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 id="2147483706" r:id="rId2"/>
  </p:sldMasterIdLst>
  <p:notesMasterIdLst>
    <p:notesMasterId r:id="rId17"/>
  </p:notesMasterIdLst>
  <p:sldIdLst>
    <p:sldId id="280" r:id="rId3"/>
    <p:sldId id="281" r:id="rId4"/>
    <p:sldId id="286" r:id="rId5"/>
    <p:sldId id="282" r:id="rId6"/>
    <p:sldId id="287" r:id="rId7"/>
    <p:sldId id="288" r:id="rId8"/>
    <p:sldId id="289" r:id="rId9"/>
    <p:sldId id="290" r:id="rId10"/>
    <p:sldId id="291" r:id="rId11"/>
    <p:sldId id="292" r:id="rId12"/>
    <p:sldId id="293" r:id="rId13"/>
    <p:sldId id="294" r:id="rId14"/>
    <p:sldId id="295" r:id="rId15"/>
    <p:sldId id="284" r:id="rId1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5" userDrawn="1">
          <p15:clr>
            <a:srgbClr val="A4A3A4"/>
          </p15:clr>
        </p15:guide>
        <p15:guide id="3" orient="horz" pos="52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78A2"/>
    <a:srgbClr val="005470"/>
    <a:srgbClr val="00A8DE"/>
    <a:srgbClr val="FF5050"/>
    <a:srgbClr val="2B7770"/>
    <a:srgbClr val="00B0F0"/>
    <a:srgbClr val="E69C18"/>
    <a:srgbClr val="00B3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42"/>
    <p:restoredTop sz="82857" autoAdjust="0"/>
  </p:normalViewPr>
  <p:slideViewPr>
    <p:cSldViewPr>
      <p:cViewPr varScale="1">
        <p:scale>
          <a:sx n="95" d="100"/>
          <a:sy n="95" d="100"/>
        </p:scale>
        <p:origin x="2496" y="114"/>
      </p:cViewPr>
      <p:guideLst>
        <p:guide pos="385"/>
        <p:guide orient="horz" pos="52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3956DF-EB5E-475A-93F8-03515A57412B}" type="doc">
      <dgm:prSet loTypeId="urn:microsoft.com/office/officeart/2005/8/layout/chevron2" loCatId="process" qsTypeId="urn:microsoft.com/office/officeart/2005/8/quickstyle/simple1" qsCatId="simple" csTypeId="urn:microsoft.com/office/officeart/2005/8/colors/accent1_5" csCatId="accent1" phldr="1"/>
      <dgm:spPr/>
      <dgm:t>
        <a:bodyPr/>
        <a:lstStyle/>
        <a:p>
          <a:endParaRPr lang="en-AU"/>
        </a:p>
      </dgm:t>
    </dgm:pt>
    <dgm:pt modelId="{A440509E-2661-4BB8-86A8-C294EAA1D5CC}">
      <dgm:prSet phldrT="[Text]" phldr="1"/>
      <dgm:spPr/>
      <dgm:t>
        <a:bodyPr/>
        <a:lstStyle/>
        <a:p>
          <a:endParaRPr lang="en-AU" dirty="0"/>
        </a:p>
      </dgm:t>
    </dgm:pt>
    <dgm:pt modelId="{C16087A7-3939-48A6-A561-A18C82F4AA7F}" type="parTrans" cxnId="{ACD92275-B558-4093-92A4-93005D10669F}">
      <dgm:prSet/>
      <dgm:spPr/>
      <dgm:t>
        <a:bodyPr/>
        <a:lstStyle/>
        <a:p>
          <a:endParaRPr lang="en-AU"/>
        </a:p>
      </dgm:t>
    </dgm:pt>
    <dgm:pt modelId="{54EBCBED-8922-48AB-B98B-E7072DA5B926}" type="sibTrans" cxnId="{ACD92275-B558-4093-92A4-93005D10669F}">
      <dgm:prSet/>
      <dgm:spPr/>
      <dgm:t>
        <a:bodyPr/>
        <a:lstStyle/>
        <a:p>
          <a:endParaRPr lang="en-AU"/>
        </a:p>
      </dgm:t>
    </dgm:pt>
    <dgm:pt modelId="{D311F4BB-1A86-4FDE-AD7C-0EA2C39AE1F9}">
      <dgm:prSet phldrT="[Text]"/>
      <dgm:spPr/>
      <dgm:t>
        <a:bodyPr/>
        <a:lstStyle/>
        <a:p>
          <a:r>
            <a:rPr lang="en-AU" dirty="0" smtClean="0"/>
            <a:t> Identify areas to learn and improve: What is working well? What is not working well?</a:t>
          </a:r>
          <a:endParaRPr lang="en-AU" dirty="0"/>
        </a:p>
      </dgm:t>
    </dgm:pt>
    <dgm:pt modelId="{CCD62118-8DDE-4FB4-A8B0-D1E8665BE869}" type="parTrans" cxnId="{1C3A231E-28FD-4182-898A-3DF57DCC28BD}">
      <dgm:prSet/>
      <dgm:spPr/>
      <dgm:t>
        <a:bodyPr/>
        <a:lstStyle/>
        <a:p>
          <a:endParaRPr lang="en-AU"/>
        </a:p>
      </dgm:t>
    </dgm:pt>
    <dgm:pt modelId="{0FB74F01-95D5-48F0-BC95-C019F764D584}" type="sibTrans" cxnId="{1C3A231E-28FD-4182-898A-3DF57DCC28BD}">
      <dgm:prSet/>
      <dgm:spPr/>
      <dgm:t>
        <a:bodyPr/>
        <a:lstStyle/>
        <a:p>
          <a:endParaRPr lang="en-AU"/>
        </a:p>
      </dgm:t>
    </dgm:pt>
    <dgm:pt modelId="{701210D4-2AC0-4A22-80DB-949741F09692}">
      <dgm:prSet phldrT="[Text]" phldr="1"/>
      <dgm:spPr/>
      <dgm:t>
        <a:bodyPr/>
        <a:lstStyle/>
        <a:p>
          <a:endParaRPr lang="en-AU" dirty="0"/>
        </a:p>
      </dgm:t>
    </dgm:pt>
    <dgm:pt modelId="{20EC354C-70C8-4062-9034-4A56EE0EEBD4}" type="parTrans" cxnId="{E0886B3D-65C1-4FF8-B805-6B23B323A5D4}">
      <dgm:prSet/>
      <dgm:spPr/>
      <dgm:t>
        <a:bodyPr/>
        <a:lstStyle/>
        <a:p>
          <a:endParaRPr lang="en-AU"/>
        </a:p>
      </dgm:t>
    </dgm:pt>
    <dgm:pt modelId="{F819E811-37EB-4D52-99EA-8B9E982EF435}" type="sibTrans" cxnId="{E0886B3D-65C1-4FF8-B805-6B23B323A5D4}">
      <dgm:prSet/>
      <dgm:spPr/>
      <dgm:t>
        <a:bodyPr/>
        <a:lstStyle/>
        <a:p>
          <a:endParaRPr lang="en-AU"/>
        </a:p>
      </dgm:t>
    </dgm:pt>
    <dgm:pt modelId="{3ADC4BF1-C838-485D-AB4D-6CCE878D393A}">
      <dgm:prSet phldrT="[Text]"/>
      <dgm:spPr/>
      <dgm:t>
        <a:bodyPr/>
        <a:lstStyle/>
        <a:p>
          <a:r>
            <a:rPr lang="en-AU" dirty="0" smtClean="0"/>
            <a:t> Prioritise and make a commitment to implement quality improvement strategies</a:t>
          </a:r>
          <a:endParaRPr lang="en-AU" dirty="0"/>
        </a:p>
      </dgm:t>
    </dgm:pt>
    <dgm:pt modelId="{5E1FAA7D-548D-4AB5-9668-CFF5944A8825}" type="parTrans" cxnId="{8D502C0C-08DA-4D38-B412-680A891742F4}">
      <dgm:prSet/>
      <dgm:spPr/>
      <dgm:t>
        <a:bodyPr/>
        <a:lstStyle/>
        <a:p>
          <a:endParaRPr lang="en-AU"/>
        </a:p>
      </dgm:t>
    </dgm:pt>
    <dgm:pt modelId="{C99D7CBF-C11E-4932-AAD4-33394E39744D}" type="sibTrans" cxnId="{8D502C0C-08DA-4D38-B412-680A891742F4}">
      <dgm:prSet/>
      <dgm:spPr/>
      <dgm:t>
        <a:bodyPr/>
        <a:lstStyle/>
        <a:p>
          <a:endParaRPr lang="en-AU"/>
        </a:p>
      </dgm:t>
    </dgm:pt>
    <dgm:pt modelId="{64779FDB-9BC8-4C55-B1E3-86DEE96A8FFC}">
      <dgm:prSet phldrT="[Text]" phldr="1"/>
      <dgm:spPr/>
      <dgm:t>
        <a:bodyPr/>
        <a:lstStyle/>
        <a:p>
          <a:endParaRPr lang="en-AU" dirty="0"/>
        </a:p>
      </dgm:t>
    </dgm:pt>
    <dgm:pt modelId="{5F84C58E-EBFA-46BF-AC4A-B6FDE44FD686}" type="parTrans" cxnId="{0BCEF602-5C8E-460C-B744-F3B7009CD853}">
      <dgm:prSet/>
      <dgm:spPr/>
      <dgm:t>
        <a:bodyPr/>
        <a:lstStyle/>
        <a:p>
          <a:endParaRPr lang="en-AU"/>
        </a:p>
      </dgm:t>
    </dgm:pt>
    <dgm:pt modelId="{045F022C-D1A2-4284-A4B2-7992A776B493}" type="sibTrans" cxnId="{0BCEF602-5C8E-460C-B744-F3B7009CD853}">
      <dgm:prSet/>
      <dgm:spPr/>
      <dgm:t>
        <a:bodyPr/>
        <a:lstStyle/>
        <a:p>
          <a:endParaRPr lang="en-AU"/>
        </a:p>
      </dgm:t>
    </dgm:pt>
    <dgm:pt modelId="{CF5852CA-56A4-4C28-B2EC-AA247E623915}">
      <dgm:prSet phldrT="[Text]"/>
      <dgm:spPr/>
      <dgm:t>
        <a:bodyPr/>
        <a:lstStyle/>
        <a:p>
          <a:r>
            <a:rPr lang="en-AU" dirty="0" smtClean="0"/>
            <a:t> Share responsibility for quality improvement; support members of the workforce; and build capacity</a:t>
          </a:r>
          <a:endParaRPr lang="en-AU" dirty="0"/>
        </a:p>
      </dgm:t>
    </dgm:pt>
    <dgm:pt modelId="{70DB6C02-EA58-4026-B8B8-42DD709FFDDC}" type="parTrans" cxnId="{044079C9-DEF2-45A1-A306-39D2192C3662}">
      <dgm:prSet/>
      <dgm:spPr/>
      <dgm:t>
        <a:bodyPr/>
        <a:lstStyle/>
        <a:p>
          <a:endParaRPr lang="en-AU"/>
        </a:p>
      </dgm:t>
    </dgm:pt>
    <dgm:pt modelId="{211CF283-6A16-4306-94F0-6E38AD457620}" type="sibTrans" cxnId="{044079C9-DEF2-45A1-A306-39D2192C3662}">
      <dgm:prSet/>
      <dgm:spPr/>
      <dgm:t>
        <a:bodyPr/>
        <a:lstStyle/>
        <a:p>
          <a:endParaRPr lang="en-AU"/>
        </a:p>
      </dgm:t>
    </dgm:pt>
    <dgm:pt modelId="{3825026F-8E8A-41C4-8F30-5D66A03A4478}">
      <dgm:prSet/>
      <dgm:spPr/>
      <dgm:t>
        <a:bodyPr/>
        <a:lstStyle/>
        <a:p>
          <a:endParaRPr lang="en-AU"/>
        </a:p>
      </dgm:t>
    </dgm:pt>
    <dgm:pt modelId="{50AF9F01-843F-4B6D-88B4-C3498923555C}" type="parTrans" cxnId="{E0BE939D-F72C-4C8E-912A-CEC2AB35A8F6}">
      <dgm:prSet/>
      <dgm:spPr/>
    </dgm:pt>
    <dgm:pt modelId="{495BBBF5-565B-4E7C-924A-CF8B7F06F2B7}" type="sibTrans" cxnId="{E0BE939D-F72C-4C8E-912A-CEC2AB35A8F6}">
      <dgm:prSet/>
      <dgm:spPr/>
    </dgm:pt>
    <dgm:pt modelId="{49357111-B872-433C-AB52-B453E6AF6C13}">
      <dgm:prSet/>
      <dgm:spPr/>
      <dgm:t>
        <a:bodyPr/>
        <a:lstStyle/>
        <a:p>
          <a:endParaRPr lang="en-AU"/>
        </a:p>
      </dgm:t>
    </dgm:pt>
    <dgm:pt modelId="{42B6BFA0-2B39-4770-9E97-C77F544E6503}" type="parTrans" cxnId="{1EC18E0B-910B-4329-B632-105E1FB1EC73}">
      <dgm:prSet/>
      <dgm:spPr/>
    </dgm:pt>
    <dgm:pt modelId="{3B1DB217-4543-4FD6-9282-388CF6E21CD4}" type="sibTrans" cxnId="{1EC18E0B-910B-4329-B632-105E1FB1EC73}">
      <dgm:prSet/>
      <dgm:spPr/>
    </dgm:pt>
    <dgm:pt modelId="{4E8443E2-0786-4DE1-962C-F5BF75F215E4}">
      <dgm:prSet phldrT="[Text]" phldr="1"/>
      <dgm:spPr/>
      <dgm:t>
        <a:bodyPr/>
        <a:lstStyle/>
        <a:p>
          <a:endParaRPr lang="en-AU" dirty="0"/>
        </a:p>
      </dgm:t>
    </dgm:pt>
    <dgm:pt modelId="{B320AC92-B8E7-41FB-9DA7-F9BE1D5AB1D4}" type="sibTrans" cxnId="{AF9104F5-28A5-4C7B-A66D-94D13E98DBD8}">
      <dgm:prSet/>
      <dgm:spPr/>
      <dgm:t>
        <a:bodyPr/>
        <a:lstStyle/>
        <a:p>
          <a:endParaRPr lang="en-AU"/>
        </a:p>
      </dgm:t>
    </dgm:pt>
    <dgm:pt modelId="{B2B9EB72-D1DD-4E6D-8B31-F52DFDEBDA5B}" type="parTrans" cxnId="{AF9104F5-28A5-4C7B-A66D-94D13E98DBD8}">
      <dgm:prSet/>
      <dgm:spPr/>
      <dgm:t>
        <a:bodyPr/>
        <a:lstStyle/>
        <a:p>
          <a:endParaRPr lang="en-AU"/>
        </a:p>
      </dgm:t>
    </dgm:pt>
    <dgm:pt modelId="{0024E050-35A1-4FAC-9B33-F620815E9D71}">
      <dgm:prSet phldrT="[Text]"/>
      <dgm:spPr/>
      <dgm:t>
        <a:bodyPr/>
        <a:lstStyle/>
        <a:p>
          <a:r>
            <a:rPr lang="en-AU" dirty="0" smtClean="0"/>
            <a:t> Self</a:t>
          </a:r>
          <a:r>
            <a:rPr lang="en-AU" baseline="0" dirty="0" smtClean="0"/>
            <a:t> assessment against each of the attributes</a:t>
          </a:r>
          <a:endParaRPr lang="en-AU" dirty="0"/>
        </a:p>
      </dgm:t>
    </dgm:pt>
    <dgm:pt modelId="{3C132195-4433-4FCA-A00A-B826A261A0DB}" type="sibTrans" cxnId="{2986755B-C658-4383-8A77-D052D5A17934}">
      <dgm:prSet/>
      <dgm:spPr/>
      <dgm:t>
        <a:bodyPr/>
        <a:lstStyle/>
        <a:p>
          <a:endParaRPr lang="en-AU"/>
        </a:p>
      </dgm:t>
    </dgm:pt>
    <dgm:pt modelId="{33F09580-1179-4B67-B7D1-9D580104F988}" type="parTrans" cxnId="{2986755B-C658-4383-8A77-D052D5A17934}">
      <dgm:prSet/>
      <dgm:spPr/>
      <dgm:t>
        <a:bodyPr/>
        <a:lstStyle/>
        <a:p>
          <a:endParaRPr lang="en-AU"/>
        </a:p>
      </dgm:t>
    </dgm:pt>
    <dgm:pt modelId="{4CF31B8B-4BC5-4BA2-8081-E772D9F0FEAA}">
      <dgm:prSet/>
      <dgm:spPr/>
      <dgm:t>
        <a:bodyPr/>
        <a:lstStyle/>
        <a:p>
          <a:r>
            <a:rPr lang="en-AU" dirty="0" smtClean="0"/>
            <a:t> Monitor, measure and evaluate</a:t>
          </a:r>
          <a:endParaRPr lang="en-AU" dirty="0"/>
        </a:p>
      </dgm:t>
    </dgm:pt>
    <dgm:pt modelId="{F4810799-5C7E-48A3-99BC-0BD6F8AD85BA}" type="parTrans" cxnId="{AB79582A-FA0A-4E1F-9FFD-9D80A7AFBAA3}">
      <dgm:prSet/>
      <dgm:spPr/>
    </dgm:pt>
    <dgm:pt modelId="{646BD7C9-E71E-4C19-B42A-9C075A0749AE}" type="sibTrans" cxnId="{AB79582A-FA0A-4E1F-9FFD-9D80A7AFBAA3}">
      <dgm:prSet/>
      <dgm:spPr/>
    </dgm:pt>
    <dgm:pt modelId="{6B1B0054-9350-4F3F-A7BC-3F055E8CD3A1}">
      <dgm:prSet/>
      <dgm:spPr/>
      <dgm:t>
        <a:bodyPr/>
        <a:lstStyle/>
        <a:p>
          <a:r>
            <a:rPr lang="en-AU" dirty="0" smtClean="0"/>
            <a:t> Continuously improve</a:t>
          </a:r>
          <a:endParaRPr lang="en-AU" dirty="0"/>
        </a:p>
      </dgm:t>
    </dgm:pt>
    <dgm:pt modelId="{E81E9FE3-064E-4AF2-A3D2-689CEC00C50A}" type="parTrans" cxnId="{C24DDEF4-C43A-4F47-BC7D-689FC36F70E9}">
      <dgm:prSet/>
      <dgm:spPr/>
    </dgm:pt>
    <dgm:pt modelId="{59DEB574-91AF-4B63-81A6-1D920BF842C4}" type="sibTrans" cxnId="{C24DDEF4-C43A-4F47-BC7D-689FC36F70E9}">
      <dgm:prSet/>
      <dgm:spPr/>
    </dgm:pt>
    <dgm:pt modelId="{9FE07E2E-2B81-4F9B-8745-4D987029F462}" type="pres">
      <dgm:prSet presAssocID="{513956DF-EB5E-475A-93F8-03515A57412B}" presName="linearFlow" presStyleCnt="0">
        <dgm:presLayoutVars>
          <dgm:dir/>
          <dgm:animLvl val="lvl"/>
          <dgm:resizeHandles val="exact"/>
        </dgm:presLayoutVars>
      </dgm:prSet>
      <dgm:spPr/>
      <dgm:t>
        <a:bodyPr/>
        <a:lstStyle/>
        <a:p>
          <a:endParaRPr lang="en-AU"/>
        </a:p>
      </dgm:t>
    </dgm:pt>
    <dgm:pt modelId="{C6EE2D1A-9480-458D-863D-8B5BDB10A0D8}" type="pres">
      <dgm:prSet presAssocID="{A440509E-2661-4BB8-86A8-C294EAA1D5CC}" presName="composite" presStyleCnt="0"/>
      <dgm:spPr/>
    </dgm:pt>
    <dgm:pt modelId="{06B9A4FA-0612-493D-A0F4-2E47ED96DE35}" type="pres">
      <dgm:prSet presAssocID="{A440509E-2661-4BB8-86A8-C294EAA1D5CC}" presName="parentText" presStyleLbl="alignNode1" presStyleIdx="0" presStyleCnt="6">
        <dgm:presLayoutVars>
          <dgm:chMax val="1"/>
          <dgm:bulletEnabled val="1"/>
        </dgm:presLayoutVars>
      </dgm:prSet>
      <dgm:spPr/>
      <dgm:t>
        <a:bodyPr/>
        <a:lstStyle/>
        <a:p>
          <a:endParaRPr lang="en-AU"/>
        </a:p>
      </dgm:t>
    </dgm:pt>
    <dgm:pt modelId="{07880DC0-050D-4DF8-8393-B62B7272B49A}" type="pres">
      <dgm:prSet presAssocID="{A440509E-2661-4BB8-86A8-C294EAA1D5CC}" presName="descendantText" presStyleLbl="alignAcc1" presStyleIdx="0" presStyleCnt="6">
        <dgm:presLayoutVars>
          <dgm:bulletEnabled val="1"/>
        </dgm:presLayoutVars>
      </dgm:prSet>
      <dgm:spPr/>
      <dgm:t>
        <a:bodyPr/>
        <a:lstStyle/>
        <a:p>
          <a:endParaRPr lang="en-AU"/>
        </a:p>
      </dgm:t>
    </dgm:pt>
    <dgm:pt modelId="{8619D41A-E22A-487C-AD0B-2071F6FC11B7}" type="pres">
      <dgm:prSet presAssocID="{54EBCBED-8922-48AB-B98B-E7072DA5B926}" presName="sp" presStyleCnt="0"/>
      <dgm:spPr/>
    </dgm:pt>
    <dgm:pt modelId="{67EDB4F0-C3CF-4E9B-B12E-4BB24DD4C451}" type="pres">
      <dgm:prSet presAssocID="{4E8443E2-0786-4DE1-962C-F5BF75F215E4}" presName="composite" presStyleCnt="0"/>
      <dgm:spPr/>
    </dgm:pt>
    <dgm:pt modelId="{9FA8E8F3-AD55-4E2D-A9E9-24B85B1C732A}" type="pres">
      <dgm:prSet presAssocID="{4E8443E2-0786-4DE1-962C-F5BF75F215E4}" presName="parentText" presStyleLbl="alignNode1" presStyleIdx="1" presStyleCnt="6">
        <dgm:presLayoutVars>
          <dgm:chMax val="1"/>
          <dgm:bulletEnabled val="1"/>
        </dgm:presLayoutVars>
      </dgm:prSet>
      <dgm:spPr/>
      <dgm:t>
        <a:bodyPr/>
        <a:lstStyle/>
        <a:p>
          <a:endParaRPr lang="en-AU"/>
        </a:p>
      </dgm:t>
    </dgm:pt>
    <dgm:pt modelId="{4D8ED8BD-A3CB-4D7E-9310-51A6F7BCED6F}" type="pres">
      <dgm:prSet presAssocID="{4E8443E2-0786-4DE1-962C-F5BF75F215E4}" presName="descendantText" presStyleLbl="alignAcc1" presStyleIdx="1" presStyleCnt="6">
        <dgm:presLayoutVars>
          <dgm:bulletEnabled val="1"/>
        </dgm:presLayoutVars>
      </dgm:prSet>
      <dgm:spPr/>
      <dgm:t>
        <a:bodyPr/>
        <a:lstStyle/>
        <a:p>
          <a:endParaRPr lang="en-AU"/>
        </a:p>
      </dgm:t>
    </dgm:pt>
    <dgm:pt modelId="{D4447F40-D062-4548-A2BE-15D5F5BA27EB}" type="pres">
      <dgm:prSet presAssocID="{B320AC92-B8E7-41FB-9DA7-F9BE1D5AB1D4}" presName="sp" presStyleCnt="0"/>
      <dgm:spPr/>
    </dgm:pt>
    <dgm:pt modelId="{4FED9773-319F-4B5A-878F-BEB4A83EB11B}" type="pres">
      <dgm:prSet presAssocID="{701210D4-2AC0-4A22-80DB-949741F09692}" presName="composite" presStyleCnt="0"/>
      <dgm:spPr/>
    </dgm:pt>
    <dgm:pt modelId="{76A3EB7E-2A4D-4F72-95A9-85C1D2B87DC4}" type="pres">
      <dgm:prSet presAssocID="{701210D4-2AC0-4A22-80DB-949741F09692}" presName="parentText" presStyleLbl="alignNode1" presStyleIdx="2" presStyleCnt="6">
        <dgm:presLayoutVars>
          <dgm:chMax val="1"/>
          <dgm:bulletEnabled val="1"/>
        </dgm:presLayoutVars>
      </dgm:prSet>
      <dgm:spPr/>
      <dgm:t>
        <a:bodyPr/>
        <a:lstStyle/>
        <a:p>
          <a:endParaRPr lang="en-AU"/>
        </a:p>
      </dgm:t>
    </dgm:pt>
    <dgm:pt modelId="{7453A005-4A84-437F-9CA9-1BD4B166BAA9}" type="pres">
      <dgm:prSet presAssocID="{701210D4-2AC0-4A22-80DB-949741F09692}" presName="descendantText" presStyleLbl="alignAcc1" presStyleIdx="2" presStyleCnt="6" custLinFactNeighborX="471">
        <dgm:presLayoutVars>
          <dgm:bulletEnabled val="1"/>
        </dgm:presLayoutVars>
      </dgm:prSet>
      <dgm:spPr/>
      <dgm:t>
        <a:bodyPr/>
        <a:lstStyle/>
        <a:p>
          <a:endParaRPr lang="en-AU"/>
        </a:p>
      </dgm:t>
    </dgm:pt>
    <dgm:pt modelId="{64B60EE2-DD28-4D01-A260-C9CC231ADBE8}" type="pres">
      <dgm:prSet presAssocID="{F819E811-37EB-4D52-99EA-8B9E982EF435}" presName="sp" presStyleCnt="0"/>
      <dgm:spPr/>
    </dgm:pt>
    <dgm:pt modelId="{4B3D3364-148C-44F7-A174-D445515C2624}" type="pres">
      <dgm:prSet presAssocID="{64779FDB-9BC8-4C55-B1E3-86DEE96A8FFC}" presName="composite" presStyleCnt="0"/>
      <dgm:spPr/>
    </dgm:pt>
    <dgm:pt modelId="{CD953101-7552-447D-8686-3E682545D79F}" type="pres">
      <dgm:prSet presAssocID="{64779FDB-9BC8-4C55-B1E3-86DEE96A8FFC}" presName="parentText" presStyleLbl="alignNode1" presStyleIdx="3" presStyleCnt="6">
        <dgm:presLayoutVars>
          <dgm:chMax val="1"/>
          <dgm:bulletEnabled val="1"/>
        </dgm:presLayoutVars>
      </dgm:prSet>
      <dgm:spPr/>
      <dgm:t>
        <a:bodyPr/>
        <a:lstStyle/>
        <a:p>
          <a:endParaRPr lang="en-AU"/>
        </a:p>
      </dgm:t>
    </dgm:pt>
    <dgm:pt modelId="{317E1762-BE5F-47A5-9541-08BC5C15A46F}" type="pres">
      <dgm:prSet presAssocID="{64779FDB-9BC8-4C55-B1E3-86DEE96A8FFC}" presName="descendantText" presStyleLbl="alignAcc1" presStyleIdx="3" presStyleCnt="6">
        <dgm:presLayoutVars>
          <dgm:bulletEnabled val="1"/>
        </dgm:presLayoutVars>
      </dgm:prSet>
      <dgm:spPr/>
      <dgm:t>
        <a:bodyPr/>
        <a:lstStyle/>
        <a:p>
          <a:endParaRPr lang="en-AU"/>
        </a:p>
      </dgm:t>
    </dgm:pt>
    <dgm:pt modelId="{AA717B6D-B69B-430F-932A-0A2D02C6C460}" type="pres">
      <dgm:prSet presAssocID="{045F022C-D1A2-4284-A4B2-7992A776B493}" presName="sp" presStyleCnt="0"/>
      <dgm:spPr/>
    </dgm:pt>
    <dgm:pt modelId="{350CE611-66CA-4024-AEA4-758FC792F1E6}" type="pres">
      <dgm:prSet presAssocID="{3825026F-8E8A-41C4-8F30-5D66A03A4478}" presName="composite" presStyleCnt="0"/>
      <dgm:spPr/>
    </dgm:pt>
    <dgm:pt modelId="{E375BA6F-E987-495C-9E8D-00A1A2C8C0B8}" type="pres">
      <dgm:prSet presAssocID="{3825026F-8E8A-41C4-8F30-5D66A03A4478}" presName="parentText" presStyleLbl="alignNode1" presStyleIdx="4" presStyleCnt="6">
        <dgm:presLayoutVars>
          <dgm:chMax val="1"/>
          <dgm:bulletEnabled val="1"/>
        </dgm:presLayoutVars>
      </dgm:prSet>
      <dgm:spPr/>
      <dgm:t>
        <a:bodyPr/>
        <a:lstStyle/>
        <a:p>
          <a:endParaRPr lang="en-AU"/>
        </a:p>
      </dgm:t>
    </dgm:pt>
    <dgm:pt modelId="{9B43835C-9E77-41B9-9873-F931F2A83324}" type="pres">
      <dgm:prSet presAssocID="{3825026F-8E8A-41C4-8F30-5D66A03A4478}" presName="descendantText" presStyleLbl="alignAcc1" presStyleIdx="4" presStyleCnt="6">
        <dgm:presLayoutVars>
          <dgm:bulletEnabled val="1"/>
        </dgm:presLayoutVars>
      </dgm:prSet>
      <dgm:spPr/>
      <dgm:t>
        <a:bodyPr/>
        <a:lstStyle/>
        <a:p>
          <a:endParaRPr lang="en-AU"/>
        </a:p>
      </dgm:t>
    </dgm:pt>
    <dgm:pt modelId="{72624068-864B-4CB3-A470-81FBF54FB069}" type="pres">
      <dgm:prSet presAssocID="{495BBBF5-565B-4E7C-924A-CF8B7F06F2B7}" presName="sp" presStyleCnt="0"/>
      <dgm:spPr/>
    </dgm:pt>
    <dgm:pt modelId="{B39C5A45-82CA-4987-A665-9138B9312A17}" type="pres">
      <dgm:prSet presAssocID="{49357111-B872-433C-AB52-B453E6AF6C13}" presName="composite" presStyleCnt="0"/>
      <dgm:spPr/>
    </dgm:pt>
    <dgm:pt modelId="{26FAC1A8-CA43-4E1A-A0F8-C891A540A2D6}" type="pres">
      <dgm:prSet presAssocID="{49357111-B872-433C-AB52-B453E6AF6C13}" presName="parentText" presStyleLbl="alignNode1" presStyleIdx="5" presStyleCnt="6">
        <dgm:presLayoutVars>
          <dgm:chMax val="1"/>
          <dgm:bulletEnabled val="1"/>
        </dgm:presLayoutVars>
      </dgm:prSet>
      <dgm:spPr/>
      <dgm:t>
        <a:bodyPr/>
        <a:lstStyle/>
        <a:p>
          <a:endParaRPr lang="en-AU"/>
        </a:p>
      </dgm:t>
    </dgm:pt>
    <dgm:pt modelId="{9D215F94-2CFD-4592-ABE0-A48ECD932F17}" type="pres">
      <dgm:prSet presAssocID="{49357111-B872-433C-AB52-B453E6AF6C13}" presName="descendantText" presStyleLbl="alignAcc1" presStyleIdx="5" presStyleCnt="6">
        <dgm:presLayoutVars>
          <dgm:bulletEnabled val="1"/>
        </dgm:presLayoutVars>
      </dgm:prSet>
      <dgm:spPr/>
      <dgm:t>
        <a:bodyPr/>
        <a:lstStyle/>
        <a:p>
          <a:endParaRPr lang="en-AU"/>
        </a:p>
      </dgm:t>
    </dgm:pt>
  </dgm:ptLst>
  <dgm:cxnLst>
    <dgm:cxn modelId="{044079C9-DEF2-45A1-A306-39D2192C3662}" srcId="{64779FDB-9BC8-4C55-B1E3-86DEE96A8FFC}" destId="{CF5852CA-56A4-4C28-B2EC-AA247E623915}" srcOrd="0" destOrd="0" parTransId="{70DB6C02-EA58-4026-B8B8-42DD709FFDDC}" sibTransId="{211CF283-6A16-4306-94F0-6E38AD457620}"/>
    <dgm:cxn modelId="{C319AB0C-FCC1-4932-BD0E-2EBF9E860AEF}" type="presOf" srcId="{4E8443E2-0786-4DE1-962C-F5BF75F215E4}" destId="{9FA8E8F3-AD55-4E2D-A9E9-24B85B1C732A}" srcOrd="0" destOrd="0" presId="urn:microsoft.com/office/officeart/2005/8/layout/chevron2"/>
    <dgm:cxn modelId="{742762F2-16A1-45ED-9591-84B7910FD37C}" type="presOf" srcId="{3825026F-8E8A-41C4-8F30-5D66A03A4478}" destId="{E375BA6F-E987-495C-9E8D-00A1A2C8C0B8}" srcOrd="0" destOrd="0" presId="urn:microsoft.com/office/officeart/2005/8/layout/chevron2"/>
    <dgm:cxn modelId="{E0BE939D-F72C-4C8E-912A-CEC2AB35A8F6}" srcId="{513956DF-EB5E-475A-93F8-03515A57412B}" destId="{3825026F-8E8A-41C4-8F30-5D66A03A4478}" srcOrd="4" destOrd="0" parTransId="{50AF9F01-843F-4B6D-88B4-C3498923555C}" sibTransId="{495BBBF5-565B-4E7C-924A-CF8B7F06F2B7}"/>
    <dgm:cxn modelId="{2D7C3B27-78DF-4167-B0C4-92C43565F882}" type="presOf" srcId="{A440509E-2661-4BB8-86A8-C294EAA1D5CC}" destId="{06B9A4FA-0612-493D-A0F4-2E47ED96DE35}" srcOrd="0" destOrd="0" presId="urn:microsoft.com/office/officeart/2005/8/layout/chevron2"/>
    <dgm:cxn modelId="{9D8EF221-F9F6-4618-9F79-EA981B7A229E}" type="presOf" srcId="{0024E050-35A1-4FAC-9B33-F620815E9D71}" destId="{07880DC0-050D-4DF8-8393-B62B7272B49A}" srcOrd="0" destOrd="0" presId="urn:microsoft.com/office/officeart/2005/8/layout/chevron2"/>
    <dgm:cxn modelId="{2986755B-C658-4383-8A77-D052D5A17934}" srcId="{A440509E-2661-4BB8-86A8-C294EAA1D5CC}" destId="{0024E050-35A1-4FAC-9B33-F620815E9D71}" srcOrd="0" destOrd="0" parTransId="{33F09580-1179-4B67-B7D1-9D580104F988}" sibTransId="{3C132195-4433-4FCA-A00A-B826A261A0DB}"/>
    <dgm:cxn modelId="{2C2FC23F-49E7-4BD7-95A6-50ED7C938FED}" type="presOf" srcId="{6B1B0054-9350-4F3F-A7BC-3F055E8CD3A1}" destId="{9D215F94-2CFD-4592-ABE0-A48ECD932F17}" srcOrd="0" destOrd="0" presId="urn:microsoft.com/office/officeart/2005/8/layout/chevron2"/>
    <dgm:cxn modelId="{8D502C0C-08DA-4D38-B412-680A891742F4}" srcId="{701210D4-2AC0-4A22-80DB-949741F09692}" destId="{3ADC4BF1-C838-485D-AB4D-6CCE878D393A}" srcOrd="0" destOrd="0" parTransId="{5E1FAA7D-548D-4AB5-9668-CFF5944A8825}" sibTransId="{C99D7CBF-C11E-4932-AAD4-33394E39744D}"/>
    <dgm:cxn modelId="{E0886B3D-65C1-4FF8-B805-6B23B323A5D4}" srcId="{513956DF-EB5E-475A-93F8-03515A57412B}" destId="{701210D4-2AC0-4A22-80DB-949741F09692}" srcOrd="2" destOrd="0" parTransId="{20EC354C-70C8-4062-9034-4A56EE0EEBD4}" sibTransId="{F819E811-37EB-4D52-99EA-8B9E982EF435}"/>
    <dgm:cxn modelId="{1408CE48-762D-4ACE-BDB7-F971BBF5FB13}" type="presOf" srcId="{49357111-B872-433C-AB52-B453E6AF6C13}" destId="{26FAC1A8-CA43-4E1A-A0F8-C891A540A2D6}" srcOrd="0" destOrd="0" presId="urn:microsoft.com/office/officeart/2005/8/layout/chevron2"/>
    <dgm:cxn modelId="{CEF87C2B-E389-48D3-A5E9-1F708DE2D8F3}" type="presOf" srcId="{3ADC4BF1-C838-485D-AB4D-6CCE878D393A}" destId="{7453A005-4A84-437F-9CA9-1BD4B166BAA9}" srcOrd="0" destOrd="0" presId="urn:microsoft.com/office/officeart/2005/8/layout/chevron2"/>
    <dgm:cxn modelId="{C24DDEF4-C43A-4F47-BC7D-689FC36F70E9}" srcId="{49357111-B872-433C-AB52-B453E6AF6C13}" destId="{6B1B0054-9350-4F3F-A7BC-3F055E8CD3A1}" srcOrd="0" destOrd="0" parTransId="{E81E9FE3-064E-4AF2-A3D2-689CEC00C50A}" sibTransId="{59DEB574-91AF-4B63-81A6-1D920BF842C4}"/>
    <dgm:cxn modelId="{D6F44EA1-278C-4D84-B4CA-1C45F4F3E07E}" type="presOf" srcId="{701210D4-2AC0-4A22-80DB-949741F09692}" destId="{76A3EB7E-2A4D-4F72-95A9-85C1D2B87DC4}" srcOrd="0" destOrd="0" presId="urn:microsoft.com/office/officeart/2005/8/layout/chevron2"/>
    <dgm:cxn modelId="{AB79582A-FA0A-4E1F-9FFD-9D80A7AFBAA3}" srcId="{3825026F-8E8A-41C4-8F30-5D66A03A4478}" destId="{4CF31B8B-4BC5-4BA2-8081-E772D9F0FEAA}" srcOrd="0" destOrd="0" parTransId="{F4810799-5C7E-48A3-99BC-0BD6F8AD85BA}" sibTransId="{646BD7C9-E71E-4C19-B42A-9C075A0749AE}"/>
    <dgm:cxn modelId="{995E1F8C-D995-4B41-B05D-648583923116}" type="presOf" srcId="{64779FDB-9BC8-4C55-B1E3-86DEE96A8FFC}" destId="{CD953101-7552-447D-8686-3E682545D79F}" srcOrd="0" destOrd="0" presId="urn:microsoft.com/office/officeart/2005/8/layout/chevron2"/>
    <dgm:cxn modelId="{0BCEF602-5C8E-460C-B744-F3B7009CD853}" srcId="{513956DF-EB5E-475A-93F8-03515A57412B}" destId="{64779FDB-9BC8-4C55-B1E3-86DEE96A8FFC}" srcOrd="3" destOrd="0" parTransId="{5F84C58E-EBFA-46BF-AC4A-B6FDE44FD686}" sibTransId="{045F022C-D1A2-4284-A4B2-7992A776B493}"/>
    <dgm:cxn modelId="{51748EBD-F7CF-433B-A50B-914176AFD5E5}" type="presOf" srcId="{D311F4BB-1A86-4FDE-AD7C-0EA2C39AE1F9}" destId="{4D8ED8BD-A3CB-4D7E-9310-51A6F7BCED6F}" srcOrd="0" destOrd="0" presId="urn:microsoft.com/office/officeart/2005/8/layout/chevron2"/>
    <dgm:cxn modelId="{1EC18E0B-910B-4329-B632-105E1FB1EC73}" srcId="{513956DF-EB5E-475A-93F8-03515A57412B}" destId="{49357111-B872-433C-AB52-B453E6AF6C13}" srcOrd="5" destOrd="0" parTransId="{42B6BFA0-2B39-4770-9E97-C77F544E6503}" sibTransId="{3B1DB217-4543-4FD6-9282-388CF6E21CD4}"/>
    <dgm:cxn modelId="{3C7B4B0F-502C-4D84-A09A-B0A074DBC778}" type="presOf" srcId="{CF5852CA-56A4-4C28-B2EC-AA247E623915}" destId="{317E1762-BE5F-47A5-9541-08BC5C15A46F}" srcOrd="0" destOrd="0" presId="urn:microsoft.com/office/officeart/2005/8/layout/chevron2"/>
    <dgm:cxn modelId="{ACD92275-B558-4093-92A4-93005D10669F}" srcId="{513956DF-EB5E-475A-93F8-03515A57412B}" destId="{A440509E-2661-4BB8-86A8-C294EAA1D5CC}" srcOrd="0" destOrd="0" parTransId="{C16087A7-3939-48A6-A561-A18C82F4AA7F}" sibTransId="{54EBCBED-8922-48AB-B98B-E7072DA5B926}"/>
    <dgm:cxn modelId="{4A89AEEB-A5A2-4C0F-A28C-B627250C7B84}" type="presOf" srcId="{4CF31B8B-4BC5-4BA2-8081-E772D9F0FEAA}" destId="{9B43835C-9E77-41B9-9873-F931F2A83324}" srcOrd="0" destOrd="0" presId="urn:microsoft.com/office/officeart/2005/8/layout/chevron2"/>
    <dgm:cxn modelId="{EB64F752-5F13-46E5-9BC7-6E9E9522D428}" type="presOf" srcId="{513956DF-EB5E-475A-93F8-03515A57412B}" destId="{9FE07E2E-2B81-4F9B-8745-4D987029F462}" srcOrd="0" destOrd="0" presId="urn:microsoft.com/office/officeart/2005/8/layout/chevron2"/>
    <dgm:cxn modelId="{1C3A231E-28FD-4182-898A-3DF57DCC28BD}" srcId="{4E8443E2-0786-4DE1-962C-F5BF75F215E4}" destId="{D311F4BB-1A86-4FDE-AD7C-0EA2C39AE1F9}" srcOrd="0" destOrd="0" parTransId="{CCD62118-8DDE-4FB4-A8B0-D1E8665BE869}" sibTransId="{0FB74F01-95D5-48F0-BC95-C019F764D584}"/>
    <dgm:cxn modelId="{AF9104F5-28A5-4C7B-A66D-94D13E98DBD8}" srcId="{513956DF-EB5E-475A-93F8-03515A57412B}" destId="{4E8443E2-0786-4DE1-962C-F5BF75F215E4}" srcOrd="1" destOrd="0" parTransId="{B2B9EB72-D1DD-4E6D-8B31-F52DFDEBDA5B}" sibTransId="{B320AC92-B8E7-41FB-9DA7-F9BE1D5AB1D4}"/>
    <dgm:cxn modelId="{04707341-29CA-4F1A-B74D-58AA4A53C67C}" type="presParOf" srcId="{9FE07E2E-2B81-4F9B-8745-4D987029F462}" destId="{C6EE2D1A-9480-458D-863D-8B5BDB10A0D8}" srcOrd="0" destOrd="0" presId="urn:microsoft.com/office/officeart/2005/8/layout/chevron2"/>
    <dgm:cxn modelId="{0CD56D20-CA71-4BDD-8636-F1232D1E7878}" type="presParOf" srcId="{C6EE2D1A-9480-458D-863D-8B5BDB10A0D8}" destId="{06B9A4FA-0612-493D-A0F4-2E47ED96DE35}" srcOrd="0" destOrd="0" presId="urn:microsoft.com/office/officeart/2005/8/layout/chevron2"/>
    <dgm:cxn modelId="{B2A1FC4A-78A8-44E2-B01E-7B18BD82F6B5}" type="presParOf" srcId="{C6EE2D1A-9480-458D-863D-8B5BDB10A0D8}" destId="{07880DC0-050D-4DF8-8393-B62B7272B49A}" srcOrd="1" destOrd="0" presId="urn:microsoft.com/office/officeart/2005/8/layout/chevron2"/>
    <dgm:cxn modelId="{21156B25-26E9-4672-BCB3-D59F95D9255E}" type="presParOf" srcId="{9FE07E2E-2B81-4F9B-8745-4D987029F462}" destId="{8619D41A-E22A-487C-AD0B-2071F6FC11B7}" srcOrd="1" destOrd="0" presId="urn:microsoft.com/office/officeart/2005/8/layout/chevron2"/>
    <dgm:cxn modelId="{52C2FACB-3D96-4528-87D3-C4E1CEB698A6}" type="presParOf" srcId="{9FE07E2E-2B81-4F9B-8745-4D987029F462}" destId="{67EDB4F0-C3CF-4E9B-B12E-4BB24DD4C451}" srcOrd="2" destOrd="0" presId="urn:microsoft.com/office/officeart/2005/8/layout/chevron2"/>
    <dgm:cxn modelId="{A4804CB1-B0CA-4635-9B0C-2C7AFD093CF6}" type="presParOf" srcId="{67EDB4F0-C3CF-4E9B-B12E-4BB24DD4C451}" destId="{9FA8E8F3-AD55-4E2D-A9E9-24B85B1C732A}" srcOrd="0" destOrd="0" presId="urn:microsoft.com/office/officeart/2005/8/layout/chevron2"/>
    <dgm:cxn modelId="{FDB462EA-AFB1-481A-B01F-9C6D38F7BF42}" type="presParOf" srcId="{67EDB4F0-C3CF-4E9B-B12E-4BB24DD4C451}" destId="{4D8ED8BD-A3CB-4D7E-9310-51A6F7BCED6F}" srcOrd="1" destOrd="0" presId="urn:microsoft.com/office/officeart/2005/8/layout/chevron2"/>
    <dgm:cxn modelId="{D4824744-C79E-4316-8CE9-87E586CA8163}" type="presParOf" srcId="{9FE07E2E-2B81-4F9B-8745-4D987029F462}" destId="{D4447F40-D062-4548-A2BE-15D5F5BA27EB}" srcOrd="3" destOrd="0" presId="urn:microsoft.com/office/officeart/2005/8/layout/chevron2"/>
    <dgm:cxn modelId="{565611B0-3F5A-4700-84A0-2794B153A13E}" type="presParOf" srcId="{9FE07E2E-2B81-4F9B-8745-4D987029F462}" destId="{4FED9773-319F-4B5A-878F-BEB4A83EB11B}" srcOrd="4" destOrd="0" presId="urn:microsoft.com/office/officeart/2005/8/layout/chevron2"/>
    <dgm:cxn modelId="{A762011B-887F-4AE6-A8B5-791B814987C3}" type="presParOf" srcId="{4FED9773-319F-4B5A-878F-BEB4A83EB11B}" destId="{76A3EB7E-2A4D-4F72-95A9-85C1D2B87DC4}" srcOrd="0" destOrd="0" presId="urn:microsoft.com/office/officeart/2005/8/layout/chevron2"/>
    <dgm:cxn modelId="{78852270-DA5F-4C1F-B630-38D28B8D8013}" type="presParOf" srcId="{4FED9773-319F-4B5A-878F-BEB4A83EB11B}" destId="{7453A005-4A84-437F-9CA9-1BD4B166BAA9}" srcOrd="1" destOrd="0" presId="urn:microsoft.com/office/officeart/2005/8/layout/chevron2"/>
    <dgm:cxn modelId="{07F14F4A-74DE-4A31-9001-772E2918697A}" type="presParOf" srcId="{9FE07E2E-2B81-4F9B-8745-4D987029F462}" destId="{64B60EE2-DD28-4D01-A260-C9CC231ADBE8}" srcOrd="5" destOrd="0" presId="urn:microsoft.com/office/officeart/2005/8/layout/chevron2"/>
    <dgm:cxn modelId="{87A62CB5-008C-44B9-8A35-0CF5BCE419F0}" type="presParOf" srcId="{9FE07E2E-2B81-4F9B-8745-4D987029F462}" destId="{4B3D3364-148C-44F7-A174-D445515C2624}" srcOrd="6" destOrd="0" presId="urn:microsoft.com/office/officeart/2005/8/layout/chevron2"/>
    <dgm:cxn modelId="{DF42D03D-23BF-4A5F-AE8D-2DA9CB7D813C}" type="presParOf" srcId="{4B3D3364-148C-44F7-A174-D445515C2624}" destId="{CD953101-7552-447D-8686-3E682545D79F}" srcOrd="0" destOrd="0" presId="urn:microsoft.com/office/officeart/2005/8/layout/chevron2"/>
    <dgm:cxn modelId="{3561150C-2E71-41FE-BCEB-5F94DF47394A}" type="presParOf" srcId="{4B3D3364-148C-44F7-A174-D445515C2624}" destId="{317E1762-BE5F-47A5-9541-08BC5C15A46F}" srcOrd="1" destOrd="0" presId="urn:microsoft.com/office/officeart/2005/8/layout/chevron2"/>
    <dgm:cxn modelId="{5CDE7640-048E-42E0-9503-5BF518CEA4DD}" type="presParOf" srcId="{9FE07E2E-2B81-4F9B-8745-4D987029F462}" destId="{AA717B6D-B69B-430F-932A-0A2D02C6C460}" srcOrd="7" destOrd="0" presId="urn:microsoft.com/office/officeart/2005/8/layout/chevron2"/>
    <dgm:cxn modelId="{0B282EFE-1615-4CC2-B609-73611FD9FB20}" type="presParOf" srcId="{9FE07E2E-2B81-4F9B-8745-4D987029F462}" destId="{350CE611-66CA-4024-AEA4-758FC792F1E6}" srcOrd="8" destOrd="0" presId="urn:microsoft.com/office/officeart/2005/8/layout/chevron2"/>
    <dgm:cxn modelId="{6B668369-01BB-4576-955E-41BF0DD52F78}" type="presParOf" srcId="{350CE611-66CA-4024-AEA4-758FC792F1E6}" destId="{E375BA6F-E987-495C-9E8D-00A1A2C8C0B8}" srcOrd="0" destOrd="0" presId="urn:microsoft.com/office/officeart/2005/8/layout/chevron2"/>
    <dgm:cxn modelId="{49935D6A-94D8-4468-9CA1-DE1C242619D4}" type="presParOf" srcId="{350CE611-66CA-4024-AEA4-758FC792F1E6}" destId="{9B43835C-9E77-41B9-9873-F931F2A83324}" srcOrd="1" destOrd="0" presId="urn:microsoft.com/office/officeart/2005/8/layout/chevron2"/>
    <dgm:cxn modelId="{1C885DF0-3D31-498F-A57B-F27D9E35202B}" type="presParOf" srcId="{9FE07E2E-2B81-4F9B-8745-4D987029F462}" destId="{72624068-864B-4CB3-A470-81FBF54FB069}" srcOrd="9" destOrd="0" presId="urn:microsoft.com/office/officeart/2005/8/layout/chevron2"/>
    <dgm:cxn modelId="{C378DBAC-0734-474A-94E0-1976016C9466}" type="presParOf" srcId="{9FE07E2E-2B81-4F9B-8745-4D987029F462}" destId="{B39C5A45-82CA-4987-A665-9138B9312A17}" srcOrd="10" destOrd="0" presId="urn:microsoft.com/office/officeart/2005/8/layout/chevron2"/>
    <dgm:cxn modelId="{67E92546-48FF-4DF4-AE9E-D4E54CD0B2EE}" type="presParOf" srcId="{B39C5A45-82CA-4987-A665-9138B9312A17}" destId="{26FAC1A8-CA43-4E1A-A0F8-C891A540A2D6}" srcOrd="0" destOrd="0" presId="urn:microsoft.com/office/officeart/2005/8/layout/chevron2"/>
    <dgm:cxn modelId="{8205514F-F8C7-4E90-AEE0-A92E7E3FDACA}" type="presParOf" srcId="{B39C5A45-82CA-4987-A665-9138B9312A17}" destId="{9D215F94-2CFD-4592-ABE0-A48ECD932F17}"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B9A4FA-0612-493D-A0F4-2E47ED96DE35}">
      <dsp:nvSpPr>
        <dsp:cNvPr id="0" name=""/>
        <dsp:cNvSpPr/>
      </dsp:nvSpPr>
      <dsp:spPr>
        <a:xfrm rot="5400000">
          <a:off x="-118574" y="120811"/>
          <a:ext cx="790498" cy="553349"/>
        </a:xfrm>
        <a:prstGeom prst="chevron">
          <a:avLst/>
        </a:prstGeom>
        <a:solidFill>
          <a:schemeClr val="accent1">
            <a:alpha val="9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endParaRPr lang="en-AU" sz="1500" kern="1200" dirty="0"/>
        </a:p>
      </dsp:txBody>
      <dsp:txXfrm rot="-5400000">
        <a:off x="1" y="278912"/>
        <a:ext cx="553349" cy="237149"/>
      </dsp:txXfrm>
    </dsp:sp>
    <dsp:sp modelId="{07880DC0-050D-4DF8-8393-B62B7272B49A}">
      <dsp:nvSpPr>
        <dsp:cNvPr id="0" name=""/>
        <dsp:cNvSpPr/>
      </dsp:nvSpPr>
      <dsp:spPr>
        <a:xfrm rot="5400000">
          <a:off x="3963112" y="-3407526"/>
          <a:ext cx="513824" cy="7333350"/>
        </a:xfrm>
        <a:prstGeom prst="round2SameRect">
          <a:avLst/>
        </a:prstGeom>
        <a:solidFill>
          <a:schemeClr val="lt1">
            <a:alpha val="9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AU" sz="1500" kern="1200" dirty="0" smtClean="0"/>
            <a:t> Self</a:t>
          </a:r>
          <a:r>
            <a:rPr lang="en-AU" sz="1500" kern="1200" baseline="0" dirty="0" smtClean="0"/>
            <a:t> assessment against each of the attributes</a:t>
          </a:r>
          <a:endParaRPr lang="en-AU" sz="1500" kern="1200" dirty="0"/>
        </a:p>
      </dsp:txBody>
      <dsp:txXfrm rot="-5400000">
        <a:off x="553350" y="27319"/>
        <a:ext cx="7308267" cy="463658"/>
      </dsp:txXfrm>
    </dsp:sp>
    <dsp:sp modelId="{9FA8E8F3-AD55-4E2D-A9E9-24B85B1C732A}">
      <dsp:nvSpPr>
        <dsp:cNvPr id="0" name=""/>
        <dsp:cNvSpPr/>
      </dsp:nvSpPr>
      <dsp:spPr>
        <a:xfrm rot="5400000">
          <a:off x="-118574" y="811655"/>
          <a:ext cx="790498" cy="553349"/>
        </a:xfrm>
        <a:prstGeom prst="chevron">
          <a:avLst/>
        </a:prstGeom>
        <a:solidFill>
          <a:schemeClr val="accent1">
            <a:alpha val="90000"/>
            <a:hueOff val="0"/>
            <a:satOff val="0"/>
            <a:lumOff val="0"/>
            <a:alphaOff val="-8000"/>
          </a:schemeClr>
        </a:solidFill>
        <a:ln w="12700" cap="flat" cmpd="sng" algn="ctr">
          <a:solidFill>
            <a:schemeClr val="accent1">
              <a:alpha val="90000"/>
              <a:hueOff val="0"/>
              <a:satOff val="0"/>
              <a:lumOff val="0"/>
              <a:alphaOff val="-8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endParaRPr lang="en-AU" sz="1500" kern="1200" dirty="0"/>
        </a:p>
      </dsp:txBody>
      <dsp:txXfrm rot="-5400000">
        <a:off x="1" y="969756"/>
        <a:ext cx="553349" cy="237149"/>
      </dsp:txXfrm>
    </dsp:sp>
    <dsp:sp modelId="{4D8ED8BD-A3CB-4D7E-9310-51A6F7BCED6F}">
      <dsp:nvSpPr>
        <dsp:cNvPr id="0" name=""/>
        <dsp:cNvSpPr/>
      </dsp:nvSpPr>
      <dsp:spPr>
        <a:xfrm rot="5400000">
          <a:off x="3963112" y="-2716682"/>
          <a:ext cx="513824" cy="7333350"/>
        </a:xfrm>
        <a:prstGeom prst="round2SameRect">
          <a:avLst/>
        </a:prstGeom>
        <a:solidFill>
          <a:schemeClr val="lt1">
            <a:alpha val="90000"/>
            <a:hueOff val="0"/>
            <a:satOff val="0"/>
            <a:lumOff val="0"/>
            <a:alphaOff val="0"/>
          </a:schemeClr>
        </a:solidFill>
        <a:ln w="12700" cap="flat" cmpd="sng" algn="ctr">
          <a:solidFill>
            <a:schemeClr val="accent1">
              <a:alpha val="90000"/>
              <a:hueOff val="0"/>
              <a:satOff val="0"/>
              <a:lumOff val="0"/>
              <a:alphaOff val="-8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AU" sz="1500" kern="1200" dirty="0" smtClean="0"/>
            <a:t> Identify areas to learn and improve: What is working well? What is not working well?</a:t>
          </a:r>
          <a:endParaRPr lang="en-AU" sz="1500" kern="1200" dirty="0"/>
        </a:p>
      </dsp:txBody>
      <dsp:txXfrm rot="-5400000">
        <a:off x="553350" y="718163"/>
        <a:ext cx="7308267" cy="463658"/>
      </dsp:txXfrm>
    </dsp:sp>
    <dsp:sp modelId="{76A3EB7E-2A4D-4F72-95A9-85C1D2B87DC4}">
      <dsp:nvSpPr>
        <dsp:cNvPr id="0" name=""/>
        <dsp:cNvSpPr/>
      </dsp:nvSpPr>
      <dsp:spPr>
        <a:xfrm rot="5400000">
          <a:off x="-118574" y="1502499"/>
          <a:ext cx="790498" cy="553349"/>
        </a:xfrm>
        <a:prstGeom prst="chevron">
          <a:avLst/>
        </a:prstGeom>
        <a:solidFill>
          <a:schemeClr val="accent1">
            <a:alpha val="90000"/>
            <a:hueOff val="0"/>
            <a:satOff val="0"/>
            <a:lumOff val="0"/>
            <a:alphaOff val="-16000"/>
          </a:schemeClr>
        </a:solidFill>
        <a:ln w="12700" cap="flat" cmpd="sng" algn="ctr">
          <a:solidFill>
            <a:schemeClr val="accent1">
              <a:alpha val="90000"/>
              <a:hueOff val="0"/>
              <a:satOff val="0"/>
              <a:lumOff val="0"/>
              <a:alphaOff val="-16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endParaRPr lang="en-AU" sz="1500" kern="1200" dirty="0"/>
        </a:p>
      </dsp:txBody>
      <dsp:txXfrm rot="-5400000">
        <a:off x="1" y="1660600"/>
        <a:ext cx="553349" cy="237149"/>
      </dsp:txXfrm>
    </dsp:sp>
    <dsp:sp modelId="{7453A005-4A84-437F-9CA9-1BD4B166BAA9}">
      <dsp:nvSpPr>
        <dsp:cNvPr id="0" name=""/>
        <dsp:cNvSpPr/>
      </dsp:nvSpPr>
      <dsp:spPr>
        <a:xfrm rot="5400000">
          <a:off x="3963112" y="-2025838"/>
          <a:ext cx="513824" cy="7333350"/>
        </a:xfrm>
        <a:prstGeom prst="round2SameRect">
          <a:avLst/>
        </a:prstGeom>
        <a:solidFill>
          <a:schemeClr val="lt1">
            <a:alpha val="90000"/>
            <a:hueOff val="0"/>
            <a:satOff val="0"/>
            <a:lumOff val="0"/>
            <a:alphaOff val="0"/>
          </a:schemeClr>
        </a:solidFill>
        <a:ln w="12700" cap="flat" cmpd="sng" algn="ctr">
          <a:solidFill>
            <a:schemeClr val="accent1">
              <a:alpha val="90000"/>
              <a:hueOff val="0"/>
              <a:satOff val="0"/>
              <a:lumOff val="0"/>
              <a:alphaOff val="-16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AU" sz="1500" kern="1200" dirty="0" smtClean="0"/>
            <a:t> Prioritise and make a commitment to implement quality improvement strategies</a:t>
          </a:r>
          <a:endParaRPr lang="en-AU" sz="1500" kern="1200" dirty="0"/>
        </a:p>
      </dsp:txBody>
      <dsp:txXfrm rot="-5400000">
        <a:off x="553350" y="1409007"/>
        <a:ext cx="7308267" cy="463658"/>
      </dsp:txXfrm>
    </dsp:sp>
    <dsp:sp modelId="{CD953101-7552-447D-8686-3E682545D79F}">
      <dsp:nvSpPr>
        <dsp:cNvPr id="0" name=""/>
        <dsp:cNvSpPr/>
      </dsp:nvSpPr>
      <dsp:spPr>
        <a:xfrm rot="5400000">
          <a:off x="-118574" y="2193342"/>
          <a:ext cx="790498" cy="553349"/>
        </a:xfrm>
        <a:prstGeom prst="chevron">
          <a:avLst/>
        </a:prstGeom>
        <a:solidFill>
          <a:schemeClr val="accent1">
            <a:alpha val="90000"/>
            <a:hueOff val="0"/>
            <a:satOff val="0"/>
            <a:lumOff val="0"/>
            <a:alphaOff val="-24000"/>
          </a:schemeClr>
        </a:solidFill>
        <a:ln w="12700" cap="flat" cmpd="sng" algn="ctr">
          <a:solidFill>
            <a:schemeClr val="accent1">
              <a:alpha val="90000"/>
              <a:hueOff val="0"/>
              <a:satOff val="0"/>
              <a:lumOff val="0"/>
              <a:alphaOff val="-24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endParaRPr lang="en-AU" sz="1500" kern="1200" dirty="0"/>
        </a:p>
      </dsp:txBody>
      <dsp:txXfrm rot="-5400000">
        <a:off x="1" y="2351443"/>
        <a:ext cx="553349" cy="237149"/>
      </dsp:txXfrm>
    </dsp:sp>
    <dsp:sp modelId="{317E1762-BE5F-47A5-9541-08BC5C15A46F}">
      <dsp:nvSpPr>
        <dsp:cNvPr id="0" name=""/>
        <dsp:cNvSpPr/>
      </dsp:nvSpPr>
      <dsp:spPr>
        <a:xfrm rot="5400000">
          <a:off x="3963112" y="-1334995"/>
          <a:ext cx="513824" cy="7333350"/>
        </a:xfrm>
        <a:prstGeom prst="round2SameRect">
          <a:avLst/>
        </a:prstGeom>
        <a:solidFill>
          <a:schemeClr val="lt1">
            <a:alpha val="90000"/>
            <a:hueOff val="0"/>
            <a:satOff val="0"/>
            <a:lumOff val="0"/>
            <a:alphaOff val="0"/>
          </a:schemeClr>
        </a:solidFill>
        <a:ln w="12700" cap="flat" cmpd="sng" algn="ctr">
          <a:solidFill>
            <a:schemeClr val="accent1">
              <a:alpha val="90000"/>
              <a:hueOff val="0"/>
              <a:satOff val="0"/>
              <a:lumOff val="0"/>
              <a:alphaOff val="-24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AU" sz="1500" kern="1200" dirty="0" smtClean="0"/>
            <a:t> Share responsibility for quality improvement; support members of the workforce; and build capacity</a:t>
          </a:r>
          <a:endParaRPr lang="en-AU" sz="1500" kern="1200" dirty="0"/>
        </a:p>
      </dsp:txBody>
      <dsp:txXfrm rot="-5400000">
        <a:off x="553350" y="2099850"/>
        <a:ext cx="7308267" cy="463658"/>
      </dsp:txXfrm>
    </dsp:sp>
    <dsp:sp modelId="{E375BA6F-E987-495C-9E8D-00A1A2C8C0B8}">
      <dsp:nvSpPr>
        <dsp:cNvPr id="0" name=""/>
        <dsp:cNvSpPr/>
      </dsp:nvSpPr>
      <dsp:spPr>
        <a:xfrm rot="5400000">
          <a:off x="-118574" y="2884186"/>
          <a:ext cx="790498" cy="553349"/>
        </a:xfrm>
        <a:prstGeom prst="chevron">
          <a:avLst/>
        </a:prstGeom>
        <a:solidFill>
          <a:schemeClr val="accent1">
            <a:alpha val="90000"/>
            <a:hueOff val="0"/>
            <a:satOff val="0"/>
            <a:lumOff val="0"/>
            <a:alphaOff val="-32000"/>
          </a:schemeClr>
        </a:solidFill>
        <a:ln w="12700" cap="flat" cmpd="sng" algn="ctr">
          <a:solidFill>
            <a:schemeClr val="accent1">
              <a:alpha val="90000"/>
              <a:hueOff val="0"/>
              <a:satOff val="0"/>
              <a:lumOff val="0"/>
              <a:alphaOff val="-32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endParaRPr lang="en-AU" sz="1500" kern="1200"/>
        </a:p>
      </dsp:txBody>
      <dsp:txXfrm rot="-5400000">
        <a:off x="1" y="3042287"/>
        <a:ext cx="553349" cy="237149"/>
      </dsp:txXfrm>
    </dsp:sp>
    <dsp:sp modelId="{9B43835C-9E77-41B9-9873-F931F2A83324}">
      <dsp:nvSpPr>
        <dsp:cNvPr id="0" name=""/>
        <dsp:cNvSpPr/>
      </dsp:nvSpPr>
      <dsp:spPr>
        <a:xfrm rot="5400000">
          <a:off x="3963112" y="-644151"/>
          <a:ext cx="513824" cy="7333350"/>
        </a:xfrm>
        <a:prstGeom prst="round2SameRect">
          <a:avLst/>
        </a:prstGeom>
        <a:solidFill>
          <a:schemeClr val="lt1">
            <a:alpha val="90000"/>
            <a:hueOff val="0"/>
            <a:satOff val="0"/>
            <a:lumOff val="0"/>
            <a:alphaOff val="0"/>
          </a:schemeClr>
        </a:solidFill>
        <a:ln w="12700" cap="flat" cmpd="sng" algn="ctr">
          <a:solidFill>
            <a:schemeClr val="accent1">
              <a:alpha val="90000"/>
              <a:hueOff val="0"/>
              <a:satOff val="0"/>
              <a:lumOff val="0"/>
              <a:alphaOff val="-32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AU" sz="1500" kern="1200" dirty="0" smtClean="0"/>
            <a:t> Monitor, measure and evaluate</a:t>
          </a:r>
          <a:endParaRPr lang="en-AU" sz="1500" kern="1200" dirty="0"/>
        </a:p>
      </dsp:txBody>
      <dsp:txXfrm rot="-5400000">
        <a:off x="553350" y="2790694"/>
        <a:ext cx="7308267" cy="463658"/>
      </dsp:txXfrm>
    </dsp:sp>
    <dsp:sp modelId="{26FAC1A8-CA43-4E1A-A0F8-C891A540A2D6}">
      <dsp:nvSpPr>
        <dsp:cNvPr id="0" name=""/>
        <dsp:cNvSpPr/>
      </dsp:nvSpPr>
      <dsp:spPr>
        <a:xfrm rot="5400000">
          <a:off x="-118574" y="3575029"/>
          <a:ext cx="790498" cy="553349"/>
        </a:xfrm>
        <a:prstGeom prst="chevron">
          <a:avLst/>
        </a:prstGeom>
        <a:solidFill>
          <a:schemeClr val="accent1">
            <a:alpha val="90000"/>
            <a:hueOff val="0"/>
            <a:satOff val="0"/>
            <a:lumOff val="0"/>
            <a:alphaOff val="-40000"/>
          </a:schemeClr>
        </a:solidFill>
        <a:ln w="12700" cap="flat" cmpd="sng" algn="ctr">
          <a:solidFill>
            <a:schemeClr val="accent1">
              <a:alpha val="90000"/>
              <a:hueOff val="0"/>
              <a:satOff val="0"/>
              <a:lumOff val="0"/>
              <a:alphaOff val="-4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endParaRPr lang="en-AU" sz="1500" kern="1200"/>
        </a:p>
      </dsp:txBody>
      <dsp:txXfrm rot="-5400000">
        <a:off x="1" y="3733130"/>
        <a:ext cx="553349" cy="237149"/>
      </dsp:txXfrm>
    </dsp:sp>
    <dsp:sp modelId="{9D215F94-2CFD-4592-ABE0-A48ECD932F17}">
      <dsp:nvSpPr>
        <dsp:cNvPr id="0" name=""/>
        <dsp:cNvSpPr/>
      </dsp:nvSpPr>
      <dsp:spPr>
        <a:xfrm rot="5400000">
          <a:off x="3963112" y="46691"/>
          <a:ext cx="513824" cy="7333350"/>
        </a:xfrm>
        <a:prstGeom prst="round2SameRect">
          <a:avLst/>
        </a:prstGeom>
        <a:solidFill>
          <a:schemeClr val="lt1">
            <a:alpha val="90000"/>
            <a:hueOff val="0"/>
            <a:satOff val="0"/>
            <a:lumOff val="0"/>
            <a:alphaOff val="0"/>
          </a:schemeClr>
        </a:solidFill>
        <a:ln w="12700" cap="flat" cmpd="sng" algn="ctr">
          <a:solidFill>
            <a:schemeClr val="accent1">
              <a:alpha val="90000"/>
              <a:hueOff val="0"/>
              <a:satOff val="0"/>
              <a:lumOff val="0"/>
              <a:alphaOff val="-4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AU" sz="1500" kern="1200" dirty="0" smtClean="0"/>
            <a:t> Continuously improve</a:t>
          </a:r>
          <a:endParaRPr lang="en-AU" sz="1500" kern="1200" dirty="0"/>
        </a:p>
      </dsp:txBody>
      <dsp:txXfrm rot="-5400000">
        <a:off x="553350" y="3481537"/>
        <a:ext cx="7308267" cy="46365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b="0" i="0">
                <a:latin typeface="Trebuchet MS Regular" panose="020B0603020202020204" pitchFamily="34" charset="0"/>
              </a:defRPr>
            </a:lvl1pPr>
          </a:lstStyle>
          <a:p>
            <a:endParaRPr lang="en-AU"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b="0" i="0">
                <a:latin typeface="Trebuchet MS Regular" panose="020B0603020202020204" pitchFamily="34" charset="0"/>
              </a:defRPr>
            </a:lvl1pPr>
          </a:lstStyle>
          <a:p>
            <a:fld id="{85A4AFB6-7DEA-42A7-8BC5-503BE8A3E058}" type="datetimeFigureOut">
              <a:rPr lang="en-AU" smtClean="0"/>
              <a:pPr/>
              <a:t>14/06/2019</a:t>
            </a:fld>
            <a:endParaRPr lang="en-AU"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b="0" i="0">
                <a:latin typeface="Trebuchet MS Regular" panose="020B0603020202020204" pitchFamily="34" charset="0"/>
              </a:defRPr>
            </a:lvl1pPr>
          </a:lstStyle>
          <a:p>
            <a:endParaRPr lang="en-AU"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b="0" i="0">
                <a:latin typeface="Trebuchet MS Regular" panose="020B0603020202020204" pitchFamily="34" charset="0"/>
              </a:defRPr>
            </a:lvl1pPr>
          </a:lstStyle>
          <a:p>
            <a:fld id="{97F8EF85-857E-48BB-85B3-3FE552A3C346}" type="slidenum">
              <a:rPr lang="en-AU" smtClean="0"/>
              <a:pPr/>
              <a:t>‹#›</a:t>
            </a:fld>
            <a:endParaRPr lang="en-AU" dirty="0"/>
          </a:p>
        </p:txBody>
      </p:sp>
    </p:spTree>
    <p:extLst>
      <p:ext uri="{BB962C8B-B14F-4D97-AF65-F5344CB8AC3E}">
        <p14:creationId xmlns:p14="http://schemas.microsoft.com/office/powerpoint/2010/main" val="4064220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Trebuchet MS Regular" panose="020B0603020202020204" pitchFamily="34" charset="0"/>
        <a:ea typeface="+mn-ea"/>
        <a:cs typeface="+mn-cs"/>
      </a:defRPr>
    </a:lvl1pPr>
    <a:lvl2pPr marL="457200" algn="l" defTabSz="914400" rtl="0" eaLnBrk="1" latinLnBrk="0" hangingPunct="1">
      <a:defRPr sz="1200" b="0" i="0" kern="1200">
        <a:solidFill>
          <a:schemeClr val="tx1"/>
        </a:solidFill>
        <a:latin typeface="Trebuchet MS Regular" panose="020B0603020202020204" pitchFamily="34" charset="0"/>
        <a:ea typeface="+mn-ea"/>
        <a:cs typeface="+mn-cs"/>
      </a:defRPr>
    </a:lvl2pPr>
    <a:lvl3pPr marL="914400" algn="l" defTabSz="914400" rtl="0" eaLnBrk="1" latinLnBrk="0" hangingPunct="1">
      <a:defRPr sz="1200" b="0" i="0" kern="1200">
        <a:solidFill>
          <a:schemeClr val="tx1"/>
        </a:solidFill>
        <a:latin typeface="Trebuchet MS Regular" panose="020B0603020202020204" pitchFamily="34" charset="0"/>
        <a:ea typeface="+mn-ea"/>
        <a:cs typeface="+mn-cs"/>
      </a:defRPr>
    </a:lvl3pPr>
    <a:lvl4pPr marL="1371600" algn="l" defTabSz="914400" rtl="0" eaLnBrk="1" latinLnBrk="0" hangingPunct="1">
      <a:defRPr sz="1200" b="0" i="0" kern="1200">
        <a:solidFill>
          <a:schemeClr val="tx1"/>
        </a:solidFill>
        <a:latin typeface="Trebuchet MS Regular" panose="020B0603020202020204" pitchFamily="34" charset="0"/>
        <a:ea typeface="+mn-ea"/>
        <a:cs typeface="+mn-cs"/>
      </a:defRPr>
    </a:lvl4pPr>
    <a:lvl5pPr marL="1828800" algn="l" defTabSz="914400" rtl="0" eaLnBrk="1" latinLnBrk="0" hangingPunct="1">
      <a:defRPr sz="1200" b="0" i="0" kern="1200">
        <a:solidFill>
          <a:schemeClr val="tx1"/>
        </a:solidFill>
        <a:latin typeface="Trebuchet MS Regular" panose="020B0603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7F8EF85-857E-48BB-85B3-3FE552A3C346}" type="slidenum">
              <a:rPr lang="en-AU" smtClean="0"/>
              <a:pPr/>
              <a:t>1</a:t>
            </a:fld>
            <a:endParaRPr lang="en-AU" dirty="0"/>
          </a:p>
        </p:txBody>
      </p:sp>
    </p:spTree>
    <p:extLst>
      <p:ext uri="{BB962C8B-B14F-4D97-AF65-F5344CB8AC3E}">
        <p14:creationId xmlns:p14="http://schemas.microsoft.com/office/powerpoint/2010/main" val="22339542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latin typeface="Cambria" panose="02040503050406030204" pitchFamily="18" charset="0"/>
              </a:rPr>
              <a:t>Case studies and the self-assessment</a:t>
            </a:r>
            <a:r>
              <a:rPr lang="en-AU" baseline="0" dirty="0" smtClean="0">
                <a:latin typeface="Cambria" panose="02040503050406030204" pitchFamily="18" charset="0"/>
              </a:rPr>
              <a:t> tool </a:t>
            </a:r>
            <a:r>
              <a:rPr lang="en-AU" dirty="0" smtClean="0">
                <a:latin typeface="Cambria" panose="02040503050406030204" pitchFamily="18" charset="0"/>
              </a:rPr>
              <a:t>are available at:</a:t>
            </a:r>
            <a:r>
              <a:rPr lang="en-AU" baseline="0" dirty="0" smtClean="0">
                <a:latin typeface="Cambria" panose="02040503050406030204" pitchFamily="18" charset="0"/>
              </a:rPr>
              <a:t> https://www.safetyandquality.gov.au/our-work/patient-and-consumer-centred-care</a:t>
            </a:r>
            <a:endParaRPr lang="en-AU" dirty="0" smtClean="0">
              <a:latin typeface="Cambria" panose="02040503050406030204" pitchFamily="18" charset="0"/>
            </a:endParaRPr>
          </a:p>
        </p:txBody>
      </p:sp>
      <p:sp>
        <p:nvSpPr>
          <p:cNvPr id="4" name="Slide Number Placeholder 3"/>
          <p:cNvSpPr>
            <a:spLocks noGrp="1"/>
          </p:cNvSpPr>
          <p:nvPr>
            <p:ph type="sldNum" sz="quarter" idx="10"/>
          </p:nvPr>
        </p:nvSpPr>
        <p:spPr/>
        <p:txBody>
          <a:bodyPr/>
          <a:lstStyle/>
          <a:p>
            <a:fld id="{97F8EF85-857E-48BB-85B3-3FE552A3C346}" type="slidenum">
              <a:rPr lang="en-AU" smtClean="0"/>
              <a:pPr/>
              <a:t>10</a:t>
            </a:fld>
            <a:endParaRPr lang="en-AU" dirty="0"/>
          </a:p>
        </p:txBody>
      </p:sp>
    </p:spTree>
    <p:extLst>
      <p:ext uri="{BB962C8B-B14F-4D97-AF65-F5344CB8AC3E}">
        <p14:creationId xmlns:p14="http://schemas.microsoft.com/office/powerpoint/2010/main" val="14436796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7F8EF85-857E-48BB-85B3-3FE552A3C346}" type="slidenum">
              <a:rPr lang="en-AU" smtClean="0"/>
              <a:pPr/>
              <a:t>11</a:t>
            </a:fld>
            <a:endParaRPr lang="en-AU" dirty="0"/>
          </a:p>
        </p:txBody>
      </p:sp>
    </p:spTree>
    <p:extLst>
      <p:ext uri="{BB962C8B-B14F-4D97-AF65-F5344CB8AC3E}">
        <p14:creationId xmlns:p14="http://schemas.microsoft.com/office/powerpoint/2010/main" val="4245708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7F8EF85-857E-48BB-85B3-3FE552A3C346}" type="slidenum">
              <a:rPr lang="en-AU" smtClean="0"/>
              <a:pPr/>
              <a:t>12</a:t>
            </a:fld>
            <a:endParaRPr lang="en-AU" dirty="0"/>
          </a:p>
        </p:txBody>
      </p:sp>
    </p:spTree>
    <p:extLst>
      <p:ext uri="{BB962C8B-B14F-4D97-AF65-F5344CB8AC3E}">
        <p14:creationId xmlns:p14="http://schemas.microsoft.com/office/powerpoint/2010/main" val="18248024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7F8EF85-857E-48BB-85B3-3FE552A3C346}" type="slidenum">
              <a:rPr lang="en-AU" smtClean="0"/>
              <a:pPr/>
              <a:t>13</a:t>
            </a:fld>
            <a:endParaRPr lang="en-AU" dirty="0"/>
          </a:p>
        </p:txBody>
      </p:sp>
    </p:spTree>
    <p:extLst>
      <p:ext uri="{BB962C8B-B14F-4D97-AF65-F5344CB8AC3E}">
        <p14:creationId xmlns:p14="http://schemas.microsoft.com/office/powerpoint/2010/main" val="8413856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7F8EF85-857E-48BB-85B3-3FE552A3C346}" type="slidenum">
              <a:rPr lang="en-AU" smtClean="0"/>
              <a:pPr/>
              <a:t>14</a:t>
            </a:fld>
            <a:endParaRPr lang="en-AU" dirty="0"/>
          </a:p>
        </p:txBody>
      </p:sp>
    </p:spTree>
    <p:extLst>
      <p:ext uri="{BB962C8B-B14F-4D97-AF65-F5344CB8AC3E}">
        <p14:creationId xmlns:p14="http://schemas.microsoft.com/office/powerpoint/2010/main" val="27523134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7F8EF85-857E-48BB-85B3-3FE552A3C346}" type="slidenum">
              <a:rPr lang="en-AU" smtClean="0"/>
              <a:pPr/>
              <a:t>2</a:t>
            </a:fld>
            <a:endParaRPr lang="en-AU" dirty="0"/>
          </a:p>
        </p:txBody>
      </p:sp>
    </p:spTree>
    <p:extLst>
      <p:ext uri="{BB962C8B-B14F-4D97-AF65-F5344CB8AC3E}">
        <p14:creationId xmlns:p14="http://schemas.microsoft.com/office/powerpoint/2010/main" val="2345218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AU" dirty="0" smtClean="0">
                <a:latin typeface="Cambria" panose="02040503050406030204" pitchFamily="18" charset="0"/>
              </a:rPr>
              <a:t>Person-centred care (or</a:t>
            </a:r>
            <a:r>
              <a:rPr lang="en-AU" baseline="0" dirty="0" smtClean="0">
                <a:latin typeface="Cambria" panose="02040503050406030204" pitchFamily="18" charset="0"/>
              </a:rPr>
              <a:t> patient-centred care) </a:t>
            </a:r>
            <a:r>
              <a:rPr lang="en-AU" dirty="0" smtClean="0">
                <a:latin typeface="Cambria" panose="02040503050406030204" pitchFamily="18" charset="0"/>
              </a:rPr>
              <a:t>is defined in the National Safety and Quality Health Service</a:t>
            </a:r>
            <a:r>
              <a:rPr lang="en-AU" baseline="0" dirty="0" smtClean="0">
                <a:latin typeface="Cambria" panose="02040503050406030204" pitchFamily="18" charset="0"/>
              </a:rPr>
              <a:t> Standards as “being respectful of, and responsive to, the preferences, needs and values of patients, their families and the community”</a:t>
            </a:r>
            <a:endParaRPr lang="en-AU" dirty="0" smtClean="0">
              <a:latin typeface="Cambria" panose="02040503050406030204" pitchFamily="18" charset="0"/>
            </a:endParaRPr>
          </a:p>
          <a:p>
            <a:endParaRPr lang="en-AU" dirty="0" smtClean="0"/>
          </a:p>
          <a:p>
            <a:endParaRPr lang="en-AU" dirty="0"/>
          </a:p>
        </p:txBody>
      </p:sp>
      <p:sp>
        <p:nvSpPr>
          <p:cNvPr id="4" name="Slide Number Placeholder 3"/>
          <p:cNvSpPr>
            <a:spLocks noGrp="1"/>
          </p:cNvSpPr>
          <p:nvPr>
            <p:ph type="sldNum" sz="quarter" idx="10"/>
          </p:nvPr>
        </p:nvSpPr>
        <p:spPr/>
        <p:txBody>
          <a:bodyPr/>
          <a:lstStyle/>
          <a:p>
            <a:fld id="{97F8EF85-857E-48BB-85B3-3FE552A3C346}" type="slidenum">
              <a:rPr lang="en-AU" smtClean="0"/>
              <a:pPr/>
              <a:t>3</a:t>
            </a:fld>
            <a:endParaRPr lang="en-AU" dirty="0"/>
          </a:p>
        </p:txBody>
      </p:sp>
    </p:spTree>
    <p:extLst>
      <p:ext uri="{BB962C8B-B14F-4D97-AF65-F5344CB8AC3E}">
        <p14:creationId xmlns:p14="http://schemas.microsoft.com/office/powerpoint/2010/main" val="3739595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7F8EF85-857E-48BB-85B3-3FE552A3C346}" type="slidenum">
              <a:rPr lang="en-AU" smtClean="0"/>
              <a:pPr/>
              <a:t>4</a:t>
            </a:fld>
            <a:endParaRPr lang="en-AU" dirty="0"/>
          </a:p>
        </p:txBody>
      </p:sp>
    </p:spTree>
    <p:extLst>
      <p:ext uri="{BB962C8B-B14F-4D97-AF65-F5344CB8AC3E}">
        <p14:creationId xmlns:p14="http://schemas.microsoft.com/office/powerpoint/2010/main" val="25569693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latin typeface="Cambria" panose="02040503050406030204" pitchFamily="18" charset="0"/>
              </a:rPr>
              <a:t>The Australian Commission on Safety and Quality in Health Care</a:t>
            </a:r>
            <a:r>
              <a:rPr lang="en-AU" baseline="0" dirty="0" smtClean="0">
                <a:latin typeface="Cambria" panose="02040503050406030204" pitchFamily="18" charset="0"/>
              </a:rPr>
              <a:t> engaged a consulting group, Nous Group, to conduct a review to determine the key common attributes of healthcare organisation who are high-performing in person-centred care.</a:t>
            </a:r>
          </a:p>
          <a:p>
            <a:endParaRPr lang="en-AU" dirty="0" smtClean="0">
              <a:latin typeface="Cambria" panose="02040503050406030204" pitchFamily="18"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AU" dirty="0" smtClean="0">
                <a:latin typeface="Cambria" panose="02040503050406030204" pitchFamily="18" charset="0"/>
              </a:rPr>
              <a:t>The review</a:t>
            </a:r>
            <a:r>
              <a:rPr lang="en-AU" baseline="0" dirty="0" smtClean="0">
                <a:latin typeface="Cambria" panose="02040503050406030204" pitchFamily="18" charset="0"/>
              </a:rPr>
              <a:t> was conducted in 2017 and consisted of:</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kern="1200" baseline="0" dirty="0" smtClean="0">
                <a:solidFill>
                  <a:schemeClr val="tx1"/>
                </a:solidFill>
                <a:effectLst/>
                <a:latin typeface="Cambria" panose="02040503050406030204" pitchFamily="18" charset="0"/>
                <a:ea typeface="+mn-ea"/>
                <a:cs typeface="+mn-cs"/>
              </a:rPr>
              <a:t>o</a:t>
            </a:r>
            <a:r>
              <a:rPr lang="en-AU" sz="1200" kern="1200" dirty="0" smtClean="0">
                <a:solidFill>
                  <a:schemeClr val="tx1"/>
                </a:solidFill>
                <a:effectLst/>
                <a:latin typeface="Cambria" panose="02040503050406030204" pitchFamily="18" charset="0"/>
                <a:ea typeface="+mn-ea"/>
                <a:cs typeface="+mn-cs"/>
              </a:rPr>
              <a:t>ver 90 peer-reviewed publications and grey literature were reviewed, including journal articles, systematic reviews, guidelines, reports, frameworks and policy documents from Australia and overseas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kern="1200" dirty="0" smtClean="0">
                <a:solidFill>
                  <a:schemeClr val="tx1"/>
                </a:solidFill>
                <a:effectLst/>
                <a:latin typeface="Cambria" panose="02040503050406030204" pitchFamily="18" charset="0"/>
                <a:ea typeface="+mn-ea"/>
                <a:cs typeface="+mn-cs"/>
              </a:rPr>
              <a:t>Eight site visits - four conducted in Australian services, two in the United States, one in Canada and one in Sweden. </a:t>
            </a:r>
          </a:p>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1200" kern="1200" dirty="0" smtClean="0">
              <a:solidFill>
                <a:schemeClr val="tx1"/>
              </a:solidFill>
              <a:effectLst/>
              <a:latin typeface="Cambria" panose="02040503050406030204" pitchFamily="18" charset="0"/>
              <a:ea typeface="+mn-ea"/>
              <a:cs typeface="+mn-cs"/>
            </a:endParaRPr>
          </a:p>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200" kern="1200" dirty="0" smtClean="0">
                <a:solidFill>
                  <a:schemeClr val="tx1"/>
                </a:solidFill>
                <a:effectLst/>
                <a:latin typeface="Cambria" panose="02040503050406030204" pitchFamily="18" charset="0"/>
                <a:ea typeface="+mn-ea"/>
                <a:cs typeface="+mn-cs"/>
              </a:rPr>
              <a:t>Site</a:t>
            </a:r>
            <a:r>
              <a:rPr lang="en-AU" sz="1200" kern="1200" baseline="0" dirty="0" smtClean="0">
                <a:solidFill>
                  <a:schemeClr val="tx1"/>
                </a:solidFill>
                <a:effectLst/>
                <a:latin typeface="Cambria" panose="02040503050406030204" pitchFamily="18" charset="0"/>
                <a:ea typeface="+mn-ea"/>
                <a:cs typeface="+mn-cs"/>
              </a:rPr>
              <a:t> visits </a:t>
            </a:r>
            <a:r>
              <a:rPr lang="en-AU" sz="1200" kern="1200" dirty="0" smtClean="0">
                <a:solidFill>
                  <a:schemeClr val="tx1"/>
                </a:solidFill>
                <a:effectLst/>
                <a:latin typeface="Cambria" panose="02040503050406030204" pitchFamily="18" charset="0"/>
                <a:ea typeface="+mn-ea"/>
                <a:cs typeface="+mn-cs"/>
              </a:rPr>
              <a:t>included a range of large, small, public, private, metropolitan and regional hospitals and health services. Interviews were conducted with managers, clinicians, patient representatives and others who are involved in the delivery of person-centred care.</a:t>
            </a:r>
          </a:p>
        </p:txBody>
      </p:sp>
      <p:sp>
        <p:nvSpPr>
          <p:cNvPr id="4" name="Slide Number Placeholder 3"/>
          <p:cNvSpPr>
            <a:spLocks noGrp="1"/>
          </p:cNvSpPr>
          <p:nvPr>
            <p:ph type="sldNum" sz="quarter" idx="10"/>
          </p:nvPr>
        </p:nvSpPr>
        <p:spPr/>
        <p:txBody>
          <a:bodyPr/>
          <a:lstStyle/>
          <a:p>
            <a:fld id="{97F8EF85-857E-48BB-85B3-3FE552A3C346}" type="slidenum">
              <a:rPr lang="en-AU" smtClean="0"/>
              <a:pPr/>
              <a:t>5</a:t>
            </a:fld>
            <a:endParaRPr lang="en-AU" dirty="0"/>
          </a:p>
        </p:txBody>
      </p:sp>
    </p:spTree>
    <p:extLst>
      <p:ext uri="{BB962C8B-B14F-4D97-AF65-F5344CB8AC3E}">
        <p14:creationId xmlns:p14="http://schemas.microsoft.com/office/powerpoint/2010/main" val="39942755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dirty="0" smtClean="0">
                <a:latin typeface="Cambria" panose="02040503050406030204" pitchFamily="18" charset="0"/>
              </a:rPr>
              <a:t>The review identified seven key attributes,</a:t>
            </a:r>
            <a:r>
              <a:rPr lang="en-AU" sz="1200" baseline="0" dirty="0" smtClean="0">
                <a:latin typeface="Cambria" panose="02040503050406030204" pitchFamily="18" charset="0"/>
              </a:rPr>
              <a:t> each of which had a number of elements (see next slide)</a:t>
            </a:r>
          </a:p>
          <a:p>
            <a:endParaRPr lang="en-AU" sz="1200" baseline="0" dirty="0" smtClean="0">
              <a:latin typeface="Cambria" panose="02040503050406030204" pitchFamily="18" charset="0"/>
            </a:endParaRPr>
          </a:p>
          <a:p>
            <a:r>
              <a:rPr lang="en-AU" sz="1200" b="1" baseline="0" dirty="0" smtClean="0">
                <a:latin typeface="Cambria" panose="02040503050406030204" pitchFamily="18" charset="0"/>
              </a:rPr>
              <a:t>These attributes are interrelated and mutually reinforcing. How these will look will differ depending on the service context –to be successful organisations need to consider their particular context: what service they deliver; the community they serve, and take a whole of organisational approach.</a:t>
            </a:r>
          </a:p>
        </p:txBody>
      </p:sp>
      <p:sp>
        <p:nvSpPr>
          <p:cNvPr id="4" name="Slide Number Placeholder 3"/>
          <p:cNvSpPr>
            <a:spLocks noGrp="1"/>
          </p:cNvSpPr>
          <p:nvPr>
            <p:ph type="sldNum" sz="quarter" idx="10"/>
          </p:nvPr>
        </p:nvSpPr>
        <p:spPr/>
        <p:txBody>
          <a:bodyPr/>
          <a:lstStyle/>
          <a:p>
            <a:fld id="{97F8EF85-857E-48BB-85B3-3FE552A3C346}" type="slidenum">
              <a:rPr lang="en-AU" smtClean="0"/>
              <a:pPr/>
              <a:t>6</a:t>
            </a:fld>
            <a:endParaRPr lang="en-AU" dirty="0"/>
          </a:p>
        </p:txBody>
      </p:sp>
    </p:spTree>
    <p:extLst>
      <p:ext uri="{BB962C8B-B14F-4D97-AF65-F5344CB8AC3E}">
        <p14:creationId xmlns:p14="http://schemas.microsoft.com/office/powerpoint/2010/main" val="28031368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0" baseline="0" dirty="0" smtClean="0">
                <a:latin typeface="Cambria" panose="02040503050406030204" pitchFamily="18" charset="0"/>
              </a:rPr>
              <a:t>The attributes are:</a:t>
            </a:r>
          </a:p>
          <a:p>
            <a:endParaRPr lang="en-AU" sz="1200" baseline="0" dirty="0" smtClean="0">
              <a:latin typeface="Cambria" panose="02040503050406030204" pitchFamily="18" charset="0"/>
            </a:endParaRPr>
          </a:p>
          <a:p>
            <a:pPr lvl="0"/>
            <a:r>
              <a:rPr lang="en-AU" sz="1200" b="1" kern="1200" dirty="0" smtClean="0">
                <a:solidFill>
                  <a:schemeClr val="tx1"/>
                </a:solidFill>
                <a:effectLst/>
                <a:latin typeface="Cambria" panose="02040503050406030204" pitchFamily="18" charset="0"/>
                <a:ea typeface="+mn-ea"/>
                <a:cs typeface="+mn-cs"/>
              </a:rPr>
              <a:t>Comprehensive care delivery</a:t>
            </a:r>
            <a:r>
              <a:rPr lang="en-AU" sz="1200" kern="1200" dirty="0" smtClean="0">
                <a:solidFill>
                  <a:schemeClr val="tx1"/>
                </a:solidFill>
                <a:effectLst/>
                <a:latin typeface="Cambria" panose="02040503050406030204" pitchFamily="18" charset="0"/>
                <a:ea typeface="+mn-ea"/>
                <a:cs typeface="+mn-cs"/>
              </a:rPr>
              <a:t> is based on person-centred values applied in every interaction with the patient, their carers and family. Where effective communication drives care and compassion, patients are actively involved in their care,</a:t>
            </a:r>
            <a:r>
              <a:rPr lang="en-AU" sz="1200" kern="1200" baseline="0" dirty="0" smtClean="0">
                <a:solidFill>
                  <a:schemeClr val="tx1"/>
                </a:solidFill>
                <a:effectLst/>
                <a:latin typeface="Cambria" panose="02040503050406030204" pitchFamily="18" charset="0"/>
                <a:ea typeface="+mn-ea"/>
                <a:cs typeface="+mn-cs"/>
              </a:rPr>
              <a:t> </a:t>
            </a:r>
            <a:r>
              <a:rPr lang="en-AU" sz="1200" kern="1200" dirty="0" smtClean="0">
                <a:solidFill>
                  <a:schemeClr val="tx1"/>
                </a:solidFill>
                <a:effectLst/>
                <a:latin typeface="Cambria" panose="02040503050406030204" pitchFamily="18" charset="0"/>
                <a:ea typeface="+mn-ea"/>
                <a:cs typeface="+mn-cs"/>
              </a:rPr>
              <a:t>decision making is shared</a:t>
            </a:r>
            <a:r>
              <a:rPr lang="en-AU" sz="1200" kern="1200" baseline="0" dirty="0" smtClean="0">
                <a:solidFill>
                  <a:schemeClr val="tx1"/>
                </a:solidFill>
                <a:effectLst/>
                <a:latin typeface="Cambria" panose="02040503050406030204" pitchFamily="18" charset="0"/>
                <a:ea typeface="+mn-ea"/>
                <a:cs typeface="+mn-cs"/>
              </a:rPr>
              <a:t> and care is comprehensively coordinated across the team and guided by the patient’s goals and choices.</a:t>
            </a:r>
            <a:endParaRPr lang="en-AU" sz="1200" kern="1200" dirty="0" smtClean="0">
              <a:solidFill>
                <a:schemeClr val="tx1"/>
              </a:solidFill>
              <a:effectLst/>
              <a:latin typeface="Cambria" panose="02040503050406030204" pitchFamily="18" charset="0"/>
              <a:ea typeface="+mn-ea"/>
              <a:cs typeface="+mn-cs"/>
            </a:endParaRPr>
          </a:p>
          <a:p>
            <a:pPr lvl="0"/>
            <a:r>
              <a:rPr lang="en-AU" sz="1200" kern="1200" dirty="0" smtClean="0">
                <a:solidFill>
                  <a:schemeClr val="tx1"/>
                </a:solidFill>
                <a:effectLst/>
                <a:latin typeface="Cambria" panose="02040503050406030204" pitchFamily="18" charset="0"/>
                <a:ea typeface="+mn-ea"/>
                <a:cs typeface="+mn-cs"/>
              </a:rPr>
              <a:t> </a:t>
            </a:r>
          </a:p>
          <a:p>
            <a:pPr lvl="0"/>
            <a:r>
              <a:rPr lang="en-AU" sz="1200" b="1" kern="1200" dirty="0" smtClean="0">
                <a:solidFill>
                  <a:schemeClr val="tx1"/>
                </a:solidFill>
                <a:effectLst/>
                <a:latin typeface="Cambria" panose="02040503050406030204" pitchFamily="18" charset="0"/>
                <a:ea typeface="+mn-ea"/>
                <a:cs typeface="+mn-cs"/>
              </a:rPr>
              <a:t>A clear purpose, strategy and strong leadership</a:t>
            </a:r>
            <a:r>
              <a:rPr lang="en-AU" sz="1200" kern="1200" dirty="0" smtClean="0">
                <a:solidFill>
                  <a:schemeClr val="tx1"/>
                </a:solidFill>
                <a:effectLst/>
                <a:latin typeface="Cambria" panose="02040503050406030204" pitchFamily="18" charset="0"/>
                <a:ea typeface="+mn-ea"/>
                <a:cs typeface="+mn-cs"/>
              </a:rPr>
              <a:t> that drives the organisation to achieve exceptional person-centred care. Organisational commitment toward this goal is clearly stated in the organisation’s purpose and articulated to the workforce</a:t>
            </a:r>
            <a:r>
              <a:rPr lang="en-AU" sz="1200" kern="1200" baseline="0" dirty="0" smtClean="0">
                <a:solidFill>
                  <a:schemeClr val="tx1"/>
                </a:solidFill>
                <a:effectLst/>
                <a:latin typeface="Cambria" panose="02040503050406030204" pitchFamily="18" charset="0"/>
                <a:ea typeface="+mn-ea"/>
                <a:cs typeface="+mn-cs"/>
              </a:rPr>
              <a:t> and </a:t>
            </a:r>
            <a:r>
              <a:rPr lang="en-AU" sz="1200" kern="1200" dirty="0" smtClean="0">
                <a:solidFill>
                  <a:schemeClr val="tx1"/>
                </a:solidFill>
                <a:effectLst/>
                <a:latin typeface="Cambria" panose="02040503050406030204" pitchFamily="18" charset="0"/>
                <a:ea typeface="+mn-ea"/>
                <a:cs typeface="+mn-cs"/>
              </a:rPr>
              <a:t>the community.</a:t>
            </a:r>
            <a:r>
              <a:rPr lang="en-AU" sz="1200" kern="1200" baseline="0" dirty="0" smtClean="0">
                <a:solidFill>
                  <a:schemeClr val="tx1"/>
                </a:solidFill>
                <a:effectLst/>
                <a:latin typeface="Cambria" panose="02040503050406030204" pitchFamily="18" charset="0"/>
                <a:ea typeface="+mn-ea"/>
                <a:cs typeface="+mn-cs"/>
              </a:rPr>
              <a:t> L</a:t>
            </a:r>
            <a:r>
              <a:rPr lang="en-AU" sz="1200" kern="1200" dirty="0" smtClean="0">
                <a:solidFill>
                  <a:schemeClr val="tx1"/>
                </a:solidFill>
                <a:effectLst/>
                <a:latin typeface="Cambria" panose="02040503050406030204" pitchFamily="18" charset="0"/>
                <a:ea typeface="+mn-ea"/>
                <a:cs typeface="+mn-cs"/>
              </a:rPr>
              <a:t>eaders at every level champion the importance of person-centred care across the organisation.</a:t>
            </a:r>
          </a:p>
          <a:p>
            <a:r>
              <a:rPr lang="en-AU" sz="1200" kern="1200" dirty="0" smtClean="0">
                <a:solidFill>
                  <a:schemeClr val="tx1"/>
                </a:solidFill>
                <a:effectLst/>
                <a:latin typeface="Cambria" panose="02040503050406030204" pitchFamily="18" charset="0"/>
                <a:ea typeface="+mn-ea"/>
                <a:cs typeface="+mn-cs"/>
              </a:rPr>
              <a:t> </a:t>
            </a:r>
          </a:p>
          <a:p>
            <a:pPr lvl="0"/>
            <a:r>
              <a:rPr lang="en-AU" sz="1200" b="1" kern="1200" dirty="0" smtClean="0">
                <a:solidFill>
                  <a:schemeClr val="tx1"/>
                </a:solidFill>
                <a:effectLst/>
                <a:latin typeface="Cambria" panose="02040503050406030204" pitchFamily="18" charset="0"/>
                <a:ea typeface="+mn-ea"/>
                <a:cs typeface="+mn-cs"/>
              </a:rPr>
              <a:t>People, capability and a person-centred culture</a:t>
            </a:r>
            <a:r>
              <a:rPr lang="en-AU" sz="1200" kern="1200" dirty="0" smtClean="0">
                <a:solidFill>
                  <a:schemeClr val="tx1"/>
                </a:solidFill>
                <a:effectLst/>
                <a:latin typeface="Cambria" panose="02040503050406030204" pitchFamily="18" charset="0"/>
                <a:ea typeface="+mn-ea"/>
                <a:cs typeface="+mn-cs"/>
              </a:rPr>
              <a:t> are focused on supporting the needs and choices of the individual. A long-term, systematic commitment to developing a person-centred culture is complemented by comprehensive training and capability development. Workforce wellbeing is prioritised and supported as a key enabler of great care.</a:t>
            </a:r>
          </a:p>
          <a:p>
            <a:r>
              <a:rPr lang="en-AU" sz="1200" kern="1200" dirty="0" smtClean="0">
                <a:solidFill>
                  <a:schemeClr val="tx1"/>
                </a:solidFill>
                <a:effectLst/>
                <a:latin typeface="Cambria" panose="02040503050406030204" pitchFamily="18" charset="0"/>
                <a:ea typeface="+mn-ea"/>
                <a:cs typeface="+mn-cs"/>
              </a:rPr>
              <a:t> </a:t>
            </a:r>
          </a:p>
          <a:p>
            <a:pPr lvl="0"/>
            <a:r>
              <a:rPr lang="en-AU" sz="1200" b="1" kern="1200" dirty="0" smtClean="0">
                <a:solidFill>
                  <a:schemeClr val="tx1"/>
                </a:solidFill>
                <a:effectLst/>
                <a:latin typeface="Cambria" panose="02040503050406030204" pitchFamily="18" charset="0"/>
                <a:ea typeface="+mn-ea"/>
                <a:cs typeface="+mn-cs"/>
              </a:rPr>
              <a:t>Person-centred governance systems</a:t>
            </a:r>
            <a:r>
              <a:rPr lang="en-AU" sz="1200" kern="1200" dirty="0" smtClean="0">
                <a:solidFill>
                  <a:schemeClr val="tx1"/>
                </a:solidFill>
                <a:effectLst/>
                <a:latin typeface="Cambria" panose="02040503050406030204" pitchFamily="18" charset="0"/>
                <a:ea typeface="+mn-ea"/>
                <a:cs typeface="+mn-cs"/>
              </a:rPr>
              <a:t> involve consumers at all levels of the organisation. There are clear accountabilities for individuals and teams at every level of the organisation</a:t>
            </a:r>
            <a:r>
              <a:rPr lang="en-AU" sz="1200" kern="1200" baseline="0" dirty="0" smtClean="0">
                <a:solidFill>
                  <a:schemeClr val="tx1"/>
                </a:solidFill>
                <a:effectLst/>
                <a:latin typeface="Cambria" panose="02040503050406030204" pitchFamily="18" charset="0"/>
                <a:ea typeface="+mn-ea"/>
                <a:cs typeface="+mn-cs"/>
              </a:rPr>
              <a:t> and</a:t>
            </a:r>
            <a:r>
              <a:rPr lang="en-AU" sz="1200" kern="1200" dirty="0" smtClean="0">
                <a:solidFill>
                  <a:schemeClr val="tx1"/>
                </a:solidFill>
                <a:effectLst/>
                <a:latin typeface="Cambria" panose="02040503050406030204" pitchFamily="18" charset="0"/>
                <a:ea typeface="+mn-ea"/>
                <a:cs typeface="+mn-cs"/>
              </a:rPr>
              <a:t> management decisions, including resource allocation, explicitly consider and prioritise the delivery of person-centred</a:t>
            </a:r>
            <a:r>
              <a:rPr lang="en-AU" sz="1200" kern="1200" baseline="0" dirty="0" smtClean="0">
                <a:solidFill>
                  <a:schemeClr val="tx1"/>
                </a:solidFill>
                <a:effectLst/>
                <a:latin typeface="Cambria" panose="02040503050406030204" pitchFamily="18" charset="0"/>
                <a:ea typeface="+mn-ea"/>
                <a:cs typeface="+mn-cs"/>
              </a:rPr>
              <a:t> care</a:t>
            </a:r>
            <a:r>
              <a:rPr lang="en-AU" sz="1200" kern="1200" dirty="0" smtClean="0">
                <a:solidFill>
                  <a:schemeClr val="tx1"/>
                </a:solidFill>
                <a:effectLst/>
                <a:latin typeface="Cambria" panose="02040503050406030204" pitchFamily="18" charset="0"/>
                <a:ea typeface="+mn-ea"/>
                <a:cs typeface="+mn-cs"/>
              </a:rPr>
              <a:t>.</a:t>
            </a:r>
          </a:p>
          <a:p>
            <a:r>
              <a:rPr lang="en-AU" sz="1200" kern="1200" dirty="0" smtClean="0">
                <a:solidFill>
                  <a:schemeClr val="tx1"/>
                </a:solidFill>
                <a:effectLst/>
                <a:latin typeface="Cambria" panose="02040503050406030204" pitchFamily="18" charset="0"/>
                <a:ea typeface="+mn-ea"/>
                <a:cs typeface="+mn-cs"/>
              </a:rPr>
              <a:t> </a:t>
            </a:r>
          </a:p>
          <a:p>
            <a:pPr lvl="0"/>
            <a:r>
              <a:rPr lang="en-AU" sz="1200" b="1" kern="1200" dirty="0" smtClean="0">
                <a:solidFill>
                  <a:schemeClr val="tx1"/>
                </a:solidFill>
                <a:effectLst/>
                <a:latin typeface="Cambria" panose="02040503050406030204" pitchFamily="18" charset="0"/>
                <a:ea typeface="+mn-ea"/>
                <a:cs typeface="+mn-cs"/>
              </a:rPr>
              <a:t>Strong external partnerships</a:t>
            </a:r>
            <a:r>
              <a:rPr lang="en-AU" sz="1200" kern="1200" dirty="0" smtClean="0">
                <a:solidFill>
                  <a:schemeClr val="tx1"/>
                </a:solidFill>
                <a:effectLst/>
                <a:latin typeface="Cambria" panose="02040503050406030204" pitchFamily="18" charset="0"/>
                <a:ea typeface="+mn-ea"/>
                <a:cs typeface="+mn-cs"/>
              </a:rPr>
              <a:t> are recognised as integral to coordinating services around the needs and preferences of individuals. Seamless transitions between care settings are enabled, with the organisation taking a leadership role in effecting system change and improvement.</a:t>
            </a:r>
          </a:p>
          <a:p>
            <a:r>
              <a:rPr lang="en-AU" sz="1200" kern="1200" dirty="0" smtClean="0">
                <a:solidFill>
                  <a:schemeClr val="tx1"/>
                </a:solidFill>
                <a:effectLst/>
                <a:latin typeface="Cambria" panose="02040503050406030204" pitchFamily="18" charset="0"/>
                <a:ea typeface="+mn-ea"/>
                <a:cs typeface="+mn-cs"/>
              </a:rPr>
              <a:t> </a:t>
            </a:r>
          </a:p>
          <a:p>
            <a:pPr lvl="0"/>
            <a:r>
              <a:rPr lang="en-AU" sz="1200" b="1" kern="1200" dirty="0" smtClean="0">
                <a:solidFill>
                  <a:schemeClr val="tx1"/>
                </a:solidFill>
                <a:effectLst/>
                <a:latin typeface="Cambria" panose="02040503050406030204" pitchFamily="18" charset="0"/>
                <a:ea typeface="+mn-ea"/>
                <a:cs typeface="+mn-cs"/>
              </a:rPr>
              <a:t>Person-centred technology and built environments</a:t>
            </a:r>
            <a:r>
              <a:rPr lang="en-AU" sz="1200" kern="1200" dirty="0" smtClean="0">
                <a:solidFill>
                  <a:schemeClr val="tx1"/>
                </a:solidFill>
                <a:effectLst/>
                <a:latin typeface="Cambria" panose="02040503050406030204" pitchFamily="18" charset="0"/>
                <a:ea typeface="+mn-ea"/>
                <a:cs typeface="+mn-cs"/>
              </a:rPr>
              <a:t> have a significant practical impact on experiences of care. While resources for both are often limited, good physical design principles and innovative digital technology are able to be applied in any organisational setting. Technology is used as an enabler for person-centred</a:t>
            </a:r>
            <a:r>
              <a:rPr lang="en-AU" sz="1200" kern="1200" baseline="0" dirty="0" smtClean="0">
                <a:solidFill>
                  <a:schemeClr val="tx1"/>
                </a:solidFill>
                <a:effectLst/>
                <a:latin typeface="Cambria" panose="02040503050406030204" pitchFamily="18" charset="0"/>
                <a:ea typeface="+mn-ea"/>
                <a:cs typeface="+mn-cs"/>
              </a:rPr>
              <a:t> care</a:t>
            </a:r>
            <a:r>
              <a:rPr lang="en-AU" sz="1200" kern="1200" dirty="0" smtClean="0">
                <a:solidFill>
                  <a:schemeClr val="tx1"/>
                </a:solidFill>
                <a:effectLst/>
                <a:latin typeface="Cambria" panose="02040503050406030204" pitchFamily="18" charset="0"/>
                <a:ea typeface="+mn-ea"/>
                <a:cs typeface="+mn-cs"/>
              </a:rPr>
              <a:t> and not a replacement for people, culture and capability.</a:t>
            </a:r>
          </a:p>
          <a:p>
            <a:r>
              <a:rPr lang="en-AU" sz="1200" kern="1200" dirty="0" smtClean="0">
                <a:solidFill>
                  <a:schemeClr val="tx1"/>
                </a:solidFill>
                <a:effectLst/>
                <a:latin typeface="Cambria" panose="02040503050406030204" pitchFamily="18" charset="0"/>
                <a:ea typeface="+mn-ea"/>
                <a:cs typeface="+mn-cs"/>
              </a:rPr>
              <a:t> </a:t>
            </a:r>
          </a:p>
          <a:p>
            <a:pPr lvl="0"/>
            <a:r>
              <a:rPr lang="en-AU" sz="1200" b="1" kern="1200" dirty="0" smtClean="0">
                <a:solidFill>
                  <a:schemeClr val="tx1"/>
                </a:solidFill>
                <a:effectLst/>
                <a:latin typeface="Cambria" panose="02040503050406030204" pitchFamily="18" charset="0"/>
                <a:ea typeface="+mn-ea"/>
                <a:cs typeface="+mn-cs"/>
              </a:rPr>
              <a:t>Measurement for improvement.</a:t>
            </a:r>
            <a:r>
              <a:rPr lang="en-AU" sz="1200" kern="1200" dirty="0" smtClean="0">
                <a:solidFill>
                  <a:schemeClr val="tx1"/>
                </a:solidFill>
                <a:effectLst/>
                <a:latin typeface="Cambria" panose="02040503050406030204" pitchFamily="18" charset="0"/>
                <a:ea typeface="+mn-ea"/>
                <a:cs typeface="+mn-cs"/>
              </a:rPr>
              <a:t> Achieving person-centred</a:t>
            </a:r>
            <a:r>
              <a:rPr lang="en-AU" sz="1200" kern="1200" baseline="0" dirty="0" smtClean="0">
                <a:solidFill>
                  <a:schemeClr val="tx1"/>
                </a:solidFill>
                <a:effectLst/>
                <a:latin typeface="Cambria" panose="02040503050406030204" pitchFamily="18" charset="0"/>
                <a:ea typeface="+mn-ea"/>
                <a:cs typeface="+mn-cs"/>
              </a:rPr>
              <a:t> care</a:t>
            </a:r>
            <a:r>
              <a:rPr lang="en-AU" sz="1200" kern="1200" dirty="0" smtClean="0">
                <a:solidFill>
                  <a:schemeClr val="tx1"/>
                </a:solidFill>
                <a:effectLst/>
                <a:latin typeface="Cambria" panose="02040503050406030204" pitchFamily="18" charset="0"/>
                <a:ea typeface="+mn-ea"/>
                <a:cs typeface="+mn-cs"/>
              </a:rPr>
              <a:t> requires an organisation-wide culture of continuous improvement, focused on measuring patient outcomes and experiences. High performers ‘measure what matters’ to get the outcomes that patients expect.</a:t>
            </a:r>
          </a:p>
        </p:txBody>
      </p:sp>
      <p:sp>
        <p:nvSpPr>
          <p:cNvPr id="4" name="Slide Number Placeholder 3"/>
          <p:cNvSpPr>
            <a:spLocks noGrp="1"/>
          </p:cNvSpPr>
          <p:nvPr>
            <p:ph type="sldNum" sz="quarter" idx="10"/>
          </p:nvPr>
        </p:nvSpPr>
        <p:spPr/>
        <p:txBody>
          <a:bodyPr/>
          <a:lstStyle/>
          <a:p>
            <a:fld id="{97F8EF85-857E-48BB-85B3-3FE552A3C346}" type="slidenum">
              <a:rPr lang="en-AU" smtClean="0"/>
              <a:pPr/>
              <a:t>7</a:t>
            </a:fld>
            <a:endParaRPr lang="en-AU" dirty="0"/>
          </a:p>
        </p:txBody>
      </p:sp>
    </p:spTree>
    <p:extLst>
      <p:ext uri="{BB962C8B-B14F-4D97-AF65-F5344CB8AC3E}">
        <p14:creationId xmlns:p14="http://schemas.microsoft.com/office/powerpoint/2010/main" val="6311698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7F8EF85-857E-48BB-85B3-3FE552A3C346}" type="slidenum">
              <a:rPr lang="en-AU" smtClean="0"/>
              <a:pPr/>
              <a:t>8</a:t>
            </a:fld>
            <a:endParaRPr lang="en-AU" dirty="0"/>
          </a:p>
        </p:txBody>
      </p:sp>
    </p:spTree>
    <p:extLst>
      <p:ext uri="{BB962C8B-B14F-4D97-AF65-F5344CB8AC3E}">
        <p14:creationId xmlns:p14="http://schemas.microsoft.com/office/powerpoint/2010/main" val="19268611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AU" sz="1200" dirty="0" smtClean="0">
                <a:latin typeface="Cambria" panose="02040503050406030204" pitchFamily="18" charset="0"/>
              </a:rPr>
              <a:t>The following steps may</a:t>
            </a:r>
            <a:r>
              <a:rPr lang="en-AU" sz="1200" baseline="0" dirty="0" smtClean="0">
                <a:latin typeface="Cambria" panose="02040503050406030204" pitchFamily="18" charset="0"/>
              </a:rPr>
              <a:t> be helpful when considering how to get started</a:t>
            </a:r>
            <a:r>
              <a:rPr lang="en-AU" sz="1200" dirty="0" smtClean="0">
                <a:latin typeface="Cambria" panose="02040503050406030204" pitchFamily="18" charset="0"/>
              </a:rPr>
              <a:t>:</a:t>
            </a:r>
          </a:p>
          <a:p>
            <a:pPr lvl="0"/>
            <a:endParaRPr lang="en-AU" sz="1200" dirty="0" smtClean="0">
              <a:latin typeface="Cambria" panose="02040503050406030204" pitchFamily="18" charset="0"/>
            </a:endParaRPr>
          </a:p>
          <a:p>
            <a:pPr marL="228600" lvl="0" indent="-228600">
              <a:buFont typeface="+mj-lt"/>
              <a:buAutoNum type="arabicPeriod"/>
            </a:pPr>
            <a:r>
              <a:rPr lang="en-AU" sz="1200" dirty="0" smtClean="0">
                <a:latin typeface="Cambria" panose="02040503050406030204" pitchFamily="18" charset="0"/>
              </a:rPr>
              <a:t>Determine how well your organisation is performing against each attribute by reviewing your current practices and environment. </a:t>
            </a:r>
            <a:r>
              <a:rPr lang="en-AU" sz="1200" baseline="0" dirty="0" smtClean="0">
                <a:latin typeface="Cambria" panose="02040503050406030204" pitchFamily="18" charset="0"/>
              </a:rPr>
              <a:t> </a:t>
            </a:r>
            <a:r>
              <a:rPr lang="en-AU" sz="1200" dirty="0" smtClean="0">
                <a:latin typeface="Cambria" panose="02040503050406030204" pitchFamily="18" charset="0"/>
              </a:rPr>
              <a:t>It is important to involve as many of your staff (clinical and administrative) as possible and consumer representatives.</a:t>
            </a:r>
          </a:p>
          <a:p>
            <a:pPr marL="0" lvl="0" indent="0">
              <a:buFont typeface="+mj-lt"/>
              <a:buNone/>
            </a:pPr>
            <a:endParaRPr lang="en-AU" sz="1200" dirty="0" smtClean="0">
              <a:latin typeface="Cambria" panose="02040503050406030204" pitchFamily="18" charset="0"/>
            </a:endParaRPr>
          </a:p>
          <a:p>
            <a:pPr marL="0" lvl="0" indent="0">
              <a:buFont typeface="+mj-lt"/>
              <a:buNone/>
            </a:pPr>
            <a:r>
              <a:rPr lang="en-AU" sz="1200" dirty="0" smtClean="0">
                <a:latin typeface="Cambria" panose="02040503050406030204" pitchFamily="18" charset="0"/>
              </a:rPr>
              <a:t>2.</a:t>
            </a:r>
            <a:r>
              <a:rPr lang="en-AU" sz="1200" baseline="0" dirty="0" smtClean="0">
                <a:latin typeface="Cambria" panose="02040503050406030204" pitchFamily="18" charset="0"/>
              </a:rPr>
              <a:t> </a:t>
            </a:r>
            <a:r>
              <a:rPr lang="en-AU" sz="1200" dirty="0" smtClean="0">
                <a:latin typeface="Cambria" panose="02040503050406030204" pitchFamily="18" charset="0"/>
              </a:rPr>
              <a:t>Identify areas where your organisation could learn or improve – What is working well? What is not working well? </a:t>
            </a:r>
          </a:p>
          <a:p>
            <a:pPr marL="0" lvl="0" indent="0">
              <a:buFont typeface="+mj-lt"/>
              <a:buNone/>
            </a:pPr>
            <a:endParaRPr lang="en-AU" sz="1200" dirty="0" smtClean="0">
              <a:latin typeface="Cambria" panose="02040503050406030204" pitchFamily="18" charset="0"/>
            </a:endParaRPr>
          </a:p>
          <a:p>
            <a:pPr marL="0" lvl="0" indent="0">
              <a:buFont typeface="+mj-lt"/>
              <a:buNone/>
            </a:pPr>
            <a:r>
              <a:rPr lang="en-AU" sz="1200" dirty="0" smtClean="0">
                <a:latin typeface="Cambria" panose="02040503050406030204" pitchFamily="18" charset="0"/>
              </a:rPr>
              <a:t>3. Prioritise and make a commitment to implement </a:t>
            </a:r>
            <a:r>
              <a:rPr lang="en-AU" sz="1200" b="1" dirty="0" smtClean="0">
                <a:latin typeface="Cambria" panose="02040503050406030204" pitchFamily="18" charset="0"/>
              </a:rPr>
              <a:t>quality improvement strategies </a:t>
            </a:r>
            <a:r>
              <a:rPr lang="en-AU" sz="1200" dirty="0" smtClean="0">
                <a:latin typeface="Cambria" panose="02040503050406030204" pitchFamily="18" charset="0"/>
              </a:rPr>
              <a:t>in the areas that are not working well. Where things are working well, share strategies and learnings across your organisation. </a:t>
            </a:r>
          </a:p>
          <a:p>
            <a:pPr marL="0" lvl="0" indent="0">
              <a:buFont typeface="+mj-lt"/>
              <a:buNone/>
            </a:pPr>
            <a:endParaRPr lang="en-AU" sz="1200" dirty="0" smtClean="0">
              <a:latin typeface="Cambria" panose="02040503050406030204" pitchFamily="18" charset="0"/>
            </a:endParaRPr>
          </a:p>
          <a:p>
            <a:pPr marL="0" lvl="0" indent="0">
              <a:buFont typeface="+mj-lt"/>
              <a:buNone/>
            </a:pPr>
            <a:r>
              <a:rPr lang="en-AU" sz="1200" dirty="0" smtClean="0">
                <a:latin typeface="Cambria" panose="02040503050406030204" pitchFamily="18" charset="0"/>
              </a:rPr>
              <a:t>4.</a:t>
            </a:r>
            <a:r>
              <a:rPr lang="en-AU" sz="1200" baseline="0" dirty="0" smtClean="0">
                <a:latin typeface="Cambria" panose="02040503050406030204" pitchFamily="18" charset="0"/>
              </a:rPr>
              <a:t> </a:t>
            </a:r>
            <a:r>
              <a:rPr lang="en-AU" sz="1200" dirty="0" smtClean="0">
                <a:latin typeface="Cambria" panose="02040503050406030204" pitchFamily="18" charset="0"/>
              </a:rPr>
              <a:t>Share the responsibility of quality improvement with leaders at all levels of the organisation, and support clinicians and your workforce to build their knowledge and skills in quality improvement methods. </a:t>
            </a:r>
          </a:p>
          <a:p>
            <a:pPr marL="0" lvl="0" indent="0">
              <a:buFont typeface="+mj-lt"/>
              <a:buNone/>
            </a:pPr>
            <a:endParaRPr lang="en-AU" sz="1200" dirty="0" smtClean="0">
              <a:latin typeface="Cambria" panose="02040503050406030204" pitchFamily="18" charset="0"/>
            </a:endParaRPr>
          </a:p>
          <a:p>
            <a:pPr marL="0" lvl="0" indent="0">
              <a:buFont typeface="+mj-lt"/>
              <a:buNone/>
            </a:pPr>
            <a:r>
              <a:rPr lang="en-AU" sz="1200" dirty="0" smtClean="0">
                <a:latin typeface="Cambria" panose="02040503050406030204" pitchFamily="18" charset="0"/>
              </a:rPr>
              <a:t>5.</a:t>
            </a:r>
            <a:r>
              <a:rPr lang="en-AU" sz="1200" baseline="0" dirty="0" smtClean="0">
                <a:latin typeface="Cambria" panose="02040503050406030204" pitchFamily="18" charset="0"/>
              </a:rPr>
              <a:t> </a:t>
            </a:r>
            <a:r>
              <a:rPr lang="en-AU" sz="1200" dirty="0" smtClean="0">
                <a:latin typeface="Cambria" panose="02040503050406030204" pitchFamily="18" charset="0"/>
              </a:rPr>
              <a:t>Ensure you are on the right track - monitor, measure and evaluate.</a:t>
            </a:r>
          </a:p>
          <a:p>
            <a:pPr marL="0" lvl="0" indent="0">
              <a:buFont typeface="+mj-lt"/>
              <a:buNone/>
            </a:pPr>
            <a:endParaRPr lang="en-AU" sz="1200" dirty="0" smtClean="0">
              <a:latin typeface="Cambria" panose="02040503050406030204" pitchFamily="18" charset="0"/>
            </a:endParaRPr>
          </a:p>
          <a:p>
            <a:pPr marL="0" lvl="0" indent="0">
              <a:buFont typeface="+mj-lt"/>
              <a:buNone/>
            </a:pPr>
            <a:r>
              <a:rPr lang="en-AU" sz="1200" dirty="0" smtClean="0">
                <a:latin typeface="Cambria" panose="02040503050406030204" pitchFamily="18" charset="0"/>
              </a:rPr>
              <a:t>6.</a:t>
            </a:r>
            <a:r>
              <a:rPr lang="en-AU" sz="1200" baseline="0" dirty="0" smtClean="0">
                <a:latin typeface="Cambria" panose="02040503050406030204" pitchFamily="18" charset="0"/>
              </a:rPr>
              <a:t> </a:t>
            </a:r>
            <a:r>
              <a:rPr lang="en-AU" sz="1200" dirty="0" smtClean="0">
                <a:latin typeface="Cambria" panose="02040503050406030204" pitchFamily="18" charset="0"/>
              </a:rPr>
              <a:t>Continuously improve by responding proactively, incorporating what you have learnt, and sharing your learnings with members</a:t>
            </a:r>
            <a:r>
              <a:rPr lang="en-AU" sz="1200" baseline="0" dirty="0" smtClean="0">
                <a:latin typeface="Cambria" panose="02040503050406030204" pitchFamily="18" charset="0"/>
              </a:rPr>
              <a:t> of your workforce </a:t>
            </a:r>
            <a:r>
              <a:rPr lang="en-AU" sz="1200" dirty="0" smtClean="0">
                <a:latin typeface="Cambria" panose="02040503050406030204" pitchFamily="18" charset="0"/>
              </a:rPr>
              <a:t>across the organisation. </a:t>
            </a:r>
          </a:p>
        </p:txBody>
      </p:sp>
      <p:sp>
        <p:nvSpPr>
          <p:cNvPr id="4" name="Slide Number Placeholder 3"/>
          <p:cNvSpPr>
            <a:spLocks noGrp="1"/>
          </p:cNvSpPr>
          <p:nvPr>
            <p:ph type="sldNum" sz="quarter" idx="10"/>
          </p:nvPr>
        </p:nvSpPr>
        <p:spPr/>
        <p:txBody>
          <a:bodyPr/>
          <a:lstStyle/>
          <a:p>
            <a:fld id="{97F8EF85-857E-48BB-85B3-3FE552A3C346}" type="slidenum">
              <a:rPr lang="en-AU" smtClean="0"/>
              <a:pPr/>
              <a:t>9</a:t>
            </a:fld>
            <a:endParaRPr lang="en-AU" dirty="0"/>
          </a:p>
        </p:txBody>
      </p:sp>
    </p:spTree>
    <p:extLst>
      <p:ext uri="{BB962C8B-B14F-4D97-AF65-F5344CB8AC3E}">
        <p14:creationId xmlns:p14="http://schemas.microsoft.com/office/powerpoint/2010/main" val="2051510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AA17A8A-419D-6D40-A044-64C4E71058A0}"/>
              </a:ext>
            </a:extLst>
          </p:cNvPr>
          <p:cNvSpPr>
            <a:spLocks noGrp="1"/>
          </p:cNvSpPr>
          <p:nvPr>
            <p:ph type="title"/>
          </p:nvPr>
        </p:nvSpPr>
        <p:spPr>
          <a:xfrm>
            <a:off x="611560" y="2133600"/>
            <a:ext cx="7886700" cy="590931"/>
          </a:xfrm>
          <a:prstGeom prst="rect">
            <a:avLst/>
          </a:prstGeom>
        </p:spPr>
        <p:txBody>
          <a:bodyPr lIns="0" tIns="46800" rIns="0">
            <a:spAutoFit/>
          </a:bodyPr>
          <a:lstStyle>
            <a:lvl1pPr marL="0" algn="l" defTabSz="914400" rtl="0" eaLnBrk="1" latinLnBrk="0" hangingPunct="1">
              <a:lnSpc>
                <a:spcPct val="90000"/>
              </a:lnSpc>
              <a:spcBef>
                <a:spcPct val="0"/>
              </a:spcBef>
              <a:buNone/>
              <a:defRPr lang="en-US" sz="3600" b="1" i="0" kern="1200" baseline="0" dirty="0">
                <a:solidFill>
                  <a:srgbClr val="005470"/>
                </a:solidFill>
                <a:latin typeface="Trebuchet MS" panose="020B0703020202090204" pitchFamily="34" charset="0"/>
                <a:ea typeface="+mj-ea"/>
                <a:cs typeface="+mj-cs"/>
              </a:defRPr>
            </a:lvl1pPr>
          </a:lstStyle>
          <a:p>
            <a:r>
              <a:rPr lang="en-US" smtClean="0"/>
              <a:t>Click to edit Master title style</a:t>
            </a:r>
            <a:endParaRPr lang="en-US" dirty="0"/>
          </a:p>
        </p:txBody>
      </p:sp>
      <p:sp>
        <p:nvSpPr>
          <p:cNvPr id="10" name="Text Placeholder 9">
            <a:extLst>
              <a:ext uri="{FF2B5EF4-FFF2-40B4-BE49-F238E27FC236}">
                <a16:creationId xmlns:a16="http://schemas.microsoft.com/office/drawing/2014/main" id="{CF5E2F92-08D8-6048-B8C5-E361814A135E}"/>
              </a:ext>
            </a:extLst>
          </p:cNvPr>
          <p:cNvSpPr>
            <a:spLocks noGrp="1"/>
          </p:cNvSpPr>
          <p:nvPr>
            <p:ph type="body" sz="quarter" idx="11" hasCustomPrompt="1"/>
          </p:nvPr>
        </p:nvSpPr>
        <p:spPr>
          <a:xfrm>
            <a:off x="611188" y="3212976"/>
            <a:ext cx="7886700" cy="369332"/>
          </a:xfrm>
          <a:prstGeom prst="rect">
            <a:avLst/>
          </a:prstGeom>
        </p:spPr>
        <p:txBody>
          <a:bodyPr lIns="0">
            <a:spAutoFit/>
          </a:bodyPr>
          <a:lstStyle>
            <a:lvl1pPr marL="0" indent="0">
              <a:buFontTx/>
              <a:buNone/>
              <a:defRPr sz="2000" b="1" i="0">
                <a:latin typeface="Trebuchet MS" panose="020B0703020202090204" pitchFamily="34" charset="0"/>
              </a:defRPr>
            </a:lvl1pPr>
          </a:lstStyle>
          <a:p>
            <a:r>
              <a:rPr lang="en-US" dirty="0">
                <a:solidFill>
                  <a:srgbClr val="1178A2"/>
                </a:solidFill>
              </a:rPr>
              <a:t>CLICK TO EDIT MASTER SUBTITLE STYLE</a:t>
            </a:r>
          </a:p>
        </p:txBody>
      </p:sp>
      <p:sp>
        <p:nvSpPr>
          <p:cNvPr id="5" name="Text Placeholder 4">
            <a:extLst>
              <a:ext uri="{FF2B5EF4-FFF2-40B4-BE49-F238E27FC236}">
                <a16:creationId xmlns:a16="http://schemas.microsoft.com/office/drawing/2014/main" id="{7C9EEC38-31C8-F445-9362-57B69C1B2581}"/>
              </a:ext>
            </a:extLst>
          </p:cNvPr>
          <p:cNvSpPr>
            <a:spLocks noGrp="1"/>
          </p:cNvSpPr>
          <p:nvPr>
            <p:ph type="body" sz="quarter" idx="13" hasCustomPrompt="1"/>
          </p:nvPr>
        </p:nvSpPr>
        <p:spPr>
          <a:xfrm>
            <a:off x="611188" y="5085184"/>
            <a:ext cx="5473700" cy="431800"/>
          </a:xfrm>
          <a:prstGeom prst="rect">
            <a:avLst/>
          </a:prstGeom>
        </p:spPr>
        <p:txBody>
          <a:bodyPr lIns="0"/>
          <a:lstStyle>
            <a:lvl1pPr marL="0" indent="0">
              <a:buFontTx/>
              <a:buNone/>
              <a:defRPr sz="1800">
                <a:solidFill>
                  <a:schemeClr val="bg2">
                    <a:lumMod val="50000"/>
                  </a:schemeClr>
                </a:solidFill>
                <a:latin typeface="+mn-lt"/>
              </a:defRPr>
            </a:lvl1pPr>
            <a:lvl2pPr marL="457200" indent="0">
              <a:buFontTx/>
              <a:buNone/>
              <a:defRPr sz="2000">
                <a:solidFill>
                  <a:schemeClr val="bg1">
                    <a:lumMod val="50000"/>
                  </a:schemeClr>
                </a:solidFill>
                <a:latin typeface="+mj-lt"/>
              </a:defRPr>
            </a:lvl2pPr>
            <a:lvl3pPr marL="914400" indent="0">
              <a:buFontTx/>
              <a:buNone/>
              <a:defRPr sz="2000">
                <a:solidFill>
                  <a:schemeClr val="bg1">
                    <a:lumMod val="50000"/>
                  </a:schemeClr>
                </a:solidFill>
                <a:latin typeface="+mj-lt"/>
              </a:defRPr>
            </a:lvl3pPr>
            <a:lvl4pPr marL="1371600" indent="0">
              <a:buFontTx/>
              <a:buNone/>
              <a:defRPr sz="2000">
                <a:solidFill>
                  <a:schemeClr val="bg1">
                    <a:lumMod val="50000"/>
                  </a:schemeClr>
                </a:solidFill>
                <a:latin typeface="+mj-lt"/>
              </a:defRPr>
            </a:lvl4pPr>
            <a:lvl5pPr marL="1828800" indent="0">
              <a:buFontTx/>
              <a:buNone/>
              <a:defRPr sz="2000">
                <a:solidFill>
                  <a:schemeClr val="bg1">
                    <a:lumMod val="50000"/>
                  </a:schemeClr>
                </a:solidFill>
                <a:latin typeface="+mj-lt"/>
              </a:defRPr>
            </a:lvl5pPr>
          </a:lstStyle>
          <a:p>
            <a:pPr lvl="0"/>
            <a:r>
              <a:rPr lang="en-US" dirty="0"/>
              <a:t>Click to edit presenter’s name</a:t>
            </a:r>
          </a:p>
        </p:txBody>
      </p:sp>
      <p:sp>
        <p:nvSpPr>
          <p:cNvPr id="9" name="Date Placeholder 3">
            <a:extLst>
              <a:ext uri="{FF2B5EF4-FFF2-40B4-BE49-F238E27FC236}">
                <a16:creationId xmlns:a16="http://schemas.microsoft.com/office/drawing/2014/main" id="{51594A2E-2D23-2C45-9E10-EB87A1CBC0F8}"/>
              </a:ext>
            </a:extLst>
          </p:cNvPr>
          <p:cNvSpPr>
            <a:spLocks noGrp="1"/>
          </p:cNvSpPr>
          <p:nvPr>
            <p:ph type="dt" sz="half" idx="2"/>
          </p:nvPr>
        </p:nvSpPr>
        <p:spPr>
          <a:xfrm>
            <a:off x="6156176" y="6093296"/>
            <a:ext cx="2341712" cy="365125"/>
          </a:xfrm>
          <a:prstGeom prst="rect">
            <a:avLst/>
          </a:prstGeom>
        </p:spPr>
        <p:txBody>
          <a:bodyPr vert="horz" lIns="91440" tIns="45720" rIns="0" bIns="0" rtlCol="0" anchor="b" anchorCtr="0"/>
          <a:lstStyle>
            <a:lvl1pPr algn="r">
              <a:defRPr sz="1000" b="0" i="0">
                <a:solidFill>
                  <a:schemeClr val="bg1">
                    <a:lumMod val="50000"/>
                  </a:schemeClr>
                </a:solidFill>
                <a:latin typeface="Cambria" panose="02040503050406030204" pitchFamily="18" charset="0"/>
              </a:defRPr>
            </a:lvl1pPr>
          </a:lstStyle>
          <a:p>
            <a:r>
              <a:rPr lang="en-AU" sz="1100" dirty="0"/>
              <a:t>12 April 2018</a:t>
            </a:r>
            <a:endParaRPr lang="en-US" sz="1100" dirty="0"/>
          </a:p>
        </p:txBody>
      </p:sp>
    </p:spTree>
    <p:extLst>
      <p:ext uri="{BB962C8B-B14F-4D97-AF65-F5344CB8AC3E}">
        <p14:creationId xmlns:p14="http://schemas.microsoft.com/office/powerpoint/2010/main" val="4084714649"/>
      </p:ext>
    </p:extLst>
  </p:cSld>
  <p:clrMapOvr>
    <a:masterClrMapping/>
  </p:clrMapOvr>
  <p:extLst mod="1">
    <p:ext uri="{DCECCB84-F9BA-43D5-87BE-67443E8EF086}">
      <p15:sldGuideLst xmlns:p15="http://schemas.microsoft.com/office/powerpoint/2012/main">
        <p15:guide id="1" orient="horz" pos="1344" userDrawn="1">
          <p15:clr>
            <a:srgbClr val="FBAE40"/>
          </p15:clr>
        </p15:guide>
        <p15:guide id="2" pos="385"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B610429-0052-C142-B9C4-834EC6B5547E}"/>
              </a:ext>
            </a:extLst>
          </p:cNvPr>
          <p:cNvSpPr>
            <a:spLocks noGrp="1"/>
          </p:cNvSpPr>
          <p:nvPr>
            <p:ph type="dt" sz="half" idx="10"/>
          </p:nvPr>
        </p:nvSpPr>
        <p:spPr>
          <a:xfrm>
            <a:off x="628649" y="6356350"/>
            <a:ext cx="1996363" cy="365125"/>
          </a:xfrm>
        </p:spPr>
        <p:txBody>
          <a:bodyPr/>
          <a:lstStyle>
            <a:lvl1pPr>
              <a:defRPr sz="1000" b="0" i="0">
                <a:solidFill>
                  <a:schemeClr val="bg1">
                    <a:lumMod val="50000"/>
                  </a:schemeClr>
                </a:solidFill>
                <a:latin typeface="Cambria" panose="02040503050406030204" pitchFamily="18" charset="0"/>
              </a:defRPr>
            </a:lvl1pPr>
          </a:lstStyle>
          <a:p>
            <a:fld id="{6731C801-442D-3445-89B1-17C5491956E9}" type="datetimeFigureOut">
              <a:rPr lang="en-US" smtClean="0"/>
              <a:pPr/>
              <a:t>6/14/2019</a:t>
            </a:fld>
            <a:endParaRPr lang="en-US" dirty="0"/>
          </a:p>
        </p:txBody>
      </p:sp>
      <p:sp>
        <p:nvSpPr>
          <p:cNvPr id="5" name="Footer Placeholder 4">
            <a:extLst>
              <a:ext uri="{FF2B5EF4-FFF2-40B4-BE49-F238E27FC236}">
                <a16:creationId xmlns:a16="http://schemas.microsoft.com/office/drawing/2014/main" id="{9949492E-B4AC-0547-A8A7-147913944CC6}"/>
              </a:ext>
            </a:extLst>
          </p:cNvPr>
          <p:cNvSpPr>
            <a:spLocks noGrp="1"/>
          </p:cNvSpPr>
          <p:nvPr>
            <p:ph type="ftr" sz="quarter" idx="11"/>
          </p:nvPr>
        </p:nvSpPr>
        <p:spPr>
          <a:xfrm>
            <a:off x="2782602" y="6356350"/>
            <a:ext cx="3517590" cy="365125"/>
          </a:xfrm>
        </p:spPr>
        <p:txBody>
          <a:bodyPr/>
          <a:lstStyle>
            <a:lvl1pPr>
              <a:defRPr sz="1000">
                <a:latin typeface="Cambria" panose="02040503050406030204" pitchFamily="18" charset="0"/>
              </a:defRPr>
            </a:lvl1pPr>
          </a:lstStyle>
          <a:p>
            <a:endParaRPr lang="en-US" dirty="0"/>
          </a:p>
        </p:txBody>
      </p:sp>
      <p:sp>
        <p:nvSpPr>
          <p:cNvPr id="6" name="Slide Number Placeholder 5">
            <a:extLst>
              <a:ext uri="{FF2B5EF4-FFF2-40B4-BE49-F238E27FC236}">
                <a16:creationId xmlns:a16="http://schemas.microsoft.com/office/drawing/2014/main" id="{65AD33F7-BFE4-FB4A-AFAA-CF72E499D3CF}"/>
              </a:ext>
            </a:extLst>
          </p:cNvPr>
          <p:cNvSpPr>
            <a:spLocks noGrp="1"/>
          </p:cNvSpPr>
          <p:nvPr>
            <p:ph type="sldNum" sz="quarter" idx="12"/>
          </p:nvPr>
        </p:nvSpPr>
        <p:spPr>
          <a:xfrm>
            <a:off x="6469224" y="6356350"/>
            <a:ext cx="1996752" cy="365125"/>
          </a:xfrm>
        </p:spPr>
        <p:txBody>
          <a:bodyPr/>
          <a:lstStyle>
            <a:lvl1pPr>
              <a:defRPr sz="1000" b="0" i="0">
                <a:latin typeface="Cambria" panose="02040503050406030204" pitchFamily="18" charset="0"/>
              </a:defRPr>
            </a:lvl1pPr>
          </a:lstStyle>
          <a:p>
            <a:fld id="{98DE03F7-F82B-894C-A633-2EAA8A79CA00}" type="slidenum">
              <a:rPr lang="en-US" smtClean="0"/>
              <a:pPr/>
              <a:t>‹#›</a:t>
            </a:fld>
            <a:endParaRPr lang="en-US" dirty="0"/>
          </a:p>
        </p:txBody>
      </p:sp>
      <p:sp>
        <p:nvSpPr>
          <p:cNvPr id="9" name="Text Placeholder 2">
            <a:extLst>
              <a:ext uri="{FF2B5EF4-FFF2-40B4-BE49-F238E27FC236}">
                <a16:creationId xmlns:a16="http://schemas.microsoft.com/office/drawing/2014/main" id="{72B63AD0-AF62-1C4D-9CAC-49A4FA3A603A}"/>
              </a:ext>
            </a:extLst>
          </p:cNvPr>
          <p:cNvSpPr>
            <a:spLocks noGrp="1"/>
          </p:cNvSpPr>
          <p:nvPr>
            <p:ph type="body" sz="quarter" idx="13"/>
          </p:nvPr>
        </p:nvSpPr>
        <p:spPr>
          <a:xfrm>
            <a:off x="611188" y="1844824"/>
            <a:ext cx="4896916" cy="424732"/>
          </a:xfrm>
          <a:prstGeom prst="rect">
            <a:avLst/>
          </a:prstGeom>
        </p:spPr>
        <p:txBody>
          <a:bodyPr>
            <a:spAutoFit/>
          </a:bodyPr>
          <a:lstStyle>
            <a:lvl1pPr marL="0" indent="0">
              <a:buFontTx/>
              <a:buNone/>
              <a:defRPr sz="2400">
                <a:latin typeface="Cambria" panose="02040503050406030204" pitchFamily="18" charset="0"/>
              </a:defRPr>
            </a:lvl1pPr>
          </a:lstStyle>
          <a:p>
            <a:pPr lvl="0"/>
            <a:r>
              <a:rPr lang="en-US" dirty="0"/>
              <a:t>Edit Master text styles</a:t>
            </a:r>
          </a:p>
        </p:txBody>
      </p:sp>
      <p:sp>
        <p:nvSpPr>
          <p:cNvPr id="10" name="Picture Placeholder 2">
            <a:extLst>
              <a:ext uri="{FF2B5EF4-FFF2-40B4-BE49-F238E27FC236}">
                <a16:creationId xmlns:a16="http://schemas.microsoft.com/office/drawing/2014/main" id="{B9641584-AA35-1943-8B7F-C2210544872A}"/>
              </a:ext>
            </a:extLst>
          </p:cNvPr>
          <p:cNvSpPr>
            <a:spLocks noGrp="1"/>
          </p:cNvSpPr>
          <p:nvPr>
            <p:ph type="pic" sz="quarter" idx="16" hasCustomPrompt="1"/>
          </p:nvPr>
        </p:nvSpPr>
        <p:spPr>
          <a:xfrm>
            <a:off x="5724128" y="3861047"/>
            <a:ext cx="2791222" cy="1800201"/>
          </a:xfrm>
          <a:prstGeom prst="rect">
            <a:avLst/>
          </a:prstGeom>
        </p:spPr>
        <p:txBody>
          <a:bodyPr/>
          <a:lstStyle>
            <a:lvl1pPr marL="0" indent="0">
              <a:buFontTx/>
              <a:buNone/>
              <a:defRPr sz="1600">
                <a:latin typeface="Cambria" panose="02040503050406030204" pitchFamily="18" charset="0"/>
              </a:defRPr>
            </a:lvl1pPr>
          </a:lstStyle>
          <a:p>
            <a:r>
              <a:rPr lang="en-US" sz="1600" dirty="0"/>
              <a:t>Insert picture</a:t>
            </a:r>
            <a:endParaRPr lang="en-US" dirty="0"/>
          </a:p>
        </p:txBody>
      </p:sp>
      <p:sp>
        <p:nvSpPr>
          <p:cNvPr id="11" name="Chart Placeholder 2">
            <a:extLst>
              <a:ext uri="{FF2B5EF4-FFF2-40B4-BE49-F238E27FC236}">
                <a16:creationId xmlns:a16="http://schemas.microsoft.com/office/drawing/2014/main" id="{C316484E-EDC0-9142-91E1-08CF64C7F0F6}"/>
              </a:ext>
            </a:extLst>
          </p:cNvPr>
          <p:cNvSpPr>
            <a:spLocks noGrp="1"/>
          </p:cNvSpPr>
          <p:nvPr>
            <p:ph type="chart" sz="quarter" idx="17" hasCustomPrompt="1"/>
          </p:nvPr>
        </p:nvSpPr>
        <p:spPr>
          <a:xfrm>
            <a:off x="5724128" y="1807698"/>
            <a:ext cx="2790825" cy="1837201"/>
          </a:xfrm>
          <a:prstGeom prst="rect">
            <a:avLst/>
          </a:prstGeom>
        </p:spPr>
        <p:txBody>
          <a:bodyPr/>
          <a:lstStyle>
            <a:lvl1pPr marL="0" indent="0">
              <a:buFontTx/>
              <a:buNone/>
              <a:defRPr sz="1800">
                <a:latin typeface="Cambria" panose="02040503050406030204" pitchFamily="18" charset="0"/>
              </a:defRPr>
            </a:lvl1pPr>
          </a:lstStyle>
          <a:p>
            <a:r>
              <a:rPr lang="en-US" dirty="0"/>
              <a:t>Insert chart</a:t>
            </a:r>
          </a:p>
        </p:txBody>
      </p:sp>
      <p:sp>
        <p:nvSpPr>
          <p:cNvPr id="12" name="Title 2">
            <a:extLst>
              <a:ext uri="{FF2B5EF4-FFF2-40B4-BE49-F238E27FC236}">
                <a16:creationId xmlns:a16="http://schemas.microsoft.com/office/drawing/2014/main" id="{FDFC5FC3-0231-2B49-97AB-79B351D7E728}"/>
              </a:ext>
            </a:extLst>
          </p:cNvPr>
          <p:cNvSpPr>
            <a:spLocks noGrp="1"/>
          </p:cNvSpPr>
          <p:nvPr>
            <p:ph type="title"/>
          </p:nvPr>
        </p:nvSpPr>
        <p:spPr>
          <a:xfrm>
            <a:off x="611188" y="836712"/>
            <a:ext cx="7886700" cy="590931"/>
          </a:xfrm>
          <a:prstGeom prst="rect">
            <a:avLst/>
          </a:prstGeom>
        </p:spPr>
        <p:txBody>
          <a:bodyPr lIns="0" rIns="0">
            <a:spAutoFit/>
          </a:bodyPr>
          <a:lstStyle>
            <a:lvl1pPr marL="0" algn="l" defTabSz="914400" rtl="0" eaLnBrk="1" latinLnBrk="0" hangingPunct="1">
              <a:lnSpc>
                <a:spcPct val="90000"/>
              </a:lnSpc>
              <a:spcBef>
                <a:spcPct val="0"/>
              </a:spcBef>
              <a:buNone/>
              <a:defRPr lang="en-US" sz="3600" b="1" i="0" kern="1200" baseline="0" dirty="0">
                <a:solidFill>
                  <a:srgbClr val="1178A2"/>
                </a:solidFill>
                <a:latin typeface="Trebuchet MS" panose="020B0703020202090204" pitchFamily="34" charset="0"/>
                <a:ea typeface="+mj-ea"/>
                <a:cs typeface="+mj-cs"/>
              </a:defRPr>
            </a:lvl1pPr>
          </a:lstStyle>
          <a:p>
            <a:r>
              <a:rPr lang="en-US" dirty="0"/>
              <a:t>Click to edit Master title style</a:t>
            </a:r>
          </a:p>
        </p:txBody>
      </p:sp>
    </p:spTree>
    <p:extLst>
      <p:ext uri="{BB962C8B-B14F-4D97-AF65-F5344CB8AC3E}">
        <p14:creationId xmlns:p14="http://schemas.microsoft.com/office/powerpoint/2010/main" val="2834577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19CD6B6D-E5BB-8F48-BBD2-1C6331794AD5}"/>
              </a:ext>
            </a:extLst>
          </p:cNvPr>
          <p:cNvSpPr>
            <a:spLocks noGrp="1"/>
          </p:cNvSpPr>
          <p:nvPr>
            <p:ph type="body" sz="half" idx="2" hasCustomPrompt="1"/>
          </p:nvPr>
        </p:nvSpPr>
        <p:spPr>
          <a:xfrm>
            <a:off x="630238" y="2057400"/>
            <a:ext cx="3653730" cy="313932"/>
          </a:xfrm>
          <a:prstGeom prst="rect">
            <a:avLst/>
          </a:prstGeom>
        </p:spPr>
        <p:txBody>
          <a:bodyPr lIns="0">
            <a:spAutoFit/>
          </a:bodyPr>
          <a:lstStyle>
            <a:lvl1pPr marL="0" indent="0">
              <a:buNone/>
              <a:defRPr sz="1600">
                <a:latin typeface="Cambria" panose="02040503050406030204" pitchFamily="18"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3A92CAC-00FA-BB49-A55D-7813FD11C96F}"/>
              </a:ext>
            </a:extLst>
          </p:cNvPr>
          <p:cNvSpPr>
            <a:spLocks noGrp="1"/>
          </p:cNvSpPr>
          <p:nvPr>
            <p:ph type="dt" sz="half" idx="10"/>
          </p:nvPr>
        </p:nvSpPr>
        <p:spPr/>
        <p:txBody>
          <a:bodyPr/>
          <a:lstStyle/>
          <a:p>
            <a:fld id="{6731C801-442D-3445-89B1-17C5491956E9}" type="datetimeFigureOut">
              <a:rPr lang="en-US" smtClean="0"/>
              <a:t>6/14/2019</a:t>
            </a:fld>
            <a:endParaRPr lang="en-US" dirty="0"/>
          </a:p>
        </p:txBody>
      </p:sp>
      <p:sp>
        <p:nvSpPr>
          <p:cNvPr id="6" name="Footer Placeholder 5">
            <a:extLst>
              <a:ext uri="{FF2B5EF4-FFF2-40B4-BE49-F238E27FC236}">
                <a16:creationId xmlns:a16="http://schemas.microsoft.com/office/drawing/2014/main" id="{14E7F12D-41F4-1045-A0DF-DDFAF3F2C4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837C84-D920-CF4A-AD5E-0D3A4463BC44}"/>
              </a:ext>
            </a:extLst>
          </p:cNvPr>
          <p:cNvSpPr>
            <a:spLocks noGrp="1"/>
          </p:cNvSpPr>
          <p:nvPr>
            <p:ph type="sldNum" sz="quarter" idx="12"/>
          </p:nvPr>
        </p:nvSpPr>
        <p:spPr/>
        <p:txBody>
          <a:bodyPr/>
          <a:lstStyle/>
          <a:p>
            <a:fld id="{98DE03F7-F82B-894C-A633-2EAA8A79CA00}" type="slidenum">
              <a:rPr lang="en-US" smtClean="0"/>
              <a:t>‹#›</a:t>
            </a:fld>
            <a:endParaRPr lang="en-US"/>
          </a:p>
        </p:txBody>
      </p:sp>
      <p:sp>
        <p:nvSpPr>
          <p:cNvPr id="12" name="Title 1">
            <a:extLst>
              <a:ext uri="{FF2B5EF4-FFF2-40B4-BE49-F238E27FC236}">
                <a16:creationId xmlns:a16="http://schemas.microsoft.com/office/drawing/2014/main" id="{87274511-D8B3-2E4B-916E-9A428FCCB4A4}"/>
              </a:ext>
            </a:extLst>
          </p:cNvPr>
          <p:cNvSpPr txBox="1">
            <a:spLocks/>
          </p:cNvSpPr>
          <p:nvPr userDrawn="1"/>
        </p:nvSpPr>
        <p:spPr>
          <a:xfrm>
            <a:off x="611560" y="987425"/>
            <a:ext cx="3672408" cy="978729"/>
          </a:xfrm>
          <a:prstGeom prst="rect">
            <a:avLst/>
          </a:prstGeom>
        </p:spPr>
        <p:txBody>
          <a:bodyPr wrap="square" lIns="0" rIns="0" anchor="b" anchorCtr="0">
            <a:spAutoFit/>
          </a:bodyPr>
          <a:lstStyle>
            <a:lvl1pPr algn="l" defTabSz="914400" rtl="0" eaLnBrk="1" latinLnBrk="0" hangingPunct="1">
              <a:lnSpc>
                <a:spcPct val="90000"/>
              </a:lnSpc>
              <a:spcBef>
                <a:spcPct val="0"/>
              </a:spcBef>
              <a:buNone/>
              <a:defRPr sz="4000" b="1" i="0" kern="1200">
                <a:solidFill>
                  <a:srgbClr val="1178A2"/>
                </a:solidFill>
                <a:latin typeface="Trebuchet MS" panose="020B0703020202090204" pitchFamily="34" charset="0"/>
                <a:ea typeface="+mj-ea"/>
                <a:cs typeface="+mj-cs"/>
              </a:defRPr>
            </a:lvl1pPr>
          </a:lstStyle>
          <a:p>
            <a:r>
              <a:rPr lang="en-US" sz="3200" dirty="0"/>
              <a:t>Click to edit Master title style</a:t>
            </a:r>
          </a:p>
        </p:txBody>
      </p:sp>
      <p:sp>
        <p:nvSpPr>
          <p:cNvPr id="13" name="Picture Placeholder 2">
            <a:extLst>
              <a:ext uri="{FF2B5EF4-FFF2-40B4-BE49-F238E27FC236}">
                <a16:creationId xmlns:a16="http://schemas.microsoft.com/office/drawing/2014/main" id="{050DA104-2C03-7048-A02B-113AF64E1569}"/>
              </a:ext>
            </a:extLst>
          </p:cNvPr>
          <p:cNvSpPr>
            <a:spLocks noGrp="1"/>
          </p:cNvSpPr>
          <p:nvPr>
            <p:ph type="pic" sz="quarter" idx="15" hasCustomPrompt="1"/>
          </p:nvPr>
        </p:nvSpPr>
        <p:spPr>
          <a:xfrm>
            <a:off x="4643438" y="987425"/>
            <a:ext cx="3871912" cy="4881563"/>
          </a:xfrm>
          <a:prstGeom prst="rect">
            <a:avLst/>
          </a:prstGeom>
        </p:spPr>
        <p:txBody>
          <a:bodyPr/>
          <a:lstStyle>
            <a:lvl1pPr marL="0" indent="0">
              <a:buFontTx/>
              <a:buNone/>
              <a:defRPr sz="1600">
                <a:latin typeface="Cambria" panose="02040503050406030204" pitchFamily="18" charset="0"/>
              </a:defRPr>
            </a:lvl1pPr>
          </a:lstStyle>
          <a:p>
            <a:r>
              <a:rPr lang="en-US" sz="1600" dirty="0"/>
              <a:t>Insert picture</a:t>
            </a:r>
            <a:endParaRPr lang="en-US" dirty="0"/>
          </a:p>
        </p:txBody>
      </p:sp>
    </p:spTree>
    <p:extLst>
      <p:ext uri="{BB962C8B-B14F-4D97-AF65-F5344CB8AC3E}">
        <p14:creationId xmlns:p14="http://schemas.microsoft.com/office/powerpoint/2010/main" val="33769010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19CD6B6D-E5BB-8F48-BBD2-1C6331794AD5}"/>
              </a:ext>
            </a:extLst>
          </p:cNvPr>
          <p:cNvSpPr>
            <a:spLocks noGrp="1"/>
          </p:cNvSpPr>
          <p:nvPr>
            <p:ph type="body" sz="half" idx="2"/>
          </p:nvPr>
        </p:nvSpPr>
        <p:spPr>
          <a:xfrm>
            <a:off x="630238" y="2057400"/>
            <a:ext cx="3365698" cy="313932"/>
          </a:xfrm>
          <a:prstGeom prst="rect">
            <a:avLst/>
          </a:prstGeom>
        </p:spPr>
        <p:txBody>
          <a:bodyPr lIns="0">
            <a:spAutoFit/>
          </a:bodyPr>
          <a:lstStyle>
            <a:lvl1pPr marL="0" indent="0">
              <a:buNone/>
              <a:defRPr sz="1600">
                <a:latin typeface="Cambria" panose="02040503050406030204" pitchFamily="18"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id="{B3A92CAC-00FA-BB49-A55D-7813FD11C96F}"/>
              </a:ext>
            </a:extLst>
          </p:cNvPr>
          <p:cNvSpPr>
            <a:spLocks noGrp="1"/>
          </p:cNvSpPr>
          <p:nvPr>
            <p:ph type="dt" sz="half" idx="10"/>
          </p:nvPr>
        </p:nvSpPr>
        <p:spPr/>
        <p:txBody>
          <a:bodyPr/>
          <a:lstStyle/>
          <a:p>
            <a:fld id="{6731C801-442D-3445-89B1-17C5491956E9}" type="datetimeFigureOut">
              <a:rPr lang="en-US" smtClean="0"/>
              <a:t>6/14/2019</a:t>
            </a:fld>
            <a:endParaRPr lang="en-US" dirty="0"/>
          </a:p>
        </p:txBody>
      </p:sp>
      <p:sp>
        <p:nvSpPr>
          <p:cNvPr id="6" name="Footer Placeholder 5">
            <a:extLst>
              <a:ext uri="{FF2B5EF4-FFF2-40B4-BE49-F238E27FC236}">
                <a16:creationId xmlns:a16="http://schemas.microsoft.com/office/drawing/2014/main" id="{14E7F12D-41F4-1045-A0DF-DDFAF3F2C4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837C84-D920-CF4A-AD5E-0D3A4463BC44}"/>
              </a:ext>
            </a:extLst>
          </p:cNvPr>
          <p:cNvSpPr>
            <a:spLocks noGrp="1"/>
          </p:cNvSpPr>
          <p:nvPr>
            <p:ph type="sldNum" sz="quarter" idx="12"/>
          </p:nvPr>
        </p:nvSpPr>
        <p:spPr/>
        <p:txBody>
          <a:bodyPr/>
          <a:lstStyle/>
          <a:p>
            <a:fld id="{98DE03F7-F82B-894C-A633-2EAA8A79CA00}" type="slidenum">
              <a:rPr lang="en-US" smtClean="0"/>
              <a:t>‹#›</a:t>
            </a:fld>
            <a:endParaRPr lang="en-US" dirty="0"/>
          </a:p>
        </p:txBody>
      </p:sp>
      <p:sp>
        <p:nvSpPr>
          <p:cNvPr id="10" name="Text Placeholder 4">
            <a:extLst>
              <a:ext uri="{FF2B5EF4-FFF2-40B4-BE49-F238E27FC236}">
                <a16:creationId xmlns:a16="http://schemas.microsoft.com/office/drawing/2014/main" id="{073DCD6B-8643-024A-90F3-A33435884B8F}"/>
              </a:ext>
            </a:extLst>
          </p:cNvPr>
          <p:cNvSpPr>
            <a:spLocks noGrp="1" noChangeAspect="1"/>
          </p:cNvSpPr>
          <p:nvPr>
            <p:ph type="body" sz="quarter" idx="3" hasCustomPrompt="1"/>
          </p:nvPr>
        </p:nvSpPr>
        <p:spPr>
          <a:xfrm>
            <a:off x="4629150" y="1350352"/>
            <a:ext cx="3887788" cy="369332"/>
          </a:xfrm>
          <a:prstGeom prst="rect">
            <a:avLst/>
          </a:prstGeom>
        </p:spPr>
        <p:txBody>
          <a:bodyPr anchor="b">
            <a:spAutoFit/>
          </a:bodyPr>
          <a:lstStyle>
            <a:lvl1pPr marL="0" indent="0">
              <a:buNone/>
              <a:defRPr lang="en-US" sz="2000" b="1" i="0" kern="1200" dirty="0">
                <a:solidFill>
                  <a:srgbClr val="1178A2"/>
                </a:solidFill>
                <a:latin typeface="Trebuchet MS" panose="020B0703020202090204" pitchFamily="34" charset="0"/>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1" name="Content Placeholder 2">
            <a:extLst>
              <a:ext uri="{FF2B5EF4-FFF2-40B4-BE49-F238E27FC236}">
                <a16:creationId xmlns:a16="http://schemas.microsoft.com/office/drawing/2014/main" id="{7EA3BA9A-CF68-024A-B96F-821FAE15048F}"/>
              </a:ext>
            </a:extLst>
          </p:cNvPr>
          <p:cNvSpPr>
            <a:spLocks noGrp="1"/>
          </p:cNvSpPr>
          <p:nvPr>
            <p:ph idx="14"/>
          </p:nvPr>
        </p:nvSpPr>
        <p:spPr>
          <a:xfrm>
            <a:off x="4629150" y="1779514"/>
            <a:ext cx="3886200" cy="1364989"/>
          </a:xfrm>
          <a:prstGeom prst="rect">
            <a:avLst/>
          </a:prstGeom>
        </p:spPr>
        <p:txBody>
          <a:bodyPr lIns="0">
            <a:spAutoFit/>
          </a:bodyPr>
          <a:lstStyle>
            <a:lvl1pPr>
              <a:defRPr sz="2400" b="0" i="0">
                <a:latin typeface="Cambria" panose="02040503050406030204" pitchFamily="18" charset="0"/>
              </a:defRPr>
            </a:lvl1pPr>
            <a:lvl2pPr marL="685800" indent="-228600">
              <a:buFont typeface="AppleSymbols" panose="02000000000000000000" pitchFamily="2" charset="-79"/>
              <a:buChar char="⎻"/>
              <a:defRPr sz="2000" b="0" i="0">
                <a:latin typeface="Cambria" panose="02040503050406030204" pitchFamily="18" charset="0"/>
              </a:defRPr>
            </a:lvl2pPr>
            <a:lvl3pPr marL="1143000" indent="-228600">
              <a:buFont typeface="Wingdings" pitchFamily="2" charset="2"/>
              <a:buChar char="§"/>
              <a:defRPr sz="1800" b="0" i="0">
                <a:latin typeface="Cambria" panose="02040503050406030204" pitchFamily="18" charset="0"/>
              </a:defRPr>
            </a:lvl3pPr>
            <a:lvl4pPr marL="1600200" indent="-228600">
              <a:buFont typeface="Courier New" panose="02070309020205020404" pitchFamily="49" charset="0"/>
              <a:buChar char="o"/>
              <a:defRPr sz="1600" b="0" i="0">
                <a:latin typeface="Cambria" panose="02040503050406030204" pitchFamily="18"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2" name="Title 1">
            <a:extLst>
              <a:ext uri="{FF2B5EF4-FFF2-40B4-BE49-F238E27FC236}">
                <a16:creationId xmlns:a16="http://schemas.microsoft.com/office/drawing/2014/main" id="{87274511-D8B3-2E4B-916E-9A428FCCB4A4}"/>
              </a:ext>
            </a:extLst>
          </p:cNvPr>
          <p:cNvSpPr txBox="1">
            <a:spLocks/>
          </p:cNvSpPr>
          <p:nvPr userDrawn="1"/>
        </p:nvSpPr>
        <p:spPr>
          <a:xfrm>
            <a:off x="611560" y="987425"/>
            <a:ext cx="3384376" cy="978729"/>
          </a:xfrm>
          <a:prstGeom prst="rect">
            <a:avLst/>
          </a:prstGeom>
        </p:spPr>
        <p:txBody>
          <a:bodyPr lIns="0" rIns="0" anchor="b" anchorCtr="0">
            <a:spAutoFit/>
          </a:bodyPr>
          <a:lstStyle>
            <a:lvl1pPr algn="l" defTabSz="914400" rtl="0" eaLnBrk="1" latinLnBrk="0" hangingPunct="1">
              <a:lnSpc>
                <a:spcPct val="90000"/>
              </a:lnSpc>
              <a:spcBef>
                <a:spcPct val="0"/>
              </a:spcBef>
              <a:buNone/>
              <a:defRPr sz="4000" b="1" i="0" kern="1200">
                <a:solidFill>
                  <a:srgbClr val="1178A2"/>
                </a:solidFill>
                <a:latin typeface="Trebuchet MS" panose="020B0703020202090204" pitchFamily="34" charset="0"/>
                <a:ea typeface="+mj-ea"/>
                <a:cs typeface="+mj-cs"/>
              </a:defRPr>
            </a:lvl1pPr>
          </a:lstStyle>
          <a:p>
            <a:r>
              <a:rPr lang="en-US" sz="3200" dirty="0"/>
              <a:t>Click to edit Master title style</a:t>
            </a:r>
          </a:p>
        </p:txBody>
      </p:sp>
    </p:spTree>
    <p:extLst>
      <p:ext uri="{BB962C8B-B14F-4D97-AF65-F5344CB8AC3E}">
        <p14:creationId xmlns:p14="http://schemas.microsoft.com/office/powerpoint/2010/main" val="21314630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7" name="Picture 6" descr="ACSQHC.png">
            <a:extLst>
              <a:ext uri="{FF2B5EF4-FFF2-40B4-BE49-F238E27FC236}">
                <a16:creationId xmlns:a16="http://schemas.microsoft.com/office/drawing/2014/main" id="{7029393B-01E7-0C49-A200-2B33538AB519}"/>
              </a:ext>
            </a:extLst>
          </p:cNvPr>
          <p:cNvPicPr>
            <a:picLocks noChangeAspect="1"/>
          </p:cNvPicPr>
          <p:nvPr userDrawn="1"/>
        </p:nvPicPr>
        <p:blipFill>
          <a:blip r:embed="rId2"/>
          <a:stretch>
            <a:fillRect/>
          </a:stretch>
        </p:blipFill>
        <p:spPr>
          <a:xfrm>
            <a:off x="611560" y="6021288"/>
            <a:ext cx="3754760" cy="410356"/>
          </a:xfrm>
          <a:prstGeom prst="rect">
            <a:avLst/>
          </a:prstGeom>
        </p:spPr>
      </p:pic>
      <p:pic>
        <p:nvPicPr>
          <p:cNvPr id="9" name="Picture 8">
            <a:extLst>
              <a:ext uri="{FF2B5EF4-FFF2-40B4-BE49-F238E27FC236}">
                <a16:creationId xmlns:a16="http://schemas.microsoft.com/office/drawing/2014/main" id="{CC5DE298-303E-CF49-BC9A-B05C98F8E22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7544" y="1052736"/>
            <a:ext cx="1155700" cy="2730500"/>
          </a:xfrm>
          <a:prstGeom prst="rect">
            <a:avLst/>
          </a:prstGeom>
        </p:spPr>
      </p:pic>
      <p:sp>
        <p:nvSpPr>
          <p:cNvPr id="14" name="TextBox 13">
            <a:extLst>
              <a:ext uri="{FF2B5EF4-FFF2-40B4-BE49-F238E27FC236}">
                <a16:creationId xmlns:a16="http://schemas.microsoft.com/office/drawing/2014/main" id="{4CE58B9F-1CB4-6846-83AE-16F28E7CD68D}"/>
              </a:ext>
            </a:extLst>
          </p:cNvPr>
          <p:cNvSpPr txBox="1"/>
          <p:nvPr userDrawn="1"/>
        </p:nvSpPr>
        <p:spPr>
          <a:xfrm>
            <a:off x="1623244" y="1340768"/>
            <a:ext cx="3312368" cy="2144177"/>
          </a:xfrm>
          <a:prstGeom prst="rect">
            <a:avLst/>
          </a:prstGeom>
          <a:noFill/>
        </p:spPr>
        <p:txBody>
          <a:bodyPr wrap="square" rtlCol="0">
            <a:spAutoFit/>
          </a:bodyPr>
          <a:lstStyle/>
          <a:p>
            <a:pPr lvl="0">
              <a:spcAft>
                <a:spcPts val="1200"/>
              </a:spcAft>
            </a:pPr>
            <a:r>
              <a:rPr lang="en-US" b="1" dirty="0" err="1">
                <a:latin typeface="Cambria" panose="02040503050406030204" pitchFamily="18" charset="0"/>
              </a:rPr>
              <a:t>Safetyandquality.gov.au</a:t>
            </a:r>
            <a:endParaRPr lang="en-US" b="1" dirty="0">
              <a:latin typeface="Cambria" panose="02040503050406030204" pitchFamily="18" charset="0"/>
            </a:endParaRPr>
          </a:p>
          <a:p>
            <a:pPr lvl="0">
              <a:spcAft>
                <a:spcPts val="1200"/>
              </a:spcAft>
            </a:pPr>
            <a:endParaRPr lang="en-US" b="1" dirty="0">
              <a:latin typeface="Cambria" panose="02040503050406030204" pitchFamily="18" charset="0"/>
            </a:endParaRPr>
          </a:p>
          <a:p>
            <a:pPr lvl="0">
              <a:spcAft>
                <a:spcPts val="1200"/>
              </a:spcAft>
            </a:pPr>
            <a:r>
              <a:rPr lang="en-US" b="1" dirty="0" err="1">
                <a:latin typeface="Cambria" panose="02040503050406030204" pitchFamily="18" charset="0"/>
              </a:rPr>
              <a:t>Twitter.com</a:t>
            </a:r>
            <a:r>
              <a:rPr lang="en-US" b="1" dirty="0">
                <a:latin typeface="Cambria" panose="02040503050406030204" pitchFamily="18" charset="0"/>
              </a:rPr>
              <a:t>/ACSQHS</a:t>
            </a:r>
          </a:p>
          <a:p>
            <a:pPr lvl="0">
              <a:spcAft>
                <a:spcPts val="1200"/>
              </a:spcAft>
            </a:pPr>
            <a:endParaRPr lang="en-US" b="1" dirty="0">
              <a:latin typeface="Cambria" panose="02040503050406030204" pitchFamily="18" charset="0"/>
            </a:endParaRPr>
          </a:p>
          <a:p>
            <a:pPr lvl="0">
              <a:spcAft>
                <a:spcPts val="1200"/>
              </a:spcAft>
            </a:pPr>
            <a:r>
              <a:rPr lang="en-US" b="1" dirty="0" err="1">
                <a:latin typeface="Cambria" panose="02040503050406030204" pitchFamily="18" charset="0"/>
              </a:rPr>
              <a:t>Youtube.com</a:t>
            </a:r>
            <a:r>
              <a:rPr lang="en-US" b="1" dirty="0">
                <a:latin typeface="Cambria" panose="02040503050406030204" pitchFamily="18" charset="0"/>
              </a:rPr>
              <a:t>/user/ACSQHC</a:t>
            </a:r>
          </a:p>
        </p:txBody>
      </p:sp>
      <p:sp>
        <p:nvSpPr>
          <p:cNvPr id="17" name="Text Placeholder 4">
            <a:extLst>
              <a:ext uri="{FF2B5EF4-FFF2-40B4-BE49-F238E27FC236}">
                <a16:creationId xmlns:a16="http://schemas.microsoft.com/office/drawing/2014/main" id="{D56B1EF5-522D-0C42-9BDC-20CCA6633E00}"/>
              </a:ext>
            </a:extLst>
          </p:cNvPr>
          <p:cNvSpPr>
            <a:spLocks noGrp="1"/>
          </p:cNvSpPr>
          <p:nvPr>
            <p:ph type="body" sz="quarter" idx="13" hasCustomPrompt="1"/>
          </p:nvPr>
        </p:nvSpPr>
        <p:spPr>
          <a:xfrm>
            <a:off x="611188" y="4437112"/>
            <a:ext cx="5473700" cy="968470"/>
          </a:xfrm>
          <a:prstGeom prst="rect">
            <a:avLst/>
          </a:prstGeom>
        </p:spPr>
        <p:txBody>
          <a:bodyPr lIns="0" anchor="b" anchorCtr="0">
            <a:spAutoFit/>
          </a:bodyPr>
          <a:lstStyle>
            <a:lvl1pPr marL="0" indent="0">
              <a:spcBef>
                <a:spcPts val="500"/>
              </a:spcBef>
              <a:buFontTx/>
              <a:buNone/>
              <a:defRPr sz="1800">
                <a:solidFill>
                  <a:schemeClr val="bg2">
                    <a:lumMod val="50000"/>
                  </a:schemeClr>
                </a:solidFill>
                <a:latin typeface="+mn-lt"/>
              </a:defRPr>
            </a:lvl1pPr>
            <a:lvl2pPr marL="457200" indent="0">
              <a:buFontTx/>
              <a:buNone/>
              <a:defRPr sz="2000">
                <a:solidFill>
                  <a:schemeClr val="bg1">
                    <a:lumMod val="50000"/>
                  </a:schemeClr>
                </a:solidFill>
                <a:latin typeface="+mj-lt"/>
              </a:defRPr>
            </a:lvl2pPr>
            <a:lvl3pPr marL="914400" indent="0">
              <a:buFontTx/>
              <a:buNone/>
              <a:defRPr sz="2000">
                <a:solidFill>
                  <a:schemeClr val="bg1">
                    <a:lumMod val="50000"/>
                  </a:schemeClr>
                </a:solidFill>
                <a:latin typeface="+mj-lt"/>
              </a:defRPr>
            </a:lvl3pPr>
            <a:lvl4pPr marL="1371600" indent="0">
              <a:buFontTx/>
              <a:buNone/>
              <a:defRPr sz="2000">
                <a:solidFill>
                  <a:schemeClr val="bg1">
                    <a:lumMod val="50000"/>
                  </a:schemeClr>
                </a:solidFill>
                <a:latin typeface="+mj-lt"/>
              </a:defRPr>
            </a:lvl4pPr>
            <a:lvl5pPr marL="1828800" indent="0">
              <a:buFontTx/>
              <a:buNone/>
              <a:defRPr sz="2000">
                <a:solidFill>
                  <a:schemeClr val="bg1">
                    <a:lumMod val="50000"/>
                  </a:schemeClr>
                </a:solidFill>
                <a:latin typeface="+mj-lt"/>
              </a:defRPr>
            </a:lvl5pPr>
          </a:lstStyle>
          <a:p>
            <a:pPr lvl="0"/>
            <a:r>
              <a:rPr lang="en-US" dirty="0"/>
              <a:t>Staff name</a:t>
            </a:r>
          </a:p>
          <a:p>
            <a:pPr lvl="0"/>
            <a:r>
              <a:rPr lang="en-US" dirty="0" err="1"/>
              <a:t>staffname@safetyandquality.gov.au</a:t>
            </a:r>
            <a:endParaRPr lang="en-US" dirty="0"/>
          </a:p>
          <a:p>
            <a:pPr lvl="0"/>
            <a:r>
              <a:rPr lang="en-US" dirty="0" err="1"/>
              <a:t>www.safetyandquality.gov.au</a:t>
            </a:r>
            <a:endParaRPr lang="en-US" dirty="0"/>
          </a:p>
        </p:txBody>
      </p:sp>
    </p:spTree>
    <p:extLst>
      <p:ext uri="{BB962C8B-B14F-4D97-AF65-F5344CB8AC3E}">
        <p14:creationId xmlns:p14="http://schemas.microsoft.com/office/powerpoint/2010/main" val="334225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1EA924-DF15-4140-95AC-C4DDA4990AF2}"/>
              </a:ext>
            </a:extLst>
          </p:cNvPr>
          <p:cNvSpPr>
            <a:spLocks noGrp="1"/>
          </p:cNvSpPr>
          <p:nvPr>
            <p:ph idx="1" hasCustomPrompt="1"/>
          </p:nvPr>
        </p:nvSpPr>
        <p:spPr>
          <a:xfrm>
            <a:off x="611560" y="3140968"/>
            <a:ext cx="7886700" cy="1364989"/>
          </a:xfrm>
          <a:prstGeom prst="rect">
            <a:avLst/>
          </a:prstGeom>
        </p:spPr>
        <p:txBody>
          <a:bodyPr lIns="0">
            <a:spAutoFit/>
          </a:bodyPr>
          <a:lstStyle>
            <a:lvl1pPr>
              <a:defRPr sz="2400" b="0" i="0">
                <a:latin typeface="+mn-lt"/>
              </a:defRPr>
            </a:lvl1pPr>
            <a:lvl2pPr marL="685800" indent="-228600">
              <a:buFont typeface="AppleSymbols" panose="02000000000000000000" pitchFamily="2" charset="-79"/>
              <a:buChar char="⎻"/>
              <a:defRPr sz="2000" b="0" i="0">
                <a:latin typeface="+mn-lt"/>
              </a:defRPr>
            </a:lvl2pPr>
            <a:lvl3pPr marL="1143000" indent="-228600">
              <a:buFont typeface="Wingdings" pitchFamily="2" charset="2"/>
              <a:buChar char="§"/>
              <a:defRPr sz="1800" b="0" i="0">
                <a:latin typeface="+mn-lt"/>
              </a:defRPr>
            </a:lvl3pPr>
            <a:lvl4pPr marL="1600200" indent="-228600">
              <a:buFont typeface="Courier New" panose="02070309020205020404" pitchFamily="49" charset="0"/>
              <a:buChar char="o"/>
              <a:defRPr sz="1600" b="0" i="0">
                <a:latin typeface="+mn-lt"/>
              </a:defRPr>
            </a:lvl4pPr>
          </a:lstStyle>
          <a:p>
            <a:pPr lvl="0"/>
            <a:r>
              <a:rPr lang="en-US" dirty="0"/>
              <a:t>First level</a:t>
            </a:r>
          </a:p>
          <a:p>
            <a:pPr lvl="1"/>
            <a:r>
              <a:rPr lang="en-US" dirty="0"/>
              <a:t>Second level</a:t>
            </a:r>
          </a:p>
          <a:p>
            <a:pPr lvl="2"/>
            <a:r>
              <a:rPr lang="en-US" dirty="0"/>
              <a:t>Third level</a:t>
            </a:r>
          </a:p>
          <a:p>
            <a:pPr lvl="3"/>
            <a:r>
              <a:rPr lang="en-US" dirty="0"/>
              <a:t>Fourth level</a:t>
            </a:r>
          </a:p>
        </p:txBody>
      </p:sp>
      <p:sp>
        <p:nvSpPr>
          <p:cNvPr id="5" name="Title 2">
            <a:extLst>
              <a:ext uri="{FF2B5EF4-FFF2-40B4-BE49-F238E27FC236}">
                <a16:creationId xmlns:a16="http://schemas.microsoft.com/office/drawing/2014/main" id="{CC7E182D-B2DD-1F46-9E2A-0652D155BABD}"/>
              </a:ext>
            </a:extLst>
          </p:cNvPr>
          <p:cNvSpPr>
            <a:spLocks noGrp="1"/>
          </p:cNvSpPr>
          <p:nvPr>
            <p:ph type="title"/>
          </p:nvPr>
        </p:nvSpPr>
        <p:spPr>
          <a:xfrm>
            <a:off x="611560" y="2133600"/>
            <a:ext cx="7886700" cy="590931"/>
          </a:xfrm>
          <a:prstGeom prst="rect">
            <a:avLst/>
          </a:prstGeom>
        </p:spPr>
        <p:txBody>
          <a:bodyPr lIns="0" tIns="46800" rIns="0">
            <a:spAutoFit/>
          </a:bodyPr>
          <a:lstStyle>
            <a:lvl1pPr marL="0" algn="l" defTabSz="914400" rtl="0" eaLnBrk="1" latinLnBrk="0" hangingPunct="1">
              <a:lnSpc>
                <a:spcPct val="90000"/>
              </a:lnSpc>
              <a:spcBef>
                <a:spcPct val="0"/>
              </a:spcBef>
              <a:buNone/>
              <a:defRPr lang="en-US" sz="3600" b="1" i="0" kern="1200" baseline="0" dirty="0">
                <a:solidFill>
                  <a:srgbClr val="005470"/>
                </a:solidFill>
                <a:latin typeface="Trebuchet MS" panose="020B0703020202090204" pitchFamily="34" charset="0"/>
                <a:ea typeface="+mj-ea"/>
                <a:cs typeface="+mj-cs"/>
              </a:defRPr>
            </a:lvl1pPr>
          </a:lstStyle>
          <a:p>
            <a:r>
              <a:rPr lang="en-US" smtClean="0"/>
              <a:t>Click to edit Master title style</a:t>
            </a:r>
            <a:endParaRPr lang="en-US" dirty="0"/>
          </a:p>
        </p:txBody>
      </p:sp>
      <p:sp>
        <p:nvSpPr>
          <p:cNvPr id="9" name="Date Placeholder 3">
            <a:extLst>
              <a:ext uri="{FF2B5EF4-FFF2-40B4-BE49-F238E27FC236}">
                <a16:creationId xmlns:a16="http://schemas.microsoft.com/office/drawing/2014/main" id="{478A943B-B381-944A-AC17-F268A1DAE59A}"/>
              </a:ext>
            </a:extLst>
          </p:cNvPr>
          <p:cNvSpPr>
            <a:spLocks noGrp="1"/>
          </p:cNvSpPr>
          <p:nvPr>
            <p:ph type="dt" sz="half" idx="2"/>
          </p:nvPr>
        </p:nvSpPr>
        <p:spPr>
          <a:xfrm>
            <a:off x="6156176" y="6093296"/>
            <a:ext cx="2341712" cy="365125"/>
          </a:xfrm>
          <a:prstGeom prst="rect">
            <a:avLst/>
          </a:prstGeom>
        </p:spPr>
        <p:txBody>
          <a:bodyPr vert="horz" lIns="91440" tIns="45720" rIns="0" bIns="0" rtlCol="0" anchor="b" anchorCtr="0"/>
          <a:lstStyle>
            <a:lvl1pPr algn="r">
              <a:defRPr sz="1000" b="0" i="0">
                <a:solidFill>
                  <a:schemeClr val="bg1">
                    <a:lumMod val="50000"/>
                  </a:schemeClr>
                </a:solidFill>
                <a:latin typeface="Cambria" panose="02040503050406030204" pitchFamily="18" charset="0"/>
              </a:defRPr>
            </a:lvl1pPr>
          </a:lstStyle>
          <a:p>
            <a:r>
              <a:rPr lang="en-AU" sz="1100" dirty="0"/>
              <a:t>12 April 2018</a:t>
            </a:r>
            <a:endParaRPr lang="en-US" sz="1100" dirty="0"/>
          </a:p>
        </p:txBody>
      </p:sp>
    </p:spTree>
    <p:extLst>
      <p:ext uri="{BB962C8B-B14F-4D97-AF65-F5344CB8AC3E}">
        <p14:creationId xmlns:p14="http://schemas.microsoft.com/office/powerpoint/2010/main" val="3145411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ext Placeholder 4">
            <a:extLst>
              <a:ext uri="{FF2B5EF4-FFF2-40B4-BE49-F238E27FC236}">
                <a16:creationId xmlns:a16="http://schemas.microsoft.com/office/drawing/2014/main" id="{8A652448-ED6A-8A40-9228-101F4C7AD60A}"/>
              </a:ext>
            </a:extLst>
          </p:cNvPr>
          <p:cNvSpPr>
            <a:spLocks noGrp="1"/>
          </p:cNvSpPr>
          <p:nvPr>
            <p:ph type="body" sz="quarter" idx="10" hasCustomPrompt="1"/>
          </p:nvPr>
        </p:nvSpPr>
        <p:spPr>
          <a:xfrm>
            <a:off x="611188" y="3140969"/>
            <a:ext cx="7886700" cy="341632"/>
          </a:xfrm>
          <a:prstGeom prst="rect">
            <a:avLst/>
          </a:prstGeom>
        </p:spPr>
        <p:txBody>
          <a:bodyPr lIns="0">
            <a:spAutoFit/>
          </a:bodyPr>
          <a:lstStyle>
            <a:lvl1pPr marL="0" indent="0">
              <a:buFontTx/>
              <a:buNone/>
              <a:defRPr sz="1800">
                <a:solidFill>
                  <a:srgbClr val="1178A2"/>
                </a:solidFill>
              </a:defRPr>
            </a:lvl1pPr>
          </a:lstStyle>
          <a:p>
            <a:pPr lvl="0"/>
            <a:r>
              <a:rPr lang="en-US" dirty="0"/>
              <a:t>Click to edit Master text styles</a:t>
            </a:r>
          </a:p>
        </p:txBody>
      </p:sp>
      <p:sp>
        <p:nvSpPr>
          <p:cNvPr id="5" name="Title 2">
            <a:extLst>
              <a:ext uri="{FF2B5EF4-FFF2-40B4-BE49-F238E27FC236}">
                <a16:creationId xmlns:a16="http://schemas.microsoft.com/office/drawing/2014/main" id="{B2CD8210-A177-0D45-93D7-FA1FE895ACBD}"/>
              </a:ext>
            </a:extLst>
          </p:cNvPr>
          <p:cNvSpPr>
            <a:spLocks noGrp="1"/>
          </p:cNvSpPr>
          <p:nvPr>
            <p:ph type="title"/>
          </p:nvPr>
        </p:nvSpPr>
        <p:spPr>
          <a:xfrm>
            <a:off x="611560" y="2133600"/>
            <a:ext cx="7886700" cy="590931"/>
          </a:xfrm>
          <a:prstGeom prst="rect">
            <a:avLst/>
          </a:prstGeom>
        </p:spPr>
        <p:txBody>
          <a:bodyPr lIns="0" tIns="46800" rIns="0">
            <a:spAutoFit/>
          </a:bodyPr>
          <a:lstStyle>
            <a:lvl1pPr marL="0" algn="l" defTabSz="914400" rtl="0" eaLnBrk="1" latinLnBrk="0" hangingPunct="1">
              <a:lnSpc>
                <a:spcPct val="90000"/>
              </a:lnSpc>
              <a:spcBef>
                <a:spcPct val="0"/>
              </a:spcBef>
              <a:buNone/>
              <a:defRPr lang="en-US" sz="3600" b="1" i="0" kern="1200" baseline="0" dirty="0">
                <a:solidFill>
                  <a:srgbClr val="005470"/>
                </a:solidFill>
                <a:latin typeface="Trebuchet MS" panose="020B0703020202090204" pitchFamily="34" charset="0"/>
                <a:ea typeface="+mj-ea"/>
                <a:cs typeface="+mj-cs"/>
              </a:defRPr>
            </a:lvl1pPr>
          </a:lstStyle>
          <a:p>
            <a:r>
              <a:rPr lang="en-US" smtClean="0"/>
              <a:t>Click to edit Master title style</a:t>
            </a:r>
            <a:endParaRPr lang="en-US" dirty="0"/>
          </a:p>
        </p:txBody>
      </p:sp>
      <p:sp>
        <p:nvSpPr>
          <p:cNvPr id="8" name="Date Placeholder 3">
            <a:extLst>
              <a:ext uri="{FF2B5EF4-FFF2-40B4-BE49-F238E27FC236}">
                <a16:creationId xmlns:a16="http://schemas.microsoft.com/office/drawing/2014/main" id="{6EA8A563-6749-E545-B250-FF5D15F10C0A}"/>
              </a:ext>
            </a:extLst>
          </p:cNvPr>
          <p:cNvSpPr>
            <a:spLocks noGrp="1"/>
          </p:cNvSpPr>
          <p:nvPr>
            <p:ph type="dt" sz="half" idx="2"/>
          </p:nvPr>
        </p:nvSpPr>
        <p:spPr>
          <a:xfrm>
            <a:off x="6156176" y="6093296"/>
            <a:ext cx="2341712" cy="365125"/>
          </a:xfrm>
          <a:prstGeom prst="rect">
            <a:avLst/>
          </a:prstGeom>
        </p:spPr>
        <p:txBody>
          <a:bodyPr vert="horz" lIns="91440" tIns="45720" rIns="0" bIns="0" rtlCol="0" anchor="b" anchorCtr="0"/>
          <a:lstStyle>
            <a:lvl1pPr algn="r">
              <a:defRPr sz="1000" b="0" i="0">
                <a:solidFill>
                  <a:schemeClr val="bg1">
                    <a:lumMod val="50000"/>
                  </a:schemeClr>
                </a:solidFill>
                <a:latin typeface="Cambria" panose="02040503050406030204" pitchFamily="18" charset="0"/>
              </a:defRPr>
            </a:lvl1pPr>
          </a:lstStyle>
          <a:p>
            <a:r>
              <a:rPr lang="en-AU" sz="1100" dirty="0"/>
              <a:t>12 April 2018</a:t>
            </a:r>
            <a:endParaRPr lang="en-US" sz="1100" dirty="0"/>
          </a:p>
        </p:txBody>
      </p:sp>
    </p:spTree>
    <p:extLst>
      <p:ext uri="{BB962C8B-B14F-4D97-AF65-F5344CB8AC3E}">
        <p14:creationId xmlns:p14="http://schemas.microsoft.com/office/powerpoint/2010/main" val="129690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2">
            <a:extLst>
              <a:ext uri="{FF2B5EF4-FFF2-40B4-BE49-F238E27FC236}">
                <a16:creationId xmlns:a16="http://schemas.microsoft.com/office/drawing/2014/main" id="{93826A2E-E6FC-8A48-8FF1-9FCDA5DAFDE1}"/>
              </a:ext>
            </a:extLst>
          </p:cNvPr>
          <p:cNvSpPr>
            <a:spLocks noGrp="1"/>
          </p:cNvSpPr>
          <p:nvPr>
            <p:ph type="title"/>
          </p:nvPr>
        </p:nvSpPr>
        <p:spPr>
          <a:xfrm>
            <a:off x="611188" y="836712"/>
            <a:ext cx="7886700" cy="590931"/>
          </a:xfrm>
          <a:prstGeom prst="rect">
            <a:avLst/>
          </a:prstGeom>
        </p:spPr>
        <p:txBody>
          <a:bodyPr lIns="0" rIns="0">
            <a:spAutoFit/>
          </a:bodyPr>
          <a:lstStyle>
            <a:lvl1pPr marL="0" algn="l" defTabSz="914400" rtl="0" eaLnBrk="1" latinLnBrk="0" hangingPunct="1">
              <a:lnSpc>
                <a:spcPct val="90000"/>
              </a:lnSpc>
              <a:spcBef>
                <a:spcPct val="0"/>
              </a:spcBef>
              <a:buNone/>
              <a:defRPr lang="en-US" sz="3600" b="1" i="0" kern="1200" baseline="0" dirty="0">
                <a:solidFill>
                  <a:srgbClr val="1178A2"/>
                </a:solidFill>
                <a:latin typeface="Trebuchet MS" panose="020B0703020202090204" pitchFamily="34" charset="0"/>
                <a:ea typeface="+mj-ea"/>
                <a:cs typeface="+mj-cs"/>
              </a:defRPr>
            </a:lvl1pPr>
          </a:lstStyle>
          <a:p>
            <a:r>
              <a:rPr lang="en-US" dirty="0"/>
              <a:t>Click to edit Master title style</a:t>
            </a:r>
          </a:p>
        </p:txBody>
      </p:sp>
      <p:sp>
        <p:nvSpPr>
          <p:cNvPr id="12" name="Text Placeholder 2">
            <a:extLst>
              <a:ext uri="{FF2B5EF4-FFF2-40B4-BE49-F238E27FC236}">
                <a16:creationId xmlns:a16="http://schemas.microsoft.com/office/drawing/2014/main" id="{9E67337A-22F7-C447-862E-B67C2F74465E}"/>
              </a:ext>
            </a:extLst>
          </p:cNvPr>
          <p:cNvSpPr>
            <a:spLocks noGrp="1"/>
          </p:cNvSpPr>
          <p:nvPr>
            <p:ph type="body" sz="quarter" idx="13"/>
          </p:nvPr>
        </p:nvSpPr>
        <p:spPr>
          <a:xfrm>
            <a:off x="611188" y="2492896"/>
            <a:ext cx="7886700" cy="369332"/>
          </a:xfrm>
          <a:prstGeom prst="rect">
            <a:avLst/>
          </a:prstGeom>
        </p:spPr>
        <p:txBody>
          <a:bodyPr lIns="0">
            <a:spAutoFit/>
          </a:bodyPr>
          <a:lstStyle>
            <a:lvl1pPr marL="0" indent="0">
              <a:buFontTx/>
              <a:buNone/>
              <a:defRPr sz="2000">
                <a:latin typeface="Cambria" panose="02040503050406030204" pitchFamily="18" charset="0"/>
              </a:defRPr>
            </a:lvl1pPr>
          </a:lstStyle>
          <a:p>
            <a:pPr lvl="0"/>
            <a:r>
              <a:rPr lang="en-US" dirty="0"/>
              <a:t>Edit Master text styles</a:t>
            </a:r>
          </a:p>
        </p:txBody>
      </p:sp>
      <p:sp>
        <p:nvSpPr>
          <p:cNvPr id="13" name="Date Placeholder 3">
            <a:extLst>
              <a:ext uri="{FF2B5EF4-FFF2-40B4-BE49-F238E27FC236}">
                <a16:creationId xmlns:a16="http://schemas.microsoft.com/office/drawing/2014/main" id="{64E0E7E2-05DA-554B-A2DE-07D448E9C988}"/>
              </a:ext>
            </a:extLst>
          </p:cNvPr>
          <p:cNvSpPr>
            <a:spLocks noGrp="1"/>
          </p:cNvSpPr>
          <p:nvPr>
            <p:ph type="dt" sz="half" idx="2"/>
          </p:nvPr>
        </p:nvSpPr>
        <p:spPr>
          <a:xfrm>
            <a:off x="611188" y="6356350"/>
            <a:ext cx="2057400" cy="365125"/>
          </a:xfrm>
          <a:prstGeom prst="rect">
            <a:avLst/>
          </a:prstGeom>
        </p:spPr>
        <p:txBody>
          <a:bodyPr vert="horz" lIns="91440" tIns="45720" rIns="91440" bIns="45720" rtlCol="0" anchor="ctr"/>
          <a:lstStyle>
            <a:lvl1pPr algn="l">
              <a:defRPr sz="1000" b="0" i="0">
                <a:solidFill>
                  <a:schemeClr val="tx1">
                    <a:tint val="75000"/>
                  </a:schemeClr>
                </a:solidFill>
                <a:latin typeface="Cambria" panose="02040503050406030204" pitchFamily="18" charset="0"/>
              </a:defRPr>
            </a:lvl1pPr>
          </a:lstStyle>
          <a:p>
            <a:fld id="{6731C801-442D-3445-89B1-17C5491956E9}" type="datetimeFigureOut">
              <a:rPr lang="en-US" smtClean="0"/>
              <a:pPr/>
              <a:t>6/14/2019</a:t>
            </a:fld>
            <a:endParaRPr lang="en-US" dirty="0"/>
          </a:p>
        </p:txBody>
      </p:sp>
      <p:sp>
        <p:nvSpPr>
          <p:cNvPr id="14" name="Footer Placeholder 4">
            <a:extLst>
              <a:ext uri="{FF2B5EF4-FFF2-40B4-BE49-F238E27FC236}">
                <a16:creationId xmlns:a16="http://schemas.microsoft.com/office/drawing/2014/main" id="{2DADD251-F7D5-DF4B-8C49-3E97A31EA03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000" b="0" i="0">
                <a:solidFill>
                  <a:schemeClr val="tx1">
                    <a:tint val="75000"/>
                  </a:schemeClr>
                </a:solidFill>
                <a:latin typeface="Cambria" panose="02040503050406030204" pitchFamily="18" charset="0"/>
              </a:defRPr>
            </a:lvl1pPr>
          </a:lstStyle>
          <a:p>
            <a:endParaRPr lang="en-US" dirty="0"/>
          </a:p>
        </p:txBody>
      </p:sp>
      <p:sp>
        <p:nvSpPr>
          <p:cNvPr id="15" name="Slide Number Placeholder 5">
            <a:extLst>
              <a:ext uri="{FF2B5EF4-FFF2-40B4-BE49-F238E27FC236}">
                <a16:creationId xmlns:a16="http://schemas.microsoft.com/office/drawing/2014/main" id="{4CACC1B0-EC7C-8146-961C-8D1FB9A55C9A}"/>
              </a:ext>
            </a:extLst>
          </p:cNvPr>
          <p:cNvSpPr>
            <a:spLocks noGrp="1"/>
          </p:cNvSpPr>
          <p:nvPr>
            <p:ph type="sldNum" sz="quarter" idx="4"/>
          </p:nvPr>
        </p:nvSpPr>
        <p:spPr>
          <a:xfrm>
            <a:off x="6440488" y="6356350"/>
            <a:ext cx="2057400" cy="365125"/>
          </a:xfrm>
          <a:prstGeom prst="rect">
            <a:avLst/>
          </a:prstGeom>
        </p:spPr>
        <p:txBody>
          <a:bodyPr vert="horz" lIns="91440" tIns="45720" rIns="91440" bIns="45720" rtlCol="0" anchor="ctr"/>
          <a:lstStyle>
            <a:lvl1pPr algn="r">
              <a:defRPr sz="1000" b="0" i="0">
                <a:solidFill>
                  <a:schemeClr val="tx1">
                    <a:tint val="75000"/>
                  </a:schemeClr>
                </a:solidFill>
                <a:latin typeface="Cambria" panose="02040503050406030204" pitchFamily="18" charset="0"/>
              </a:defRPr>
            </a:lvl1pPr>
          </a:lstStyle>
          <a:p>
            <a:fld id="{98DE03F7-F82B-894C-A633-2EAA8A79CA00}" type="slidenum">
              <a:rPr lang="en-US" smtClean="0"/>
              <a:pPr/>
              <a:t>‹#›</a:t>
            </a:fld>
            <a:endParaRPr lang="en-US" dirty="0"/>
          </a:p>
        </p:txBody>
      </p:sp>
      <p:sp>
        <p:nvSpPr>
          <p:cNvPr id="9" name="Text Placeholder 2">
            <a:extLst>
              <a:ext uri="{FF2B5EF4-FFF2-40B4-BE49-F238E27FC236}">
                <a16:creationId xmlns:a16="http://schemas.microsoft.com/office/drawing/2014/main" id="{8F850901-9D8B-9044-9C15-354145AF5740}"/>
              </a:ext>
            </a:extLst>
          </p:cNvPr>
          <p:cNvSpPr>
            <a:spLocks noGrp="1"/>
          </p:cNvSpPr>
          <p:nvPr>
            <p:ph type="body" idx="1" hasCustomPrompt="1"/>
          </p:nvPr>
        </p:nvSpPr>
        <p:spPr>
          <a:xfrm>
            <a:off x="611188" y="1916832"/>
            <a:ext cx="7867650" cy="369332"/>
          </a:xfrm>
          <a:prstGeom prst="rect">
            <a:avLst/>
          </a:prstGeom>
        </p:spPr>
        <p:txBody>
          <a:bodyPr wrap="square" lIns="0" anchor="b">
            <a:spAutoFit/>
          </a:bodyPr>
          <a:lstStyle>
            <a:lvl1pPr marL="0" indent="0">
              <a:buNone/>
              <a:defRPr sz="2000" b="1" i="0">
                <a:solidFill>
                  <a:srgbClr val="1178A2"/>
                </a:solidFill>
                <a:latin typeface="Trebuchet MS" panose="020B070302020209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SUBTITLE STYLES</a:t>
            </a:r>
          </a:p>
        </p:txBody>
      </p:sp>
    </p:spTree>
    <p:extLst>
      <p:ext uri="{BB962C8B-B14F-4D97-AF65-F5344CB8AC3E}">
        <p14:creationId xmlns:p14="http://schemas.microsoft.com/office/powerpoint/2010/main" val="1731519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12" name="Text Placeholder 2">
            <a:extLst>
              <a:ext uri="{FF2B5EF4-FFF2-40B4-BE49-F238E27FC236}">
                <a16:creationId xmlns:a16="http://schemas.microsoft.com/office/drawing/2014/main" id="{9E67337A-22F7-C447-862E-B67C2F74465E}"/>
              </a:ext>
            </a:extLst>
          </p:cNvPr>
          <p:cNvSpPr>
            <a:spLocks noGrp="1"/>
          </p:cNvSpPr>
          <p:nvPr>
            <p:ph type="body" sz="quarter" idx="13"/>
          </p:nvPr>
        </p:nvSpPr>
        <p:spPr>
          <a:xfrm>
            <a:off x="611188" y="1916832"/>
            <a:ext cx="7886700" cy="424732"/>
          </a:xfrm>
          <a:prstGeom prst="rect">
            <a:avLst/>
          </a:prstGeom>
        </p:spPr>
        <p:txBody>
          <a:bodyPr lIns="0" rIns="90000">
            <a:spAutoFit/>
          </a:bodyPr>
          <a:lstStyle>
            <a:lvl1pPr marL="0" indent="0">
              <a:buFontTx/>
              <a:buNone/>
              <a:defRPr sz="2400">
                <a:latin typeface="Cambria" panose="02040503050406030204" pitchFamily="18" charset="0"/>
              </a:defRPr>
            </a:lvl1pPr>
          </a:lstStyle>
          <a:p>
            <a:pPr lvl="0"/>
            <a:r>
              <a:rPr lang="en-US" dirty="0"/>
              <a:t>Edit Master text styles</a:t>
            </a:r>
          </a:p>
        </p:txBody>
      </p:sp>
      <p:sp>
        <p:nvSpPr>
          <p:cNvPr id="13" name="Date Placeholder 3">
            <a:extLst>
              <a:ext uri="{FF2B5EF4-FFF2-40B4-BE49-F238E27FC236}">
                <a16:creationId xmlns:a16="http://schemas.microsoft.com/office/drawing/2014/main" id="{64E0E7E2-05DA-554B-A2DE-07D448E9C988}"/>
              </a:ext>
            </a:extLst>
          </p:cNvPr>
          <p:cNvSpPr>
            <a:spLocks noGrp="1"/>
          </p:cNvSpPr>
          <p:nvPr>
            <p:ph type="dt" sz="half" idx="2"/>
          </p:nvPr>
        </p:nvSpPr>
        <p:spPr>
          <a:xfrm>
            <a:off x="611188" y="6356350"/>
            <a:ext cx="2057400" cy="365125"/>
          </a:xfrm>
          <a:prstGeom prst="rect">
            <a:avLst/>
          </a:prstGeom>
        </p:spPr>
        <p:txBody>
          <a:bodyPr vert="horz" lIns="91440" tIns="45720" rIns="91440" bIns="45720" rtlCol="0" anchor="ctr"/>
          <a:lstStyle>
            <a:lvl1pPr algn="l">
              <a:defRPr sz="1000" b="0" i="0">
                <a:solidFill>
                  <a:schemeClr val="tx1">
                    <a:tint val="75000"/>
                  </a:schemeClr>
                </a:solidFill>
                <a:latin typeface="Cambria" panose="02040503050406030204" pitchFamily="18" charset="0"/>
              </a:defRPr>
            </a:lvl1pPr>
          </a:lstStyle>
          <a:p>
            <a:fld id="{6731C801-442D-3445-89B1-17C5491956E9}" type="datetimeFigureOut">
              <a:rPr lang="en-US" smtClean="0"/>
              <a:pPr/>
              <a:t>6/14/2019</a:t>
            </a:fld>
            <a:endParaRPr lang="en-US" dirty="0"/>
          </a:p>
        </p:txBody>
      </p:sp>
      <p:sp>
        <p:nvSpPr>
          <p:cNvPr id="14" name="Footer Placeholder 4">
            <a:extLst>
              <a:ext uri="{FF2B5EF4-FFF2-40B4-BE49-F238E27FC236}">
                <a16:creationId xmlns:a16="http://schemas.microsoft.com/office/drawing/2014/main" id="{2DADD251-F7D5-DF4B-8C49-3E97A31EA03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000" b="0" i="0">
                <a:solidFill>
                  <a:schemeClr val="tx1">
                    <a:tint val="75000"/>
                  </a:schemeClr>
                </a:solidFill>
                <a:latin typeface="Cambria" panose="02040503050406030204" pitchFamily="18" charset="0"/>
              </a:defRPr>
            </a:lvl1pPr>
          </a:lstStyle>
          <a:p>
            <a:endParaRPr lang="en-US" dirty="0"/>
          </a:p>
        </p:txBody>
      </p:sp>
      <p:sp>
        <p:nvSpPr>
          <p:cNvPr id="15" name="Slide Number Placeholder 5">
            <a:extLst>
              <a:ext uri="{FF2B5EF4-FFF2-40B4-BE49-F238E27FC236}">
                <a16:creationId xmlns:a16="http://schemas.microsoft.com/office/drawing/2014/main" id="{4CACC1B0-EC7C-8146-961C-8D1FB9A55C9A}"/>
              </a:ext>
            </a:extLst>
          </p:cNvPr>
          <p:cNvSpPr>
            <a:spLocks noGrp="1"/>
          </p:cNvSpPr>
          <p:nvPr>
            <p:ph type="sldNum" sz="quarter" idx="4"/>
          </p:nvPr>
        </p:nvSpPr>
        <p:spPr>
          <a:xfrm>
            <a:off x="6440488" y="6356350"/>
            <a:ext cx="2057400" cy="365125"/>
          </a:xfrm>
          <a:prstGeom prst="rect">
            <a:avLst/>
          </a:prstGeom>
        </p:spPr>
        <p:txBody>
          <a:bodyPr vert="horz" lIns="91440" tIns="45720" rIns="91440" bIns="45720" rtlCol="0" anchor="ctr"/>
          <a:lstStyle>
            <a:lvl1pPr algn="r">
              <a:defRPr sz="1000" b="0" i="0">
                <a:solidFill>
                  <a:schemeClr val="tx1">
                    <a:tint val="75000"/>
                  </a:schemeClr>
                </a:solidFill>
                <a:latin typeface="Cambria" panose="02040503050406030204" pitchFamily="18" charset="0"/>
              </a:defRPr>
            </a:lvl1pPr>
          </a:lstStyle>
          <a:p>
            <a:fld id="{98DE03F7-F82B-894C-A633-2EAA8A79CA00}" type="slidenum">
              <a:rPr lang="en-US" smtClean="0"/>
              <a:pPr/>
              <a:t>‹#›</a:t>
            </a:fld>
            <a:endParaRPr lang="en-US" dirty="0"/>
          </a:p>
        </p:txBody>
      </p:sp>
      <p:sp>
        <p:nvSpPr>
          <p:cNvPr id="9" name="Title 2">
            <a:extLst>
              <a:ext uri="{FF2B5EF4-FFF2-40B4-BE49-F238E27FC236}">
                <a16:creationId xmlns:a16="http://schemas.microsoft.com/office/drawing/2014/main" id="{35D60D2A-DD7A-B444-BFBF-0E1639D3712E}"/>
              </a:ext>
            </a:extLst>
          </p:cNvPr>
          <p:cNvSpPr>
            <a:spLocks noGrp="1"/>
          </p:cNvSpPr>
          <p:nvPr>
            <p:ph type="title"/>
          </p:nvPr>
        </p:nvSpPr>
        <p:spPr>
          <a:xfrm>
            <a:off x="611188" y="836712"/>
            <a:ext cx="7886700" cy="590931"/>
          </a:xfrm>
          <a:prstGeom prst="rect">
            <a:avLst/>
          </a:prstGeom>
        </p:spPr>
        <p:txBody>
          <a:bodyPr lIns="0" rIns="0">
            <a:spAutoFit/>
          </a:bodyPr>
          <a:lstStyle>
            <a:lvl1pPr marL="0" algn="l" defTabSz="914400" rtl="0" eaLnBrk="1" latinLnBrk="0" hangingPunct="1">
              <a:lnSpc>
                <a:spcPct val="90000"/>
              </a:lnSpc>
              <a:spcBef>
                <a:spcPct val="0"/>
              </a:spcBef>
              <a:buNone/>
              <a:defRPr lang="en-US" sz="3600" b="1" i="0" kern="1200" baseline="0" dirty="0">
                <a:solidFill>
                  <a:srgbClr val="1178A2"/>
                </a:solidFill>
                <a:latin typeface="Trebuchet MS" panose="020B0703020202090204" pitchFamily="34" charset="0"/>
                <a:ea typeface="+mj-ea"/>
                <a:cs typeface="+mj-cs"/>
              </a:defRPr>
            </a:lvl1pPr>
          </a:lstStyle>
          <a:p>
            <a:r>
              <a:rPr lang="en-US" dirty="0"/>
              <a:t>Click to edit Master title style</a:t>
            </a:r>
          </a:p>
        </p:txBody>
      </p:sp>
    </p:spTree>
    <p:extLst>
      <p:ext uri="{BB962C8B-B14F-4D97-AF65-F5344CB8AC3E}">
        <p14:creationId xmlns:p14="http://schemas.microsoft.com/office/powerpoint/2010/main" val="1383492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3" name="Content Placeholder 2">
            <a:extLst>
              <a:ext uri="{FF2B5EF4-FFF2-40B4-BE49-F238E27FC236}">
                <a16:creationId xmlns:a16="http://schemas.microsoft.com/office/drawing/2014/main" id="{9DFEB3C6-813E-9E4A-9266-FA299C5BC06A}"/>
              </a:ext>
            </a:extLst>
          </p:cNvPr>
          <p:cNvSpPr>
            <a:spLocks noGrp="1"/>
          </p:cNvSpPr>
          <p:nvPr>
            <p:ph idx="1" hasCustomPrompt="1"/>
          </p:nvPr>
        </p:nvSpPr>
        <p:spPr>
          <a:xfrm>
            <a:off x="611560" y="1916832"/>
            <a:ext cx="7886700" cy="1364989"/>
          </a:xfrm>
          <a:prstGeom prst="rect">
            <a:avLst/>
          </a:prstGeom>
        </p:spPr>
        <p:txBody>
          <a:bodyPr lIns="0">
            <a:spAutoFit/>
          </a:bodyPr>
          <a:lstStyle>
            <a:lvl1pPr>
              <a:defRPr sz="2400" b="0" i="0">
                <a:latin typeface="Cambria" panose="02040503050406030204" pitchFamily="18" charset="0"/>
              </a:defRPr>
            </a:lvl1pPr>
            <a:lvl2pPr marL="685800" indent="-228600">
              <a:buFont typeface="AppleSymbols" panose="02000000000000000000" pitchFamily="2" charset="-79"/>
              <a:buChar char="⎻"/>
              <a:defRPr sz="2000" b="0" i="0">
                <a:latin typeface="Cambria" panose="02040503050406030204" pitchFamily="18" charset="0"/>
              </a:defRPr>
            </a:lvl2pPr>
            <a:lvl3pPr marL="1143000" indent="-228600">
              <a:buFont typeface="Wingdings" pitchFamily="2" charset="2"/>
              <a:buChar char="§"/>
              <a:defRPr sz="1800" b="0" i="0">
                <a:latin typeface="Cambria" panose="02040503050406030204" pitchFamily="18" charset="0"/>
              </a:defRPr>
            </a:lvl3pPr>
            <a:lvl4pPr marL="1600200" indent="-228600">
              <a:buFont typeface="Courier New" panose="02070309020205020404" pitchFamily="49" charset="0"/>
              <a:buChar char="o"/>
              <a:defRPr sz="1600" b="0" i="0">
                <a:latin typeface="Cambria" panose="02040503050406030204" pitchFamily="18" charset="0"/>
              </a:defRPr>
            </a:lvl4pPr>
          </a:lstStyle>
          <a:p>
            <a:pPr lvl="0"/>
            <a:r>
              <a:rPr lang="en-US" dirty="0"/>
              <a:t>First level</a:t>
            </a:r>
          </a:p>
          <a:p>
            <a:pPr lvl="1"/>
            <a:r>
              <a:rPr lang="en-US" dirty="0"/>
              <a:t>Second level</a:t>
            </a:r>
          </a:p>
          <a:p>
            <a:pPr lvl="2"/>
            <a:r>
              <a:rPr lang="en-US" dirty="0"/>
              <a:t>Third level</a:t>
            </a:r>
          </a:p>
          <a:p>
            <a:pPr lvl="3"/>
            <a:r>
              <a:rPr lang="en-US" dirty="0"/>
              <a:t>Fourth level</a:t>
            </a:r>
          </a:p>
        </p:txBody>
      </p:sp>
      <p:sp>
        <p:nvSpPr>
          <p:cNvPr id="14" name="Date Placeholder 3">
            <a:extLst>
              <a:ext uri="{FF2B5EF4-FFF2-40B4-BE49-F238E27FC236}">
                <a16:creationId xmlns:a16="http://schemas.microsoft.com/office/drawing/2014/main" id="{58198E4D-50DA-DB45-A541-A480C4A1B403}"/>
              </a:ext>
            </a:extLst>
          </p:cNvPr>
          <p:cNvSpPr>
            <a:spLocks noGrp="1"/>
          </p:cNvSpPr>
          <p:nvPr>
            <p:ph type="dt" sz="half" idx="2"/>
          </p:nvPr>
        </p:nvSpPr>
        <p:spPr>
          <a:xfrm>
            <a:off x="611188" y="6356350"/>
            <a:ext cx="2057400" cy="365125"/>
          </a:xfrm>
          <a:prstGeom prst="rect">
            <a:avLst/>
          </a:prstGeom>
        </p:spPr>
        <p:txBody>
          <a:bodyPr vert="horz" lIns="91440" tIns="45720" rIns="91440" bIns="45720" rtlCol="0" anchor="ctr"/>
          <a:lstStyle>
            <a:lvl1pPr algn="l">
              <a:defRPr sz="1000" b="0" i="0">
                <a:solidFill>
                  <a:schemeClr val="tx1">
                    <a:tint val="75000"/>
                  </a:schemeClr>
                </a:solidFill>
                <a:latin typeface="Cambria" panose="02040503050406030204" pitchFamily="18" charset="0"/>
              </a:defRPr>
            </a:lvl1pPr>
          </a:lstStyle>
          <a:p>
            <a:fld id="{6731C801-442D-3445-89B1-17C5491956E9}" type="datetimeFigureOut">
              <a:rPr lang="en-US" smtClean="0"/>
              <a:pPr/>
              <a:t>6/14/2019</a:t>
            </a:fld>
            <a:endParaRPr lang="en-US" dirty="0"/>
          </a:p>
        </p:txBody>
      </p:sp>
      <p:sp>
        <p:nvSpPr>
          <p:cNvPr id="15" name="Footer Placeholder 4">
            <a:extLst>
              <a:ext uri="{FF2B5EF4-FFF2-40B4-BE49-F238E27FC236}">
                <a16:creationId xmlns:a16="http://schemas.microsoft.com/office/drawing/2014/main" id="{C5BB5E54-E54C-C643-83B4-1B72980D36BC}"/>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000" b="0" i="0">
                <a:solidFill>
                  <a:schemeClr val="tx1">
                    <a:tint val="75000"/>
                  </a:schemeClr>
                </a:solidFill>
                <a:latin typeface="Cambria" panose="02040503050406030204" pitchFamily="18" charset="0"/>
              </a:defRPr>
            </a:lvl1pPr>
          </a:lstStyle>
          <a:p>
            <a:endParaRPr lang="en-US" dirty="0"/>
          </a:p>
        </p:txBody>
      </p:sp>
      <p:sp>
        <p:nvSpPr>
          <p:cNvPr id="16" name="Slide Number Placeholder 5">
            <a:extLst>
              <a:ext uri="{FF2B5EF4-FFF2-40B4-BE49-F238E27FC236}">
                <a16:creationId xmlns:a16="http://schemas.microsoft.com/office/drawing/2014/main" id="{825A3393-8D31-3D44-9F7A-F19669EA73E8}"/>
              </a:ext>
            </a:extLst>
          </p:cNvPr>
          <p:cNvSpPr>
            <a:spLocks noGrp="1"/>
          </p:cNvSpPr>
          <p:nvPr>
            <p:ph type="sldNum" sz="quarter" idx="4"/>
          </p:nvPr>
        </p:nvSpPr>
        <p:spPr>
          <a:xfrm>
            <a:off x="6440488" y="6356350"/>
            <a:ext cx="2057400" cy="365125"/>
          </a:xfrm>
          <a:prstGeom prst="rect">
            <a:avLst/>
          </a:prstGeom>
        </p:spPr>
        <p:txBody>
          <a:bodyPr vert="horz" lIns="91440" tIns="45720" rIns="91440" bIns="45720" rtlCol="0" anchor="ctr"/>
          <a:lstStyle>
            <a:lvl1pPr algn="r">
              <a:defRPr sz="1000" b="0" i="0">
                <a:solidFill>
                  <a:schemeClr val="tx1">
                    <a:tint val="75000"/>
                  </a:schemeClr>
                </a:solidFill>
                <a:latin typeface="Cambria" panose="02040503050406030204" pitchFamily="18" charset="0"/>
              </a:defRPr>
            </a:lvl1pPr>
          </a:lstStyle>
          <a:p>
            <a:fld id="{98DE03F7-F82B-894C-A633-2EAA8A79CA00}" type="slidenum">
              <a:rPr lang="en-US" smtClean="0"/>
              <a:pPr/>
              <a:t>‹#›</a:t>
            </a:fld>
            <a:endParaRPr lang="en-US" dirty="0"/>
          </a:p>
        </p:txBody>
      </p:sp>
      <p:sp>
        <p:nvSpPr>
          <p:cNvPr id="7" name="Title 2">
            <a:extLst>
              <a:ext uri="{FF2B5EF4-FFF2-40B4-BE49-F238E27FC236}">
                <a16:creationId xmlns:a16="http://schemas.microsoft.com/office/drawing/2014/main" id="{6009CD25-577F-3343-A6D7-8667675A55CA}"/>
              </a:ext>
            </a:extLst>
          </p:cNvPr>
          <p:cNvSpPr>
            <a:spLocks noGrp="1"/>
          </p:cNvSpPr>
          <p:nvPr>
            <p:ph type="title"/>
          </p:nvPr>
        </p:nvSpPr>
        <p:spPr>
          <a:xfrm>
            <a:off x="611188" y="836712"/>
            <a:ext cx="7886700" cy="590931"/>
          </a:xfrm>
          <a:prstGeom prst="rect">
            <a:avLst/>
          </a:prstGeom>
        </p:spPr>
        <p:txBody>
          <a:bodyPr lIns="0" rIns="0">
            <a:spAutoFit/>
          </a:bodyPr>
          <a:lstStyle>
            <a:lvl1pPr marL="0" algn="l" defTabSz="914400" rtl="0" eaLnBrk="1" latinLnBrk="0" hangingPunct="1">
              <a:lnSpc>
                <a:spcPct val="90000"/>
              </a:lnSpc>
              <a:spcBef>
                <a:spcPct val="0"/>
              </a:spcBef>
              <a:buNone/>
              <a:defRPr lang="en-US" sz="3600" b="1" i="0" kern="1200" baseline="0" dirty="0">
                <a:solidFill>
                  <a:srgbClr val="1178A2"/>
                </a:solidFill>
                <a:latin typeface="Trebuchet MS" panose="020B0703020202090204" pitchFamily="34" charset="0"/>
                <a:ea typeface="+mj-ea"/>
                <a:cs typeface="+mj-cs"/>
              </a:defRPr>
            </a:lvl1pPr>
          </a:lstStyle>
          <a:p>
            <a:r>
              <a:rPr lang="en-US" dirty="0"/>
              <a:t>Click to edit Master title style</a:t>
            </a:r>
          </a:p>
        </p:txBody>
      </p:sp>
    </p:spTree>
    <p:extLst>
      <p:ext uri="{BB962C8B-B14F-4D97-AF65-F5344CB8AC3E}">
        <p14:creationId xmlns:p14="http://schemas.microsoft.com/office/powerpoint/2010/main" val="1421015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B610429-0052-C142-B9C4-834EC6B5547E}"/>
              </a:ext>
            </a:extLst>
          </p:cNvPr>
          <p:cNvSpPr>
            <a:spLocks noGrp="1"/>
          </p:cNvSpPr>
          <p:nvPr>
            <p:ph type="dt" sz="half" idx="10"/>
          </p:nvPr>
        </p:nvSpPr>
        <p:spPr>
          <a:xfrm>
            <a:off x="628649" y="6356350"/>
            <a:ext cx="1996363" cy="365125"/>
          </a:xfrm>
        </p:spPr>
        <p:txBody>
          <a:bodyPr/>
          <a:lstStyle>
            <a:lvl1pPr>
              <a:defRPr sz="1000" b="0" i="0">
                <a:solidFill>
                  <a:schemeClr val="bg1">
                    <a:lumMod val="50000"/>
                  </a:schemeClr>
                </a:solidFill>
                <a:latin typeface="Cambria" panose="02040503050406030204" pitchFamily="18" charset="0"/>
              </a:defRPr>
            </a:lvl1pPr>
          </a:lstStyle>
          <a:p>
            <a:fld id="{6731C801-442D-3445-89B1-17C5491956E9}" type="datetimeFigureOut">
              <a:rPr lang="en-US" smtClean="0"/>
              <a:pPr/>
              <a:t>6/14/2019</a:t>
            </a:fld>
            <a:endParaRPr lang="en-US" dirty="0"/>
          </a:p>
        </p:txBody>
      </p:sp>
      <p:sp>
        <p:nvSpPr>
          <p:cNvPr id="5" name="Footer Placeholder 4">
            <a:extLst>
              <a:ext uri="{FF2B5EF4-FFF2-40B4-BE49-F238E27FC236}">
                <a16:creationId xmlns:a16="http://schemas.microsoft.com/office/drawing/2014/main" id="{9949492E-B4AC-0547-A8A7-147913944CC6}"/>
              </a:ext>
            </a:extLst>
          </p:cNvPr>
          <p:cNvSpPr>
            <a:spLocks noGrp="1"/>
          </p:cNvSpPr>
          <p:nvPr>
            <p:ph type="ftr" sz="quarter" idx="11"/>
          </p:nvPr>
        </p:nvSpPr>
        <p:spPr>
          <a:xfrm>
            <a:off x="2804279" y="6356350"/>
            <a:ext cx="3517590" cy="365125"/>
          </a:xfrm>
        </p:spPr>
        <p:txBody>
          <a:bodyPr/>
          <a:lstStyle>
            <a:lvl1pPr>
              <a:defRPr sz="1000">
                <a:latin typeface="Cambria" panose="02040503050406030204" pitchFamily="18" charset="0"/>
              </a:defRPr>
            </a:lvl1pPr>
          </a:lstStyle>
          <a:p>
            <a:endParaRPr lang="en-US" dirty="0"/>
          </a:p>
        </p:txBody>
      </p:sp>
      <p:sp>
        <p:nvSpPr>
          <p:cNvPr id="6" name="Slide Number Placeholder 5">
            <a:extLst>
              <a:ext uri="{FF2B5EF4-FFF2-40B4-BE49-F238E27FC236}">
                <a16:creationId xmlns:a16="http://schemas.microsoft.com/office/drawing/2014/main" id="{65AD33F7-BFE4-FB4A-AFAA-CF72E499D3CF}"/>
              </a:ext>
            </a:extLst>
          </p:cNvPr>
          <p:cNvSpPr>
            <a:spLocks noGrp="1"/>
          </p:cNvSpPr>
          <p:nvPr>
            <p:ph type="sldNum" sz="quarter" idx="12"/>
          </p:nvPr>
        </p:nvSpPr>
        <p:spPr>
          <a:xfrm>
            <a:off x="6501136" y="6356350"/>
            <a:ext cx="1996752" cy="365125"/>
          </a:xfrm>
        </p:spPr>
        <p:txBody>
          <a:bodyPr/>
          <a:lstStyle>
            <a:lvl1pPr>
              <a:defRPr sz="1000" b="0" i="0">
                <a:latin typeface="Cambria" panose="02040503050406030204" pitchFamily="18" charset="0"/>
              </a:defRPr>
            </a:lvl1pPr>
          </a:lstStyle>
          <a:p>
            <a:fld id="{98DE03F7-F82B-894C-A633-2EAA8A79CA00}" type="slidenum">
              <a:rPr lang="en-US" smtClean="0"/>
              <a:pPr/>
              <a:t>‹#›</a:t>
            </a:fld>
            <a:endParaRPr lang="en-US" dirty="0"/>
          </a:p>
        </p:txBody>
      </p:sp>
      <p:sp>
        <p:nvSpPr>
          <p:cNvPr id="8" name="Title 2">
            <a:extLst>
              <a:ext uri="{FF2B5EF4-FFF2-40B4-BE49-F238E27FC236}">
                <a16:creationId xmlns:a16="http://schemas.microsoft.com/office/drawing/2014/main" id="{0BD37AF4-060B-C744-8F29-E939BAFE4326}"/>
              </a:ext>
            </a:extLst>
          </p:cNvPr>
          <p:cNvSpPr>
            <a:spLocks noGrp="1"/>
          </p:cNvSpPr>
          <p:nvPr>
            <p:ph type="title"/>
          </p:nvPr>
        </p:nvSpPr>
        <p:spPr>
          <a:xfrm>
            <a:off x="611188" y="836712"/>
            <a:ext cx="7886700" cy="590931"/>
          </a:xfrm>
          <a:prstGeom prst="rect">
            <a:avLst/>
          </a:prstGeom>
        </p:spPr>
        <p:txBody>
          <a:bodyPr lIns="0">
            <a:spAutoFit/>
          </a:bodyPr>
          <a:lstStyle>
            <a:lvl1pPr marL="0" algn="l" defTabSz="914400" rtl="0" eaLnBrk="1" latinLnBrk="0" hangingPunct="1">
              <a:lnSpc>
                <a:spcPct val="90000"/>
              </a:lnSpc>
              <a:spcBef>
                <a:spcPct val="0"/>
              </a:spcBef>
              <a:buNone/>
              <a:defRPr lang="en-US" sz="3600" b="1" i="0" kern="1200" baseline="0" dirty="0">
                <a:solidFill>
                  <a:srgbClr val="1178A2"/>
                </a:solidFill>
                <a:latin typeface="Trebuchet MS" panose="020B0703020202090204" pitchFamily="34" charset="0"/>
                <a:ea typeface="+mj-ea"/>
                <a:cs typeface="+mj-cs"/>
              </a:defRPr>
            </a:lvl1pPr>
          </a:lstStyle>
          <a:p>
            <a:r>
              <a:rPr lang="en-US" dirty="0"/>
              <a:t>Click to edit Master title style</a:t>
            </a:r>
          </a:p>
        </p:txBody>
      </p:sp>
    </p:spTree>
    <p:extLst>
      <p:ext uri="{BB962C8B-B14F-4D97-AF65-F5344CB8AC3E}">
        <p14:creationId xmlns:p14="http://schemas.microsoft.com/office/powerpoint/2010/main" val="1908247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EE476-B05A-6043-8874-F009E7AA53E5}"/>
              </a:ext>
            </a:extLst>
          </p:cNvPr>
          <p:cNvSpPr>
            <a:spLocks noGrp="1"/>
          </p:cNvSpPr>
          <p:nvPr>
            <p:ph type="title"/>
          </p:nvPr>
        </p:nvSpPr>
        <p:spPr>
          <a:xfrm>
            <a:off x="630238" y="620688"/>
            <a:ext cx="7886700" cy="590931"/>
          </a:xfrm>
          <a:prstGeom prst="rect">
            <a:avLst/>
          </a:prstGeom>
        </p:spPr>
        <p:txBody>
          <a:bodyPr lIns="0">
            <a:spAutoFit/>
          </a:bodyPr>
          <a:lstStyle>
            <a:lvl1pPr>
              <a:defRPr sz="3600" b="1" i="0">
                <a:solidFill>
                  <a:srgbClr val="1178A2"/>
                </a:solidFill>
                <a:latin typeface="Trebuchet MS" panose="020B070302020209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569AF246-631B-EA42-B621-773962A4AB3B}"/>
              </a:ext>
            </a:extLst>
          </p:cNvPr>
          <p:cNvSpPr>
            <a:spLocks noGrp="1"/>
          </p:cNvSpPr>
          <p:nvPr>
            <p:ph type="body" idx="1" hasCustomPrompt="1"/>
          </p:nvPr>
        </p:nvSpPr>
        <p:spPr>
          <a:xfrm>
            <a:off x="630238" y="1858743"/>
            <a:ext cx="3868737" cy="646331"/>
          </a:xfrm>
          <a:prstGeom prst="rect">
            <a:avLst/>
          </a:prstGeom>
        </p:spPr>
        <p:txBody>
          <a:bodyPr lIns="0" anchor="b">
            <a:spAutoFit/>
          </a:bodyPr>
          <a:lstStyle>
            <a:lvl1pPr marL="0" indent="0">
              <a:buNone/>
              <a:defRPr sz="2000" b="1" i="0">
                <a:solidFill>
                  <a:srgbClr val="1178A2"/>
                </a:solidFill>
                <a:latin typeface="Trebuchet MS" panose="020B070302020209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SUBTITLE STYLES</a:t>
            </a:r>
          </a:p>
        </p:txBody>
      </p:sp>
      <p:sp>
        <p:nvSpPr>
          <p:cNvPr id="5" name="Text Placeholder 4">
            <a:extLst>
              <a:ext uri="{FF2B5EF4-FFF2-40B4-BE49-F238E27FC236}">
                <a16:creationId xmlns:a16="http://schemas.microsoft.com/office/drawing/2014/main" id="{4C168D6C-2494-A245-88D7-2840C4C6A1D5}"/>
              </a:ext>
            </a:extLst>
          </p:cNvPr>
          <p:cNvSpPr>
            <a:spLocks noGrp="1" noChangeAspect="1"/>
          </p:cNvSpPr>
          <p:nvPr>
            <p:ph type="body" sz="quarter" idx="3" hasCustomPrompt="1"/>
          </p:nvPr>
        </p:nvSpPr>
        <p:spPr>
          <a:xfrm>
            <a:off x="4629150" y="1858743"/>
            <a:ext cx="3887788" cy="646331"/>
          </a:xfrm>
          <a:prstGeom prst="rect">
            <a:avLst/>
          </a:prstGeom>
        </p:spPr>
        <p:txBody>
          <a:bodyPr anchor="b">
            <a:spAutoFit/>
          </a:bodyPr>
          <a:lstStyle>
            <a:lvl1pPr marL="0" indent="0">
              <a:buNone/>
              <a:defRPr lang="en-US" sz="2000" b="1" i="0" kern="1200" dirty="0">
                <a:solidFill>
                  <a:srgbClr val="1178A2"/>
                </a:solidFill>
                <a:latin typeface="Trebuchet MS" panose="020B0703020202090204" pitchFamily="34" charset="0"/>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SUBTITLE STYLES</a:t>
            </a:r>
          </a:p>
        </p:txBody>
      </p:sp>
      <p:sp>
        <p:nvSpPr>
          <p:cNvPr id="10" name="Date Placeholder 3">
            <a:extLst>
              <a:ext uri="{FF2B5EF4-FFF2-40B4-BE49-F238E27FC236}">
                <a16:creationId xmlns:a16="http://schemas.microsoft.com/office/drawing/2014/main" id="{8EA5AA3C-1D27-8E4D-A34F-761651CA2714}"/>
              </a:ext>
            </a:extLst>
          </p:cNvPr>
          <p:cNvSpPr>
            <a:spLocks noGrp="1"/>
          </p:cNvSpPr>
          <p:nvPr>
            <p:ph type="dt" sz="half" idx="10"/>
          </p:nvPr>
        </p:nvSpPr>
        <p:spPr>
          <a:xfrm>
            <a:off x="628649" y="6356350"/>
            <a:ext cx="1999135" cy="365125"/>
          </a:xfrm>
        </p:spPr>
        <p:txBody>
          <a:bodyPr/>
          <a:lstStyle>
            <a:lvl1pPr>
              <a:defRPr sz="1000" b="0" i="0">
                <a:solidFill>
                  <a:schemeClr val="bg1">
                    <a:lumMod val="50000"/>
                  </a:schemeClr>
                </a:solidFill>
                <a:latin typeface="Cambria" panose="02040503050406030204" pitchFamily="18" charset="0"/>
              </a:defRPr>
            </a:lvl1pPr>
          </a:lstStyle>
          <a:p>
            <a:fld id="{6731C801-442D-3445-89B1-17C5491956E9}" type="datetimeFigureOut">
              <a:rPr lang="en-US" smtClean="0"/>
              <a:pPr/>
              <a:t>6/14/2019</a:t>
            </a:fld>
            <a:endParaRPr lang="en-US" dirty="0"/>
          </a:p>
        </p:txBody>
      </p:sp>
      <p:sp>
        <p:nvSpPr>
          <p:cNvPr id="11" name="Footer Placeholder 4">
            <a:extLst>
              <a:ext uri="{FF2B5EF4-FFF2-40B4-BE49-F238E27FC236}">
                <a16:creationId xmlns:a16="http://schemas.microsoft.com/office/drawing/2014/main" id="{8C0C4049-2E8A-0642-A2C3-C35CDE1E6004}"/>
              </a:ext>
            </a:extLst>
          </p:cNvPr>
          <p:cNvSpPr>
            <a:spLocks noGrp="1"/>
          </p:cNvSpPr>
          <p:nvPr>
            <p:ph type="ftr" sz="quarter" idx="11"/>
          </p:nvPr>
        </p:nvSpPr>
        <p:spPr>
          <a:xfrm>
            <a:off x="2782601" y="6356350"/>
            <a:ext cx="3589599" cy="365125"/>
          </a:xfrm>
        </p:spPr>
        <p:txBody>
          <a:bodyPr/>
          <a:lstStyle>
            <a:lvl1pPr>
              <a:defRPr sz="1000">
                <a:latin typeface="Cambria" panose="02040503050406030204" pitchFamily="18" charset="0"/>
              </a:defRPr>
            </a:lvl1pPr>
          </a:lstStyle>
          <a:p>
            <a:endParaRPr lang="en-US" dirty="0"/>
          </a:p>
        </p:txBody>
      </p:sp>
      <p:sp>
        <p:nvSpPr>
          <p:cNvPr id="12" name="Slide Number Placeholder 5">
            <a:extLst>
              <a:ext uri="{FF2B5EF4-FFF2-40B4-BE49-F238E27FC236}">
                <a16:creationId xmlns:a16="http://schemas.microsoft.com/office/drawing/2014/main" id="{9F0347C9-B8EE-FF44-BB21-6D89E6393A44}"/>
              </a:ext>
            </a:extLst>
          </p:cNvPr>
          <p:cNvSpPr>
            <a:spLocks noGrp="1"/>
          </p:cNvSpPr>
          <p:nvPr>
            <p:ph type="sldNum" sz="quarter" idx="12"/>
          </p:nvPr>
        </p:nvSpPr>
        <p:spPr>
          <a:xfrm>
            <a:off x="6516216" y="6356350"/>
            <a:ext cx="2000722" cy="365125"/>
          </a:xfrm>
        </p:spPr>
        <p:txBody>
          <a:bodyPr/>
          <a:lstStyle>
            <a:lvl1pPr>
              <a:defRPr sz="1000" b="0" i="0">
                <a:latin typeface="Cambria" panose="02040503050406030204" pitchFamily="18" charset="0"/>
              </a:defRPr>
            </a:lvl1pPr>
          </a:lstStyle>
          <a:p>
            <a:fld id="{98DE03F7-F82B-894C-A633-2EAA8A79CA00}" type="slidenum">
              <a:rPr lang="en-US" smtClean="0"/>
              <a:pPr/>
              <a:t>‹#›</a:t>
            </a:fld>
            <a:endParaRPr lang="en-US" dirty="0"/>
          </a:p>
        </p:txBody>
      </p:sp>
      <p:sp>
        <p:nvSpPr>
          <p:cNvPr id="13" name="Content Placeholder 2">
            <a:extLst>
              <a:ext uri="{FF2B5EF4-FFF2-40B4-BE49-F238E27FC236}">
                <a16:creationId xmlns:a16="http://schemas.microsoft.com/office/drawing/2014/main" id="{5A936F2D-E01F-5C45-A80B-53C3EA0F6E08}"/>
              </a:ext>
            </a:extLst>
          </p:cNvPr>
          <p:cNvSpPr>
            <a:spLocks noGrp="1"/>
          </p:cNvSpPr>
          <p:nvPr>
            <p:ph idx="13" hasCustomPrompt="1"/>
          </p:nvPr>
        </p:nvSpPr>
        <p:spPr>
          <a:xfrm>
            <a:off x="630238" y="2564904"/>
            <a:ext cx="3879558" cy="1364989"/>
          </a:xfrm>
          <a:prstGeom prst="rect">
            <a:avLst/>
          </a:prstGeom>
        </p:spPr>
        <p:txBody>
          <a:bodyPr lIns="0">
            <a:spAutoFit/>
          </a:bodyPr>
          <a:lstStyle>
            <a:lvl1pPr>
              <a:defRPr sz="2400" b="0" i="0">
                <a:latin typeface="Cambria" panose="02040503050406030204" pitchFamily="18" charset="0"/>
              </a:defRPr>
            </a:lvl1pPr>
            <a:lvl2pPr marL="685800" indent="-228600">
              <a:buFont typeface="AppleSymbols" panose="02000000000000000000" pitchFamily="2" charset="-79"/>
              <a:buChar char="⎻"/>
              <a:defRPr sz="2000" b="0" i="0">
                <a:latin typeface="Cambria" panose="02040503050406030204" pitchFamily="18" charset="0"/>
              </a:defRPr>
            </a:lvl2pPr>
            <a:lvl3pPr marL="1143000" indent="-228600">
              <a:buFont typeface="Wingdings" pitchFamily="2" charset="2"/>
              <a:buChar char="§"/>
              <a:defRPr sz="1800" b="0" i="0">
                <a:latin typeface="Cambria" panose="02040503050406030204" pitchFamily="18" charset="0"/>
              </a:defRPr>
            </a:lvl3pPr>
            <a:lvl4pPr marL="1600200" indent="-228600">
              <a:buFont typeface="Courier New" panose="02070309020205020404" pitchFamily="49" charset="0"/>
              <a:buChar char="o"/>
              <a:defRPr sz="1600" b="0" i="0">
                <a:latin typeface="Cambria" panose="02040503050406030204" pitchFamily="18" charset="0"/>
              </a:defRPr>
            </a:lvl4pPr>
          </a:lstStyle>
          <a:p>
            <a:pPr lvl="0"/>
            <a:r>
              <a:rPr lang="en-US" dirty="0"/>
              <a:t>First level</a:t>
            </a:r>
          </a:p>
          <a:p>
            <a:pPr lvl="1"/>
            <a:r>
              <a:rPr lang="en-US" dirty="0"/>
              <a:t>Second level</a:t>
            </a:r>
          </a:p>
          <a:p>
            <a:pPr lvl="2"/>
            <a:r>
              <a:rPr lang="en-US" dirty="0"/>
              <a:t>Third level</a:t>
            </a:r>
          </a:p>
          <a:p>
            <a:pPr lvl="3"/>
            <a:r>
              <a:rPr lang="en-US" dirty="0"/>
              <a:t>Fourth level</a:t>
            </a:r>
          </a:p>
        </p:txBody>
      </p:sp>
      <p:sp>
        <p:nvSpPr>
          <p:cNvPr id="14" name="Content Placeholder 2">
            <a:extLst>
              <a:ext uri="{FF2B5EF4-FFF2-40B4-BE49-F238E27FC236}">
                <a16:creationId xmlns:a16="http://schemas.microsoft.com/office/drawing/2014/main" id="{051D3A3B-EDDF-CE42-BB62-C9FACE103B07}"/>
              </a:ext>
            </a:extLst>
          </p:cNvPr>
          <p:cNvSpPr>
            <a:spLocks noGrp="1"/>
          </p:cNvSpPr>
          <p:nvPr>
            <p:ph idx="14" hasCustomPrompt="1"/>
          </p:nvPr>
        </p:nvSpPr>
        <p:spPr>
          <a:xfrm>
            <a:off x="4636181" y="2564904"/>
            <a:ext cx="3879558" cy="1364989"/>
          </a:xfrm>
          <a:prstGeom prst="rect">
            <a:avLst/>
          </a:prstGeom>
        </p:spPr>
        <p:txBody>
          <a:bodyPr lIns="0">
            <a:spAutoFit/>
          </a:bodyPr>
          <a:lstStyle>
            <a:lvl1pPr>
              <a:defRPr sz="2400" b="0" i="0">
                <a:latin typeface="Cambria" panose="02040503050406030204" pitchFamily="18" charset="0"/>
              </a:defRPr>
            </a:lvl1pPr>
            <a:lvl2pPr marL="685800" indent="-228600">
              <a:buFont typeface="AppleSymbols" panose="02000000000000000000" pitchFamily="2" charset="-79"/>
              <a:buChar char="⎻"/>
              <a:defRPr sz="2000" b="0" i="0">
                <a:latin typeface="Cambria" panose="02040503050406030204" pitchFamily="18" charset="0"/>
              </a:defRPr>
            </a:lvl2pPr>
            <a:lvl3pPr marL="1143000" indent="-228600">
              <a:buFont typeface="Wingdings" pitchFamily="2" charset="2"/>
              <a:buChar char="§"/>
              <a:defRPr sz="1800" b="0" i="0">
                <a:latin typeface="Cambria" panose="02040503050406030204" pitchFamily="18" charset="0"/>
              </a:defRPr>
            </a:lvl3pPr>
            <a:lvl4pPr marL="1600200" indent="-228600">
              <a:buFont typeface="Courier New" panose="02070309020205020404" pitchFamily="49" charset="0"/>
              <a:buChar char="o"/>
              <a:defRPr sz="1600" b="0" i="0">
                <a:latin typeface="Cambria" panose="02040503050406030204" pitchFamily="18" charset="0"/>
              </a:defRPr>
            </a:lvl4pPr>
          </a:lstStyle>
          <a:p>
            <a:pPr lvl="0"/>
            <a:r>
              <a:rPr lang="en-US" dirty="0"/>
              <a:t>First level</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631729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3" name="Content Placeholder 2">
            <a:extLst>
              <a:ext uri="{FF2B5EF4-FFF2-40B4-BE49-F238E27FC236}">
                <a16:creationId xmlns:a16="http://schemas.microsoft.com/office/drawing/2014/main" id="{37AD8FF2-3F8A-9148-84FB-0F2597500AEC}"/>
              </a:ext>
            </a:extLst>
          </p:cNvPr>
          <p:cNvSpPr>
            <a:spLocks noGrp="1"/>
          </p:cNvSpPr>
          <p:nvPr>
            <p:ph idx="1" hasCustomPrompt="1"/>
          </p:nvPr>
        </p:nvSpPr>
        <p:spPr>
          <a:xfrm>
            <a:off x="628649" y="1825625"/>
            <a:ext cx="3806502" cy="1364989"/>
          </a:xfrm>
          <a:prstGeom prst="rect">
            <a:avLst/>
          </a:prstGeom>
        </p:spPr>
        <p:txBody>
          <a:bodyPr lIns="0">
            <a:spAutoFit/>
          </a:bodyPr>
          <a:lstStyle>
            <a:lvl1pPr>
              <a:defRPr sz="2400" b="0" i="0">
                <a:latin typeface="Cambria" panose="02040503050406030204" pitchFamily="18" charset="0"/>
              </a:defRPr>
            </a:lvl1pPr>
            <a:lvl2pPr marL="685800" indent="-228600">
              <a:buFont typeface="AppleSymbols" panose="02000000000000000000" pitchFamily="2" charset="-79"/>
              <a:buChar char="⎻"/>
              <a:defRPr sz="2000" b="0" i="0">
                <a:latin typeface="Cambria" panose="02040503050406030204" pitchFamily="18" charset="0"/>
              </a:defRPr>
            </a:lvl2pPr>
            <a:lvl3pPr marL="1143000" indent="-228600">
              <a:buFont typeface="Wingdings" pitchFamily="2" charset="2"/>
              <a:buChar char="§"/>
              <a:defRPr sz="1800" b="0" i="0">
                <a:latin typeface="Cambria" panose="02040503050406030204" pitchFamily="18" charset="0"/>
              </a:defRPr>
            </a:lvl3pPr>
            <a:lvl4pPr marL="1600200" indent="-228600">
              <a:buFont typeface="Courier New" panose="02070309020205020404" pitchFamily="49" charset="0"/>
              <a:buChar char="o"/>
              <a:defRPr sz="1600" b="0" i="0">
                <a:latin typeface="Cambria" panose="02040503050406030204" pitchFamily="18" charset="0"/>
              </a:defRPr>
            </a:lvl4pPr>
          </a:lstStyle>
          <a:p>
            <a:pPr lvl="0"/>
            <a:r>
              <a:rPr lang="en-US" dirty="0"/>
              <a:t>First level</a:t>
            </a:r>
          </a:p>
          <a:p>
            <a:pPr lvl="1"/>
            <a:r>
              <a:rPr lang="en-US" dirty="0"/>
              <a:t>Second level</a:t>
            </a:r>
          </a:p>
          <a:p>
            <a:pPr lvl="2"/>
            <a:r>
              <a:rPr lang="en-US" dirty="0"/>
              <a:t>Third level</a:t>
            </a:r>
          </a:p>
          <a:p>
            <a:pPr lvl="3"/>
            <a:r>
              <a:rPr lang="en-US" dirty="0"/>
              <a:t>Fourth level</a:t>
            </a:r>
          </a:p>
        </p:txBody>
      </p:sp>
      <p:sp>
        <p:nvSpPr>
          <p:cNvPr id="14" name="Content Placeholder 2">
            <a:extLst>
              <a:ext uri="{FF2B5EF4-FFF2-40B4-BE49-F238E27FC236}">
                <a16:creationId xmlns:a16="http://schemas.microsoft.com/office/drawing/2014/main" id="{5B5352FD-9513-004E-81AB-0E73BEF6F6FB}"/>
              </a:ext>
            </a:extLst>
          </p:cNvPr>
          <p:cNvSpPr>
            <a:spLocks noGrp="1"/>
          </p:cNvSpPr>
          <p:nvPr>
            <p:ph idx="13" hasCustomPrompt="1"/>
          </p:nvPr>
        </p:nvSpPr>
        <p:spPr>
          <a:xfrm>
            <a:off x="4674669" y="1825625"/>
            <a:ext cx="3842269" cy="1364989"/>
          </a:xfrm>
          <a:prstGeom prst="rect">
            <a:avLst/>
          </a:prstGeom>
        </p:spPr>
        <p:txBody>
          <a:bodyPr lIns="0">
            <a:spAutoFit/>
          </a:bodyPr>
          <a:lstStyle>
            <a:lvl1pPr>
              <a:defRPr sz="2400" b="0" i="0">
                <a:latin typeface="Cambria" panose="02040503050406030204" pitchFamily="18" charset="0"/>
              </a:defRPr>
            </a:lvl1pPr>
            <a:lvl2pPr marL="685800" indent="-228600">
              <a:buFont typeface="AppleSymbols" panose="02000000000000000000" pitchFamily="2" charset="-79"/>
              <a:buChar char="⎻"/>
              <a:defRPr sz="2000" b="0" i="0">
                <a:latin typeface="Cambria" panose="02040503050406030204" pitchFamily="18" charset="0"/>
              </a:defRPr>
            </a:lvl2pPr>
            <a:lvl3pPr marL="1143000" indent="-228600">
              <a:buFont typeface="Wingdings" pitchFamily="2" charset="2"/>
              <a:buChar char="§"/>
              <a:defRPr sz="1800" b="0" i="0">
                <a:latin typeface="Cambria" panose="02040503050406030204" pitchFamily="18" charset="0"/>
              </a:defRPr>
            </a:lvl3pPr>
            <a:lvl4pPr marL="1600200" indent="-228600">
              <a:buFont typeface="Courier New" panose="02070309020205020404" pitchFamily="49" charset="0"/>
              <a:buChar char="o"/>
              <a:defRPr sz="1600" b="0" i="0">
                <a:latin typeface="Cambria" panose="02040503050406030204" pitchFamily="18" charset="0"/>
              </a:defRPr>
            </a:lvl4pPr>
          </a:lstStyle>
          <a:p>
            <a:pPr lvl="0"/>
            <a:r>
              <a:rPr lang="en-US" dirty="0"/>
              <a:t>First level</a:t>
            </a:r>
          </a:p>
          <a:p>
            <a:pPr lvl="1"/>
            <a:r>
              <a:rPr lang="en-US" dirty="0"/>
              <a:t>Second level</a:t>
            </a:r>
          </a:p>
          <a:p>
            <a:pPr lvl="2"/>
            <a:r>
              <a:rPr lang="en-US" dirty="0"/>
              <a:t>Third level</a:t>
            </a:r>
          </a:p>
          <a:p>
            <a:pPr lvl="3"/>
            <a:r>
              <a:rPr lang="en-US" dirty="0"/>
              <a:t>Fourth level</a:t>
            </a:r>
          </a:p>
        </p:txBody>
      </p:sp>
      <p:sp>
        <p:nvSpPr>
          <p:cNvPr id="15" name="Title 1">
            <a:extLst>
              <a:ext uri="{FF2B5EF4-FFF2-40B4-BE49-F238E27FC236}">
                <a16:creationId xmlns:a16="http://schemas.microsoft.com/office/drawing/2014/main" id="{2BDD1E10-DFDB-D142-9921-56046D8F62D8}"/>
              </a:ext>
            </a:extLst>
          </p:cNvPr>
          <p:cNvSpPr>
            <a:spLocks noGrp="1"/>
          </p:cNvSpPr>
          <p:nvPr>
            <p:ph type="title"/>
          </p:nvPr>
        </p:nvSpPr>
        <p:spPr>
          <a:xfrm>
            <a:off x="630238" y="620688"/>
            <a:ext cx="7886700" cy="590931"/>
          </a:xfrm>
          <a:prstGeom prst="rect">
            <a:avLst/>
          </a:prstGeom>
        </p:spPr>
        <p:txBody>
          <a:bodyPr lIns="0">
            <a:spAutoFit/>
          </a:bodyPr>
          <a:lstStyle>
            <a:lvl1pPr>
              <a:defRPr sz="3600" b="1" i="0">
                <a:solidFill>
                  <a:srgbClr val="1178A2"/>
                </a:solidFill>
                <a:latin typeface="Trebuchet MS" panose="020B0703020202090204" pitchFamily="34" charset="0"/>
              </a:defRPr>
            </a:lvl1pPr>
          </a:lstStyle>
          <a:p>
            <a:r>
              <a:rPr lang="en-US" dirty="0"/>
              <a:t>Click to edit Master title style</a:t>
            </a:r>
          </a:p>
        </p:txBody>
      </p:sp>
      <p:sp>
        <p:nvSpPr>
          <p:cNvPr id="16" name="Date Placeholder 3">
            <a:extLst>
              <a:ext uri="{FF2B5EF4-FFF2-40B4-BE49-F238E27FC236}">
                <a16:creationId xmlns:a16="http://schemas.microsoft.com/office/drawing/2014/main" id="{6123519F-BB35-F445-9E52-3B5467C8C2EA}"/>
              </a:ext>
            </a:extLst>
          </p:cNvPr>
          <p:cNvSpPr>
            <a:spLocks noGrp="1"/>
          </p:cNvSpPr>
          <p:nvPr>
            <p:ph type="dt" sz="half" idx="10"/>
          </p:nvPr>
        </p:nvSpPr>
        <p:spPr>
          <a:xfrm>
            <a:off x="628649" y="6356350"/>
            <a:ext cx="1999135" cy="365125"/>
          </a:xfrm>
        </p:spPr>
        <p:txBody>
          <a:bodyPr/>
          <a:lstStyle>
            <a:lvl1pPr>
              <a:defRPr sz="1000" b="0" i="0">
                <a:solidFill>
                  <a:schemeClr val="bg1">
                    <a:lumMod val="50000"/>
                  </a:schemeClr>
                </a:solidFill>
                <a:latin typeface="Cambria" panose="02040503050406030204" pitchFamily="18" charset="0"/>
              </a:defRPr>
            </a:lvl1pPr>
          </a:lstStyle>
          <a:p>
            <a:fld id="{6731C801-442D-3445-89B1-17C5491956E9}" type="datetimeFigureOut">
              <a:rPr lang="en-US" smtClean="0"/>
              <a:pPr/>
              <a:t>6/14/2019</a:t>
            </a:fld>
            <a:endParaRPr lang="en-US" dirty="0"/>
          </a:p>
        </p:txBody>
      </p:sp>
      <p:sp>
        <p:nvSpPr>
          <p:cNvPr id="17" name="Footer Placeholder 4">
            <a:extLst>
              <a:ext uri="{FF2B5EF4-FFF2-40B4-BE49-F238E27FC236}">
                <a16:creationId xmlns:a16="http://schemas.microsoft.com/office/drawing/2014/main" id="{76E09DF7-46A6-E34C-A3E7-984FCE994D0B}"/>
              </a:ext>
            </a:extLst>
          </p:cNvPr>
          <p:cNvSpPr>
            <a:spLocks noGrp="1"/>
          </p:cNvSpPr>
          <p:nvPr>
            <p:ph type="ftr" sz="quarter" idx="11"/>
          </p:nvPr>
        </p:nvSpPr>
        <p:spPr>
          <a:xfrm>
            <a:off x="2782601" y="6356350"/>
            <a:ext cx="3589599" cy="365125"/>
          </a:xfrm>
        </p:spPr>
        <p:txBody>
          <a:bodyPr/>
          <a:lstStyle>
            <a:lvl1pPr>
              <a:defRPr sz="1000">
                <a:latin typeface="Cambria" panose="02040503050406030204" pitchFamily="18" charset="0"/>
              </a:defRPr>
            </a:lvl1pPr>
          </a:lstStyle>
          <a:p>
            <a:endParaRPr lang="en-US" dirty="0"/>
          </a:p>
        </p:txBody>
      </p:sp>
      <p:sp>
        <p:nvSpPr>
          <p:cNvPr id="18" name="Slide Number Placeholder 5">
            <a:extLst>
              <a:ext uri="{FF2B5EF4-FFF2-40B4-BE49-F238E27FC236}">
                <a16:creationId xmlns:a16="http://schemas.microsoft.com/office/drawing/2014/main" id="{1F6641F1-5F10-E542-AA3A-E4159D8FA764}"/>
              </a:ext>
            </a:extLst>
          </p:cNvPr>
          <p:cNvSpPr>
            <a:spLocks noGrp="1"/>
          </p:cNvSpPr>
          <p:nvPr>
            <p:ph type="sldNum" sz="quarter" idx="12"/>
          </p:nvPr>
        </p:nvSpPr>
        <p:spPr>
          <a:xfrm>
            <a:off x="6516216" y="6356350"/>
            <a:ext cx="2000722" cy="365125"/>
          </a:xfrm>
        </p:spPr>
        <p:txBody>
          <a:bodyPr/>
          <a:lstStyle>
            <a:lvl1pPr>
              <a:defRPr sz="1000" b="0" i="0">
                <a:latin typeface="Cambria" panose="02040503050406030204" pitchFamily="18" charset="0"/>
              </a:defRPr>
            </a:lvl1pPr>
          </a:lstStyle>
          <a:p>
            <a:fld id="{98DE03F7-F82B-894C-A633-2EAA8A79CA00}" type="slidenum">
              <a:rPr lang="en-US" smtClean="0"/>
              <a:pPr/>
              <a:t>‹#›</a:t>
            </a:fld>
            <a:endParaRPr lang="en-US" dirty="0"/>
          </a:p>
        </p:txBody>
      </p:sp>
    </p:spTree>
    <p:extLst>
      <p:ext uri="{BB962C8B-B14F-4D97-AF65-F5344CB8AC3E}">
        <p14:creationId xmlns:p14="http://schemas.microsoft.com/office/powerpoint/2010/main" val="13145270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image" Target="../media/image3.jpe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theme" Target="../theme/theme2.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CSQHC.png">
            <a:extLst>
              <a:ext uri="{FF2B5EF4-FFF2-40B4-BE49-F238E27FC236}">
                <a16:creationId xmlns:a16="http://schemas.microsoft.com/office/drawing/2014/main" id="{41AA49B3-9526-ED42-9661-41FB512025C8}"/>
              </a:ext>
            </a:extLst>
          </p:cNvPr>
          <p:cNvPicPr>
            <a:picLocks noChangeAspect="1"/>
          </p:cNvPicPr>
          <p:nvPr/>
        </p:nvPicPr>
        <p:blipFill>
          <a:blip r:embed="rId5"/>
          <a:stretch>
            <a:fillRect/>
          </a:stretch>
        </p:blipFill>
        <p:spPr>
          <a:xfrm>
            <a:off x="611560" y="6021288"/>
            <a:ext cx="3754760" cy="410356"/>
          </a:xfrm>
          <a:prstGeom prst="rect">
            <a:avLst/>
          </a:prstGeom>
        </p:spPr>
      </p:pic>
      <p:pic>
        <p:nvPicPr>
          <p:cNvPr id="10" name="Picture 9">
            <a:extLst>
              <a:ext uri="{FF2B5EF4-FFF2-40B4-BE49-F238E27FC236}">
                <a16:creationId xmlns:a16="http://schemas.microsoft.com/office/drawing/2014/main" id="{095B9E72-C399-F54D-BF80-F56BF4706BC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97749"/>
            <a:ext cx="9144000" cy="1835598"/>
          </a:xfrm>
          <a:prstGeom prst="rect">
            <a:avLst/>
          </a:prstGeom>
        </p:spPr>
      </p:pic>
    </p:spTree>
    <p:extLst>
      <p:ext uri="{BB962C8B-B14F-4D97-AF65-F5344CB8AC3E}">
        <p14:creationId xmlns:p14="http://schemas.microsoft.com/office/powerpoint/2010/main" val="2785808907"/>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700"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FD470BF-63D5-8B4B-B7F6-7E4B9AD50976}"/>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000" b="0" i="0">
                <a:solidFill>
                  <a:schemeClr val="tx1">
                    <a:tint val="75000"/>
                  </a:schemeClr>
                </a:solidFill>
                <a:latin typeface="Cambria" panose="02040503050406030204" pitchFamily="18" charset="0"/>
              </a:defRPr>
            </a:lvl1pPr>
          </a:lstStyle>
          <a:p>
            <a:fld id="{6731C801-442D-3445-89B1-17C5491956E9}" type="datetimeFigureOut">
              <a:rPr lang="en-US" smtClean="0"/>
              <a:pPr/>
              <a:t>6/14/2019</a:t>
            </a:fld>
            <a:endParaRPr lang="en-US" dirty="0"/>
          </a:p>
        </p:txBody>
      </p:sp>
      <p:sp>
        <p:nvSpPr>
          <p:cNvPr id="5" name="Footer Placeholder 4">
            <a:extLst>
              <a:ext uri="{FF2B5EF4-FFF2-40B4-BE49-F238E27FC236}">
                <a16:creationId xmlns:a16="http://schemas.microsoft.com/office/drawing/2014/main" id="{9B34F6D1-E2D4-2B4D-AFE6-BB0AB0CCF393}"/>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000" b="0" i="0">
                <a:solidFill>
                  <a:schemeClr val="tx1">
                    <a:tint val="75000"/>
                  </a:schemeClr>
                </a:solidFill>
                <a:latin typeface="Cambria" panose="02040503050406030204" pitchFamily="18" charset="0"/>
              </a:defRPr>
            </a:lvl1pPr>
          </a:lstStyle>
          <a:p>
            <a:endParaRPr lang="en-US" dirty="0"/>
          </a:p>
        </p:txBody>
      </p:sp>
      <p:sp>
        <p:nvSpPr>
          <p:cNvPr id="6" name="Slide Number Placeholder 5">
            <a:extLst>
              <a:ext uri="{FF2B5EF4-FFF2-40B4-BE49-F238E27FC236}">
                <a16:creationId xmlns:a16="http://schemas.microsoft.com/office/drawing/2014/main" id="{7D3ABDE9-CB4E-7A42-938D-4466B34CDD0F}"/>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000" b="0" i="0">
                <a:solidFill>
                  <a:schemeClr val="tx1">
                    <a:tint val="75000"/>
                  </a:schemeClr>
                </a:solidFill>
                <a:latin typeface="Cambria" panose="02040503050406030204" pitchFamily="18" charset="0"/>
              </a:defRPr>
            </a:lvl1pPr>
          </a:lstStyle>
          <a:p>
            <a:fld id="{98DE03F7-F82B-894C-A633-2EAA8A79CA00}" type="slidenum">
              <a:rPr lang="en-US" smtClean="0"/>
              <a:pPr/>
              <a:t>‹#›</a:t>
            </a:fld>
            <a:endParaRPr lang="en-US" dirty="0"/>
          </a:p>
        </p:txBody>
      </p:sp>
      <p:pic>
        <p:nvPicPr>
          <p:cNvPr id="10" name="Picture 9">
            <a:extLst>
              <a:ext uri="{FF2B5EF4-FFF2-40B4-BE49-F238E27FC236}">
                <a16:creationId xmlns:a16="http://schemas.microsoft.com/office/drawing/2014/main" id="{CE2E3D0C-83F0-3F44-8813-34C893E0938B}"/>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0" y="0"/>
            <a:ext cx="9144000" cy="317264"/>
          </a:xfrm>
          <a:prstGeom prst="rect">
            <a:avLst/>
          </a:prstGeom>
        </p:spPr>
      </p:pic>
    </p:spTree>
    <p:extLst>
      <p:ext uri="{BB962C8B-B14F-4D97-AF65-F5344CB8AC3E}">
        <p14:creationId xmlns:p14="http://schemas.microsoft.com/office/powerpoint/2010/main" val="1804440424"/>
      </p:ext>
    </p:extLst>
  </p:cSld>
  <p:clrMap bg1="lt1" tx1="dk1" bg2="lt2" tx2="dk2" accent1="accent1" accent2="accent2" accent3="accent3" accent4="accent4" accent5="accent5" accent6="accent6" hlink="hlink" folHlink="folHlink"/>
  <p:sldLayoutIdLst>
    <p:sldLayoutId id="2147483719" r:id="rId1"/>
    <p:sldLayoutId id="2147483721" r:id="rId2"/>
    <p:sldLayoutId id="2147483708" r:id="rId3"/>
    <p:sldLayoutId id="2147483707" r:id="rId4"/>
    <p:sldLayoutId id="2147483711" r:id="rId5"/>
    <p:sldLayoutId id="2147483710" r:id="rId6"/>
    <p:sldLayoutId id="2147483720" r:id="rId7"/>
    <p:sldLayoutId id="2147483718" r:id="rId8"/>
    <p:sldLayoutId id="2147483714" r:id="rId9"/>
    <p:sldLayoutId id="2147483722"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Trebuchet MS Regular" panose="020B0603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Trebuchet MS Regular" panose="020B0603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Trebuchet MS Regular" panose="020B0603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Trebuchet MS Regular" panose="020B0603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Trebuchet MS Regular" panose="020B06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www.safetyandquality.gov.au/" TargetMode="External"/><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6133862-27FD-394C-AC99-295B846BC534}"/>
              </a:ext>
            </a:extLst>
          </p:cNvPr>
          <p:cNvSpPr>
            <a:spLocks noGrp="1"/>
          </p:cNvSpPr>
          <p:nvPr>
            <p:ph type="title"/>
          </p:nvPr>
        </p:nvSpPr>
        <p:spPr/>
        <p:txBody>
          <a:bodyPr/>
          <a:lstStyle/>
          <a:p>
            <a:r>
              <a:rPr lang="en-US" dirty="0" smtClean="0"/>
              <a:t>Achieving great person-centred care</a:t>
            </a:r>
            <a:endParaRPr lang="en-US" dirty="0"/>
          </a:p>
        </p:txBody>
      </p:sp>
      <p:sp>
        <p:nvSpPr>
          <p:cNvPr id="10" name="Text Placeholder 9">
            <a:extLst>
              <a:ext uri="{FF2B5EF4-FFF2-40B4-BE49-F238E27FC236}">
                <a16:creationId xmlns:a16="http://schemas.microsoft.com/office/drawing/2014/main" id="{F6115F4E-948C-FA4C-85FF-C109FBBE9686}"/>
              </a:ext>
            </a:extLst>
          </p:cNvPr>
          <p:cNvSpPr>
            <a:spLocks noGrp="1"/>
          </p:cNvSpPr>
          <p:nvPr>
            <p:ph type="body" sz="quarter" idx="11"/>
          </p:nvPr>
        </p:nvSpPr>
        <p:spPr/>
        <p:txBody>
          <a:bodyPr/>
          <a:lstStyle/>
          <a:p>
            <a:r>
              <a:rPr lang="en-US" dirty="0" smtClean="0"/>
              <a:t>Key attributes of high-performing healthcare organisations</a:t>
            </a:r>
            <a:endParaRPr lang="en-US" dirty="0"/>
          </a:p>
        </p:txBody>
      </p:sp>
      <p:sp>
        <p:nvSpPr>
          <p:cNvPr id="12" name="Text Placeholder 11">
            <a:extLst>
              <a:ext uri="{FF2B5EF4-FFF2-40B4-BE49-F238E27FC236}">
                <a16:creationId xmlns:a16="http://schemas.microsoft.com/office/drawing/2014/main" id="{D82B7EAF-7052-954C-B404-CD6BE38AD650}"/>
              </a:ext>
            </a:extLst>
          </p:cNvPr>
          <p:cNvSpPr>
            <a:spLocks noGrp="1"/>
          </p:cNvSpPr>
          <p:nvPr>
            <p:ph type="body" sz="quarter" idx="13"/>
          </p:nvPr>
        </p:nvSpPr>
        <p:spPr/>
        <p:txBody>
          <a:bodyPr/>
          <a:lstStyle/>
          <a:p>
            <a:endParaRPr lang="en-US" dirty="0"/>
          </a:p>
        </p:txBody>
      </p:sp>
      <p:sp>
        <p:nvSpPr>
          <p:cNvPr id="7" name="Date Placeholder 3">
            <a:extLst>
              <a:ext uri="{FF2B5EF4-FFF2-40B4-BE49-F238E27FC236}">
                <a16:creationId xmlns:a16="http://schemas.microsoft.com/office/drawing/2014/main" id="{689310B1-9EB8-C648-963B-EAFA2B6A0D1D}"/>
              </a:ext>
            </a:extLst>
          </p:cNvPr>
          <p:cNvSpPr>
            <a:spLocks noGrp="1"/>
          </p:cNvSpPr>
          <p:nvPr>
            <p:ph type="dt" sz="half" idx="2"/>
          </p:nvPr>
        </p:nvSpPr>
        <p:spPr>
          <a:xfrm>
            <a:off x="7596336" y="6237312"/>
            <a:ext cx="901552" cy="221109"/>
          </a:xfrm>
          <a:prstGeom prst="rect">
            <a:avLst/>
          </a:prstGeom>
          <a:solidFill>
            <a:schemeClr val="accent4">
              <a:lumMod val="20000"/>
              <a:lumOff val="80000"/>
            </a:schemeClr>
          </a:solidFill>
        </p:spPr>
        <p:txBody>
          <a:bodyPr vert="horz" lIns="91440" tIns="45720" rIns="0" bIns="0" rtlCol="0" anchor="b" anchorCtr="0"/>
          <a:lstStyle>
            <a:lvl1pPr algn="r">
              <a:defRPr sz="1000" b="0" i="0">
                <a:solidFill>
                  <a:schemeClr val="bg1">
                    <a:lumMod val="50000"/>
                  </a:schemeClr>
                </a:solidFill>
                <a:latin typeface="Cambria" panose="02040503050406030204" pitchFamily="18" charset="0"/>
              </a:defRPr>
            </a:lvl1pPr>
          </a:lstStyle>
          <a:p>
            <a:r>
              <a:rPr lang="en-AU" sz="1100" dirty="0" smtClean="0">
                <a:solidFill>
                  <a:schemeClr val="bg2">
                    <a:lumMod val="10000"/>
                  </a:schemeClr>
                </a:solidFill>
              </a:rPr>
              <a:t>[Insert date]</a:t>
            </a:r>
            <a:endParaRPr lang="en-US" sz="1100" dirty="0">
              <a:solidFill>
                <a:schemeClr val="bg2">
                  <a:lumMod val="10000"/>
                </a:schemeClr>
              </a:solidFill>
            </a:endParaRPr>
          </a:p>
        </p:txBody>
      </p:sp>
      <p:sp>
        <p:nvSpPr>
          <p:cNvPr id="2" name="TextBox 1"/>
          <p:cNvSpPr txBox="1"/>
          <p:nvPr/>
        </p:nvSpPr>
        <p:spPr>
          <a:xfrm>
            <a:off x="5292080" y="836712"/>
            <a:ext cx="3168352" cy="646331"/>
          </a:xfrm>
          <a:prstGeom prst="rect">
            <a:avLst/>
          </a:prstGeom>
          <a:solidFill>
            <a:schemeClr val="accent4">
              <a:lumMod val="20000"/>
              <a:lumOff val="80000"/>
            </a:schemeClr>
          </a:solidFill>
        </p:spPr>
        <p:txBody>
          <a:bodyPr wrap="square" rtlCol="0">
            <a:spAutoFit/>
          </a:bodyPr>
          <a:lstStyle/>
          <a:p>
            <a:r>
              <a:rPr lang="en-AU" i="1" dirty="0" smtClean="0">
                <a:solidFill>
                  <a:schemeClr val="bg2">
                    <a:lumMod val="10000"/>
                  </a:schemeClr>
                </a:solidFill>
              </a:rPr>
              <a:t>PowerPoint template for healthcare organisations</a:t>
            </a:r>
            <a:endParaRPr lang="en-AU" i="1" dirty="0">
              <a:solidFill>
                <a:schemeClr val="bg2">
                  <a:lumMod val="10000"/>
                </a:schemeClr>
              </a:solidFill>
            </a:endParaRPr>
          </a:p>
        </p:txBody>
      </p:sp>
    </p:spTree>
    <p:extLst>
      <p:ext uri="{BB962C8B-B14F-4D97-AF65-F5344CB8AC3E}">
        <p14:creationId xmlns:p14="http://schemas.microsoft.com/office/powerpoint/2010/main" val="4523039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1916832"/>
            <a:ext cx="7886700" cy="4112921"/>
          </a:xfrm>
        </p:spPr>
        <p:txBody>
          <a:bodyPr/>
          <a:lstStyle/>
          <a:p>
            <a:pPr marL="0" indent="0">
              <a:buNone/>
            </a:pPr>
            <a:r>
              <a:rPr lang="en-AU" sz="2800" i="1" dirty="0">
                <a:solidFill>
                  <a:srgbClr val="000000"/>
                </a:solidFill>
              </a:rPr>
              <a:t>Suggested activities:</a:t>
            </a:r>
          </a:p>
          <a:p>
            <a:pPr marL="0" indent="0">
              <a:buNone/>
            </a:pPr>
            <a:endParaRPr lang="en-AU" i="1" dirty="0">
              <a:solidFill>
                <a:srgbClr val="000000"/>
              </a:solidFill>
            </a:endParaRPr>
          </a:p>
          <a:p>
            <a:r>
              <a:rPr lang="en-AU" i="1" dirty="0">
                <a:solidFill>
                  <a:srgbClr val="000000"/>
                </a:solidFill>
              </a:rPr>
              <a:t>Use one of the case studies to discuss how the attributes </a:t>
            </a:r>
            <a:r>
              <a:rPr lang="en-AU" i="1" dirty="0" smtClean="0">
                <a:solidFill>
                  <a:srgbClr val="000000"/>
                </a:solidFill>
              </a:rPr>
              <a:t>may look in practice, and what they may </a:t>
            </a:r>
            <a:r>
              <a:rPr lang="en-AU" i="1" dirty="0">
                <a:solidFill>
                  <a:srgbClr val="000000"/>
                </a:solidFill>
              </a:rPr>
              <a:t>look </a:t>
            </a:r>
            <a:r>
              <a:rPr lang="en-AU" i="1" dirty="0" smtClean="0">
                <a:solidFill>
                  <a:srgbClr val="000000"/>
                </a:solidFill>
              </a:rPr>
              <a:t>like in your organisation?</a:t>
            </a:r>
            <a:endParaRPr lang="en-AU" i="1" dirty="0">
              <a:solidFill>
                <a:srgbClr val="000000"/>
              </a:solidFill>
            </a:endParaRPr>
          </a:p>
          <a:p>
            <a:r>
              <a:rPr lang="en-AU" i="1" dirty="0">
                <a:solidFill>
                  <a:srgbClr val="000000"/>
                </a:solidFill>
              </a:rPr>
              <a:t>Go through </a:t>
            </a:r>
            <a:r>
              <a:rPr lang="en-AU" i="1" dirty="0" smtClean="0">
                <a:solidFill>
                  <a:srgbClr val="000000"/>
                </a:solidFill>
              </a:rPr>
              <a:t>reflective questions in the self-assessment tool – </a:t>
            </a:r>
            <a:r>
              <a:rPr lang="en-AU" i="1" dirty="0">
                <a:solidFill>
                  <a:srgbClr val="000000"/>
                </a:solidFill>
              </a:rPr>
              <a:t>discuss as a group to identify areas for improvement or learnings that can be shared</a:t>
            </a:r>
          </a:p>
          <a:p>
            <a:r>
              <a:rPr lang="en-AU" i="1" dirty="0">
                <a:solidFill>
                  <a:srgbClr val="000000"/>
                </a:solidFill>
              </a:rPr>
              <a:t>Make plans to take action – what will be your first steps?</a:t>
            </a:r>
          </a:p>
          <a:p>
            <a:pPr marL="0" indent="0">
              <a:buNone/>
            </a:pPr>
            <a:endParaRPr lang="en-AU" dirty="0"/>
          </a:p>
        </p:txBody>
      </p:sp>
      <p:sp>
        <p:nvSpPr>
          <p:cNvPr id="3" name="Title 2"/>
          <p:cNvSpPr>
            <a:spLocks noGrp="1"/>
          </p:cNvSpPr>
          <p:nvPr>
            <p:ph type="title"/>
          </p:nvPr>
        </p:nvSpPr>
        <p:spPr/>
        <p:txBody>
          <a:bodyPr/>
          <a:lstStyle/>
          <a:p>
            <a:r>
              <a:rPr lang="en-AU" dirty="0" smtClean="0"/>
              <a:t>Activity</a:t>
            </a:r>
            <a:endParaRPr lang="en-AU" dirty="0"/>
          </a:p>
        </p:txBody>
      </p:sp>
    </p:spTree>
    <p:extLst>
      <p:ext uri="{BB962C8B-B14F-4D97-AF65-F5344CB8AC3E}">
        <p14:creationId xmlns:p14="http://schemas.microsoft.com/office/powerpoint/2010/main" val="26494252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1916832"/>
            <a:ext cx="7886700" cy="4805418"/>
          </a:xfrm>
        </p:spPr>
        <p:txBody>
          <a:bodyPr/>
          <a:lstStyle/>
          <a:p>
            <a:pPr lvl="0"/>
            <a:r>
              <a:rPr lang="en-AU" dirty="0">
                <a:solidFill>
                  <a:srgbClr val="000000"/>
                </a:solidFill>
              </a:rPr>
              <a:t>Person-centred care is the foundation for achieving safe, high-quality health care.</a:t>
            </a:r>
          </a:p>
          <a:p>
            <a:pPr marL="0" lvl="0" indent="0">
              <a:buNone/>
            </a:pPr>
            <a:endParaRPr lang="en-AU" sz="1500" dirty="0">
              <a:solidFill>
                <a:srgbClr val="000000"/>
              </a:solidFill>
            </a:endParaRPr>
          </a:p>
          <a:p>
            <a:pPr lvl="0"/>
            <a:r>
              <a:rPr lang="en-AU" dirty="0">
                <a:solidFill>
                  <a:srgbClr val="000000"/>
                </a:solidFill>
              </a:rPr>
              <a:t>Focusing on person-centred care, and on doing it well, will enable healthcare organisations to be successful in achieving better outcomes for their patients; better experience for their patients and workforce; and better value care</a:t>
            </a:r>
          </a:p>
          <a:p>
            <a:pPr marL="0" lvl="0" indent="0">
              <a:buNone/>
            </a:pPr>
            <a:endParaRPr lang="en-AU" sz="1500" dirty="0">
              <a:solidFill>
                <a:srgbClr val="000000"/>
              </a:solidFill>
            </a:endParaRPr>
          </a:p>
          <a:p>
            <a:pPr lvl="0"/>
            <a:r>
              <a:rPr lang="en-AU" dirty="0">
                <a:solidFill>
                  <a:srgbClr val="000000"/>
                </a:solidFill>
              </a:rPr>
              <a:t>The seven key attributes provide an organisational framework in which healthcare organisations can focus quality improvement work</a:t>
            </a:r>
          </a:p>
          <a:p>
            <a:pPr marL="0" indent="0">
              <a:buNone/>
            </a:pPr>
            <a:endParaRPr lang="en-AU" dirty="0"/>
          </a:p>
        </p:txBody>
      </p:sp>
      <p:sp>
        <p:nvSpPr>
          <p:cNvPr id="3" name="Title 2"/>
          <p:cNvSpPr>
            <a:spLocks noGrp="1"/>
          </p:cNvSpPr>
          <p:nvPr>
            <p:ph type="title"/>
          </p:nvPr>
        </p:nvSpPr>
        <p:spPr/>
        <p:txBody>
          <a:bodyPr/>
          <a:lstStyle/>
          <a:p>
            <a:r>
              <a:rPr lang="en-AU" dirty="0" smtClean="0"/>
              <a:t>Key points</a:t>
            </a:r>
            <a:endParaRPr lang="en-AU" dirty="0"/>
          </a:p>
        </p:txBody>
      </p:sp>
    </p:spTree>
    <p:extLst>
      <p:ext uri="{BB962C8B-B14F-4D97-AF65-F5344CB8AC3E}">
        <p14:creationId xmlns:p14="http://schemas.microsoft.com/office/powerpoint/2010/main" val="39659834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1916832"/>
            <a:ext cx="7886700" cy="2883353"/>
          </a:xfrm>
        </p:spPr>
        <p:txBody>
          <a:bodyPr/>
          <a:lstStyle/>
          <a:p>
            <a:pPr lvl="0"/>
            <a:r>
              <a:rPr lang="en-AU" dirty="0">
                <a:solidFill>
                  <a:srgbClr val="000000"/>
                </a:solidFill>
              </a:rPr>
              <a:t>Delivery of person-centred care is not just a one-off event, or the responsibility of one person. It is a </a:t>
            </a:r>
            <a:r>
              <a:rPr lang="en-AU" b="1" dirty="0">
                <a:solidFill>
                  <a:srgbClr val="000000"/>
                </a:solidFill>
              </a:rPr>
              <a:t>whole of organisation approach</a:t>
            </a:r>
            <a:r>
              <a:rPr lang="en-AU" dirty="0">
                <a:solidFill>
                  <a:srgbClr val="000000"/>
                </a:solidFill>
              </a:rPr>
              <a:t>, where everyone is working towards a shared goal of achieving high-quality care</a:t>
            </a:r>
          </a:p>
          <a:p>
            <a:pPr marL="0" lvl="0" indent="0">
              <a:buNone/>
            </a:pPr>
            <a:endParaRPr lang="en-AU" sz="1500" dirty="0">
              <a:solidFill>
                <a:srgbClr val="000000"/>
              </a:solidFill>
            </a:endParaRPr>
          </a:p>
          <a:p>
            <a:r>
              <a:rPr lang="en-AU" dirty="0">
                <a:solidFill>
                  <a:srgbClr val="000000"/>
                </a:solidFill>
              </a:rPr>
              <a:t>You, as a leader of your organisation, have an essential role in ensuring your organisation delivers safe, person-centred </a:t>
            </a:r>
            <a:r>
              <a:rPr lang="en-AU" dirty="0" smtClean="0">
                <a:solidFill>
                  <a:srgbClr val="000000"/>
                </a:solidFill>
              </a:rPr>
              <a:t>care</a:t>
            </a:r>
            <a:endParaRPr lang="en-AU" dirty="0">
              <a:solidFill>
                <a:srgbClr val="000000"/>
              </a:solidFill>
            </a:endParaRPr>
          </a:p>
        </p:txBody>
      </p:sp>
      <p:sp>
        <p:nvSpPr>
          <p:cNvPr id="3" name="Title 2"/>
          <p:cNvSpPr>
            <a:spLocks noGrp="1"/>
          </p:cNvSpPr>
          <p:nvPr>
            <p:ph type="title"/>
          </p:nvPr>
        </p:nvSpPr>
        <p:spPr/>
        <p:txBody>
          <a:bodyPr/>
          <a:lstStyle/>
          <a:p>
            <a:r>
              <a:rPr lang="en-AU" dirty="0" smtClean="0"/>
              <a:t>Key points (cont.)</a:t>
            </a:r>
            <a:endParaRPr lang="en-AU" dirty="0"/>
          </a:p>
        </p:txBody>
      </p:sp>
    </p:spTree>
    <p:extLst>
      <p:ext uri="{BB962C8B-B14F-4D97-AF65-F5344CB8AC3E}">
        <p14:creationId xmlns:p14="http://schemas.microsoft.com/office/powerpoint/2010/main" val="22447727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1916832"/>
            <a:ext cx="7886700" cy="3853363"/>
          </a:xfrm>
        </p:spPr>
        <p:txBody>
          <a:bodyPr/>
          <a:lstStyle/>
          <a:p>
            <a:pPr>
              <a:buClr>
                <a:schemeClr val="tx1"/>
              </a:buClr>
            </a:pPr>
            <a:r>
              <a:rPr lang="en-AU" dirty="0">
                <a:solidFill>
                  <a:srgbClr val="000000"/>
                </a:solidFill>
              </a:rPr>
              <a:t>Factsheets on each of the key attributes</a:t>
            </a:r>
          </a:p>
          <a:p>
            <a:pPr>
              <a:buClr>
                <a:schemeClr val="tx1"/>
              </a:buClr>
            </a:pPr>
            <a:r>
              <a:rPr lang="en-AU" dirty="0">
                <a:solidFill>
                  <a:srgbClr val="000000"/>
                </a:solidFill>
              </a:rPr>
              <a:t>Report of </a:t>
            </a:r>
            <a:r>
              <a:rPr lang="en-AU" i="1" dirty="0" smtClean="0">
                <a:solidFill>
                  <a:srgbClr val="000000"/>
                </a:solidFill>
              </a:rPr>
              <a:t>Review of key attributes of high-performing person-centred healthcare organisations </a:t>
            </a:r>
            <a:r>
              <a:rPr lang="en-AU" dirty="0" smtClean="0">
                <a:solidFill>
                  <a:srgbClr val="000000"/>
                </a:solidFill>
              </a:rPr>
              <a:t>(including case studies)</a:t>
            </a:r>
            <a:endParaRPr lang="en-AU" dirty="0">
              <a:solidFill>
                <a:srgbClr val="000000"/>
              </a:solidFill>
            </a:endParaRPr>
          </a:p>
          <a:p>
            <a:pPr>
              <a:buClr>
                <a:schemeClr val="tx1"/>
              </a:buClr>
            </a:pPr>
            <a:r>
              <a:rPr lang="en-AU" dirty="0">
                <a:solidFill>
                  <a:srgbClr val="000000"/>
                </a:solidFill>
              </a:rPr>
              <a:t>Person-centred care </a:t>
            </a:r>
            <a:r>
              <a:rPr lang="en-AU" dirty="0" smtClean="0">
                <a:solidFill>
                  <a:srgbClr val="000000"/>
                </a:solidFill>
              </a:rPr>
              <a:t>resources</a:t>
            </a:r>
            <a:endParaRPr lang="en-AU" dirty="0">
              <a:solidFill>
                <a:srgbClr val="000000"/>
              </a:solidFill>
            </a:endParaRPr>
          </a:p>
          <a:p>
            <a:pPr>
              <a:buClr>
                <a:schemeClr val="tx1"/>
              </a:buClr>
            </a:pPr>
            <a:r>
              <a:rPr lang="en-AU" dirty="0">
                <a:solidFill>
                  <a:srgbClr val="000000"/>
                </a:solidFill>
              </a:rPr>
              <a:t>NSQHS Standards (second edition)</a:t>
            </a:r>
          </a:p>
          <a:p>
            <a:pPr>
              <a:buClr>
                <a:schemeClr val="tx1"/>
              </a:buClr>
            </a:pPr>
            <a:endParaRPr lang="en-AU" dirty="0">
              <a:solidFill>
                <a:srgbClr val="000000"/>
              </a:solidFill>
            </a:endParaRPr>
          </a:p>
          <a:p>
            <a:pPr marL="0" indent="0">
              <a:buClr>
                <a:schemeClr val="tx1"/>
              </a:buClr>
              <a:buNone/>
            </a:pPr>
            <a:r>
              <a:rPr lang="en-AU" b="1" dirty="0">
                <a:solidFill>
                  <a:srgbClr val="000000"/>
                </a:solidFill>
              </a:rPr>
              <a:t>Available at: </a:t>
            </a:r>
            <a:r>
              <a:rPr lang="en-AU" b="1" dirty="0" smtClean="0">
                <a:solidFill>
                  <a:srgbClr val="000000"/>
                </a:solidFill>
                <a:hlinkClick r:id="rId3"/>
              </a:rPr>
              <a:t>www.safetyandquality.gov.au</a:t>
            </a:r>
            <a:r>
              <a:rPr lang="en-AU" b="1" dirty="0" smtClean="0">
                <a:solidFill>
                  <a:srgbClr val="000000"/>
                </a:solidFill>
              </a:rPr>
              <a:t>  </a:t>
            </a:r>
            <a:endParaRPr lang="en-AU" b="1" dirty="0">
              <a:solidFill>
                <a:srgbClr val="000000"/>
              </a:solidFill>
            </a:endParaRPr>
          </a:p>
          <a:p>
            <a:endParaRPr lang="en-AU" dirty="0"/>
          </a:p>
        </p:txBody>
      </p:sp>
      <p:sp>
        <p:nvSpPr>
          <p:cNvPr id="3" name="Title 2"/>
          <p:cNvSpPr>
            <a:spLocks noGrp="1"/>
          </p:cNvSpPr>
          <p:nvPr>
            <p:ph type="title"/>
          </p:nvPr>
        </p:nvSpPr>
        <p:spPr/>
        <p:txBody>
          <a:bodyPr/>
          <a:lstStyle/>
          <a:p>
            <a:r>
              <a:rPr lang="en-AU"/>
              <a:t>R</a:t>
            </a:r>
            <a:r>
              <a:rPr lang="en-AU" smtClean="0"/>
              <a:t>esources</a:t>
            </a:r>
            <a:endParaRPr lang="en-AU" dirty="0"/>
          </a:p>
        </p:txBody>
      </p:sp>
    </p:spTree>
    <p:extLst>
      <p:ext uri="{BB962C8B-B14F-4D97-AF65-F5344CB8AC3E}">
        <p14:creationId xmlns:p14="http://schemas.microsoft.com/office/powerpoint/2010/main" val="19227470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5191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0DE3F-EA0D-6E43-8DF4-2C931E7F05ED}"/>
              </a:ext>
            </a:extLst>
          </p:cNvPr>
          <p:cNvSpPr>
            <a:spLocks noGrp="1"/>
          </p:cNvSpPr>
          <p:nvPr>
            <p:ph type="title"/>
          </p:nvPr>
        </p:nvSpPr>
        <p:spPr/>
        <p:txBody>
          <a:bodyPr/>
          <a:lstStyle/>
          <a:p>
            <a:r>
              <a:rPr lang="en-US" dirty="0" smtClean="0"/>
              <a:t>Overview</a:t>
            </a:r>
            <a:endParaRPr lang="en-US" dirty="0"/>
          </a:p>
        </p:txBody>
      </p:sp>
      <p:sp>
        <p:nvSpPr>
          <p:cNvPr id="3" name="Text Placeholder 2">
            <a:extLst>
              <a:ext uri="{FF2B5EF4-FFF2-40B4-BE49-F238E27FC236}">
                <a16:creationId xmlns:a16="http://schemas.microsoft.com/office/drawing/2014/main" id="{19F64D74-2D3E-1D4B-8856-AFA19A03E30E}"/>
              </a:ext>
            </a:extLst>
          </p:cNvPr>
          <p:cNvSpPr>
            <a:spLocks noGrp="1"/>
          </p:cNvSpPr>
          <p:nvPr>
            <p:ph type="body" sz="quarter" idx="13"/>
          </p:nvPr>
        </p:nvSpPr>
        <p:spPr>
          <a:xfrm>
            <a:off x="611188" y="2492896"/>
            <a:ext cx="7886700" cy="2395528"/>
          </a:xfrm>
        </p:spPr>
        <p:txBody>
          <a:bodyPr/>
          <a:lstStyle/>
          <a:p>
            <a:pPr>
              <a:buClr>
                <a:schemeClr val="tx1"/>
              </a:buClr>
              <a:buFont typeface="Arial" panose="020B0604020202020204" pitchFamily="34" charset="0"/>
              <a:buChar char="•"/>
            </a:pPr>
            <a:r>
              <a:rPr lang="en-AU" dirty="0" smtClean="0">
                <a:solidFill>
                  <a:srgbClr val="000000"/>
                </a:solidFill>
              </a:rPr>
              <a:t> What </a:t>
            </a:r>
            <a:r>
              <a:rPr lang="en-AU" dirty="0">
                <a:solidFill>
                  <a:srgbClr val="000000"/>
                </a:solidFill>
              </a:rPr>
              <a:t>is person-centred care?</a:t>
            </a:r>
          </a:p>
          <a:p>
            <a:pPr>
              <a:buClr>
                <a:schemeClr val="tx1"/>
              </a:buClr>
              <a:buFont typeface="Arial" panose="020B0604020202020204" pitchFamily="34" charset="0"/>
              <a:buChar char="•"/>
            </a:pPr>
            <a:r>
              <a:rPr lang="en-AU" dirty="0" smtClean="0">
                <a:solidFill>
                  <a:srgbClr val="000000"/>
                </a:solidFill>
              </a:rPr>
              <a:t> Why </a:t>
            </a:r>
            <a:r>
              <a:rPr lang="en-AU" dirty="0">
                <a:solidFill>
                  <a:srgbClr val="000000"/>
                </a:solidFill>
              </a:rPr>
              <a:t>is it important?</a:t>
            </a:r>
          </a:p>
          <a:p>
            <a:pPr>
              <a:buClr>
                <a:schemeClr val="tx1"/>
              </a:buClr>
              <a:buFont typeface="Arial" panose="020B0604020202020204" pitchFamily="34" charset="0"/>
              <a:buChar char="•"/>
            </a:pPr>
            <a:r>
              <a:rPr lang="en-AU" dirty="0" smtClean="0">
                <a:solidFill>
                  <a:srgbClr val="000000"/>
                </a:solidFill>
              </a:rPr>
              <a:t> Key </a:t>
            </a:r>
            <a:r>
              <a:rPr lang="en-AU" dirty="0">
                <a:solidFill>
                  <a:srgbClr val="000000"/>
                </a:solidFill>
              </a:rPr>
              <a:t>attributes of person-centred organisations </a:t>
            </a:r>
          </a:p>
          <a:p>
            <a:pPr>
              <a:buClr>
                <a:schemeClr val="tx1"/>
              </a:buClr>
              <a:buFont typeface="Arial" panose="020B0604020202020204" pitchFamily="34" charset="0"/>
              <a:buChar char="•"/>
            </a:pPr>
            <a:r>
              <a:rPr lang="en-AU" dirty="0" smtClean="0">
                <a:solidFill>
                  <a:srgbClr val="000000"/>
                </a:solidFill>
              </a:rPr>
              <a:t> The </a:t>
            </a:r>
            <a:r>
              <a:rPr lang="en-AU" dirty="0">
                <a:solidFill>
                  <a:srgbClr val="000000"/>
                </a:solidFill>
              </a:rPr>
              <a:t>National Safety and Quality Health Service (NSQHS) Standards</a:t>
            </a:r>
          </a:p>
          <a:p>
            <a:pPr>
              <a:buClr>
                <a:schemeClr val="tx1"/>
              </a:buClr>
              <a:buFont typeface="Arial" panose="020B0604020202020204" pitchFamily="34" charset="0"/>
              <a:buChar char="•"/>
            </a:pPr>
            <a:r>
              <a:rPr lang="en-AU" dirty="0" smtClean="0">
                <a:solidFill>
                  <a:srgbClr val="000000"/>
                </a:solidFill>
              </a:rPr>
              <a:t> Getting </a:t>
            </a:r>
            <a:r>
              <a:rPr lang="en-AU" dirty="0">
                <a:solidFill>
                  <a:srgbClr val="000000"/>
                </a:solidFill>
              </a:rPr>
              <a:t>started in our organisation</a:t>
            </a:r>
          </a:p>
          <a:p>
            <a:pPr>
              <a:buClr>
                <a:schemeClr val="tx1"/>
              </a:buClr>
              <a:buFont typeface="Arial" panose="020B0604020202020204" pitchFamily="34" charset="0"/>
              <a:buChar char="•"/>
            </a:pPr>
            <a:r>
              <a:rPr lang="en-AU" dirty="0" smtClean="0">
                <a:solidFill>
                  <a:srgbClr val="000000"/>
                </a:solidFill>
              </a:rPr>
              <a:t> Resources</a:t>
            </a:r>
            <a:endParaRPr lang="en-AU" dirty="0">
              <a:solidFill>
                <a:srgbClr val="000000"/>
              </a:solidFill>
            </a:endParaRPr>
          </a:p>
        </p:txBody>
      </p:sp>
    </p:spTree>
    <p:extLst>
      <p:ext uri="{BB962C8B-B14F-4D97-AF65-F5344CB8AC3E}">
        <p14:creationId xmlns:p14="http://schemas.microsoft.com/office/powerpoint/2010/main" val="3489830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611188" y="1916832"/>
            <a:ext cx="7886700" cy="3340402"/>
          </a:xfrm>
        </p:spPr>
        <p:txBody>
          <a:bodyPr/>
          <a:lstStyle/>
          <a:p>
            <a:r>
              <a:rPr lang="en-AU" b="1" dirty="0">
                <a:solidFill>
                  <a:srgbClr val="000000"/>
                </a:solidFill>
              </a:rPr>
              <a:t>Person-centred care </a:t>
            </a:r>
            <a:r>
              <a:rPr lang="en-AU" dirty="0">
                <a:solidFill>
                  <a:srgbClr val="000000"/>
                </a:solidFill>
              </a:rPr>
              <a:t>is respectful of, and responsive to, the preferences, needs and values of patients, their families and the community. </a:t>
            </a:r>
          </a:p>
          <a:p>
            <a:endParaRPr lang="en-AU" b="1" dirty="0">
              <a:solidFill>
                <a:srgbClr val="000000"/>
              </a:solidFill>
            </a:endParaRPr>
          </a:p>
          <a:p>
            <a:r>
              <a:rPr lang="en-AU" dirty="0">
                <a:solidFill>
                  <a:srgbClr val="000000"/>
                </a:solidFill>
              </a:rPr>
              <a:t>Key dimensions include respect, emotional support, physical comfort, information and communication, continuity and transition, care coordination, access to care, and partnerships with patients, carers and family in the design and delivery of care</a:t>
            </a:r>
            <a:r>
              <a:rPr lang="en-AU" dirty="0" smtClean="0">
                <a:solidFill>
                  <a:srgbClr val="000000"/>
                </a:solidFill>
              </a:rPr>
              <a:t>.</a:t>
            </a:r>
            <a:endParaRPr lang="en-AU" dirty="0">
              <a:solidFill>
                <a:srgbClr val="000000"/>
              </a:solidFill>
            </a:endParaRPr>
          </a:p>
        </p:txBody>
      </p:sp>
      <p:sp>
        <p:nvSpPr>
          <p:cNvPr id="3" name="Title 2"/>
          <p:cNvSpPr>
            <a:spLocks noGrp="1"/>
          </p:cNvSpPr>
          <p:nvPr>
            <p:ph type="title"/>
          </p:nvPr>
        </p:nvSpPr>
        <p:spPr/>
        <p:txBody>
          <a:bodyPr/>
          <a:lstStyle/>
          <a:p>
            <a:r>
              <a:rPr lang="en-AU" dirty="0" smtClean="0"/>
              <a:t>What is person-centred care?</a:t>
            </a:r>
            <a:endParaRPr lang="en-AU" dirty="0"/>
          </a:p>
        </p:txBody>
      </p:sp>
    </p:spTree>
    <p:extLst>
      <p:ext uri="{BB962C8B-B14F-4D97-AF65-F5344CB8AC3E}">
        <p14:creationId xmlns:p14="http://schemas.microsoft.com/office/powerpoint/2010/main" val="31278428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E85639-F5FF-CC4B-878F-27DC3D6F4FB4}"/>
              </a:ext>
            </a:extLst>
          </p:cNvPr>
          <p:cNvSpPr>
            <a:spLocks noGrp="1"/>
          </p:cNvSpPr>
          <p:nvPr>
            <p:ph idx="1"/>
          </p:nvPr>
        </p:nvSpPr>
        <p:spPr>
          <a:xfrm>
            <a:off x="611560" y="1916832"/>
            <a:ext cx="7886700" cy="2010807"/>
          </a:xfrm>
        </p:spPr>
        <p:txBody>
          <a:bodyPr/>
          <a:lstStyle/>
          <a:p>
            <a:pPr marL="0" indent="0">
              <a:buNone/>
            </a:pPr>
            <a:r>
              <a:rPr lang="en-AU" dirty="0">
                <a:solidFill>
                  <a:srgbClr val="000000"/>
                </a:solidFill>
              </a:rPr>
              <a:t>Person-centred care is the foundation for achieving safe, high-quality health care.  Studies have shown that person-centred care can contribute to:</a:t>
            </a:r>
          </a:p>
          <a:p>
            <a:pPr marL="0" indent="0">
              <a:buNone/>
            </a:pPr>
            <a:endParaRPr lang="en-US" dirty="0" smtClean="0"/>
          </a:p>
          <a:p>
            <a:pPr marL="0" indent="0">
              <a:buNone/>
            </a:pPr>
            <a:endParaRPr lang="en-US" dirty="0"/>
          </a:p>
        </p:txBody>
      </p:sp>
      <p:sp>
        <p:nvSpPr>
          <p:cNvPr id="3" name="Title 2">
            <a:extLst>
              <a:ext uri="{FF2B5EF4-FFF2-40B4-BE49-F238E27FC236}">
                <a16:creationId xmlns:a16="http://schemas.microsoft.com/office/drawing/2014/main" id="{EFE91E84-6E9C-7A4C-8CF2-AACBFF70EDE8}"/>
              </a:ext>
            </a:extLst>
          </p:cNvPr>
          <p:cNvSpPr>
            <a:spLocks noGrp="1"/>
          </p:cNvSpPr>
          <p:nvPr>
            <p:ph type="title"/>
          </p:nvPr>
        </p:nvSpPr>
        <p:spPr/>
        <p:txBody>
          <a:bodyPr/>
          <a:lstStyle/>
          <a:p>
            <a:r>
              <a:rPr lang="en-US" dirty="0" smtClean="0"/>
              <a:t>Why is it important?</a:t>
            </a:r>
            <a:endParaRPr lang="en-US"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3140968"/>
            <a:ext cx="6175407" cy="34563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276689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2136019"/>
            <a:ext cx="7886700" cy="4057521"/>
          </a:xfrm>
        </p:spPr>
        <p:txBody>
          <a:bodyPr/>
          <a:lstStyle/>
          <a:p>
            <a:pPr marL="0" indent="0">
              <a:buClr>
                <a:schemeClr val="tx1"/>
              </a:buClr>
              <a:buNone/>
            </a:pPr>
            <a:r>
              <a:rPr lang="en-AU" dirty="0" smtClean="0">
                <a:solidFill>
                  <a:srgbClr val="000000"/>
                </a:solidFill>
              </a:rPr>
              <a:t>A </a:t>
            </a:r>
            <a:r>
              <a:rPr lang="en-AU" dirty="0">
                <a:solidFill>
                  <a:srgbClr val="000000"/>
                </a:solidFill>
              </a:rPr>
              <a:t>review was conducted to determine what key attributes were shared by healthcare organisations that are high-performing in person-centred care.</a:t>
            </a:r>
          </a:p>
          <a:p>
            <a:pPr marL="0" indent="0">
              <a:buClr>
                <a:schemeClr val="tx1"/>
              </a:buClr>
              <a:buNone/>
            </a:pPr>
            <a:endParaRPr lang="en-AU" dirty="0">
              <a:solidFill>
                <a:srgbClr val="000000"/>
              </a:solidFill>
            </a:endParaRPr>
          </a:p>
          <a:p>
            <a:pPr marL="0" indent="0">
              <a:buClr>
                <a:schemeClr val="tx1"/>
              </a:buClr>
              <a:buNone/>
            </a:pPr>
            <a:r>
              <a:rPr lang="en-AU" dirty="0">
                <a:solidFill>
                  <a:srgbClr val="000000"/>
                </a:solidFill>
              </a:rPr>
              <a:t>The review consisted of:</a:t>
            </a:r>
          </a:p>
          <a:p>
            <a:pPr>
              <a:buClr>
                <a:schemeClr val="tx1"/>
              </a:buClr>
            </a:pPr>
            <a:r>
              <a:rPr lang="en-AU" dirty="0">
                <a:solidFill>
                  <a:srgbClr val="000000"/>
                </a:solidFill>
              </a:rPr>
              <a:t>Literature review (over 90 peer-reviewed publications and grey literature)</a:t>
            </a:r>
          </a:p>
          <a:p>
            <a:pPr>
              <a:buClr>
                <a:schemeClr val="tx1"/>
              </a:buClr>
            </a:pPr>
            <a:r>
              <a:rPr lang="en-AU" dirty="0">
                <a:solidFill>
                  <a:srgbClr val="000000"/>
                </a:solidFill>
              </a:rPr>
              <a:t>Site visits in eight services (four in Australia and four internationally)</a:t>
            </a:r>
          </a:p>
          <a:p>
            <a:pPr marL="0" indent="0">
              <a:buNone/>
            </a:pPr>
            <a:endParaRPr lang="en-AU" dirty="0"/>
          </a:p>
        </p:txBody>
      </p:sp>
      <p:sp>
        <p:nvSpPr>
          <p:cNvPr id="3" name="Title 2"/>
          <p:cNvSpPr>
            <a:spLocks noGrp="1"/>
          </p:cNvSpPr>
          <p:nvPr>
            <p:ph type="title"/>
          </p:nvPr>
        </p:nvSpPr>
        <p:spPr>
          <a:xfrm>
            <a:off x="611188" y="836712"/>
            <a:ext cx="7886700" cy="1089529"/>
          </a:xfrm>
        </p:spPr>
        <p:txBody>
          <a:bodyPr/>
          <a:lstStyle/>
          <a:p>
            <a:r>
              <a:rPr lang="en-AU" dirty="0" smtClean="0"/>
              <a:t>Key attributes of person-centred organisations</a:t>
            </a:r>
            <a:endParaRPr lang="en-AU" dirty="0"/>
          </a:p>
        </p:txBody>
      </p:sp>
    </p:spTree>
    <p:extLst>
      <p:ext uri="{BB962C8B-B14F-4D97-AF65-F5344CB8AC3E}">
        <p14:creationId xmlns:p14="http://schemas.microsoft.com/office/powerpoint/2010/main" val="14296544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AU" dirty="0" smtClean="0"/>
              <a:t>Key attributes</a:t>
            </a:r>
            <a:endParaRPr lang="en-AU" dirty="0"/>
          </a:p>
        </p:txBody>
      </p:sp>
      <p:pic>
        <p:nvPicPr>
          <p:cNvPr id="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267744" y="1772097"/>
            <a:ext cx="4723049" cy="40331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179499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1188" y="836712"/>
            <a:ext cx="2664668" cy="590931"/>
          </a:xfrm>
        </p:spPr>
        <p:txBody>
          <a:bodyPr/>
          <a:lstStyle/>
          <a:p>
            <a:r>
              <a:rPr lang="en-AU" dirty="0" smtClean="0"/>
              <a:t>Key attributes (cont.)</a:t>
            </a:r>
            <a:endParaRPr lang="en-AU" dirty="0"/>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317102" y="548680"/>
            <a:ext cx="5287346" cy="60050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521901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2136019"/>
            <a:ext cx="7886700" cy="4601260"/>
          </a:xfrm>
        </p:spPr>
        <p:txBody>
          <a:bodyPr/>
          <a:lstStyle/>
          <a:p>
            <a:pPr marL="0" lvl="0" indent="0" algn="ctr">
              <a:buNone/>
            </a:pPr>
            <a:r>
              <a:rPr lang="en-AU" sz="2000" b="1" dirty="0">
                <a:solidFill>
                  <a:srgbClr val="000000"/>
                </a:solidFill>
              </a:rPr>
              <a:t>Excelling in the attributes will help you meet some of the actions in the NSQHS </a:t>
            </a:r>
            <a:r>
              <a:rPr lang="en-AU" sz="2000" b="1" dirty="0" smtClean="0">
                <a:solidFill>
                  <a:srgbClr val="000000"/>
                </a:solidFill>
              </a:rPr>
              <a:t>Standards (second edition)</a:t>
            </a:r>
            <a:endParaRPr lang="en-AU" sz="2000" b="1" dirty="0">
              <a:solidFill>
                <a:srgbClr val="000000"/>
              </a:solidFill>
            </a:endParaRPr>
          </a:p>
          <a:p>
            <a:pPr lvl="0"/>
            <a:r>
              <a:rPr lang="en-AU" sz="2000" dirty="0">
                <a:solidFill>
                  <a:srgbClr val="000000"/>
                </a:solidFill>
              </a:rPr>
              <a:t>Person-centred care is embedded throughout the NSQHS Standards reflecting its importance to the safety and quality of health </a:t>
            </a:r>
            <a:r>
              <a:rPr lang="en-AU" sz="2000" dirty="0" smtClean="0">
                <a:solidFill>
                  <a:srgbClr val="000000"/>
                </a:solidFill>
              </a:rPr>
              <a:t>care</a:t>
            </a:r>
          </a:p>
          <a:p>
            <a:pPr marL="0" lvl="0" indent="0">
              <a:buNone/>
            </a:pPr>
            <a:endParaRPr lang="en-AU" sz="1500" dirty="0" smtClean="0">
              <a:solidFill>
                <a:srgbClr val="000000"/>
              </a:solidFill>
            </a:endParaRPr>
          </a:p>
          <a:p>
            <a:pPr lvl="0"/>
            <a:r>
              <a:rPr lang="en-AU" sz="2000" dirty="0" smtClean="0">
                <a:solidFill>
                  <a:srgbClr val="000000"/>
                </a:solidFill>
              </a:rPr>
              <a:t>The </a:t>
            </a:r>
            <a:r>
              <a:rPr lang="en-AU" sz="2000" dirty="0">
                <a:solidFill>
                  <a:srgbClr val="000000"/>
                </a:solidFill>
              </a:rPr>
              <a:t>second edition of the NSQHS Standards was endorsed by Health Ministers in June 2017, and will be mandatory for all Australian hospitals. Assessment to the second edition of the NSQHS Standards will be from 1 January </a:t>
            </a:r>
            <a:r>
              <a:rPr lang="en-AU" sz="2000" dirty="0" smtClean="0">
                <a:solidFill>
                  <a:srgbClr val="000000"/>
                </a:solidFill>
              </a:rPr>
              <a:t>2019</a:t>
            </a:r>
          </a:p>
          <a:p>
            <a:pPr marL="0" lvl="0" indent="0">
              <a:buNone/>
            </a:pPr>
            <a:endParaRPr lang="en-AU" sz="1500" dirty="0" smtClean="0">
              <a:solidFill>
                <a:srgbClr val="000000"/>
              </a:solidFill>
            </a:endParaRPr>
          </a:p>
          <a:p>
            <a:pPr lvl="0"/>
            <a:r>
              <a:rPr lang="en-AU" sz="2000" dirty="0" smtClean="0">
                <a:solidFill>
                  <a:srgbClr val="000000"/>
                </a:solidFill>
              </a:rPr>
              <a:t>Doing </a:t>
            </a:r>
            <a:r>
              <a:rPr lang="en-AU" sz="2000" dirty="0">
                <a:solidFill>
                  <a:srgbClr val="000000"/>
                </a:solidFill>
              </a:rPr>
              <a:t>well, or </a:t>
            </a:r>
            <a:r>
              <a:rPr lang="en-AU" sz="2000" dirty="0" smtClean="0">
                <a:solidFill>
                  <a:srgbClr val="000000"/>
                </a:solidFill>
              </a:rPr>
              <a:t>excelling, </a:t>
            </a:r>
            <a:r>
              <a:rPr lang="en-AU" sz="2000" dirty="0">
                <a:solidFill>
                  <a:srgbClr val="000000"/>
                </a:solidFill>
              </a:rPr>
              <a:t>against the attributes will </a:t>
            </a:r>
            <a:r>
              <a:rPr lang="en-AU" sz="2000" dirty="0" smtClean="0">
                <a:solidFill>
                  <a:srgbClr val="000000"/>
                </a:solidFill>
              </a:rPr>
              <a:t>enable health service organisations to meet some </a:t>
            </a:r>
            <a:r>
              <a:rPr lang="en-AU" sz="2000" dirty="0">
                <a:solidFill>
                  <a:srgbClr val="000000"/>
                </a:solidFill>
              </a:rPr>
              <a:t>of the </a:t>
            </a:r>
            <a:r>
              <a:rPr lang="en-AU" sz="2000" dirty="0" smtClean="0">
                <a:solidFill>
                  <a:srgbClr val="000000"/>
                </a:solidFill>
              </a:rPr>
              <a:t>NSQHS Standard actions that support the delivery of person-centred care.</a:t>
            </a:r>
            <a:endParaRPr lang="en-AU" sz="2000" dirty="0">
              <a:solidFill>
                <a:srgbClr val="000000"/>
              </a:solidFill>
            </a:endParaRPr>
          </a:p>
          <a:p>
            <a:pPr marL="0" indent="0">
              <a:buNone/>
            </a:pPr>
            <a:endParaRPr lang="en-AU" sz="2000" dirty="0"/>
          </a:p>
        </p:txBody>
      </p:sp>
      <p:sp>
        <p:nvSpPr>
          <p:cNvPr id="3" name="Title 2"/>
          <p:cNvSpPr>
            <a:spLocks noGrp="1"/>
          </p:cNvSpPr>
          <p:nvPr>
            <p:ph type="title"/>
          </p:nvPr>
        </p:nvSpPr>
        <p:spPr>
          <a:xfrm>
            <a:off x="611188" y="836712"/>
            <a:ext cx="7886700" cy="1089529"/>
          </a:xfrm>
        </p:spPr>
        <p:txBody>
          <a:bodyPr/>
          <a:lstStyle/>
          <a:p>
            <a:r>
              <a:rPr lang="en-AU" dirty="0">
                <a:latin typeface="Cambria" panose="02040503050406030204" pitchFamily="18" charset="0"/>
              </a:rPr>
              <a:t>The National Safety and Quality                                            Health Service (NSQHS) Standards</a:t>
            </a:r>
            <a:endParaRPr lang="en-AU" dirty="0"/>
          </a:p>
        </p:txBody>
      </p:sp>
    </p:spTree>
    <p:extLst>
      <p:ext uri="{BB962C8B-B14F-4D97-AF65-F5344CB8AC3E}">
        <p14:creationId xmlns:p14="http://schemas.microsoft.com/office/powerpoint/2010/main" val="13623903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877418822"/>
              </p:ext>
            </p:extLst>
          </p:nvPr>
        </p:nvGraphicFramePr>
        <p:xfrm>
          <a:off x="611188" y="1916112"/>
          <a:ext cx="7886700" cy="42491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r>
              <a:rPr lang="en-AU" dirty="0" smtClean="0"/>
              <a:t>Getting started in our organisation</a:t>
            </a:r>
            <a:endParaRPr lang="en-AU" dirty="0"/>
          </a:p>
        </p:txBody>
      </p:sp>
    </p:spTree>
    <p:extLst>
      <p:ext uri="{BB962C8B-B14F-4D97-AF65-F5344CB8AC3E}">
        <p14:creationId xmlns:p14="http://schemas.microsoft.com/office/powerpoint/2010/main" val="520836499"/>
      </p:ext>
    </p:extLst>
  </p:cSld>
  <p:clrMapOvr>
    <a:masterClrMapping/>
  </p:clrMapOvr>
  <p:timing>
    <p:tnLst>
      <p:par>
        <p:cTn id="1" dur="indefinite" restart="never" nodeType="tmRoot"/>
      </p:par>
    </p:tnLst>
  </p:timing>
</p:sld>
</file>

<file path=ppt/theme/theme1.xml><?xml version="1.0" encoding="utf-8"?>
<a:theme xmlns:a="http://schemas.openxmlformats.org/drawingml/2006/main" name="ACSQHC-PPT template">
  <a:themeElements>
    <a:clrScheme name="ACSQHC">
      <a:dk1>
        <a:srgbClr val="1178A2"/>
      </a:dk1>
      <a:lt1>
        <a:srgbClr val="FFFFFF"/>
      </a:lt1>
      <a:dk2>
        <a:srgbClr val="005470"/>
      </a:dk2>
      <a:lt2>
        <a:srgbClr val="E7E6E6"/>
      </a:lt2>
      <a:accent1>
        <a:srgbClr val="00A9DD"/>
      </a:accent1>
      <a:accent2>
        <a:srgbClr val="2C9941"/>
      </a:accent2>
      <a:accent3>
        <a:srgbClr val="E07C00"/>
      </a:accent3>
      <a:accent4>
        <a:srgbClr val="F2CD00"/>
      </a:accent4>
      <a:accent5>
        <a:srgbClr val="8E8E89"/>
      </a:accent5>
      <a:accent6>
        <a:srgbClr val="3CAE2B"/>
      </a:accent6>
      <a:hlink>
        <a:srgbClr val="00B5CC"/>
      </a:hlink>
      <a:folHlink>
        <a:srgbClr val="954F72"/>
      </a:folHlink>
    </a:clrScheme>
    <a:fontScheme name="Cambria">
      <a:maj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mmission presentation template 02" id="{FBDA9D4F-9361-7E45-A5C0-81DBFB74F88E}" vid="{A5AE6A5E-CB5D-4D46-9CC8-68B4E7E0F9D5}"/>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mmission presentation template 02" id="{FBDA9D4F-9361-7E45-A5C0-81DBFB74F88E}" vid="{2DEEEC51-2E02-4848-B6FC-211AAFE9CB2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ACSQHC-PPT template</Template>
  <TotalTime>189</TotalTime>
  <Words>1068</Words>
  <Application>Microsoft Office PowerPoint</Application>
  <PresentationFormat>On-screen Show (4:3)</PresentationFormat>
  <Paragraphs>116</Paragraphs>
  <Slides>14</Slides>
  <Notes>14</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14</vt:i4>
      </vt:variant>
    </vt:vector>
  </HeadingPairs>
  <TitlesOfParts>
    <vt:vector size="24" baseType="lpstr">
      <vt:lpstr>AppleSymbols</vt:lpstr>
      <vt:lpstr>Arial</vt:lpstr>
      <vt:lpstr>Calibri</vt:lpstr>
      <vt:lpstr>Cambria</vt:lpstr>
      <vt:lpstr>Courier New</vt:lpstr>
      <vt:lpstr>Trebuchet MS</vt:lpstr>
      <vt:lpstr>Trebuchet MS Regular</vt:lpstr>
      <vt:lpstr>Wingdings</vt:lpstr>
      <vt:lpstr>ACSQHC-PPT template</vt:lpstr>
      <vt:lpstr>1_Custom Design</vt:lpstr>
      <vt:lpstr>Achieving great person-centred care</vt:lpstr>
      <vt:lpstr>Overview</vt:lpstr>
      <vt:lpstr>What is person-centred care?</vt:lpstr>
      <vt:lpstr>Why is it important?</vt:lpstr>
      <vt:lpstr>Key attributes of person-centred organisations</vt:lpstr>
      <vt:lpstr>Key attributes</vt:lpstr>
      <vt:lpstr>Key attributes (cont.)</vt:lpstr>
      <vt:lpstr>The National Safety and Quality                                            Health Service (NSQHS) Standards</vt:lpstr>
      <vt:lpstr>Getting started in our organisation</vt:lpstr>
      <vt:lpstr>Activity</vt:lpstr>
      <vt:lpstr>Key points</vt:lpstr>
      <vt:lpstr>Key points (cont.)</vt:lpstr>
      <vt:lpstr>Resources</vt:lpstr>
      <vt:lpstr>PowerPoint Presentation</vt:lpstr>
    </vt:vector>
  </TitlesOfParts>
  <Company>Dept Health And Ageing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STINGEMORE, Karen</dc:creator>
  <cp:lastModifiedBy>POOLE, Naomi</cp:lastModifiedBy>
  <cp:revision>10</cp:revision>
  <cp:lastPrinted>2018-06-06T05:31:33Z</cp:lastPrinted>
  <dcterms:created xsi:type="dcterms:W3CDTF">2018-05-15T01:11:04Z</dcterms:created>
  <dcterms:modified xsi:type="dcterms:W3CDTF">2019-06-14T05:18:52Z</dcterms:modified>
</cp:coreProperties>
</file>