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56" r:id="rId2"/>
    <p:sldId id="275" r:id="rId3"/>
    <p:sldId id="278" r:id="rId4"/>
    <p:sldId id="280" r:id="rId5"/>
    <p:sldId id="279" r:id="rId6"/>
    <p:sldId id="281" r:id="rId7"/>
    <p:sldId id="28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4" userDrawn="1">
          <p15:clr>
            <a:srgbClr val="A4A3A4"/>
          </p15:clr>
        </p15:guide>
        <p15:guide id="2" pos="340" userDrawn="1">
          <p15:clr>
            <a:srgbClr val="A4A3A4"/>
          </p15:clr>
        </p15:guide>
        <p15:guide id="3" pos="54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325A"/>
    <a:srgbClr val="8F3F98"/>
    <a:srgbClr val="5E7E95"/>
    <a:srgbClr val="582D5F"/>
    <a:srgbClr val="575A9C"/>
    <a:srgbClr val="B51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5"/>
    <p:restoredTop sz="94568"/>
  </p:normalViewPr>
  <p:slideViewPr>
    <p:cSldViewPr snapToGrid="0" snapToObjects="1">
      <p:cViewPr varScale="1">
        <p:scale>
          <a:sx n="113" d="100"/>
          <a:sy n="113" d="100"/>
        </p:scale>
        <p:origin x="1880" y="184"/>
      </p:cViewPr>
      <p:guideLst>
        <p:guide orient="horz" pos="754"/>
        <p:guide pos="340"/>
        <p:guide pos="5420"/>
      </p:guideLst>
    </p:cSldViewPr>
  </p:slideViewPr>
  <p:notesTextViewPr>
    <p:cViewPr>
      <p:scale>
        <a:sx n="55" d="100"/>
        <a:sy n="5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4CFDA-4034-864C-AB7C-E03E3BF01A91}" type="datetimeFigureOut">
              <a:rPr lang="en-US" smtClean="0"/>
              <a:t>6/7/21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CDEEC-7C3E-7946-B19B-F9720AFE6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5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774" y="2208362"/>
            <a:ext cx="3805686" cy="1984076"/>
          </a:xfrm>
        </p:spPr>
        <p:txBody>
          <a:bodyPr anchor="t" anchorCtr="0">
            <a:normAutofit/>
          </a:bodyPr>
          <a:lstStyle>
            <a:lvl1pPr algn="l">
              <a:defRPr sz="3600" b="1" baseline="0"/>
            </a:lvl1pPr>
          </a:lstStyle>
          <a:p>
            <a:r>
              <a:rPr lang="en-US" dirty="0"/>
              <a:t>The Fourth Australian Atlas of Healthcare Variation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4774" y="4280650"/>
            <a:ext cx="3805686" cy="74567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879769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53C65211-C499-D34F-B473-1BA9453CCF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8434" y="931189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B586DCA8-3321-9647-A7BD-617A3AA49F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434" y="5551741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109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D492FAD-843A-3540-9989-6E2C0A697A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8434" y="931189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BE99EF5-5B57-FB48-8033-F6CF654C56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434" y="5551741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126685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1229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236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1866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8206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71D06B-4EBF-8041-8354-F8F9476507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887" y="16328"/>
            <a:ext cx="3995057" cy="299629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24774" y="1108391"/>
            <a:ext cx="7731424" cy="421438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24774" y="5601904"/>
            <a:ext cx="7731424" cy="24932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873665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71D06B-4EBF-8041-8354-F8F9476507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887" y="16328"/>
            <a:ext cx="3995057" cy="299629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24774" y="1108391"/>
            <a:ext cx="7731424" cy="421438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24774" y="5601904"/>
            <a:ext cx="7731424" cy="24932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Source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774" y="406456"/>
            <a:ext cx="8283050" cy="1161087"/>
          </a:xfrm>
        </p:spPr>
        <p:txBody>
          <a:bodyPr anchor="t" anchorCtr="0">
            <a:normAutofit/>
          </a:bodyPr>
          <a:lstStyle>
            <a:lvl1pPr algn="l">
              <a:defRPr sz="3600" b="1" baseline="0"/>
            </a:lvl1pPr>
          </a:lstStyle>
          <a:p>
            <a:r>
              <a:rPr lang="en-US" dirty="0"/>
              <a:t>The Australian Atlas </a:t>
            </a:r>
            <a:br>
              <a:rPr lang="en-US" dirty="0"/>
            </a:br>
            <a:r>
              <a:rPr lang="en-US" dirty="0"/>
              <a:t>of Healthcare Variation series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774" y="406456"/>
            <a:ext cx="8283050" cy="1045826"/>
          </a:xfrm>
        </p:spPr>
        <p:txBody>
          <a:bodyPr anchor="t" anchorCtr="0">
            <a:normAutofit/>
          </a:bodyPr>
          <a:lstStyle>
            <a:lvl1pPr algn="l">
              <a:defRPr sz="3600" b="1" baseline="0"/>
            </a:lvl1pPr>
          </a:lstStyle>
          <a:p>
            <a:r>
              <a:rPr lang="en-US" dirty="0"/>
              <a:t>The Australian Atlas </a:t>
            </a:r>
            <a:br>
              <a:rPr lang="en-US" dirty="0"/>
            </a:br>
            <a:r>
              <a:rPr lang="en-US" dirty="0"/>
              <a:t>of Healthcare Variation series</a:t>
            </a:r>
          </a:p>
        </p:txBody>
      </p:sp>
    </p:spTree>
    <p:extLst>
      <p:ext uri="{BB962C8B-B14F-4D97-AF65-F5344CB8AC3E}">
        <p14:creationId xmlns:p14="http://schemas.microsoft.com/office/powerpoint/2010/main" val="3952333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5599-5D05-8440-8DAD-CDBC75F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112"/>
            <a:ext cx="3943350" cy="2843438"/>
          </a:xfrm>
        </p:spPr>
        <p:txBody>
          <a:bodyPr anchor="ctr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6226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5599-5D05-8440-8DAD-CDBC75F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112"/>
            <a:ext cx="3943350" cy="2843438"/>
          </a:xfrm>
        </p:spPr>
        <p:txBody>
          <a:bodyPr anchor="ctr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8406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5599-5D05-8440-8DAD-CDBC75F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112"/>
            <a:ext cx="3943350" cy="2843438"/>
          </a:xfrm>
        </p:spPr>
        <p:txBody>
          <a:bodyPr anchor="ctr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273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5599-5D05-8440-8DAD-CDBC75F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112"/>
            <a:ext cx="3797353" cy="2843438"/>
          </a:xfrm>
        </p:spPr>
        <p:txBody>
          <a:bodyPr anchor="ctr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7863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0D2E6A-13BD-A14F-9DD1-D662620976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8434" y="931189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7759E14-F941-DE48-9601-D34B0394B6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434" y="5551741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36916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0D2E6A-13BD-A14F-9DD1-D662620976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8434" y="931189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7759E14-F941-DE48-9601-D34B0394B6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434" y="5551741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79438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5C478-BBFB-AD41-928D-BE1012088374}" type="datetimeFigureOut">
              <a:rPr lang="en-US" smtClean="0"/>
              <a:t>6/7/21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8E920-0CCA-3A45-AF02-77239CBA7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6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61" r:id="rId2"/>
    <p:sldLayoutId id="2147483671" r:id="rId3"/>
    <p:sldLayoutId id="2147483682" r:id="rId4"/>
    <p:sldLayoutId id="2147483673" r:id="rId5"/>
    <p:sldLayoutId id="2147483679" r:id="rId6"/>
    <p:sldLayoutId id="2147483680" r:id="rId7"/>
    <p:sldLayoutId id="2147483683" r:id="rId8"/>
    <p:sldLayoutId id="2147483674" r:id="rId9"/>
    <p:sldLayoutId id="2147483675" r:id="rId10"/>
    <p:sldLayoutId id="2147483676" r:id="rId11"/>
    <p:sldLayoutId id="2147483672" r:id="rId12"/>
    <p:sldLayoutId id="2147483684" r:id="rId13"/>
    <p:sldLayoutId id="2147483678" r:id="rId14"/>
    <p:sldLayoutId id="2147483677" r:id="rId15"/>
    <p:sldLayoutId id="2147483670" r:id="rId16"/>
    <p:sldLayoutId id="2147483685" r:id="rId17"/>
    <p:sldLayoutId id="214748366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Fourth Australian Atlas of Healthcare Variation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93AFE44D-C434-5A47-896C-820B0FFF09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291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749B3F-3271-B44F-A2E8-BF5CB186F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Atlas</a:t>
            </a:r>
          </a:p>
        </p:txBody>
      </p:sp>
    </p:spTree>
    <p:extLst>
      <p:ext uri="{BB962C8B-B14F-4D97-AF65-F5344CB8AC3E}">
        <p14:creationId xmlns:p14="http://schemas.microsoft.com/office/powerpoint/2010/main" val="3679817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250"/>
              <a:t>How to interpret our data visualisations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Histogram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8F3F25-5C0A-6043-8DA4-10FF14E6AC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930426"/>
            <a:ext cx="9144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250"/>
              <a:t>How to interpret our data visualisations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State and territory graphic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8F3F25-5C0A-6043-8DA4-10FF14E6AC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930426"/>
            <a:ext cx="9144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91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250"/>
              <a:t>How to interpret our data visualisations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Remoteness and socioeconomic status graphic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8F3F25-5C0A-6043-8DA4-10FF14E6AC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930426"/>
            <a:ext cx="9144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96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250"/>
              <a:t>How to interpret our data visualisations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Rates across years line graph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8F3F25-5C0A-6043-8DA4-10FF14E6AC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930426"/>
            <a:ext cx="9144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70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250"/>
              <a:t>How to interpret our data visualisations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Rates across years graphic (interactive Atlas only)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8F3F25-5C0A-6043-8DA4-10FF14E6AC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930426"/>
            <a:ext cx="91440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43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AQ 1">
      <a:dk1>
        <a:srgbClr val="00B2E2"/>
      </a:dk1>
      <a:lt1>
        <a:srgbClr val="0078A2"/>
      </a:lt1>
      <a:dk2>
        <a:srgbClr val="808283"/>
      </a:dk2>
      <a:lt2>
        <a:srgbClr val="57599C"/>
      </a:lt2>
      <a:accent1>
        <a:srgbClr val="9D1630"/>
      </a:accent1>
      <a:accent2>
        <a:srgbClr val="2F7E47"/>
      </a:accent2>
      <a:accent3>
        <a:srgbClr val="5D7E95"/>
      </a:accent3>
      <a:accent4>
        <a:srgbClr val="F3794C"/>
      </a:accent4>
      <a:accent5>
        <a:srgbClr val="FFFFFF"/>
      </a:accent5>
      <a:accent6>
        <a:srgbClr val="0000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959</TotalTime>
  <Words>64</Words>
  <Application>Microsoft Macintosh PowerPoint</Application>
  <PresentationFormat>On-screen Show (4:3)</PresentationFormat>
  <Paragraphs>12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The Fourth Australian Atlas of Healthcare Variation</vt:lpstr>
      <vt:lpstr>About the Atlas</vt:lpstr>
      <vt:lpstr>How to interpret our data visualisations</vt:lpstr>
      <vt:lpstr>How to interpret our data visualisations</vt:lpstr>
      <vt:lpstr>How to interpret our data visualisations</vt:lpstr>
      <vt:lpstr>How to interpret our data visualisations</vt:lpstr>
      <vt:lpstr>How to interpret our data visualisations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Yunyin Xuan</dc:creator>
  <cp:lastModifiedBy>Aaron Elmiger</cp:lastModifiedBy>
  <cp:revision>93</cp:revision>
  <dcterms:created xsi:type="dcterms:W3CDTF">2017-07-04T23:03:46Z</dcterms:created>
  <dcterms:modified xsi:type="dcterms:W3CDTF">2021-06-07T03:01:56Z</dcterms:modified>
</cp:coreProperties>
</file>