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6" r:id="rId2"/>
    <p:sldMasterId id="2147483728" r:id="rId3"/>
    <p:sldMasterId id="2147483741" r:id="rId4"/>
  </p:sldMasterIdLst>
  <p:notesMasterIdLst>
    <p:notesMasterId r:id="rId37"/>
  </p:notesMasterIdLst>
  <p:handoutMasterIdLst>
    <p:handoutMasterId r:id="rId38"/>
  </p:handoutMasterIdLst>
  <p:sldIdLst>
    <p:sldId id="287" r:id="rId5"/>
    <p:sldId id="288" r:id="rId6"/>
    <p:sldId id="290" r:id="rId7"/>
    <p:sldId id="289" r:id="rId8"/>
    <p:sldId id="291" r:id="rId9"/>
    <p:sldId id="292" r:id="rId10"/>
    <p:sldId id="293" r:id="rId11"/>
    <p:sldId id="380" r:id="rId12"/>
    <p:sldId id="407" r:id="rId13"/>
    <p:sldId id="404" r:id="rId14"/>
    <p:sldId id="301" r:id="rId15"/>
    <p:sldId id="408" r:id="rId16"/>
    <p:sldId id="374" r:id="rId17"/>
    <p:sldId id="409" r:id="rId18"/>
    <p:sldId id="410" r:id="rId19"/>
    <p:sldId id="296" r:id="rId20"/>
    <p:sldId id="333" r:id="rId21"/>
    <p:sldId id="310" r:id="rId22"/>
    <p:sldId id="399" r:id="rId23"/>
    <p:sldId id="311" r:id="rId24"/>
    <p:sldId id="398" r:id="rId25"/>
    <p:sldId id="383" r:id="rId26"/>
    <p:sldId id="336" r:id="rId27"/>
    <p:sldId id="413" r:id="rId28"/>
    <p:sldId id="389" r:id="rId29"/>
    <p:sldId id="400" r:id="rId30"/>
    <p:sldId id="401" r:id="rId31"/>
    <p:sldId id="330" r:id="rId32"/>
    <p:sldId id="332" r:id="rId33"/>
    <p:sldId id="415" r:id="rId34"/>
    <p:sldId id="338" r:id="rId35"/>
    <p:sldId id="284"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5" userDrawn="1">
          <p15:clr>
            <a:srgbClr val="A4A3A4"/>
          </p15:clr>
        </p15:guide>
        <p15:guide id="3" orient="horz" pos="527" userDrawn="1">
          <p15:clr>
            <a:srgbClr val="A4A3A4"/>
          </p15:clr>
        </p15:guide>
        <p15:guide id="4" orient="horz" pos="39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D1FD26-CA50-F40E-E9E7-CF9BA5BC348E}" name="Kim Stewart" initials="KS" userId="Kim Stewart" providerId="None"/>
  <p188:author id="{9BF63CF7-C390-C108-271A-F33CB341841A}" name="LALSETA, Sankit" initials="LS" userId="S::Sankit.LALSETA@safetyandquality.gov.au::bddbb6e1-2a33-4811-98d0-9d2e54cd9127" providerId="AD"/>
  <p188:author id="{1E92D4FB-B636-8A2F-A6D0-D54BFC54E42F}" name="TRAN, Kylie" initials="TK" userId="S::Kylie.TRAN@safetyandquality.gov.au::308f4942-6999-4102-8373-dde33f4c55f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4C"/>
    <a:srgbClr val="000F14"/>
    <a:srgbClr val="005470"/>
    <a:srgbClr val="00B0F0"/>
    <a:srgbClr val="00B3E2"/>
    <a:srgbClr val="00A8DE"/>
    <a:srgbClr val="1178A2"/>
    <a:srgbClr val="FF5050"/>
    <a:srgbClr val="2B7770"/>
    <a:srgbClr val="E69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765B8E-962F-4504-89FD-6318150F0D66}" v="3" dt="2024-11-04T23:31:10.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24" autoAdjust="0"/>
    <p:restoredTop sz="72150" autoAdjust="0"/>
  </p:normalViewPr>
  <p:slideViewPr>
    <p:cSldViewPr>
      <p:cViewPr varScale="1">
        <p:scale>
          <a:sx n="106" d="100"/>
          <a:sy n="106" d="100"/>
        </p:scale>
        <p:origin x="1362" y="102"/>
      </p:cViewPr>
      <p:guideLst>
        <p:guide pos="385"/>
        <p:guide orient="horz" pos="527"/>
        <p:guide orient="horz" pos="39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76" d="100"/>
          <a:sy n="176" d="100"/>
        </p:scale>
        <p:origin x="46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Kylie" userId="308f4942-6999-4102-8373-dde33f4c55f0" providerId="ADAL" clId="{18BA0D4B-D6C0-45F8-9AAC-F3957C3189FC}"/>
    <pc:docChg chg="undo custSel addSld delSld modSld sldOrd">
      <pc:chgData name="TRAN, Kylie" userId="308f4942-6999-4102-8373-dde33f4c55f0" providerId="ADAL" clId="{18BA0D4B-D6C0-45F8-9AAC-F3957C3189FC}" dt="2024-09-11T05:15:43.197" v="4926" actId="20577"/>
      <pc:docMkLst>
        <pc:docMk/>
      </pc:docMkLst>
      <pc:sldChg chg="modSp mod">
        <pc:chgData name="TRAN, Kylie" userId="308f4942-6999-4102-8373-dde33f4c55f0" providerId="ADAL" clId="{18BA0D4B-D6C0-45F8-9AAC-F3957C3189FC}" dt="2024-09-11T00:48:37.257" v="1550" actId="20577"/>
        <pc:sldMkLst>
          <pc:docMk/>
          <pc:sldMk cId="1289121021" sldId="288"/>
        </pc:sldMkLst>
        <pc:spChg chg="mod">
          <ac:chgData name="TRAN, Kylie" userId="308f4942-6999-4102-8373-dde33f4c55f0" providerId="ADAL" clId="{18BA0D4B-D6C0-45F8-9AAC-F3957C3189FC}" dt="2024-09-11T00:48:37.257" v="1550" actId="20577"/>
          <ac:spMkLst>
            <pc:docMk/>
            <pc:sldMk cId="1289121021" sldId="288"/>
            <ac:spMk id="3" creationId="{7E51465F-ECBA-7924-FA57-4757D593FF09}"/>
          </ac:spMkLst>
        </pc:spChg>
      </pc:sldChg>
      <pc:sldChg chg="addSp modSp mod addCm modNotesTx">
        <pc:chgData name="TRAN, Kylie" userId="308f4942-6999-4102-8373-dde33f4c55f0" providerId="ADAL" clId="{18BA0D4B-D6C0-45F8-9AAC-F3957C3189FC}" dt="2024-09-10T23:46:56.779" v="394" actId="20577"/>
        <pc:sldMkLst>
          <pc:docMk/>
          <pc:sldMk cId="147634411" sldId="290"/>
        </pc:sldMkLst>
        <pc:spChg chg="mod">
          <ac:chgData name="TRAN, Kylie" userId="308f4942-6999-4102-8373-dde33f4c55f0" providerId="ADAL" clId="{18BA0D4B-D6C0-45F8-9AAC-F3957C3189FC}" dt="2024-09-10T23:46:56.779" v="394" actId="20577"/>
          <ac:spMkLst>
            <pc:docMk/>
            <pc:sldMk cId="147634411" sldId="290"/>
            <ac:spMk id="2" creationId="{7B3B469E-5F1C-0D32-74BA-EF7324617950}"/>
          </ac:spMkLst>
        </pc:spChg>
        <pc:spChg chg="mod">
          <ac:chgData name="TRAN, Kylie" userId="308f4942-6999-4102-8373-dde33f4c55f0" providerId="ADAL" clId="{18BA0D4B-D6C0-45F8-9AAC-F3957C3189FC}" dt="2024-09-10T23:43:03.253" v="18" actId="20577"/>
          <ac:spMkLst>
            <pc:docMk/>
            <pc:sldMk cId="147634411" sldId="290"/>
            <ac:spMk id="3" creationId="{A65C6E32-4123-C50A-729F-776379F690D6}"/>
          </ac:spMkLst>
        </pc:spChg>
        <pc:picChg chg="add mod">
          <ac:chgData name="TRAN, Kylie" userId="308f4942-6999-4102-8373-dde33f4c55f0" providerId="ADAL" clId="{18BA0D4B-D6C0-45F8-9AAC-F3957C3189FC}" dt="2024-09-10T23:44:30.161" v="274" actId="1076"/>
          <ac:picMkLst>
            <pc:docMk/>
            <pc:sldMk cId="147634411" sldId="290"/>
            <ac:picMk id="4" creationId="{229CCB81-270E-F8AC-C41D-F81FBE0ADA61}"/>
          </ac:picMkLst>
        </pc:picChg>
        <pc:extLst>
          <p:ext xmlns:p="http://schemas.openxmlformats.org/presentationml/2006/main" uri="{D6D511B9-2390-475A-947B-AFAB55BFBCF1}">
            <pc226:cmChg xmlns:pc226="http://schemas.microsoft.com/office/powerpoint/2022/06/main/command" chg="add">
              <pc226:chgData name="TRAN, Kylie" userId="308f4942-6999-4102-8373-dde33f4c55f0" providerId="ADAL" clId="{18BA0D4B-D6C0-45F8-9AAC-F3957C3189FC}" dt="2024-09-10T23:44:51.280" v="275"/>
              <pc2:cmMkLst xmlns:pc2="http://schemas.microsoft.com/office/powerpoint/2019/9/main/command">
                <pc:docMk/>
                <pc:sldMk cId="147634411" sldId="290"/>
                <pc2:cmMk id="{4EC6B13F-1B06-4820-A487-1CE65E460157}"/>
              </pc2:cmMkLst>
            </pc226:cmChg>
          </p:ext>
        </pc:extLst>
      </pc:sldChg>
      <pc:sldChg chg="addSp delSp modSp new mod addCm delCm modCm modNotesTx">
        <pc:chgData name="TRAN, Kylie" userId="308f4942-6999-4102-8373-dde33f4c55f0" providerId="ADAL" clId="{18BA0D4B-D6C0-45F8-9AAC-F3957C3189FC}" dt="2024-09-11T01:33:33.950" v="3112" actId="20577"/>
        <pc:sldMkLst>
          <pc:docMk/>
          <pc:sldMk cId="4012624236" sldId="291"/>
        </pc:sldMkLst>
        <pc:spChg chg="mod">
          <ac:chgData name="TRAN, Kylie" userId="308f4942-6999-4102-8373-dde33f4c55f0" providerId="ADAL" clId="{18BA0D4B-D6C0-45F8-9AAC-F3957C3189FC}" dt="2024-09-11T01:33:33.950" v="3112" actId="20577"/>
          <ac:spMkLst>
            <pc:docMk/>
            <pc:sldMk cId="4012624236" sldId="291"/>
            <ac:spMk id="2" creationId="{AC2F4242-BDE8-EE75-D457-62C8728445FA}"/>
          </ac:spMkLst>
        </pc:spChg>
        <pc:spChg chg="mod">
          <ac:chgData name="TRAN, Kylie" userId="308f4942-6999-4102-8373-dde33f4c55f0" providerId="ADAL" clId="{18BA0D4B-D6C0-45F8-9AAC-F3957C3189FC}" dt="2024-09-10T23:47:36.711" v="437" actId="20577"/>
          <ac:spMkLst>
            <pc:docMk/>
            <pc:sldMk cId="4012624236" sldId="291"/>
            <ac:spMk id="3" creationId="{39B642A5-F444-B414-11B5-C8F3A9DF344B}"/>
          </ac:spMkLst>
        </pc:spChg>
        <pc:picChg chg="add del mod">
          <ac:chgData name="TRAN, Kylie" userId="308f4942-6999-4102-8373-dde33f4c55f0" providerId="ADAL" clId="{18BA0D4B-D6C0-45F8-9AAC-F3957C3189FC}" dt="2024-09-11T01:12:54.633" v="2634" actId="478"/>
          <ac:picMkLst>
            <pc:docMk/>
            <pc:sldMk cId="4012624236" sldId="291"/>
            <ac:picMk id="5" creationId="{E0F327F4-BE75-A592-2FFB-F6EAA0467C83}"/>
          </ac:picMkLst>
        </pc:picChg>
        <pc:picChg chg="add del mod">
          <ac:chgData name="TRAN, Kylie" userId="308f4942-6999-4102-8373-dde33f4c55f0" providerId="ADAL" clId="{18BA0D4B-D6C0-45F8-9AAC-F3957C3189FC}" dt="2024-09-11T01:13:45.501" v="2643" actId="478"/>
          <ac:picMkLst>
            <pc:docMk/>
            <pc:sldMk cId="4012624236" sldId="291"/>
            <ac:picMk id="7" creationId="{ED4953A7-A63C-287C-A689-CE8E17F08FD8}"/>
          </ac:picMkLst>
        </pc:picChg>
        <pc:picChg chg="add mod">
          <ac:chgData name="TRAN, Kylie" userId="308f4942-6999-4102-8373-dde33f4c55f0" providerId="ADAL" clId="{18BA0D4B-D6C0-45F8-9AAC-F3957C3189FC}" dt="2024-09-11T01:13:53.955" v="2649" actId="1076"/>
          <ac:picMkLst>
            <pc:docMk/>
            <pc:sldMk cId="4012624236" sldId="291"/>
            <ac:picMk id="9" creationId="{2FA8384E-88A5-ED1B-0637-35E9D0CC8083}"/>
          </ac:picMkLst>
        </pc:picChg>
        <pc:extLst>
          <p:ext xmlns:p="http://schemas.openxmlformats.org/presentationml/2006/main" uri="{D6D511B9-2390-475A-947B-AFAB55BFBCF1}">
            <pc226:cmChg xmlns:pc226="http://schemas.microsoft.com/office/powerpoint/2022/06/main/command" chg="add del mod">
              <pc226:chgData name="TRAN, Kylie" userId="308f4942-6999-4102-8373-dde33f4c55f0" providerId="ADAL" clId="{18BA0D4B-D6C0-45F8-9AAC-F3957C3189FC}" dt="2024-09-11T00:40:46.675" v="939"/>
              <pc2:cmMkLst xmlns:pc2="http://schemas.microsoft.com/office/powerpoint/2019/9/main/command">
                <pc:docMk/>
                <pc:sldMk cId="4012624236" sldId="291"/>
                <pc2:cmMk id="{35410282-9CB8-4703-925F-B851BFFFDEC0}"/>
              </pc2:cmMkLst>
            </pc226:cmChg>
          </p:ext>
        </pc:extLst>
      </pc:sldChg>
      <pc:sldChg chg="delSp modSp new mod">
        <pc:chgData name="TRAN, Kylie" userId="308f4942-6999-4102-8373-dde33f4c55f0" providerId="ADAL" clId="{18BA0D4B-D6C0-45F8-9AAC-F3957C3189FC}" dt="2024-09-11T00:46:55.405" v="1449" actId="5793"/>
        <pc:sldMkLst>
          <pc:docMk/>
          <pc:sldMk cId="753389144" sldId="292"/>
        </pc:sldMkLst>
        <pc:spChg chg="mod">
          <ac:chgData name="TRAN, Kylie" userId="308f4942-6999-4102-8373-dde33f4c55f0" providerId="ADAL" clId="{18BA0D4B-D6C0-45F8-9AAC-F3957C3189FC}" dt="2024-09-11T00:45:55.982" v="1229" actId="20577"/>
          <ac:spMkLst>
            <pc:docMk/>
            <pc:sldMk cId="753389144" sldId="292"/>
            <ac:spMk id="2" creationId="{720E8E2E-3E3B-EE49-449B-0292A4D4D1AD}"/>
          </ac:spMkLst>
        </pc:spChg>
        <pc:spChg chg="mod">
          <ac:chgData name="TRAN, Kylie" userId="308f4942-6999-4102-8373-dde33f4c55f0" providerId="ADAL" clId="{18BA0D4B-D6C0-45F8-9AAC-F3957C3189FC}" dt="2024-09-11T00:46:55.405" v="1449" actId="5793"/>
          <ac:spMkLst>
            <pc:docMk/>
            <pc:sldMk cId="753389144" sldId="292"/>
            <ac:spMk id="3" creationId="{9DF13B4B-2321-B00B-541D-31CF8C7F5DA6}"/>
          </ac:spMkLst>
        </pc:spChg>
        <pc:spChg chg="del mod">
          <ac:chgData name="TRAN, Kylie" userId="308f4942-6999-4102-8373-dde33f4c55f0" providerId="ADAL" clId="{18BA0D4B-D6C0-45F8-9AAC-F3957C3189FC}" dt="2024-09-11T00:45:59.620" v="1231" actId="478"/>
          <ac:spMkLst>
            <pc:docMk/>
            <pc:sldMk cId="753389144" sldId="292"/>
            <ac:spMk id="4" creationId="{212A8AFB-03CE-DC61-A7EE-081896A42116}"/>
          </ac:spMkLst>
        </pc:spChg>
      </pc:sldChg>
      <pc:sldChg chg="delSp modSp new del mod">
        <pc:chgData name="TRAN, Kylie" userId="308f4942-6999-4102-8373-dde33f4c55f0" providerId="ADAL" clId="{18BA0D4B-D6C0-45F8-9AAC-F3957C3189FC}" dt="2024-09-11T00:45:45.454" v="1192" actId="47"/>
        <pc:sldMkLst>
          <pc:docMk/>
          <pc:sldMk cId="3504091598" sldId="292"/>
        </pc:sldMkLst>
        <pc:spChg chg="del mod">
          <ac:chgData name="TRAN, Kylie" userId="308f4942-6999-4102-8373-dde33f4c55f0" providerId="ADAL" clId="{18BA0D4B-D6C0-45F8-9AAC-F3957C3189FC}" dt="2024-09-11T00:42:32.852" v="1169" actId="478"/>
          <ac:spMkLst>
            <pc:docMk/>
            <pc:sldMk cId="3504091598" sldId="292"/>
            <ac:spMk id="2" creationId="{E87B1278-F39B-EEEA-1027-6309DEAE4D9F}"/>
          </ac:spMkLst>
        </pc:spChg>
        <pc:spChg chg="del mod">
          <ac:chgData name="TRAN, Kylie" userId="308f4942-6999-4102-8373-dde33f4c55f0" providerId="ADAL" clId="{18BA0D4B-D6C0-45F8-9AAC-F3957C3189FC}" dt="2024-09-11T00:42:35.910" v="1173" actId="478"/>
          <ac:spMkLst>
            <pc:docMk/>
            <pc:sldMk cId="3504091598" sldId="292"/>
            <ac:spMk id="3" creationId="{F2ED6464-F360-2420-570A-92855007EF67}"/>
          </ac:spMkLst>
        </pc:spChg>
        <pc:spChg chg="del mod">
          <ac:chgData name="TRAN, Kylie" userId="308f4942-6999-4102-8373-dde33f4c55f0" providerId="ADAL" clId="{18BA0D4B-D6C0-45F8-9AAC-F3957C3189FC}" dt="2024-09-11T00:42:34.407" v="1171" actId="478"/>
          <ac:spMkLst>
            <pc:docMk/>
            <pc:sldMk cId="3504091598" sldId="292"/>
            <ac:spMk id="4" creationId="{453EBE45-0347-2F8E-647B-D675E47B43F7}"/>
          </ac:spMkLst>
        </pc:spChg>
      </pc:sldChg>
      <pc:sldChg chg="delSp modSp new mod modNotesTx">
        <pc:chgData name="TRAN, Kylie" userId="308f4942-6999-4102-8373-dde33f4c55f0" providerId="ADAL" clId="{18BA0D4B-D6C0-45F8-9AAC-F3957C3189FC}" dt="2024-09-11T00:48:07.906" v="1501"/>
        <pc:sldMkLst>
          <pc:docMk/>
          <pc:sldMk cId="3140424742" sldId="293"/>
        </pc:sldMkLst>
        <pc:spChg chg="mod">
          <ac:chgData name="TRAN, Kylie" userId="308f4942-6999-4102-8373-dde33f4c55f0" providerId="ADAL" clId="{18BA0D4B-D6C0-45F8-9AAC-F3957C3189FC}" dt="2024-09-11T00:47:34.935" v="1493" actId="20577"/>
          <ac:spMkLst>
            <pc:docMk/>
            <pc:sldMk cId="3140424742" sldId="293"/>
            <ac:spMk id="2" creationId="{927FCFB2-5543-ACDF-84B6-B46F4A139AB0}"/>
          </ac:spMkLst>
        </pc:spChg>
        <pc:spChg chg="mod">
          <ac:chgData name="TRAN, Kylie" userId="308f4942-6999-4102-8373-dde33f4c55f0" providerId="ADAL" clId="{18BA0D4B-D6C0-45F8-9AAC-F3957C3189FC}" dt="2024-09-11T00:48:01.976" v="1500" actId="1076"/>
          <ac:spMkLst>
            <pc:docMk/>
            <pc:sldMk cId="3140424742" sldId="293"/>
            <ac:spMk id="3" creationId="{671C68D2-8593-B285-0B4D-F7A9CD2DC347}"/>
          </ac:spMkLst>
        </pc:spChg>
        <pc:spChg chg="del mod">
          <ac:chgData name="TRAN, Kylie" userId="308f4942-6999-4102-8373-dde33f4c55f0" providerId="ADAL" clId="{18BA0D4B-D6C0-45F8-9AAC-F3957C3189FC}" dt="2024-09-11T00:47:38.924" v="1495" actId="478"/>
          <ac:spMkLst>
            <pc:docMk/>
            <pc:sldMk cId="3140424742" sldId="293"/>
            <ac:spMk id="4" creationId="{2896F34A-5F70-05D4-1290-6ACDD26E934C}"/>
          </ac:spMkLst>
        </pc:spChg>
      </pc:sldChg>
      <pc:sldChg chg="addSp delSp modSp new mod modNotesTx">
        <pc:chgData name="TRAN, Kylie" userId="308f4942-6999-4102-8373-dde33f4c55f0" providerId="ADAL" clId="{18BA0D4B-D6C0-45F8-9AAC-F3957C3189FC}" dt="2024-09-11T00:50:28.085" v="1565"/>
        <pc:sldMkLst>
          <pc:docMk/>
          <pc:sldMk cId="4104780516" sldId="294"/>
        </pc:sldMkLst>
        <pc:spChg chg="del mod">
          <ac:chgData name="TRAN, Kylie" userId="308f4942-6999-4102-8373-dde33f4c55f0" providerId="ADAL" clId="{18BA0D4B-D6C0-45F8-9AAC-F3957C3189FC}" dt="2024-09-11T00:49:52.072" v="1553" actId="478"/>
          <ac:spMkLst>
            <pc:docMk/>
            <pc:sldMk cId="4104780516" sldId="294"/>
            <ac:spMk id="2" creationId="{A1620F72-0CC6-3367-D44B-73A8E315B2A4}"/>
          </ac:spMkLst>
        </pc:spChg>
        <pc:spChg chg="del mod">
          <ac:chgData name="TRAN, Kylie" userId="308f4942-6999-4102-8373-dde33f4c55f0" providerId="ADAL" clId="{18BA0D4B-D6C0-45F8-9AAC-F3957C3189FC}" dt="2024-09-11T00:49:54.980" v="1557" actId="478"/>
          <ac:spMkLst>
            <pc:docMk/>
            <pc:sldMk cId="4104780516" sldId="294"/>
            <ac:spMk id="3" creationId="{B8C94548-19D7-3D32-7434-3E98F347E34F}"/>
          </ac:spMkLst>
        </pc:spChg>
        <pc:spChg chg="del mod">
          <ac:chgData name="TRAN, Kylie" userId="308f4942-6999-4102-8373-dde33f4c55f0" providerId="ADAL" clId="{18BA0D4B-D6C0-45F8-9AAC-F3957C3189FC}" dt="2024-09-11T00:49:53.392" v="1555" actId="478"/>
          <ac:spMkLst>
            <pc:docMk/>
            <pc:sldMk cId="4104780516" sldId="294"/>
            <ac:spMk id="4" creationId="{4D3F30FB-ACB3-791E-3B45-345ACE8A439C}"/>
          </ac:spMkLst>
        </pc:spChg>
        <pc:picChg chg="add del mod">
          <ac:chgData name="TRAN, Kylie" userId="308f4942-6999-4102-8373-dde33f4c55f0" providerId="ADAL" clId="{18BA0D4B-D6C0-45F8-9AAC-F3957C3189FC}" dt="2024-09-11T00:50:16.663" v="1562" actId="478"/>
          <ac:picMkLst>
            <pc:docMk/>
            <pc:sldMk cId="4104780516" sldId="294"/>
            <ac:picMk id="6" creationId="{F29FD864-9737-B04B-EB9F-1BCDCD35AA1F}"/>
          </ac:picMkLst>
        </pc:picChg>
        <pc:picChg chg="add mod">
          <ac:chgData name="TRAN, Kylie" userId="308f4942-6999-4102-8373-dde33f4c55f0" providerId="ADAL" clId="{18BA0D4B-D6C0-45F8-9AAC-F3957C3189FC}" dt="2024-09-11T00:50:21.260" v="1564" actId="1076"/>
          <ac:picMkLst>
            <pc:docMk/>
            <pc:sldMk cId="4104780516" sldId="294"/>
            <ac:picMk id="7" creationId="{1AD6EE6A-DEA3-BB97-8D71-C31859032CE9}"/>
          </ac:picMkLst>
        </pc:picChg>
      </pc:sldChg>
      <pc:sldChg chg="delSp modSp new del mod">
        <pc:chgData name="TRAN, Kylie" userId="308f4942-6999-4102-8373-dde33f4c55f0" providerId="ADAL" clId="{18BA0D4B-D6C0-45F8-9AAC-F3957C3189FC}" dt="2024-09-11T01:36:01.116" v="3117" actId="47"/>
        <pc:sldMkLst>
          <pc:docMk/>
          <pc:sldMk cId="4179605689" sldId="295"/>
        </pc:sldMkLst>
        <pc:spChg chg="mod">
          <ac:chgData name="TRAN, Kylie" userId="308f4942-6999-4102-8373-dde33f4c55f0" providerId="ADAL" clId="{18BA0D4B-D6C0-45F8-9AAC-F3957C3189FC}" dt="2024-09-11T00:52:32.171" v="1598" actId="20577"/>
          <ac:spMkLst>
            <pc:docMk/>
            <pc:sldMk cId="4179605689" sldId="295"/>
            <ac:spMk id="2" creationId="{DA8EE15D-A717-62E4-111E-3DCB632A3AFB}"/>
          </ac:spMkLst>
        </pc:spChg>
        <pc:spChg chg="mod">
          <ac:chgData name="TRAN, Kylie" userId="308f4942-6999-4102-8373-dde33f4c55f0" providerId="ADAL" clId="{18BA0D4B-D6C0-45F8-9AAC-F3957C3189FC}" dt="2024-09-11T00:52:53.816" v="1634" actId="20577"/>
          <ac:spMkLst>
            <pc:docMk/>
            <pc:sldMk cId="4179605689" sldId="295"/>
            <ac:spMk id="3" creationId="{711C3D04-56F9-0CA6-4566-FB6DD5531839}"/>
          </ac:spMkLst>
        </pc:spChg>
        <pc:spChg chg="del mod">
          <ac:chgData name="TRAN, Kylie" userId="308f4942-6999-4102-8373-dde33f4c55f0" providerId="ADAL" clId="{18BA0D4B-D6C0-45F8-9AAC-F3957C3189FC}" dt="2024-09-11T00:52:35.788" v="1600" actId="478"/>
          <ac:spMkLst>
            <pc:docMk/>
            <pc:sldMk cId="4179605689" sldId="295"/>
            <ac:spMk id="4" creationId="{71DDA2C3-3ED6-2733-259E-264CD174547E}"/>
          </ac:spMkLst>
        </pc:spChg>
      </pc:sldChg>
      <pc:sldChg chg="addSp delSp modSp new mod ord modClrScheme chgLayout modNotesTx">
        <pc:chgData name="TRAN, Kylie" userId="308f4942-6999-4102-8373-dde33f4c55f0" providerId="ADAL" clId="{18BA0D4B-D6C0-45F8-9AAC-F3957C3189FC}" dt="2024-09-11T02:03:14.566" v="3314" actId="1076"/>
        <pc:sldMkLst>
          <pc:docMk/>
          <pc:sldMk cId="2091401921" sldId="296"/>
        </pc:sldMkLst>
        <pc:spChg chg="mod ord">
          <ac:chgData name="TRAN, Kylie" userId="308f4942-6999-4102-8373-dde33f4c55f0" providerId="ADAL" clId="{18BA0D4B-D6C0-45F8-9AAC-F3957C3189FC}" dt="2024-09-11T01:27:11.776" v="2736" actId="20577"/>
          <ac:spMkLst>
            <pc:docMk/>
            <pc:sldMk cId="2091401921" sldId="296"/>
            <ac:spMk id="2" creationId="{F6F7878B-430A-B236-CDE0-5210D7B8469A}"/>
          </ac:spMkLst>
        </pc:spChg>
        <pc:spChg chg="add del mod">
          <ac:chgData name="TRAN, Kylie" userId="308f4942-6999-4102-8373-dde33f4c55f0" providerId="ADAL" clId="{18BA0D4B-D6C0-45F8-9AAC-F3957C3189FC}" dt="2024-09-11T02:03:14.566" v="3314" actId="1076"/>
          <ac:spMkLst>
            <pc:docMk/>
            <pc:sldMk cId="2091401921" sldId="296"/>
            <ac:spMk id="3" creationId="{D5C7194B-C5F0-1054-5DC6-83BB2C5619CF}"/>
          </ac:spMkLst>
        </pc:spChg>
        <pc:spChg chg="del mod">
          <ac:chgData name="TRAN, Kylie" userId="308f4942-6999-4102-8373-dde33f4c55f0" providerId="ADAL" clId="{18BA0D4B-D6C0-45F8-9AAC-F3957C3189FC}" dt="2024-09-11T00:53:23.506" v="1674" actId="478"/>
          <ac:spMkLst>
            <pc:docMk/>
            <pc:sldMk cId="2091401921" sldId="296"/>
            <ac:spMk id="4" creationId="{FE1346C4-0D47-91DA-99DB-9EAA50417D58}"/>
          </ac:spMkLst>
        </pc:spChg>
        <pc:spChg chg="add mod">
          <ac:chgData name="TRAN, Kylie" userId="308f4942-6999-4102-8373-dde33f4c55f0" providerId="ADAL" clId="{18BA0D4B-D6C0-45F8-9AAC-F3957C3189FC}" dt="2024-09-11T02:03:12.010" v="3313" actId="20577"/>
          <ac:spMkLst>
            <pc:docMk/>
            <pc:sldMk cId="2091401921" sldId="296"/>
            <ac:spMk id="7" creationId="{530C5EF7-51DD-701C-B7A5-A74BB343F26D}"/>
          </ac:spMkLst>
        </pc:spChg>
        <pc:picChg chg="add mod">
          <ac:chgData name="TRAN, Kylie" userId="308f4942-6999-4102-8373-dde33f4c55f0" providerId="ADAL" clId="{18BA0D4B-D6C0-45F8-9AAC-F3957C3189FC}" dt="2024-09-11T00:55:10.429" v="1683" actId="1076"/>
          <ac:picMkLst>
            <pc:docMk/>
            <pc:sldMk cId="2091401921" sldId="296"/>
            <ac:picMk id="6" creationId="{7F549D7C-A570-5BC5-CEB5-90946A55F072}"/>
          </ac:picMkLst>
        </pc:picChg>
      </pc:sldChg>
      <pc:sldChg chg="addSp delSp modSp new mod ord modNotesTx">
        <pc:chgData name="TRAN, Kylie" userId="308f4942-6999-4102-8373-dde33f4c55f0" providerId="ADAL" clId="{18BA0D4B-D6C0-45F8-9AAC-F3957C3189FC}" dt="2024-09-11T01:28:19.939" v="2887"/>
        <pc:sldMkLst>
          <pc:docMk/>
          <pc:sldMk cId="2232551592" sldId="297"/>
        </pc:sldMkLst>
        <pc:spChg chg="mod">
          <ac:chgData name="TRAN, Kylie" userId="308f4942-6999-4102-8373-dde33f4c55f0" providerId="ADAL" clId="{18BA0D4B-D6C0-45F8-9AAC-F3957C3189FC}" dt="2024-09-11T01:26:48.651" v="2727" actId="14100"/>
          <ac:spMkLst>
            <pc:docMk/>
            <pc:sldMk cId="2232551592" sldId="297"/>
            <ac:spMk id="2" creationId="{EB66E5BB-68B6-0DDE-B6DE-5CD309CD160F}"/>
          </ac:spMkLst>
        </pc:spChg>
        <pc:spChg chg="del mod">
          <ac:chgData name="TRAN, Kylie" userId="308f4942-6999-4102-8373-dde33f4c55f0" providerId="ADAL" clId="{18BA0D4B-D6C0-45F8-9AAC-F3957C3189FC}" dt="2024-09-11T01:25:02.932" v="2658" actId="478"/>
          <ac:spMkLst>
            <pc:docMk/>
            <pc:sldMk cId="2232551592" sldId="297"/>
            <ac:spMk id="3" creationId="{5D3DDE5A-3C17-4E5D-9D61-FE81A9DABDB2}"/>
          </ac:spMkLst>
        </pc:spChg>
        <pc:spChg chg="del mod">
          <ac:chgData name="TRAN, Kylie" userId="308f4942-6999-4102-8373-dde33f4c55f0" providerId="ADAL" clId="{18BA0D4B-D6C0-45F8-9AAC-F3957C3189FC}" dt="2024-09-11T01:03:12.857" v="2206" actId="478"/>
          <ac:spMkLst>
            <pc:docMk/>
            <pc:sldMk cId="2232551592" sldId="297"/>
            <ac:spMk id="4" creationId="{26972D34-BE1F-2F47-4CA6-FDC1082E0426}"/>
          </ac:spMkLst>
        </pc:spChg>
        <pc:picChg chg="add mod">
          <ac:chgData name="TRAN, Kylie" userId="308f4942-6999-4102-8373-dde33f4c55f0" providerId="ADAL" clId="{18BA0D4B-D6C0-45F8-9AAC-F3957C3189FC}" dt="2024-09-11T01:25:37.924" v="2666" actId="1076"/>
          <ac:picMkLst>
            <pc:docMk/>
            <pc:sldMk cId="2232551592" sldId="297"/>
            <ac:picMk id="6" creationId="{022BC98D-B40B-4ABC-B509-EFF38D0880FD}"/>
          </ac:picMkLst>
        </pc:picChg>
        <pc:picChg chg="add mod">
          <ac:chgData name="TRAN, Kylie" userId="308f4942-6999-4102-8373-dde33f4c55f0" providerId="ADAL" clId="{18BA0D4B-D6C0-45F8-9AAC-F3957C3189FC}" dt="2024-09-11T01:26:32.850" v="2679" actId="14100"/>
          <ac:picMkLst>
            <pc:docMk/>
            <pc:sldMk cId="2232551592" sldId="297"/>
            <ac:picMk id="8" creationId="{A69B7694-31D0-F4CB-8980-10105171A864}"/>
          </ac:picMkLst>
        </pc:picChg>
      </pc:sldChg>
      <pc:sldChg chg="modSp add mod ord">
        <pc:chgData name="TRAN, Kylie" userId="308f4942-6999-4102-8373-dde33f4c55f0" providerId="ADAL" clId="{18BA0D4B-D6C0-45F8-9AAC-F3957C3189FC}" dt="2024-09-11T04:29:13.283" v="3725" actId="120"/>
        <pc:sldMkLst>
          <pc:docMk/>
          <pc:sldMk cId="2901043402" sldId="301"/>
        </pc:sldMkLst>
        <pc:spChg chg="mod">
          <ac:chgData name="TRAN, Kylie" userId="308f4942-6999-4102-8373-dde33f4c55f0" providerId="ADAL" clId="{18BA0D4B-D6C0-45F8-9AAC-F3957C3189FC}" dt="2024-09-11T04:14:26.706" v="3611" actId="14100"/>
          <ac:spMkLst>
            <pc:docMk/>
            <pc:sldMk cId="2901043402" sldId="301"/>
            <ac:spMk id="2" creationId="{00000000-0000-0000-0000-000000000000}"/>
          </ac:spMkLst>
        </pc:spChg>
        <pc:spChg chg="mod">
          <ac:chgData name="TRAN, Kylie" userId="308f4942-6999-4102-8373-dde33f4c55f0" providerId="ADAL" clId="{18BA0D4B-D6C0-45F8-9AAC-F3957C3189FC}" dt="2024-09-11T04:29:13.283" v="3725" actId="120"/>
          <ac:spMkLst>
            <pc:docMk/>
            <pc:sldMk cId="2901043402" sldId="301"/>
            <ac:spMk id="3" creationId="{00000000-0000-0000-0000-000000000000}"/>
          </ac:spMkLst>
        </pc:spChg>
        <pc:picChg chg="mod">
          <ac:chgData name="TRAN, Kylie" userId="308f4942-6999-4102-8373-dde33f4c55f0" providerId="ADAL" clId="{18BA0D4B-D6C0-45F8-9AAC-F3957C3189FC}" dt="2024-09-11T04:14:29.700" v="3612" actId="1076"/>
          <ac:picMkLst>
            <pc:docMk/>
            <pc:sldMk cId="2901043402" sldId="301"/>
            <ac:picMk id="6" creationId="{00000000-0000-0000-0000-000000000000}"/>
          </ac:picMkLst>
        </pc:picChg>
        <pc:picChg chg="mod">
          <ac:chgData name="TRAN, Kylie" userId="308f4942-6999-4102-8373-dde33f4c55f0" providerId="ADAL" clId="{18BA0D4B-D6C0-45F8-9AAC-F3957C3189FC}" dt="2024-09-11T04:14:15.208" v="3610" actId="1076"/>
          <ac:picMkLst>
            <pc:docMk/>
            <pc:sldMk cId="2901043402" sldId="301"/>
            <ac:picMk id="7" creationId="{00000000-0000-0000-0000-000000000000}"/>
          </ac:picMkLst>
        </pc:picChg>
      </pc:sldChg>
      <pc:sldChg chg="modSp add mod">
        <pc:chgData name="TRAN, Kylie" userId="308f4942-6999-4102-8373-dde33f4c55f0" providerId="ADAL" clId="{18BA0D4B-D6C0-45F8-9AAC-F3957C3189FC}" dt="2024-09-11T04:45:40.507" v="4399" actId="1076"/>
        <pc:sldMkLst>
          <pc:docMk/>
          <pc:sldMk cId="4216230837" sldId="310"/>
        </pc:sldMkLst>
        <pc:spChg chg="mod">
          <ac:chgData name="TRAN, Kylie" userId="308f4942-6999-4102-8373-dde33f4c55f0" providerId="ADAL" clId="{18BA0D4B-D6C0-45F8-9AAC-F3957C3189FC}" dt="2024-09-11T04:45:40.507" v="4399" actId="1076"/>
          <ac:spMkLst>
            <pc:docMk/>
            <pc:sldMk cId="4216230837" sldId="310"/>
            <ac:spMk id="2" creationId="{00000000-0000-0000-0000-000000000000}"/>
          </ac:spMkLst>
        </pc:spChg>
        <pc:spChg chg="mod">
          <ac:chgData name="TRAN, Kylie" userId="308f4942-6999-4102-8373-dde33f4c55f0" providerId="ADAL" clId="{18BA0D4B-D6C0-45F8-9AAC-F3957C3189FC}" dt="2024-09-11T04:45:25.506" v="4396" actId="1076"/>
          <ac:spMkLst>
            <pc:docMk/>
            <pc:sldMk cId="4216230837" sldId="310"/>
            <ac:spMk id="3" creationId="{00000000-0000-0000-0000-000000000000}"/>
          </ac:spMkLst>
        </pc:spChg>
      </pc:sldChg>
      <pc:sldChg chg="modSp add mod">
        <pc:chgData name="TRAN, Kylie" userId="308f4942-6999-4102-8373-dde33f4c55f0" providerId="ADAL" clId="{18BA0D4B-D6C0-45F8-9AAC-F3957C3189FC}" dt="2024-09-11T04:46:17.166" v="4403" actId="14100"/>
        <pc:sldMkLst>
          <pc:docMk/>
          <pc:sldMk cId="1413332393" sldId="311"/>
        </pc:sldMkLst>
        <pc:spChg chg="mod">
          <ac:chgData name="TRAN, Kylie" userId="308f4942-6999-4102-8373-dde33f4c55f0" providerId="ADAL" clId="{18BA0D4B-D6C0-45F8-9AAC-F3957C3189FC}" dt="2024-09-11T04:46:17.166" v="4403" actId="14100"/>
          <ac:spMkLst>
            <pc:docMk/>
            <pc:sldMk cId="1413332393" sldId="311"/>
            <ac:spMk id="2" creationId="{00000000-0000-0000-0000-000000000000}"/>
          </ac:spMkLst>
        </pc:spChg>
        <pc:spChg chg="mod">
          <ac:chgData name="TRAN, Kylie" userId="308f4942-6999-4102-8373-dde33f4c55f0" providerId="ADAL" clId="{18BA0D4B-D6C0-45F8-9AAC-F3957C3189FC}" dt="2024-09-11T04:46:10.828" v="4401" actId="1076"/>
          <ac:spMkLst>
            <pc:docMk/>
            <pc:sldMk cId="1413332393" sldId="311"/>
            <ac:spMk id="3" creationId="{00000000-0000-0000-0000-000000000000}"/>
          </ac:spMkLst>
        </pc:spChg>
      </pc:sldChg>
      <pc:sldChg chg="modSp add mod">
        <pc:chgData name="TRAN, Kylie" userId="308f4942-6999-4102-8373-dde33f4c55f0" providerId="ADAL" clId="{18BA0D4B-D6C0-45F8-9AAC-F3957C3189FC}" dt="2024-09-11T01:00:54.863" v="2142" actId="1076"/>
        <pc:sldMkLst>
          <pc:docMk/>
          <pc:sldMk cId="686627575" sldId="330"/>
        </pc:sldMkLst>
        <pc:spChg chg="mod">
          <ac:chgData name="TRAN, Kylie" userId="308f4942-6999-4102-8373-dde33f4c55f0" providerId="ADAL" clId="{18BA0D4B-D6C0-45F8-9AAC-F3957C3189FC}" dt="2024-09-11T01:00:54.863" v="2142" actId="1076"/>
          <ac:spMkLst>
            <pc:docMk/>
            <pc:sldMk cId="686627575" sldId="330"/>
            <ac:spMk id="7" creationId="{00000000-0000-0000-0000-000000000000}"/>
          </ac:spMkLst>
        </pc:spChg>
      </pc:sldChg>
      <pc:sldChg chg="add">
        <pc:chgData name="TRAN, Kylie" userId="308f4942-6999-4102-8373-dde33f4c55f0" providerId="ADAL" clId="{18BA0D4B-D6C0-45F8-9AAC-F3957C3189FC}" dt="2024-09-11T01:01:15.137" v="2143"/>
        <pc:sldMkLst>
          <pc:docMk/>
          <pc:sldMk cId="863214385" sldId="332"/>
        </pc:sldMkLst>
      </pc:sldChg>
      <pc:sldChg chg="addSp modSp add mod ord">
        <pc:chgData name="TRAN, Kylie" userId="308f4942-6999-4102-8373-dde33f4c55f0" providerId="ADAL" clId="{18BA0D4B-D6C0-45F8-9AAC-F3957C3189FC}" dt="2024-09-11T04:30:06.326" v="3737" actId="1076"/>
        <pc:sldMkLst>
          <pc:docMk/>
          <pc:sldMk cId="6395405" sldId="333"/>
        </pc:sldMkLst>
        <pc:spChg chg="mod">
          <ac:chgData name="TRAN, Kylie" userId="308f4942-6999-4102-8373-dde33f4c55f0" providerId="ADAL" clId="{18BA0D4B-D6C0-45F8-9AAC-F3957C3189FC}" dt="2024-09-11T04:29:20.632" v="3727" actId="1076"/>
          <ac:spMkLst>
            <pc:docMk/>
            <pc:sldMk cId="6395405" sldId="333"/>
            <ac:spMk id="3" creationId="{00000000-0000-0000-0000-000000000000}"/>
          </ac:spMkLst>
        </pc:spChg>
        <pc:picChg chg="mod">
          <ac:chgData name="TRAN, Kylie" userId="308f4942-6999-4102-8373-dde33f4c55f0" providerId="ADAL" clId="{18BA0D4B-D6C0-45F8-9AAC-F3957C3189FC}" dt="2024-09-11T04:30:00.418" v="3735" actId="1076"/>
          <ac:picMkLst>
            <pc:docMk/>
            <pc:sldMk cId="6395405" sldId="333"/>
            <ac:picMk id="4" creationId="{0236B262-16A3-4432-8F31-11717696706D}"/>
          </ac:picMkLst>
        </pc:picChg>
        <pc:picChg chg="mod">
          <ac:chgData name="TRAN, Kylie" userId="308f4942-6999-4102-8373-dde33f4c55f0" providerId="ADAL" clId="{18BA0D4B-D6C0-45F8-9AAC-F3957C3189FC}" dt="2024-09-11T04:29:57.795" v="3734" actId="1076"/>
          <ac:picMkLst>
            <pc:docMk/>
            <pc:sldMk cId="6395405" sldId="333"/>
            <ac:picMk id="5" creationId="{64F164BF-317F-451B-89B9-F5514C0ECFE5}"/>
          </ac:picMkLst>
        </pc:picChg>
        <pc:picChg chg="add mod">
          <ac:chgData name="TRAN, Kylie" userId="308f4942-6999-4102-8373-dde33f4c55f0" providerId="ADAL" clId="{18BA0D4B-D6C0-45F8-9AAC-F3957C3189FC}" dt="2024-09-11T04:30:06.326" v="3737" actId="1076"/>
          <ac:picMkLst>
            <pc:docMk/>
            <pc:sldMk cId="6395405" sldId="333"/>
            <ac:picMk id="6" creationId="{2CDE1AB2-EE03-A293-B0FD-EA2334A41380}"/>
          </ac:picMkLst>
        </pc:picChg>
        <pc:picChg chg="mod">
          <ac:chgData name="TRAN, Kylie" userId="308f4942-6999-4102-8373-dde33f4c55f0" providerId="ADAL" clId="{18BA0D4B-D6C0-45F8-9AAC-F3957C3189FC}" dt="2024-09-11T04:30:03.077" v="3736" actId="1076"/>
          <ac:picMkLst>
            <pc:docMk/>
            <pc:sldMk cId="6395405" sldId="333"/>
            <ac:picMk id="7" creationId="{726A02C0-8947-4801-815A-F81492A818AF}"/>
          </ac:picMkLst>
        </pc:picChg>
      </pc:sldChg>
      <pc:sldChg chg="modSp add mod">
        <pc:chgData name="TRAN, Kylie" userId="308f4942-6999-4102-8373-dde33f4c55f0" providerId="ADAL" clId="{18BA0D4B-D6C0-45F8-9AAC-F3957C3189FC}" dt="2024-09-11T05:00:57.811" v="4560" actId="14100"/>
        <pc:sldMkLst>
          <pc:docMk/>
          <pc:sldMk cId="4089846090" sldId="336"/>
        </pc:sldMkLst>
        <pc:spChg chg="mod">
          <ac:chgData name="TRAN, Kylie" userId="308f4942-6999-4102-8373-dde33f4c55f0" providerId="ADAL" clId="{18BA0D4B-D6C0-45F8-9AAC-F3957C3189FC}" dt="2024-09-11T05:00:57.811" v="4560" actId="14100"/>
          <ac:spMkLst>
            <pc:docMk/>
            <pc:sldMk cId="4089846090" sldId="336"/>
            <ac:spMk id="2" creationId="{00000000-0000-0000-0000-000000000000}"/>
          </ac:spMkLst>
        </pc:spChg>
        <pc:spChg chg="mod">
          <ac:chgData name="TRAN, Kylie" userId="308f4942-6999-4102-8373-dde33f4c55f0" providerId="ADAL" clId="{18BA0D4B-D6C0-45F8-9AAC-F3957C3189FC}" dt="2024-09-11T05:00:48.308" v="4556" actId="120"/>
          <ac:spMkLst>
            <pc:docMk/>
            <pc:sldMk cId="4089846090" sldId="336"/>
            <ac:spMk id="3" creationId="{00000000-0000-0000-0000-000000000000}"/>
          </ac:spMkLst>
        </pc:spChg>
        <pc:picChg chg="mod">
          <ac:chgData name="TRAN, Kylie" userId="308f4942-6999-4102-8373-dde33f4c55f0" providerId="ADAL" clId="{18BA0D4B-D6C0-45F8-9AAC-F3957C3189FC}" dt="2024-09-11T05:00:55.695" v="4559" actId="1076"/>
          <ac:picMkLst>
            <pc:docMk/>
            <pc:sldMk cId="4089846090" sldId="336"/>
            <ac:picMk id="7" creationId="{AABB5782-A5D7-48D7-A713-AE393D2CB9CE}"/>
          </ac:picMkLst>
        </pc:picChg>
      </pc:sldChg>
      <pc:sldChg chg="modSp add mod">
        <pc:chgData name="TRAN, Kylie" userId="308f4942-6999-4102-8373-dde33f4c55f0" providerId="ADAL" clId="{18BA0D4B-D6C0-45F8-9AAC-F3957C3189FC}" dt="2024-09-11T04:59:16.531" v="4543" actId="1076"/>
        <pc:sldMkLst>
          <pc:docMk/>
          <pc:sldMk cId="2970763243" sldId="351"/>
        </pc:sldMkLst>
        <pc:spChg chg="mod">
          <ac:chgData name="TRAN, Kylie" userId="308f4942-6999-4102-8373-dde33f4c55f0" providerId="ADAL" clId="{18BA0D4B-D6C0-45F8-9AAC-F3957C3189FC}" dt="2024-09-11T04:58:37.418" v="4536" actId="14100"/>
          <ac:spMkLst>
            <pc:docMk/>
            <pc:sldMk cId="2970763243" sldId="351"/>
            <ac:spMk id="2" creationId="{00000000-0000-0000-0000-000000000000}"/>
          </ac:spMkLst>
        </pc:spChg>
        <pc:spChg chg="mod">
          <ac:chgData name="TRAN, Kylie" userId="308f4942-6999-4102-8373-dde33f4c55f0" providerId="ADAL" clId="{18BA0D4B-D6C0-45F8-9AAC-F3957C3189FC}" dt="2024-09-11T04:58:32.450" v="4535" actId="14100"/>
          <ac:spMkLst>
            <pc:docMk/>
            <pc:sldMk cId="2970763243" sldId="351"/>
            <ac:spMk id="4" creationId="{00000000-0000-0000-0000-000000000000}"/>
          </ac:spMkLst>
        </pc:spChg>
        <pc:spChg chg="mod">
          <ac:chgData name="TRAN, Kylie" userId="308f4942-6999-4102-8373-dde33f4c55f0" providerId="ADAL" clId="{18BA0D4B-D6C0-45F8-9AAC-F3957C3189FC}" dt="2024-09-11T04:58:18.884" v="4530" actId="14100"/>
          <ac:spMkLst>
            <pc:docMk/>
            <pc:sldMk cId="2970763243" sldId="351"/>
            <ac:spMk id="5" creationId="{00000000-0000-0000-0000-000000000000}"/>
          </ac:spMkLst>
        </pc:spChg>
        <pc:spChg chg="mod">
          <ac:chgData name="TRAN, Kylie" userId="308f4942-6999-4102-8373-dde33f4c55f0" providerId="ADAL" clId="{18BA0D4B-D6C0-45F8-9AAC-F3957C3189FC}" dt="2024-09-11T04:58:27.953" v="4534" actId="14100"/>
          <ac:spMkLst>
            <pc:docMk/>
            <pc:sldMk cId="2970763243" sldId="351"/>
            <ac:spMk id="6" creationId="{00000000-0000-0000-0000-000000000000}"/>
          </ac:spMkLst>
        </pc:spChg>
        <pc:spChg chg="mod">
          <ac:chgData name="TRAN, Kylie" userId="308f4942-6999-4102-8373-dde33f4c55f0" providerId="ADAL" clId="{18BA0D4B-D6C0-45F8-9AAC-F3957C3189FC}" dt="2024-09-11T04:59:02.564" v="4542" actId="14100"/>
          <ac:spMkLst>
            <pc:docMk/>
            <pc:sldMk cId="2970763243" sldId="351"/>
            <ac:spMk id="11" creationId="{00000000-0000-0000-0000-000000000000}"/>
          </ac:spMkLst>
        </pc:spChg>
        <pc:spChg chg="mod">
          <ac:chgData name="TRAN, Kylie" userId="308f4942-6999-4102-8373-dde33f4c55f0" providerId="ADAL" clId="{18BA0D4B-D6C0-45F8-9AAC-F3957C3189FC}" dt="2024-09-11T04:58:56.788" v="4540" actId="1076"/>
          <ac:spMkLst>
            <pc:docMk/>
            <pc:sldMk cId="2970763243" sldId="351"/>
            <ac:spMk id="12" creationId="{00000000-0000-0000-0000-000000000000}"/>
          </ac:spMkLst>
        </pc:spChg>
        <pc:spChg chg="mod">
          <ac:chgData name="TRAN, Kylie" userId="308f4942-6999-4102-8373-dde33f4c55f0" providerId="ADAL" clId="{18BA0D4B-D6C0-45F8-9AAC-F3957C3189FC}" dt="2024-09-11T04:58:44.408" v="4537" actId="14100"/>
          <ac:spMkLst>
            <pc:docMk/>
            <pc:sldMk cId="2970763243" sldId="351"/>
            <ac:spMk id="13" creationId="{00000000-0000-0000-0000-000000000000}"/>
          </ac:spMkLst>
        </pc:spChg>
        <pc:spChg chg="mod">
          <ac:chgData name="TRAN, Kylie" userId="308f4942-6999-4102-8373-dde33f4c55f0" providerId="ADAL" clId="{18BA0D4B-D6C0-45F8-9AAC-F3957C3189FC}" dt="2024-09-11T04:59:16.531" v="4543" actId="1076"/>
          <ac:spMkLst>
            <pc:docMk/>
            <pc:sldMk cId="2970763243" sldId="351"/>
            <ac:spMk id="14" creationId="{00000000-0000-0000-0000-000000000000}"/>
          </ac:spMkLst>
        </pc:spChg>
        <pc:spChg chg="mod">
          <ac:chgData name="TRAN, Kylie" userId="308f4942-6999-4102-8373-dde33f4c55f0" providerId="ADAL" clId="{18BA0D4B-D6C0-45F8-9AAC-F3957C3189FC}" dt="2024-09-11T04:58:20.755" v="4531" actId="1076"/>
          <ac:spMkLst>
            <pc:docMk/>
            <pc:sldMk cId="2970763243" sldId="351"/>
            <ac:spMk id="16" creationId="{00000000-0000-0000-0000-000000000000}"/>
          </ac:spMkLst>
        </pc:spChg>
      </pc:sldChg>
      <pc:sldChg chg="modSp add mod">
        <pc:chgData name="TRAN, Kylie" userId="308f4942-6999-4102-8373-dde33f4c55f0" providerId="ADAL" clId="{18BA0D4B-D6C0-45F8-9AAC-F3957C3189FC}" dt="2024-09-11T04:50:21.467" v="4489" actId="1076"/>
        <pc:sldMkLst>
          <pc:docMk/>
          <pc:sldMk cId="1409261302" sldId="354"/>
        </pc:sldMkLst>
        <pc:spChg chg="mod">
          <ac:chgData name="TRAN, Kylie" userId="308f4942-6999-4102-8373-dde33f4c55f0" providerId="ADAL" clId="{18BA0D4B-D6C0-45F8-9AAC-F3957C3189FC}" dt="2024-09-11T01:01:37.633" v="2152" actId="14100"/>
          <ac:spMkLst>
            <pc:docMk/>
            <pc:sldMk cId="1409261302" sldId="354"/>
            <ac:spMk id="2" creationId="{00000000-0000-0000-0000-000000000000}"/>
          </ac:spMkLst>
        </pc:spChg>
        <pc:spChg chg="mod">
          <ac:chgData name="TRAN, Kylie" userId="308f4942-6999-4102-8373-dde33f4c55f0" providerId="ADAL" clId="{18BA0D4B-D6C0-45F8-9AAC-F3957C3189FC}" dt="2024-09-11T01:01:26.160" v="2148" actId="1076"/>
          <ac:spMkLst>
            <pc:docMk/>
            <pc:sldMk cId="1409261302" sldId="354"/>
            <ac:spMk id="3" creationId="{00000000-0000-0000-0000-000000000000}"/>
          </ac:spMkLst>
        </pc:spChg>
        <pc:picChg chg="mod">
          <ac:chgData name="TRAN, Kylie" userId="308f4942-6999-4102-8373-dde33f4c55f0" providerId="ADAL" clId="{18BA0D4B-D6C0-45F8-9AAC-F3957C3189FC}" dt="2024-09-11T04:50:21.467" v="4489" actId="1076"/>
          <ac:picMkLst>
            <pc:docMk/>
            <pc:sldMk cId="1409261302" sldId="354"/>
            <ac:picMk id="10" creationId="{28EAF1A3-3A8D-85E3-F308-791600F9B03B}"/>
          </ac:picMkLst>
        </pc:picChg>
        <pc:picChg chg="mod">
          <ac:chgData name="TRAN, Kylie" userId="308f4942-6999-4102-8373-dde33f4c55f0" providerId="ADAL" clId="{18BA0D4B-D6C0-45F8-9AAC-F3957C3189FC}" dt="2024-09-11T04:50:16.854" v="4487" actId="1076"/>
          <ac:picMkLst>
            <pc:docMk/>
            <pc:sldMk cId="1409261302" sldId="354"/>
            <ac:picMk id="12" creationId="{4E9ADCEB-5981-AB11-BBAD-0D37B36D9113}"/>
          </ac:picMkLst>
        </pc:picChg>
      </pc:sldChg>
      <pc:sldChg chg="modSp add mod">
        <pc:chgData name="TRAN, Kylie" userId="308f4942-6999-4102-8373-dde33f4c55f0" providerId="ADAL" clId="{18BA0D4B-D6C0-45F8-9AAC-F3957C3189FC}" dt="2024-09-11T01:36:16.782" v="3119" actId="14100"/>
        <pc:sldMkLst>
          <pc:docMk/>
          <pc:sldMk cId="1957801709" sldId="380"/>
        </pc:sldMkLst>
        <pc:spChg chg="mod">
          <ac:chgData name="TRAN, Kylie" userId="308f4942-6999-4102-8373-dde33f4c55f0" providerId="ADAL" clId="{18BA0D4B-D6C0-45F8-9AAC-F3957C3189FC}" dt="2024-09-11T01:35:58.460" v="3116" actId="1076"/>
          <ac:spMkLst>
            <pc:docMk/>
            <pc:sldMk cId="1957801709" sldId="380"/>
            <ac:spMk id="3" creationId="{00000000-0000-0000-0000-000000000000}"/>
          </ac:spMkLst>
        </pc:spChg>
        <pc:spChg chg="mod">
          <ac:chgData name="TRAN, Kylie" userId="308f4942-6999-4102-8373-dde33f4c55f0" providerId="ADAL" clId="{18BA0D4B-D6C0-45F8-9AAC-F3957C3189FC}" dt="2024-09-11T01:36:13.767" v="3118" actId="14100"/>
          <ac:spMkLst>
            <pc:docMk/>
            <pc:sldMk cId="1957801709" sldId="380"/>
            <ac:spMk id="14" creationId="{C7C0504C-A62C-48B2-AB8B-8A458F9C91DF}"/>
          </ac:spMkLst>
        </pc:spChg>
        <pc:spChg chg="mod">
          <ac:chgData name="TRAN, Kylie" userId="308f4942-6999-4102-8373-dde33f4c55f0" providerId="ADAL" clId="{18BA0D4B-D6C0-45F8-9AAC-F3957C3189FC}" dt="2024-09-11T01:36:16.782" v="3119" actId="14100"/>
          <ac:spMkLst>
            <pc:docMk/>
            <pc:sldMk cId="1957801709" sldId="380"/>
            <ac:spMk id="15" creationId="{9DD39BA3-5C58-4445-8C20-3C68310FD498}"/>
          </ac:spMkLst>
        </pc:spChg>
      </pc:sldChg>
      <pc:sldChg chg="modSp add mod">
        <pc:chgData name="TRAN, Kylie" userId="308f4942-6999-4102-8373-dde33f4c55f0" providerId="ADAL" clId="{18BA0D4B-D6C0-45F8-9AAC-F3957C3189FC}" dt="2024-09-11T04:59:52.238" v="4550" actId="1076"/>
        <pc:sldMkLst>
          <pc:docMk/>
          <pc:sldMk cId="2385762655" sldId="382"/>
        </pc:sldMkLst>
        <pc:spChg chg="mod">
          <ac:chgData name="TRAN, Kylie" userId="308f4942-6999-4102-8373-dde33f4c55f0" providerId="ADAL" clId="{18BA0D4B-D6C0-45F8-9AAC-F3957C3189FC}" dt="2024-09-11T04:59:49.820" v="4549" actId="1076"/>
          <ac:spMkLst>
            <pc:docMk/>
            <pc:sldMk cId="2385762655" sldId="382"/>
            <ac:spMk id="3" creationId="{00000000-0000-0000-0000-000000000000}"/>
          </ac:spMkLst>
        </pc:spChg>
        <pc:spChg chg="mod">
          <ac:chgData name="TRAN, Kylie" userId="308f4942-6999-4102-8373-dde33f4c55f0" providerId="ADAL" clId="{18BA0D4B-D6C0-45F8-9AAC-F3957C3189FC}" dt="2024-09-11T04:59:44.961" v="4548" actId="1076"/>
          <ac:spMkLst>
            <pc:docMk/>
            <pc:sldMk cId="2385762655" sldId="382"/>
            <ac:spMk id="5" creationId="{00000000-0000-0000-0000-000000000000}"/>
          </ac:spMkLst>
        </pc:spChg>
        <pc:graphicFrameChg chg="mod">
          <ac:chgData name="TRAN, Kylie" userId="308f4942-6999-4102-8373-dde33f4c55f0" providerId="ADAL" clId="{18BA0D4B-D6C0-45F8-9AAC-F3957C3189FC}" dt="2024-09-11T04:59:52.238" v="4550" actId="1076"/>
          <ac:graphicFrameMkLst>
            <pc:docMk/>
            <pc:sldMk cId="2385762655" sldId="382"/>
            <ac:graphicFrameMk id="2" creationId="{2AE5EB6E-1210-4176-8716-AF94B66C9EA9}"/>
          </ac:graphicFrameMkLst>
        </pc:graphicFrameChg>
      </pc:sldChg>
      <pc:sldChg chg="addSp delSp modSp add mod">
        <pc:chgData name="TRAN, Kylie" userId="308f4942-6999-4102-8373-dde33f4c55f0" providerId="ADAL" clId="{18BA0D4B-D6C0-45F8-9AAC-F3957C3189FC}" dt="2024-09-11T05:02:49.282" v="4602" actId="1076"/>
        <pc:sldMkLst>
          <pc:docMk/>
          <pc:sldMk cId="896147357" sldId="383"/>
        </pc:sldMkLst>
        <pc:spChg chg="mod">
          <ac:chgData name="TRAN, Kylie" userId="308f4942-6999-4102-8373-dde33f4c55f0" providerId="ADAL" clId="{18BA0D4B-D6C0-45F8-9AAC-F3957C3189FC}" dt="2024-09-11T05:02:46.433" v="4601" actId="1076"/>
          <ac:spMkLst>
            <pc:docMk/>
            <pc:sldMk cId="896147357" sldId="383"/>
            <ac:spMk id="37" creationId="{172DAD8B-51B8-4B0D-ABAA-00CA12C6AC5E}"/>
          </ac:spMkLst>
        </pc:spChg>
        <pc:spChg chg="del mod">
          <ac:chgData name="TRAN, Kylie" userId="308f4942-6999-4102-8373-dde33f4c55f0" providerId="ADAL" clId="{18BA0D4B-D6C0-45F8-9AAC-F3957C3189FC}" dt="2024-09-11T05:01:26.725" v="4571" actId="478"/>
          <ac:spMkLst>
            <pc:docMk/>
            <pc:sldMk cId="896147357" sldId="383"/>
            <ac:spMk id="42" creationId="{37CDF1EF-E0BB-4C1A-A620-B3787989C034}"/>
          </ac:spMkLst>
        </pc:spChg>
        <pc:spChg chg="del mod">
          <ac:chgData name="TRAN, Kylie" userId="308f4942-6999-4102-8373-dde33f4c55f0" providerId="ADAL" clId="{18BA0D4B-D6C0-45F8-9AAC-F3957C3189FC}" dt="2024-09-11T05:01:28.313" v="4573" actId="478"/>
          <ac:spMkLst>
            <pc:docMk/>
            <pc:sldMk cId="896147357" sldId="383"/>
            <ac:spMk id="43" creationId="{9152E01A-788B-4EDE-883C-502994586B66}"/>
          </ac:spMkLst>
        </pc:spChg>
        <pc:spChg chg="del mod">
          <ac:chgData name="TRAN, Kylie" userId="308f4942-6999-4102-8373-dde33f4c55f0" providerId="ADAL" clId="{18BA0D4B-D6C0-45F8-9AAC-F3957C3189FC}" dt="2024-09-11T05:01:29.818" v="4575" actId="478"/>
          <ac:spMkLst>
            <pc:docMk/>
            <pc:sldMk cId="896147357" sldId="383"/>
            <ac:spMk id="44" creationId="{8A6D58C8-F6E4-433F-8BBA-E0579724E7E9}"/>
          </ac:spMkLst>
        </pc:spChg>
        <pc:spChg chg="del mod">
          <ac:chgData name="TRAN, Kylie" userId="308f4942-6999-4102-8373-dde33f4c55f0" providerId="ADAL" clId="{18BA0D4B-D6C0-45F8-9AAC-F3957C3189FC}" dt="2024-09-11T05:01:31.622" v="4578" actId="478"/>
          <ac:spMkLst>
            <pc:docMk/>
            <pc:sldMk cId="896147357" sldId="383"/>
            <ac:spMk id="45" creationId="{202E7C68-B7E3-4F42-AAE7-CFC8FE7300D6}"/>
          </ac:spMkLst>
        </pc:spChg>
        <pc:spChg chg="del">
          <ac:chgData name="TRAN, Kylie" userId="308f4942-6999-4102-8373-dde33f4c55f0" providerId="ADAL" clId="{18BA0D4B-D6C0-45F8-9AAC-F3957C3189FC}" dt="2024-09-11T05:01:34.258" v="4581" actId="478"/>
          <ac:spMkLst>
            <pc:docMk/>
            <pc:sldMk cId="896147357" sldId="383"/>
            <ac:spMk id="46" creationId="{5E974E51-36B0-4AD0-9C87-7621CBB30C7F}"/>
          </ac:spMkLst>
        </pc:spChg>
        <pc:spChg chg="del mod">
          <ac:chgData name="TRAN, Kylie" userId="308f4942-6999-4102-8373-dde33f4c55f0" providerId="ADAL" clId="{18BA0D4B-D6C0-45F8-9AAC-F3957C3189FC}" dt="2024-09-11T05:01:33.225" v="4580" actId="478"/>
          <ac:spMkLst>
            <pc:docMk/>
            <pc:sldMk cId="896147357" sldId="383"/>
            <ac:spMk id="47" creationId="{6C000471-A61A-4DF9-AE7B-07790DC691EF}"/>
          </ac:spMkLst>
        </pc:spChg>
        <pc:spChg chg="del mod">
          <ac:chgData name="TRAN, Kylie" userId="308f4942-6999-4102-8373-dde33f4c55f0" providerId="ADAL" clId="{18BA0D4B-D6C0-45F8-9AAC-F3957C3189FC}" dt="2024-09-11T05:01:36.277" v="4584" actId="478"/>
          <ac:spMkLst>
            <pc:docMk/>
            <pc:sldMk cId="896147357" sldId="383"/>
            <ac:spMk id="48" creationId="{39FA7C5B-4324-4FB6-8BA4-5AF6B0196C97}"/>
          </ac:spMkLst>
        </pc:spChg>
        <pc:spChg chg="del mod">
          <ac:chgData name="TRAN, Kylie" userId="308f4942-6999-4102-8373-dde33f4c55f0" providerId="ADAL" clId="{18BA0D4B-D6C0-45F8-9AAC-F3957C3189FC}" dt="2024-09-11T05:01:37.565" v="4586" actId="478"/>
          <ac:spMkLst>
            <pc:docMk/>
            <pc:sldMk cId="896147357" sldId="383"/>
            <ac:spMk id="49" creationId="{1949C7AC-E500-4F76-A308-6B95DD286DBC}"/>
          </ac:spMkLst>
        </pc:spChg>
        <pc:spChg chg="del mod">
          <ac:chgData name="TRAN, Kylie" userId="308f4942-6999-4102-8373-dde33f4c55f0" providerId="ADAL" clId="{18BA0D4B-D6C0-45F8-9AAC-F3957C3189FC}" dt="2024-09-11T05:01:38.936" v="4588" actId="478"/>
          <ac:spMkLst>
            <pc:docMk/>
            <pc:sldMk cId="896147357" sldId="383"/>
            <ac:spMk id="50" creationId="{3EC55A78-A9F4-4ECF-857A-570791D9D476}"/>
          </ac:spMkLst>
        </pc:spChg>
        <pc:spChg chg="del mod">
          <ac:chgData name="TRAN, Kylie" userId="308f4942-6999-4102-8373-dde33f4c55f0" providerId="ADAL" clId="{18BA0D4B-D6C0-45F8-9AAC-F3957C3189FC}" dt="2024-09-11T05:01:40.540" v="4590" actId="478"/>
          <ac:spMkLst>
            <pc:docMk/>
            <pc:sldMk cId="896147357" sldId="383"/>
            <ac:spMk id="51" creationId="{5396B4F0-7C05-41B0-8478-7A493FE1846D}"/>
          </ac:spMkLst>
        </pc:spChg>
        <pc:spChg chg="del mod">
          <ac:chgData name="TRAN, Kylie" userId="308f4942-6999-4102-8373-dde33f4c55f0" providerId="ADAL" clId="{18BA0D4B-D6C0-45F8-9AAC-F3957C3189FC}" dt="2024-09-11T05:01:45.083" v="4594" actId="478"/>
          <ac:spMkLst>
            <pc:docMk/>
            <pc:sldMk cId="896147357" sldId="383"/>
            <ac:spMk id="52" creationId="{95638172-E764-48FD-B0FB-CB270AEBA168}"/>
          </ac:spMkLst>
        </pc:spChg>
        <pc:spChg chg="del mod">
          <ac:chgData name="TRAN, Kylie" userId="308f4942-6999-4102-8373-dde33f4c55f0" providerId="ADAL" clId="{18BA0D4B-D6C0-45F8-9AAC-F3957C3189FC}" dt="2024-09-11T05:01:42.012" v="4592" actId="478"/>
          <ac:spMkLst>
            <pc:docMk/>
            <pc:sldMk cId="896147357" sldId="383"/>
            <ac:spMk id="53" creationId="{DB960BD0-E233-4122-A198-D1E78A74DFBA}"/>
          </ac:spMkLst>
        </pc:spChg>
        <pc:spChg chg="del mod">
          <ac:chgData name="TRAN, Kylie" userId="308f4942-6999-4102-8373-dde33f4c55f0" providerId="ADAL" clId="{18BA0D4B-D6C0-45F8-9AAC-F3957C3189FC}" dt="2024-09-11T05:01:46.755" v="4596" actId="478"/>
          <ac:spMkLst>
            <pc:docMk/>
            <pc:sldMk cId="896147357" sldId="383"/>
            <ac:spMk id="54" creationId="{F5AF8E83-9EE0-4112-B68A-B9FE1B42A470}"/>
          </ac:spMkLst>
        </pc:spChg>
        <pc:spChg chg="del">
          <ac:chgData name="TRAN, Kylie" userId="308f4942-6999-4102-8373-dde33f4c55f0" providerId="ADAL" clId="{18BA0D4B-D6C0-45F8-9AAC-F3957C3189FC}" dt="2024-09-11T05:01:23.920" v="4567" actId="478"/>
          <ac:spMkLst>
            <pc:docMk/>
            <pc:sldMk cId="896147357" sldId="383"/>
            <ac:spMk id="55" creationId="{89328FC7-18EE-402A-8216-8A63ECB2CDE7}"/>
          </ac:spMkLst>
        </pc:spChg>
        <pc:spChg chg="del">
          <ac:chgData name="TRAN, Kylie" userId="308f4942-6999-4102-8373-dde33f4c55f0" providerId="ADAL" clId="{18BA0D4B-D6C0-45F8-9AAC-F3957C3189FC}" dt="2024-09-11T05:01:24.637" v="4568" actId="478"/>
          <ac:spMkLst>
            <pc:docMk/>
            <pc:sldMk cId="896147357" sldId="383"/>
            <ac:spMk id="56" creationId="{BD756360-DBF1-4F3F-AD25-9EFA759C7B5D}"/>
          </ac:spMkLst>
        </pc:spChg>
        <pc:picChg chg="add mod">
          <ac:chgData name="TRAN, Kylie" userId="308f4942-6999-4102-8373-dde33f4c55f0" providerId="ADAL" clId="{18BA0D4B-D6C0-45F8-9AAC-F3957C3189FC}" dt="2024-09-11T05:02:49.282" v="4602" actId="1076"/>
          <ac:picMkLst>
            <pc:docMk/>
            <pc:sldMk cId="896147357" sldId="383"/>
            <ac:picMk id="3" creationId="{94A92B2B-80DF-5D0E-DB8C-E9285DD873F8}"/>
          </ac:picMkLst>
        </pc:picChg>
        <pc:picChg chg="del mod">
          <ac:chgData name="TRAN, Kylie" userId="308f4942-6999-4102-8373-dde33f4c55f0" providerId="ADAL" clId="{18BA0D4B-D6C0-45F8-9AAC-F3957C3189FC}" dt="2024-09-11T05:01:22.014" v="4565" actId="478"/>
          <ac:picMkLst>
            <pc:docMk/>
            <pc:sldMk cId="896147357" sldId="383"/>
            <ac:picMk id="36" creationId="{F86F76DF-8635-438D-9D96-CD0E86FCC23E}"/>
          </ac:picMkLst>
        </pc:picChg>
      </pc:sldChg>
      <pc:sldChg chg="modSp add mod">
        <pc:chgData name="TRAN, Kylie" userId="308f4942-6999-4102-8373-dde33f4c55f0" providerId="ADAL" clId="{18BA0D4B-D6C0-45F8-9AAC-F3957C3189FC}" dt="2024-09-11T05:12:26.711" v="4699" actId="14100"/>
        <pc:sldMkLst>
          <pc:docMk/>
          <pc:sldMk cId="2631197268" sldId="389"/>
        </pc:sldMkLst>
        <pc:spChg chg="mod">
          <ac:chgData name="TRAN, Kylie" userId="308f4942-6999-4102-8373-dde33f4c55f0" providerId="ADAL" clId="{18BA0D4B-D6C0-45F8-9AAC-F3957C3189FC}" dt="2024-09-11T05:12:26.711" v="4699" actId="14100"/>
          <ac:spMkLst>
            <pc:docMk/>
            <pc:sldMk cId="2631197268" sldId="389"/>
            <ac:spMk id="2" creationId="{F2211431-FE13-C237-AECD-9B78CC491828}"/>
          </ac:spMkLst>
        </pc:spChg>
      </pc:sldChg>
      <pc:sldChg chg="addSp delSp modSp add mod ord">
        <pc:chgData name="TRAN, Kylie" userId="308f4942-6999-4102-8373-dde33f4c55f0" providerId="ADAL" clId="{18BA0D4B-D6C0-45F8-9AAC-F3957C3189FC}" dt="2024-09-11T04:29:23.666" v="3728" actId="120"/>
        <pc:sldMkLst>
          <pc:docMk/>
          <pc:sldMk cId="441437058" sldId="392"/>
        </pc:sldMkLst>
        <pc:spChg chg="mod">
          <ac:chgData name="TRAN, Kylie" userId="308f4942-6999-4102-8373-dde33f4c55f0" providerId="ADAL" clId="{18BA0D4B-D6C0-45F8-9AAC-F3957C3189FC}" dt="2024-09-11T04:29:23.666" v="3728" actId="120"/>
          <ac:spMkLst>
            <pc:docMk/>
            <pc:sldMk cId="441437058" sldId="392"/>
            <ac:spMk id="3" creationId="{6D403BB3-DEB9-F433-22D1-4E9374D40775}"/>
          </ac:spMkLst>
        </pc:spChg>
        <pc:picChg chg="add mod">
          <ac:chgData name="TRAN, Kylie" userId="308f4942-6999-4102-8373-dde33f4c55f0" providerId="ADAL" clId="{18BA0D4B-D6C0-45F8-9AAC-F3957C3189FC}" dt="2024-09-11T04:28:01.177" v="3715" actId="1076"/>
          <ac:picMkLst>
            <pc:docMk/>
            <pc:sldMk cId="441437058" sldId="392"/>
            <ac:picMk id="4" creationId="{D0EC37C3-7172-0A30-BBB5-86DF30E8D9A2}"/>
          </ac:picMkLst>
        </pc:picChg>
        <pc:picChg chg="del mod">
          <ac:chgData name="TRAN, Kylie" userId="308f4942-6999-4102-8373-dde33f4c55f0" providerId="ADAL" clId="{18BA0D4B-D6C0-45F8-9AAC-F3957C3189FC}" dt="2024-09-11T04:27:52.750" v="3713" actId="478"/>
          <ac:picMkLst>
            <pc:docMk/>
            <pc:sldMk cId="441437058" sldId="392"/>
            <ac:picMk id="5" creationId="{CCFDBB4B-B2CE-2B44-F7A4-AD0CF6559A14}"/>
          </ac:picMkLst>
        </pc:picChg>
        <pc:picChg chg="add mod">
          <ac:chgData name="TRAN, Kylie" userId="308f4942-6999-4102-8373-dde33f4c55f0" providerId="ADAL" clId="{18BA0D4B-D6C0-45F8-9AAC-F3957C3189FC}" dt="2024-09-11T04:28:46.585" v="3721" actId="1076"/>
          <ac:picMkLst>
            <pc:docMk/>
            <pc:sldMk cId="441437058" sldId="392"/>
            <ac:picMk id="7" creationId="{214C607E-0355-1108-0F4A-5A491745EF40}"/>
          </ac:picMkLst>
        </pc:picChg>
      </pc:sldChg>
      <pc:sldChg chg="add">
        <pc:chgData name="TRAN, Kylie" userId="308f4942-6999-4102-8373-dde33f4c55f0" providerId="ADAL" clId="{18BA0D4B-D6C0-45F8-9AAC-F3957C3189FC}" dt="2024-09-11T01:01:15.137" v="2143"/>
        <pc:sldMkLst>
          <pc:docMk/>
          <pc:sldMk cId="2610665452" sldId="397"/>
        </pc:sldMkLst>
      </pc:sldChg>
      <pc:sldChg chg="delSp modSp new mod ord">
        <pc:chgData name="TRAN, Kylie" userId="308f4942-6999-4102-8373-dde33f4c55f0" providerId="ADAL" clId="{18BA0D4B-D6C0-45F8-9AAC-F3957C3189FC}" dt="2024-09-11T04:49:55.641" v="4466"/>
        <pc:sldMkLst>
          <pc:docMk/>
          <pc:sldMk cId="2641892038" sldId="398"/>
        </pc:sldMkLst>
        <pc:spChg chg="mod">
          <ac:chgData name="TRAN, Kylie" userId="308f4942-6999-4102-8373-dde33f4c55f0" providerId="ADAL" clId="{18BA0D4B-D6C0-45F8-9AAC-F3957C3189FC}" dt="2024-09-11T04:49:48.704" v="4464" actId="1076"/>
          <ac:spMkLst>
            <pc:docMk/>
            <pc:sldMk cId="2641892038" sldId="398"/>
            <ac:spMk id="2" creationId="{08F9CBFA-84ED-9D67-F15F-8C99BB75D309}"/>
          </ac:spMkLst>
        </pc:spChg>
        <pc:spChg chg="mod">
          <ac:chgData name="TRAN, Kylie" userId="308f4942-6999-4102-8373-dde33f4c55f0" providerId="ADAL" clId="{18BA0D4B-D6C0-45F8-9AAC-F3957C3189FC}" dt="2024-09-11T04:49:42.794" v="4463" actId="12"/>
          <ac:spMkLst>
            <pc:docMk/>
            <pc:sldMk cId="2641892038" sldId="398"/>
            <ac:spMk id="3" creationId="{F03D9118-A118-DB96-7148-52AA8379DA7F}"/>
          </ac:spMkLst>
        </pc:spChg>
        <pc:spChg chg="del mod">
          <ac:chgData name="TRAN, Kylie" userId="308f4942-6999-4102-8373-dde33f4c55f0" providerId="ADAL" clId="{18BA0D4B-D6C0-45F8-9AAC-F3957C3189FC}" dt="2024-09-11T01:03:32.164" v="2233" actId="478"/>
          <ac:spMkLst>
            <pc:docMk/>
            <pc:sldMk cId="2641892038" sldId="398"/>
            <ac:spMk id="4" creationId="{77EE6F09-4A59-5DC4-74BF-7FD61E3E24B8}"/>
          </ac:spMkLst>
        </pc:spChg>
      </pc:sldChg>
      <pc:sldChg chg="modSp new mod">
        <pc:chgData name="TRAN, Kylie" userId="308f4942-6999-4102-8373-dde33f4c55f0" providerId="ADAL" clId="{18BA0D4B-D6C0-45F8-9AAC-F3957C3189FC}" dt="2024-09-11T04:48:13.679" v="4457" actId="20577"/>
        <pc:sldMkLst>
          <pc:docMk/>
          <pc:sldMk cId="2143011006" sldId="399"/>
        </pc:sldMkLst>
        <pc:spChg chg="mod">
          <ac:chgData name="TRAN, Kylie" userId="308f4942-6999-4102-8373-dde33f4c55f0" providerId="ADAL" clId="{18BA0D4B-D6C0-45F8-9AAC-F3957C3189FC}" dt="2024-09-11T01:03:48.559" v="2244" actId="20577"/>
          <ac:spMkLst>
            <pc:docMk/>
            <pc:sldMk cId="2143011006" sldId="399"/>
            <ac:spMk id="2" creationId="{ECB330CD-22C9-1A79-793D-103545E7AC65}"/>
          </ac:spMkLst>
        </pc:spChg>
        <pc:spChg chg="mod">
          <ac:chgData name="TRAN, Kylie" userId="308f4942-6999-4102-8373-dde33f4c55f0" providerId="ADAL" clId="{18BA0D4B-D6C0-45F8-9AAC-F3957C3189FC}" dt="2024-09-11T04:48:13.679" v="4457" actId="20577"/>
          <ac:spMkLst>
            <pc:docMk/>
            <pc:sldMk cId="2143011006" sldId="399"/>
            <ac:spMk id="3" creationId="{27249A1E-1FAB-0290-B811-2B92D4B5308E}"/>
          </ac:spMkLst>
        </pc:spChg>
        <pc:spChg chg="mod">
          <ac:chgData name="TRAN, Kylie" userId="308f4942-6999-4102-8373-dde33f4c55f0" providerId="ADAL" clId="{18BA0D4B-D6C0-45F8-9AAC-F3957C3189FC}" dt="2024-09-11T01:28:00.035" v="2886" actId="20577"/>
          <ac:spMkLst>
            <pc:docMk/>
            <pc:sldMk cId="2143011006" sldId="399"/>
            <ac:spMk id="4" creationId="{CF457D57-32BA-3176-E641-F187638323E4}"/>
          </ac:spMkLst>
        </pc:spChg>
      </pc:sldChg>
      <pc:sldChg chg="addSp modSp new mod modNotesTx">
        <pc:chgData name="TRAN, Kylie" userId="308f4942-6999-4102-8373-dde33f4c55f0" providerId="ADAL" clId="{18BA0D4B-D6C0-45F8-9AAC-F3957C3189FC}" dt="2024-09-11T01:11:34.281" v="2573"/>
        <pc:sldMkLst>
          <pc:docMk/>
          <pc:sldMk cId="409723881" sldId="400"/>
        </pc:sldMkLst>
        <pc:spChg chg="mod">
          <ac:chgData name="TRAN, Kylie" userId="308f4942-6999-4102-8373-dde33f4c55f0" providerId="ADAL" clId="{18BA0D4B-D6C0-45F8-9AAC-F3957C3189FC}" dt="2024-09-11T01:04:04.092" v="2273" actId="20577"/>
          <ac:spMkLst>
            <pc:docMk/>
            <pc:sldMk cId="409723881" sldId="400"/>
            <ac:spMk id="2" creationId="{7AF4DCEC-85CB-EA24-E4E9-EC682CAF6DB4}"/>
          </ac:spMkLst>
        </pc:spChg>
        <pc:spChg chg="mod">
          <ac:chgData name="TRAN, Kylie" userId="308f4942-6999-4102-8373-dde33f4c55f0" providerId="ADAL" clId="{18BA0D4B-D6C0-45F8-9AAC-F3957C3189FC}" dt="2024-09-11T01:10:38.091" v="2571" actId="20577"/>
          <ac:spMkLst>
            <pc:docMk/>
            <pc:sldMk cId="409723881" sldId="400"/>
            <ac:spMk id="3" creationId="{F7EED86C-DB13-1905-4B79-166D1149B4AC}"/>
          </ac:spMkLst>
        </pc:spChg>
        <pc:spChg chg="mod">
          <ac:chgData name="TRAN, Kylie" userId="308f4942-6999-4102-8373-dde33f4c55f0" providerId="ADAL" clId="{18BA0D4B-D6C0-45F8-9AAC-F3957C3189FC}" dt="2024-09-11T01:09:31.134" v="2357" actId="20577"/>
          <ac:spMkLst>
            <pc:docMk/>
            <pc:sldMk cId="409723881" sldId="400"/>
            <ac:spMk id="4" creationId="{3BBE5748-03E0-E393-ABED-2E3CCAA42EB2}"/>
          </ac:spMkLst>
        </pc:spChg>
        <pc:picChg chg="add mod">
          <ac:chgData name="TRAN, Kylie" userId="308f4942-6999-4102-8373-dde33f4c55f0" providerId="ADAL" clId="{18BA0D4B-D6C0-45F8-9AAC-F3957C3189FC}" dt="2024-09-11T01:10:49.353" v="2572" actId="1076"/>
          <ac:picMkLst>
            <pc:docMk/>
            <pc:sldMk cId="409723881" sldId="400"/>
            <ac:picMk id="6" creationId="{CC577BE2-8539-8F37-D965-B392696A9E66}"/>
          </ac:picMkLst>
        </pc:picChg>
      </pc:sldChg>
      <pc:sldChg chg="delSp modSp new mod">
        <pc:chgData name="TRAN, Kylie" userId="308f4942-6999-4102-8373-dde33f4c55f0" providerId="ADAL" clId="{18BA0D4B-D6C0-45F8-9AAC-F3957C3189FC}" dt="2024-09-11T04:50:05.796" v="4485" actId="20577"/>
        <pc:sldMkLst>
          <pc:docMk/>
          <pc:sldMk cId="3277392065" sldId="401"/>
        </pc:sldMkLst>
        <pc:spChg chg="mod">
          <ac:chgData name="TRAN, Kylie" userId="308f4942-6999-4102-8373-dde33f4c55f0" providerId="ADAL" clId="{18BA0D4B-D6C0-45F8-9AAC-F3957C3189FC}" dt="2024-09-11T01:11:47.348" v="2575"/>
          <ac:spMkLst>
            <pc:docMk/>
            <pc:sldMk cId="3277392065" sldId="401"/>
            <ac:spMk id="2" creationId="{EB1BD56E-101F-825D-E62B-68AF7F235E0B}"/>
          </ac:spMkLst>
        </pc:spChg>
        <pc:spChg chg="mod">
          <ac:chgData name="TRAN, Kylie" userId="308f4942-6999-4102-8373-dde33f4c55f0" providerId="ADAL" clId="{18BA0D4B-D6C0-45F8-9AAC-F3957C3189FC}" dt="2024-09-11T04:50:05.796" v="4485" actId="20577"/>
          <ac:spMkLst>
            <pc:docMk/>
            <pc:sldMk cId="3277392065" sldId="401"/>
            <ac:spMk id="3" creationId="{99F9DF63-8A14-EAEC-651B-C1697DD8966A}"/>
          </ac:spMkLst>
        </pc:spChg>
        <pc:spChg chg="del mod">
          <ac:chgData name="TRAN, Kylie" userId="308f4942-6999-4102-8373-dde33f4c55f0" providerId="ADAL" clId="{18BA0D4B-D6C0-45F8-9AAC-F3957C3189FC}" dt="2024-09-11T01:11:49.754" v="2577" actId="478"/>
          <ac:spMkLst>
            <pc:docMk/>
            <pc:sldMk cId="3277392065" sldId="401"/>
            <ac:spMk id="4" creationId="{1DA3A4CD-A7A9-E477-570E-CEA87BE3CDE4}"/>
          </ac:spMkLst>
        </pc:spChg>
      </pc:sldChg>
      <pc:sldChg chg="addSp delSp modSp new mod modClrScheme chgLayout modNotesTx">
        <pc:chgData name="TRAN, Kylie" userId="308f4942-6999-4102-8373-dde33f4c55f0" providerId="ADAL" clId="{18BA0D4B-D6C0-45F8-9AAC-F3957C3189FC}" dt="2024-09-11T04:31:14.181" v="3823" actId="20577"/>
        <pc:sldMkLst>
          <pc:docMk/>
          <pc:sldMk cId="72605307" sldId="402"/>
        </pc:sldMkLst>
        <pc:spChg chg="del">
          <ac:chgData name="TRAN, Kylie" userId="308f4942-6999-4102-8373-dde33f4c55f0" providerId="ADAL" clId="{18BA0D4B-D6C0-45F8-9AAC-F3957C3189FC}" dt="2024-09-11T01:17:44.865" v="2653" actId="26606"/>
          <ac:spMkLst>
            <pc:docMk/>
            <pc:sldMk cId="72605307" sldId="402"/>
            <ac:spMk id="2" creationId="{63816475-76B0-8D0B-12F9-2DF99F56DE79}"/>
          </ac:spMkLst>
        </pc:spChg>
        <pc:spChg chg="del">
          <ac:chgData name="TRAN, Kylie" userId="308f4942-6999-4102-8373-dde33f4c55f0" providerId="ADAL" clId="{18BA0D4B-D6C0-45F8-9AAC-F3957C3189FC}" dt="2024-09-11T01:17:44.865" v="2653" actId="26606"/>
          <ac:spMkLst>
            <pc:docMk/>
            <pc:sldMk cId="72605307" sldId="402"/>
            <ac:spMk id="3" creationId="{FF0D3FC3-6971-FDE2-6910-ED831A855F0F}"/>
          </ac:spMkLst>
        </pc:spChg>
        <pc:spChg chg="del">
          <ac:chgData name="TRAN, Kylie" userId="308f4942-6999-4102-8373-dde33f4c55f0" providerId="ADAL" clId="{18BA0D4B-D6C0-45F8-9AAC-F3957C3189FC}" dt="2024-09-11T01:17:44.865" v="2653" actId="26606"/>
          <ac:spMkLst>
            <pc:docMk/>
            <pc:sldMk cId="72605307" sldId="402"/>
            <ac:spMk id="4" creationId="{9386089C-C14C-31B8-1C23-B1175D36E2B4}"/>
          </ac:spMkLst>
        </pc:spChg>
        <pc:picChg chg="add mod">
          <ac:chgData name="TRAN, Kylie" userId="308f4942-6999-4102-8373-dde33f4c55f0" providerId="ADAL" clId="{18BA0D4B-D6C0-45F8-9AAC-F3957C3189FC}" dt="2024-09-11T01:17:44.865" v="2653" actId="26606"/>
          <ac:picMkLst>
            <pc:docMk/>
            <pc:sldMk cId="72605307" sldId="402"/>
            <ac:picMk id="6" creationId="{A613C7D7-614D-AC6B-DE2C-6B103AADC776}"/>
          </ac:picMkLst>
        </pc:picChg>
      </pc:sldChg>
      <pc:sldChg chg="addSp delSp modSp new mod modNotesTx">
        <pc:chgData name="TRAN, Kylie" userId="308f4942-6999-4102-8373-dde33f4c55f0" providerId="ADAL" clId="{18BA0D4B-D6C0-45F8-9AAC-F3957C3189FC}" dt="2024-09-11T01:28:21.689" v="2888"/>
        <pc:sldMkLst>
          <pc:docMk/>
          <pc:sldMk cId="1729772156" sldId="403"/>
        </pc:sldMkLst>
        <pc:spChg chg="mod">
          <ac:chgData name="TRAN, Kylie" userId="308f4942-6999-4102-8373-dde33f4c55f0" providerId="ADAL" clId="{18BA0D4B-D6C0-45F8-9AAC-F3957C3189FC}" dt="2024-09-11T01:26:55.452" v="2729" actId="14100"/>
          <ac:spMkLst>
            <pc:docMk/>
            <pc:sldMk cId="1729772156" sldId="403"/>
            <ac:spMk id="2" creationId="{9FB124B6-C5E2-C083-9A8B-978742EC8941}"/>
          </ac:spMkLst>
        </pc:spChg>
        <pc:spChg chg="del mod">
          <ac:chgData name="TRAN, Kylie" userId="308f4942-6999-4102-8373-dde33f4c55f0" providerId="ADAL" clId="{18BA0D4B-D6C0-45F8-9AAC-F3957C3189FC}" dt="2024-09-11T01:26:13.527" v="2675" actId="478"/>
          <ac:spMkLst>
            <pc:docMk/>
            <pc:sldMk cId="1729772156" sldId="403"/>
            <ac:spMk id="3" creationId="{094BF847-A9FB-5D75-F67D-0AAFD3859512}"/>
          </ac:spMkLst>
        </pc:spChg>
        <pc:spChg chg="del mod">
          <ac:chgData name="TRAN, Kylie" userId="308f4942-6999-4102-8373-dde33f4c55f0" providerId="ADAL" clId="{18BA0D4B-D6C0-45F8-9AAC-F3957C3189FC}" dt="2024-09-11T01:26:21.581" v="2678" actId="478"/>
          <ac:spMkLst>
            <pc:docMk/>
            <pc:sldMk cId="1729772156" sldId="403"/>
            <ac:spMk id="4" creationId="{EB1A50ED-6ED9-267E-F741-8F39CD91A948}"/>
          </ac:spMkLst>
        </pc:spChg>
        <pc:picChg chg="add mod">
          <ac:chgData name="TRAN, Kylie" userId="308f4942-6999-4102-8373-dde33f4c55f0" providerId="ADAL" clId="{18BA0D4B-D6C0-45F8-9AAC-F3957C3189FC}" dt="2024-09-11T01:26:58.407" v="2730" actId="1076"/>
          <ac:picMkLst>
            <pc:docMk/>
            <pc:sldMk cId="1729772156" sldId="403"/>
            <ac:picMk id="6" creationId="{B77A62C3-ADD4-88BC-C2EB-E8CC1F1218B0}"/>
          </ac:picMkLst>
        </pc:picChg>
      </pc:sldChg>
      <pc:sldChg chg="modSp add mod">
        <pc:chgData name="TRAN, Kylie" userId="308f4942-6999-4102-8373-dde33f4c55f0" providerId="ADAL" clId="{18BA0D4B-D6C0-45F8-9AAC-F3957C3189FC}" dt="2024-09-11T05:03:22.890" v="4606" actId="1076"/>
        <pc:sldMkLst>
          <pc:docMk/>
          <pc:sldMk cId="160472259" sldId="404"/>
        </pc:sldMkLst>
        <pc:spChg chg="mod">
          <ac:chgData name="TRAN, Kylie" userId="308f4942-6999-4102-8373-dde33f4c55f0" providerId="ADAL" clId="{18BA0D4B-D6C0-45F8-9AAC-F3957C3189FC}" dt="2024-09-11T05:03:12.539" v="4603" actId="1076"/>
          <ac:spMkLst>
            <pc:docMk/>
            <pc:sldMk cId="160472259" sldId="404"/>
            <ac:spMk id="3" creationId="{68299D41-A2A4-D40E-1FE1-BA4DDE5B45EA}"/>
          </ac:spMkLst>
        </pc:spChg>
        <pc:picChg chg="mod">
          <ac:chgData name="TRAN, Kylie" userId="308f4942-6999-4102-8373-dde33f4c55f0" providerId="ADAL" clId="{18BA0D4B-D6C0-45F8-9AAC-F3957C3189FC}" dt="2024-09-11T05:03:22.890" v="4606" actId="1076"/>
          <ac:picMkLst>
            <pc:docMk/>
            <pc:sldMk cId="160472259" sldId="404"/>
            <ac:picMk id="4" creationId="{AF9F4428-2D42-D556-AEC5-8134D4798D87}"/>
          </ac:picMkLst>
        </pc:picChg>
      </pc:sldChg>
      <pc:sldChg chg="addSp delSp modSp new mod ord modNotesTx">
        <pc:chgData name="TRAN, Kylie" userId="308f4942-6999-4102-8373-dde33f4c55f0" providerId="ADAL" clId="{18BA0D4B-D6C0-45F8-9AAC-F3957C3189FC}" dt="2024-09-11T02:02:37.885" v="3300" actId="1076"/>
        <pc:sldMkLst>
          <pc:docMk/>
          <pc:sldMk cId="1173336758" sldId="405"/>
        </pc:sldMkLst>
        <pc:spChg chg="mod">
          <ac:chgData name="TRAN, Kylie" userId="308f4942-6999-4102-8373-dde33f4c55f0" providerId="ADAL" clId="{18BA0D4B-D6C0-45F8-9AAC-F3957C3189FC}" dt="2024-09-11T01:38:13.074" v="3153" actId="20577"/>
          <ac:spMkLst>
            <pc:docMk/>
            <pc:sldMk cId="1173336758" sldId="405"/>
            <ac:spMk id="2" creationId="{72366E1B-6BC3-DECD-1DCA-FD1D10CDF1FD}"/>
          </ac:spMkLst>
        </pc:spChg>
        <pc:spChg chg="del mod">
          <ac:chgData name="TRAN, Kylie" userId="308f4942-6999-4102-8373-dde33f4c55f0" providerId="ADAL" clId="{18BA0D4B-D6C0-45F8-9AAC-F3957C3189FC}" dt="2024-09-11T02:00:04.144" v="3170" actId="478"/>
          <ac:spMkLst>
            <pc:docMk/>
            <pc:sldMk cId="1173336758" sldId="405"/>
            <ac:spMk id="3" creationId="{3E690FF5-E203-E23F-793A-A5622352FF31}"/>
          </ac:spMkLst>
        </pc:spChg>
        <pc:spChg chg="mod">
          <ac:chgData name="TRAN, Kylie" userId="308f4942-6999-4102-8373-dde33f4c55f0" providerId="ADAL" clId="{18BA0D4B-D6C0-45F8-9AAC-F3957C3189FC}" dt="2024-09-11T01:38:27.245" v="3164" actId="20577"/>
          <ac:spMkLst>
            <pc:docMk/>
            <pc:sldMk cId="1173336758" sldId="405"/>
            <ac:spMk id="4" creationId="{1221AC7C-0285-B325-B05D-1836F4C2794B}"/>
          </ac:spMkLst>
        </pc:spChg>
        <pc:spChg chg="add del">
          <ac:chgData name="TRAN, Kylie" userId="308f4942-6999-4102-8373-dde33f4c55f0" providerId="ADAL" clId="{18BA0D4B-D6C0-45F8-9AAC-F3957C3189FC}" dt="2024-09-11T02:01:05.721" v="3176" actId="22"/>
          <ac:spMkLst>
            <pc:docMk/>
            <pc:sldMk cId="1173336758" sldId="405"/>
            <ac:spMk id="8" creationId="{BD2D1509-3674-A2E2-2CB2-E2C47923D033}"/>
          </ac:spMkLst>
        </pc:spChg>
        <pc:spChg chg="add mod">
          <ac:chgData name="TRAN, Kylie" userId="308f4942-6999-4102-8373-dde33f4c55f0" providerId="ADAL" clId="{18BA0D4B-D6C0-45F8-9AAC-F3957C3189FC}" dt="2024-09-11T02:02:37.885" v="3300" actId="1076"/>
          <ac:spMkLst>
            <pc:docMk/>
            <pc:sldMk cId="1173336758" sldId="405"/>
            <ac:spMk id="10" creationId="{84E4375A-C5D7-185F-ECC7-217FACCD8EAA}"/>
          </ac:spMkLst>
        </pc:spChg>
        <pc:picChg chg="add mod">
          <ac:chgData name="TRAN, Kylie" userId="308f4942-6999-4102-8373-dde33f4c55f0" providerId="ADAL" clId="{18BA0D4B-D6C0-45F8-9AAC-F3957C3189FC}" dt="2024-09-11T02:01:58.837" v="3187" actId="1076"/>
          <ac:picMkLst>
            <pc:docMk/>
            <pc:sldMk cId="1173336758" sldId="405"/>
            <ac:picMk id="6" creationId="{6F7C1DC2-E327-D5BE-08DC-DA1547B941C7}"/>
          </ac:picMkLst>
        </pc:picChg>
      </pc:sldChg>
      <pc:sldChg chg="addSp modSp add mod ord">
        <pc:chgData name="TRAN, Kylie" userId="308f4942-6999-4102-8373-dde33f4c55f0" providerId="ADAL" clId="{18BA0D4B-D6C0-45F8-9AAC-F3957C3189FC}" dt="2024-09-11T04:50:58.834" v="4491"/>
        <pc:sldMkLst>
          <pc:docMk/>
          <pc:sldMk cId="1602413501" sldId="406"/>
        </pc:sldMkLst>
        <pc:spChg chg="mod">
          <ac:chgData name="TRAN, Kylie" userId="308f4942-6999-4102-8373-dde33f4c55f0" providerId="ADAL" clId="{18BA0D4B-D6C0-45F8-9AAC-F3957C3189FC}" dt="2024-09-11T02:01:43.492" v="3185" actId="14100"/>
          <ac:spMkLst>
            <pc:docMk/>
            <pc:sldMk cId="1602413501" sldId="406"/>
            <ac:spMk id="3" creationId="{3E690FF5-E203-E23F-793A-A5622352FF31}"/>
          </ac:spMkLst>
        </pc:spChg>
        <pc:spChg chg="mod">
          <ac:chgData name="TRAN, Kylie" userId="308f4942-6999-4102-8373-dde33f4c55f0" providerId="ADAL" clId="{18BA0D4B-D6C0-45F8-9AAC-F3957C3189FC}" dt="2024-09-11T02:01:34.981" v="3184" actId="14100"/>
          <ac:spMkLst>
            <pc:docMk/>
            <pc:sldMk cId="1602413501" sldId="406"/>
            <ac:spMk id="4" creationId="{1221AC7C-0285-B325-B05D-1836F4C2794B}"/>
          </ac:spMkLst>
        </pc:spChg>
        <pc:picChg chg="add mod">
          <ac:chgData name="TRAN, Kylie" userId="308f4942-6999-4102-8373-dde33f4c55f0" providerId="ADAL" clId="{18BA0D4B-D6C0-45F8-9AAC-F3957C3189FC}" dt="2024-09-11T02:01:49.421" v="3186" actId="1076"/>
          <ac:picMkLst>
            <pc:docMk/>
            <pc:sldMk cId="1602413501" sldId="406"/>
            <ac:picMk id="5" creationId="{24427440-AD1D-52AF-2B01-AB7FF254822B}"/>
          </ac:picMkLst>
        </pc:picChg>
      </pc:sldChg>
      <pc:sldChg chg="addSp delSp modSp new mod ord modNotesTx">
        <pc:chgData name="TRAN, Kylie" userId="308f4942-6999-4102-8373-dde33f4c55f0" providerId="ADAL" clId="{18BA0D4B-D6C0-45F8-9AAC-F3957C3189FC}" dt="2024-09-11T04:34:27.451" v="3930" actId="20577"/>
        <pc:sldMkLst>
          <pc:docMk/>
          <pc:sldMk cId="3078414869" sldId="407"/>
        </pc:sldMkLst>
        <pc:spChg chg="del mod">
          <ac:chgData name="TRAN, Kylie" userId="308f4942-6999-4102-8373-dde33f4c55f0" providerId="ADAL" clId="{18BA0D4B-D6C0-45F8-9AAC-F3957C3189FC}" dt="2024-09-11T04:18:28.420" v="3625" actId="478"/>
          <ac:spMkLst>
            <pc:docMk/>
            <pc:sldMk cId="3078414869" sldId="407"/>
            <ac:spMk id="2" creationId="{A57734FB-CEDC-7C4A-1D14-40EDE2F7B049}"/>
          </ac:spMkLst>
        </pc:spChg>
        <pc:spChg chg="del mod">
          <ac:chgData name="TRAN, Kylie" userId="308f4942-6999-4102-8373-dde33f4c55f0" providerId="ADAL" clId="{18BA0D4B-D6C0-45F8-9AAC-F3957C3189FC}" dt="2024-09-11T04:12:11.511" v="3585" actId="478"/>
          <ac:spMkLst>
            <pc:docMk/>
            <pc:sldMk cId="3078414869" sldId="407"/>
            <ac:spMk id="3" creationId="{AFDF3EC5-5641-E288-35C2-BDDFD6A65003}"/>
          </ac:spMkLst>
        </pc:spChg>
        <pc:spChg chg="del mod">
          <ac:chgData name="TRAN, Kylie" userId="308f4942-6999-4102-8373-dde33f4c55f0" providerId="ADAL" clId="{18BA0D4B-D6C0-45F8-9AAC-F3957C3189FC}" dt="2024-09-11T02:03:46.130" v="3364" actId="478"/>
          <ac:spMkLst>
            <pc:docMk/>
            <pc:sldMk cId="3078414869" sldId="407"/>
            <ac:spMk id="4" creationId="{BAB09DDB-FFE7-A066-97D8-9B75E77FA062}"/>
          </ac:spMkLst>
        </pc:spChg>
        <pc:spChg chg="add del mod">
          <ac:chgData name="TRAN, Kylie" userId="308f4942-6999-4102-8373-dde33f4c55f0" providerId="ADAL" clId="{18BA0D4B-D6C0-45F8-9AAC-F3957C3189FC}" dt="2024-09-11T04:12:24.005" v="3590"/>
          <ac:spMkLst>
            <pc:docMk/>
            <pc:sldMk cId="3078414869" sldId="407"/>
            <ac:spMk id="6" creationId="{DB1C8199-DAF9-4829-8755-20A8CBEBB5B8}"/>
          </ac:spMkLst>
        </pc:spChg>
        <pc:spChg chg="add del mod">
          <ac:chgData name="TRAN, Kylie" userId="308f4942-6999-4102-8373-dde33f4c55f0" providerId="ADAL" clId="{18BA0D4B-D6C0-45F8-9AAC-F3957C3189FC}" dt="2024-09-11T04:12:16.780" v="3588" actId="478"/>
          <ac:spMkLst>
            <pc:docMk/>
            <pc:sldMk cId="3078414869" sldId="407"/>
            <ac:spMk id="8" creationId="{CA568A43-727A-5DFC-ECAA-47A6A085A31B}"/>
          </ac:spMkLst>
        </pc:spChg>
        <pc:spChg chg="add del mod">
          <ac:chgData name="TRAN, Kylie" userId="308f4942-6999-4102-8373-dde33f4c55f0" providerId="ADAL" clId="{18BA0D4B-D6C0-45F8-9AAC-F3957C3189FC}" dt="2024-09-11T04:18:52.126" v="3633" actId="478"/>
          <ac:spMkLst>
            <pc:docMk/>
            <pc:sldMk cId="3078414869" sldId="407"/>
            <ac:spMk id="9" creationId="{1714BC27-E4AA-59B6-6259-C9B891BCD27F}"/>
          </ac:spMkLst>
        </pc:spChg>
        <pc:spChg chg="add mod">
          <ac:chgData name="TRAN, Kylie" userId="308f4942-6999-4102-8373-dde33f4c55f0" providerId="ADAL" clId="{18BA0D4B-D6C0-45F8-9AAC-F3957C3189FC}" dt="2024-09-11T04:19:14.099" v="3683" actId="20577"/>
          <ac:spMkLst>
            <pc:docMk/>
            <pc:sldMk cId="3078414869" sldId="407"/>
            <ac:spMk id="11" creationId="{7729DE52-0082-F5F4-CF10-497B1C1428FC}"/>
          </ac:spMkLst>
        </pc:spChg>
        <pc:picChg chg="add del mod">
          <ac:chgData name="TRAN, Kylie" userId="308f4942-6999-4102-8373-dde33f4c55f0" providerId="ADAL" clId="{18BA0D4B-D6C0-45F8-9AAC-F3957C3189FC}" dt="2024-09-11T04:18:41.401" v="3630" actId="478"/>
          <ac:picMkLst>
            <pc:docMk/>
            <pc:sldMk cId="3078414869" sldId="407"/>
            <ac:picMk id="10" creationId="{9CD5E4CC-5905-1095-EE37-DA99D44C7C37}"/>
          </ac:picMkLst>
        </pc:picChg>
        <pc:picChg chg="add del mod">
          <ac:chgData name="TRAN, Kylie" userId="308f4942-6999-4102-8373-dde33f4c55f0" providerId="ADAL" clId="{18BA0D4B-D6C0-45F8-9AAC-F3957C3189FC}" dt="2024-09-11T04:18:28.420" v="3625" actId="478"/>
          <ac:picMkLst>
            <pc:docMk/>
            <pc:sldMk cId="3078414869" sldId="407"/>
            <ac:picMk id="1026" creationId="{8080E322-5C3F-836B-E6BB-34159B0BAE55}"/>
          </ac:picMkLst>
        </pc:picChg>
        <pc:picChg chg="add mod">
          <ac:chgData name="TRAN, Kylie" userId="308f4942-6999-4102-8373-dde33f4c55f0" providerId="ADAL" clId="{18BA0D4B-D6C0-45F8-9AAC-F3957C3189FC}" dt="2024-09-11T04:19:20.218" v="3685" actId="1076"/>
          <ac:picMkLst>
            <pc:docMk/>
            <pc:sldMk cId="3078414869" sldId="407"/>
            <ac:picMk id="1028" creationId="{6EBE11C4-E870-C75E-CD1C-87CA39893C97}"/>
          </ac:picMkLst>
        </pc:picChg>
      </pc:sldChg>
      <pc:sldChg chg="addSp delSp modSp new mod modNotesTx">
        <pc:chgData name="TRAN, Kylie" userId="308f4942-6999-4102-8373-dde33f4c55f0" providerId="ADAL" clId="{18BA0D4B-D6C0-45F8-9AAC-F3957C3189FC}" dt="2024-09-11T04:37:28.994" v="4219"/>
        <pc:sldMkLst>
          <pc:docMk/>
          <pc:sldMk cId="571390443" sldId="408"/>
        </pc:sldMkLst>
        <pc:spChg chg="mod">
          <ac:chgData name="TRAN, Kylie" userId="308f4942-6999-4102-8373-dde33f4c55f0" providerId="ADAL" clId="{18BA0D4B-D6C0-45F8-9AAC-F3957C3189FC}" dt="2024-09-11T04:32:36.231" v="3888" actId="20577"/>
          <ac:spMkLst>
            <pc:docMk/>
            <pc:sldMk cId="571390443" sldId="408"/>
            <ac:spMk id="2" creationId="{B6FC1444-F1D3-9A90-EFDC-4C820BF71067}"/>
          </ac:spMkLst>
        </pc:spChg>
        <pc:spChg chg="mod">
          <ac:chgData name="TRAN, Kylie" userId="308f4942-6999-4102-8373-dde33f4c55f0" providerId="ADAL" clId="{18BA0D4B-D6C0-45F8-9AAC-F3957C3189FC}" dt="2024-09-11T04:36:53.456" v="4218" actId="1076"/>
          <ac:spMkLst>
            <pc:docMk/>
            <pc:sldMk cId="571390443" sldId="408"/>
            <ac:spMk id="3" creationId="{E3352BE8-D37F-4397-5FE0-CC4C7B47C03A}"/>
          </ac:spMkLst>
        </pc:spChg>
        <pc:spChg chg="del mod">
          <ac:chgData name="TRAN, Kylie" userId="308f4942-6999-4102-8373-dde33f4c55f0" providerId="ADAL" clId="{18BA0D4B-D6C0-45F8-9AAC-F3957C3189FC}" dt="2024-09-11T04:32:39.893" v="3890" actId="478"/>
          <ac:spMkLst>
            <pc:docMk/>
            <pc:sldMk cId="571390443" sldId="408"/>
            <ac:spMk id="4" creationId="{FF3D3D09-44D9-C974-3AC8-07837A7B5733}"/>
          </ac:spMkLst>
        </pc:spChg>
        <pc:picChg chg="add mod">
          <ac:chgData name="TRAN, Kylie" userId="308f4942-6999-4102-8373-dde33f4c55f0" providerId="ADAL" clId="{18BA0D4B-D6C0-45F8-9AAC-F3957C3189FC}" dt="2024-09-11T04:36:12.215" v="4129" actId="1076"/>
          <ac:picMkLst>
            <pc:docMk/>
            <pc:sldMk cId="571390443" sldId="408"/>
            <ac:picMk id="5" creationId="{3924D140-A5DF-4E35-9D72-C4AFB92B5A70}"/>
          </ac:picMkLst>
        </pc:picChg>
        <pc:picChg chg="add mod">
          <ac:chgData name="TRAN, Kylie" userId="308f4942-6999-4102-8373-dde33f4c55f0" providerId="ADAL" clId="{18BA0D4B-D6C0-45F8-9AAC-F3957C3189FC}" dt="2024-09-11T04:36:15.870" v="4130" actId="1076"/>
          <ac:picMkLst>
            <pc:docMk/>
            <pc:sldMk cId="571390443" sldId="408"/>
            <ac:picMk id="6" creationId="{6C7843AC-EA98-7B0D-9EC9-137C6824116A}"/>
          </ac:picMkLst>
        </pc:picChg>
      </pc:sldChg>
      <pc:sldChg chg="modSp new mod modNotesTx">
        <pc:chgData name="TRAN, Kylie" userId="308f4942-6999-4102-8373-dde33f4c55f0" providerId="ADAL" clId="{18BA0D4B-D6C0-45F8-9AAC-F3957C3189FC}" dt="2024-09-11T04:41:47.265" v="4298" actId="20577"/>
        <pc:sldMkLst>
          <pc:docMk/>
          <pc:sldMk cId="3559566973" sldId="409"/>
        </pc:sldMkLst>
        <pc:spChg chg="mod">
          <ac:chgData name="TRAN, Kylie" userId="308f4942-6999-4102-8373-dde33f4c55f0" providerId="ADAL" clId="{18BA0D4B-D6C0-45F8-9AAC-F3957C3189FC}" dt="2024-09-11T04:41:47.265" v="4298" actId="20577"/>
          <ac:spMkLst>
            <pc:docMk/>
            <pc:sldMk cId="3559566973" sldId="409"/>
            <ac:spMk id="2" creationId="{75CB560D-0DDE-EF01-6725-50F70701F65F}"/>
          </ac:spMkLst>
        </pc:spChg>
        <pc:spChg chg="mod">
          <ac:chgData name="TRAN, Kylie" userId="308f4942-6999-4102-8373-dde33f4c55f0" providerId="ADAL" clId="{18BA0D4B-D6C0-45F8-9AAC-F3957C3189FC}" dt="2024-09-11T04:38:57.617" v="4254" actId="14100"/>
          <ac:spMkLst>
            <pc:docMk/>
            <pc:sldMk cId="3559566973" sldId="409"/>
            <ac:spMk id="3" creationId="{E26364FE-28B7-DF45-DBB8-90DAFC46E931}"/>
          </ac:spMkLst>
        </pc:spChg>
        <pc:spChg chg="mod">
          <ac:chgData name="TRAN, Kylie" userId="308f4942-6999-4102-8373-dde33f4c55f0" providerId="ADAL" clId="{18BA0D4B-D6C0-45F8-9AAC-F3957C3189FC}" dt="2024-09-11T04:38:41.552" v="4252" actId="20577"/>
          <ac:spMkLst>
            <pc:docMk/>
            <pc:sldMk cId="3559566973" sldId="409"/>
            <ac:spMk id="4" creationId="{2105A924-3DE1-04BB-C56A-0FE247D3B629}"/>
          </ac:spMkLst>
        </pc:spChg>
      </pc:sldChg>
      <pc:sldChg chg="modSp new mod addCm">
        <pc:chgData name="TRAN, Kylie" userId="308f4942-6999-4102-8373-dde33f4c55f0" providerId="ADAL" clId="{18BA0D4B-D6C0-45F8-9AAC-F3957C3189FC}" dt="2024-09-11T04:42:40.322" v="4311"/>
        <pc:sldMkLst>
          <pc:docMk/>
          <pc:sldMk cId="4108622119" sldId="410"/>
        </pc:sldMkLst>
        <pc:spChg chg="mod">
          <ac:chgData name="TRAN, Kylie" userId="308f4942-6999-4102-8373-dde33f4c55f0" providerId="ADAL" clId="{18BA0D4B-D6C0-45F8-9AAC-F3957C3189FC}" dt="2024-09-11T04:41:42.825" v="4286" actId="20577"/>
          <ac:spMkLst>
            <pc:docMk/>
            <pc:sldMk cId="4108622119" sldId="410"/>
            <ac:spMk id="2" creationId="{D7E6899B-6DFD-D7D8-16F3-EA4115C300DB}"/>
          </ac:spMkLst>
        </pc:spChg>
        <pc:spChg chg="mod">
          <ac:chgData name="TRAN, Kylie" userId="308f4942-6999-4102-8373-dde33f4c55f0" providerId="ADAL" clId="{18BA0D4B-D6C0-45F8-9AAC-F3957C3189FC}" dt="2024-09-11T04:42:18.605" v="4310" actId="1076"/>
          <ac:spMkLst>
            <pc:docMk/>
            <pc:sldMk cId="4108622119" sldId="410"/>
            <ac:spMk id="3" creationId="{44039607-35E5-E65D-DA45-27DCA660763E}"/>
          </ac:spMkLst>
        </pc:spChg>
        <pc:spChg chg="mod">
          <ac:chgData name="TRAN, Kylie" userId="308f4942-6999-4102-8373-dde33f4c55f0" providerId="ADAL" clId="{18BA0D4B-D6C0-45F8-9AAC-F3957C3189FC}" dt="2024-09-11T04:41:53.928" v="4307" actId="20577"/>
          <ac:spMkLst>
            <pc:docMk/>
            <pc:sldMk cId="4108622119" sldId="410"/>
            <ac:spMk id="4" creationId="{013D9443-A3B6-FBA6-96C6-CBA5E32ECF29}"/>
          </ac:spMkLst>
        </pc:spChg>
        <pc:extLst>
          <p:ext xmlns:p="http://schemas.openxmlformats.org/presentationml/2006/main" uri="{D6D511B9-2390-475A-947B-AFAB55BFBCF1}">
            <pc226:cmChg xmlns:pc226="http://schemas.microsoft.com/office/powerpoint/2022/06/main/command" chg="add">
              <pc226:chgData name="TRAN, Kylie" userId="308f4942-6999-4102-8373-dde33f4c55f0" providerId="ADAL" clId="{18BA0D4B-D6C0-45F8-9AAC-F3957C3189FC}" dt="2024-09-11T04:42:40.322" v="4311"/>
              <pc2:cmMkLst xmlns:pc2="http://schemas.microsoft.com/office/powerpoint/2019/9/main/command">
                <pc:docMk/>
                <pc:sldMk cId="4108622119" sldId="410"/>
                <pc2:cmMk id="{0229B3BF-3105-449A-B84C-8397B20FF296}"/>
              </pc2:cmMkLst>
            </pc226:cmChg>
          </p:ext>
        </pc:extLst>
      </pc:sldChg>
      <pc:sldChg chg="addSp delSp modSp new del mod">
        <pc:chgData name="TRAN, Kylie" userId="308f4942-6999-4102-8373-dde33f4c55f0" providerId="ADAL" clId="{18BA0D4B-D6C0-45F8-9AAC-F3957C3189FC}" dt="2024-09-11T04:45:16.212" v="4393" actId="47"/>
        <pc:sldMkLst>
          <pc:docMk/>
          <pc:sldMk cId="78835851" sldId="411"/>
        </pc:sldMkLst>
        <pc:spChg chg="mod">
          <ac:chgData name="TRAN, Kylie" userId="308f4942-6999-4102-8373-dde33f4c55f0" providerId="ADAL" clId="{18BA0D4B-D6C0-45F8-9AAC-F3957C3189FC}" dt="2024-09-11T04:43:45.479" v="4373" actId="1076"/>
          <ac:spMkLst>
            <pc:docMk/>
            <pc:sldMk cId="78835851" sldId="411"/>
            <ac:spMk id="2" creationId="{06C2964C-310A-EB0A-DD87-F3A717FD88F7}"/>
          </ac:spMkLst>
        </pc:spChg>
        <pc:spChg chg="mod">
          <ac:chgData name="TRAN, Kylie" userId="308f4942-6999-4102-8373-dde33f4c55f0" providerId="ADAL" clId="{18BA0D4B-D6C0-45F8-9AAC-F3957C3189FC}" dt="2024-09-11T04:43:33.601" v="4370"/>
          <ac:spMkLst>
            <pc:docMk/>
            <pc:sldMk cId="78835851" sldId="411"/>
            <ac:spMk id="3" creationId="{E36733F3-6CDA-095B-511D-16B5732CA937}"/>
          </ac:spMkLst>
        </pc:spChg>
        <pc:spChg chg="add del mod">
          <ac:chgData name="TRAN, Kylie" userId="308f4942-6999-4102-8373-dde33f4c55f0" providerId="ADAL" clId="{18BA0D4B-D6C0-45F8-9AAC-F3957C3189FC}" dt="2024-09-11T04:43:54.211" v="4378" actId="478"/>
          <ac:spMkLst>
            <pc:docMk/>
            <pc:sldMk cId="78835851" sldId="411"/>
            <ac:spMk id="5" creationId="{013F50C2-4555-B536-4749-F74C03E7D510}"/>
          </ac:spMkLst>
        </pc:spChg>
      </pc:sldChg>
      <pc:sldChg chg="modSp new del mod">
        <pc:chgData name="TRAN, Kylie" userId="308f4942-6999-4102-8373-dde33f4c55f0" providerId="ADAL" clId="{18BA0D4B-D6C0-45F8-9AAC-F3957C3189FC}" dt="2024-09-11T04:43:16.922" v="4368" actId="47"/>
        <pc:sldMkLst>
          <pc:docMk/>
          <pc:sldMk cId="115016042" sldId="411"/>
        </pc:sldMkLst>
        <pc:spChg chg="mod">
          <ac:chgData name="TRAN, Kylie" userId="308f4942-6999-4102-8373-dde33f4c55f0" providerId="ADAL" clId="{18BA0D4B-D6C0-45F8-9AAC-F3957C3189FC}" dt="2024-09-11T04:43:13.698" v="4367" actId="20577"/>
          <ac:spMkLst>
            <pc:docMk/>
            <pc:sldMk cId="115016042" sldId="411"/>
            <ac:spMk id="2" creationId="{A749212C-EFB7-637B-47B4-4F4F6423A304}"/>
          </ac:spMkLst>
        </pc:spChg>
        <pc:spChg chg="mod">
          <ac:chgData name="TRAN, Kylie" userId="308f4942-6999-4102-8373-dde33f4c55f0" providerId="ADAL" clId="{18BA0D4B-D6C0-45F8-9AAC-F3957C3189FC}" dt="2024-09-11T04:43:10.902" v="4358" actId="20577"/>
          <ac:spMkLst>
            <pc:docMk/>
            <pc:sldMk cId="115016042" sldId="411"/>
            <ac:spMk id="3" creationId="{55385D7C-8653-6691-0158-B968724D5326}"/>
          </ac:spMkLst>
        </pc:spChg>
      </pc:sldChg>
      <pc:sldChg chg="delSp modSp add mod modNotesTx">
        <pc:chgData name="TRAN, Kylie" userId="308f4942-6999-4102-8373-dde33f4c55f0" providerId="ADAL" clId="{18BA0D4B-D6C0-45F8-9AAC-F3957C3189FC}" dt="2024-09-11T05:07:10.134" v="4608" actId="20577"/>
        <pc:sldMkLst>
          <pc:docMk/>
          <pc:sldMk cId="1272735518" sldId="412"/>
        </pc:sldMkLst>
        <pc:spChg chg="mod">
          <ac:chgData name="TRAN, Kylie" userId="308f4942-6999-4102-8373-dde33f4c55f0" providerId="ADAL" clId="{18BA0D4B-D6C0-45F8-9AAC-F3957C3189FC}" dt="2024-09-11T04:55:58.726" v="4524" actId="14100"/>
          <ac:spMkLst>
            <pc:docMk/>
            <pc:sldMk cId="1272735518" sldId="412"/>
            <ac:spMk id="3" creationId="{D5C7194B-C5F0-1054-5DC6-83BB2C5619CF}"/>
          </ac:spMkLst>
        </pc:spChg>
        <pc:spChg chg="mod">
          <ac:chgData name="TRAN, Kylie" userId="308f4942-6999-4102-8373-dde33f4c55f0" providerId="ADAL" clId="{18BA0D4B-D6C0-45F8-9AAC-F3957C3189FC}" dt="2024-09-11T04:55:52.537" v="4521" actId="14100"/>
          <ac:spMkLst>
            <pc:docMk/>
            <pc:sldMk cId="1272735518" sldId="412"/>
            <ac:spMk id="7" creationId="{530C5EF7-51DD-701C-B7A5-A74BB343F26D}"/>
          </ac:spMkLst>
        </pc:spChg>
        <pc:picChg chg="del">
          <ac:chgData name="TRAN, Kylie" userId="308f4942-6999-4102-8373-dde33f4c55f0" providerId="ADAL" clId="{18BA0D4B-D6C0-45F8-9AAC-F3957C3189FC}" dt="2024-09-11T04:44:14.866" v="4390" actId="478"/>
          <ac:picMkLst>
            <pc:docMk/>
            <pc:sldMk cId="1272735518" sldId="412"/>
            <ac:picMk id="6" creationId="{7F549D7C-A570-5BC5-CEB5-90946A55F072}"/>
          </ac:picMkLst>
        </pc:picChg>
      </pc:sldChg>
      <pc:sldChg chg="addSp delSp modSp new mod modNotesTx">
        <pc:chgData name="TRAN, Kylie" userId="308f4942-6999-4102-8373-dde33f4c55f0" providerId="ADAL" clId="{18BA0D4B-D6C0-45F8-9AAC-F3957C3189FC}" dt="2024-09-11T05:10:13.341" v="4686"/>
        <pc:sldMkLst>
          <pc:docMk/>
          <pc:sldMk cId="251646132" sldId="413"/>
        </pc:sldMkLst>
        <pc:spChg chg="mod">
          <ac:chgData name="TRAN, Kylie" userId="308f4942-6999-4102-8373-dde33f4c55f0" providerId="ADAL" clId="{18BA0D4B-D6C0-45F8-9AAC-F3957C3189FC}" dt="2024-09-11T05:08:35.426" v="4668" actId="20577"/>
          <ac:spMkLst>
            <pc:docMk/>
            <pc:sldMk cId="251646132" sldId="413"/>
            <ac:spMk id="2" creationId="{5B9A918B-43AA-A133-1655-5048C101B96E}"/>
          </ac:spMkLst>
        </pc:spChg>
        <pc:spChg chg="mod">
          <ac:chgData name="TRAN, Kylie" userId="308f4942-6999-4102-8373-dde33f4c55f0" providerId="ADAL" clId="{18BA0D4B-D6C0-45F8-9AAC-F3957C3189FC}" dt="2024-09-11T05:09:55.678" v="4682" actId="12"/>
          <ac:spMkLst>
            <pc:docMk/>
            <pc:sldMk cId="251646132" sldId="413"/>
            <ac:spMk id="3" creationId="{252DDD07-46EE-B573-44A1-816A8C086417}"/>
          </ac:spMkLst>
        </pc:spChg>
        <pc:spChg chg="del mod">
          <ac:chgData name="TRAN, Kylie" userId="308f4942-6999-4102-8373-dde33f4c55f0" providerId="ADAL" clId="{18BA0D4B-D6C0-45F8-9AAC-F3957C3189FC}" dt="2024-09-11T05:08:39.003" v="4670" actId="478"/>
          <ac:spMkLst>
            <pc:docMk/>
            <pc:sldMk cId="251646132" sldId="413"/>
            <ac:spMk id="4" creationId="{63C090C9-45BF-A992-1918-97F6E62F02F5}"/>
          </ac:spMkLst>
        </pc:spChg>
        <pc:picChg chg="add mod">
          <ac:chgData name="TRAN, Kylie" userId="308f4942-6999-4102-8373-dde33f4c55f0" providerId="ADAL" clId="{18BA0D4B-D6C0-45F8-9AAC-F3957C3189FC}" dt="2024-09-11T05:10:08.990" v="4685" actId="1076"/>
          <ac:picMkLst>
            <pc:docMk/>
            <pc:sldMk cId="251646132" sldId="413"/>
            <ac:picMk id="5" creationId="{2FDD8517-E30E-0523-B286-3CE68C8240EF}"/>
          </ac:picMkLst>
        </pc:picChg>
      </pc:sldChg>
      <pc:sldChg chg="delSp modSp new mod addCm">
        <pc:chgData name="TRAN, Kylie" userId="308f4942-6999-4102-8373-dde33f4c55f0" providerId="ADAL" clId="{18BA0D4B-D6C0-45F8-9AAC-F3957C3189FC}" dt="2024-09-11T05:11:42.213" v="4696"/>
        <pc:sldMkLst>
          <pc:docMk/>
          <pc:sldMk cId="441251433" sldId="414"/>
        </pc:sldMkLst>
        <pc:spChg chg="mod">
          <ac:chgData name="TRAN, Kylie" userId="308f4942-6999-4102-8373-dde33f4c55f0" providerId="ADAL" clId="{18BA0D4B-D6C0-45F8-9AAC-F3957C3189FC}" dt="2024-09-11T05:10:25.403" v="4688"/>
          <ac:spMkLst>
            <pc:docMk/>
            <pc:sldMk cId="441251433" sldId="414"/>
            <ac:spMk id="2" creationId="{95C4BD78-E2FC-2029-517B-4EE4946B4A56}"/>
          </ac:spMkLst>
        </pc:spChg>
        <pc:spChg chg="mod">
          <ac:chgData name="TRAN, Kylie" userId="308f4942-6999-4102-8373-dde33f4c55f0" providerId="ADAL" clId="{18BA0D4B-D6C0-45F8-9AAC-F3957C3189FC}" dt="2024-09-11T05:10:43.041" v="4695" actId="255"/>
          <ac:spMkLst>
            <pc:docMk/>
            <pc:sldMk cId="441251433" sldId="414"/>
            <ac:spMk id="3" creationId="{5E100A58-7C8A-D663-8776-970304555CE9}"/>
          </ac:spMkLst>
        </pc:spChg>
        <pc:spChg chg="del mod">
          <ac:chgData name="TRAN, Kylie" userId="308f4942-6999-4102-8373-dde33f4c55f0" providerId="ADAL" clId="{18BA0D4B-D6C0-45F8-9AAC-F3957C3189FC}" dt="2024-09-11T05:10:29.085" v="4690" actId="478"/>
          <ac:spMkLst>
            <pc:docMk/>
            <pc:sldMk cId="441251433" sldId="414"/>
            <ac:spMk id="4" creationId="{01ABDA98-DC07-0B9C-5617-0DBCB0F67F05}"/>
          </ac:spMkLst>
        </pc:spChg>
        <pc:extLst>
          <p:ext xmlns:p="http://schemas.openxmlformats.org/presentationml/2006/main" uri="{D6D511B9-2390-475A-947B-AFAB55BFBCF1}">
            <pc226:cmChg xmlns:pc226="http://schemas.microsoft.com/office/powerpoint/2022/06/main/command" chg="add">
              <pc226:chgData name="TRAN, Kylie" userId="308f4942-6999-4102-8373-dde33f4c55f0" providerId="ADAL" clId="{18BA0D4B-D6C0-45F8-9AAC-F3957C3189FC}" dt="2024-09-11T05:11:42.213" v="4696"/>
              <pc2:cmMkLst xmlns:pc2="http://schemas.microsoft.com/office/powerpoint/2019/9/main/command">
                <pc:docMk/>
                <pc:sldMk cId="441251433" sldId="414"/>
                <pc2:cmMk id="{8503CD04-B2CD-4D6C-BF4D-9572E34D184A}"/>
              </pc2:cmMkLst>
            </pc226:cmChg>
          </p:ext>
        </pc:extLst>
      </pc:sldChg>
      <pc:sldChg chg="addSp delSp modSp new mod">
        <pc:chgData name="TRAN, Kylie" userId="308f4942-6999-4102-8373-dde33f4c55f0" providerId="ADAL" clId="{18BA0D4B-D6C0-45F8-9AAC-F3957C3189FC}" dt="2024-09-11T05:15:23.833" v="4913" actId="1076"/>
        <pc:sldMkLst>
          <pc:docMk/>
          <pc:sldMk cId="4290045646" sldId="415"/>
        </pc:sldMkLst>
        <pc:spChg chg="mod">
          <ac:chgData name="TRAN, Kylie" userId="308f4942-6999-4102-8373-dde33f4c55f0" providerId="ADAL" clId="{18BA0D4B-D6C0-45F8-9AAC-F3957C3189FC}" dt="2024-09-11T05:13:00.039" v="4726" actId="20577"/>
          <ac:spMkLst>
            <pc:docMk/>
            <pc:sldMk cId="4290045646" sldId="415"/>
            <ac:spMk id="2" creationId="{DFDC1492-55DF-9638-1418-2EB6800677F4}"/>
          </ac:spMkLst>
        </pc:spChg>
        <pc:spChg chg="mod">
          <ac:chgData name="TRAN, Kylie" userId="308f4942-6999-4102-8373-dde33f4c55f0" providerId="ADAL" clId="{18BA0D4B-D6C0-45F8-9AAC-F3957C3189FC}" dt="2024-09-11T05:15:23.833" v="4913" actId="1076"/>
          <ac:spMkLst>
            <pc:docMk/>
            <pc:sldMk cId="4290045646" sldId="415"/>
            <ac:spMk id="3" creationId="{22784EF6-5084-4667-0284-1D125B9D5E39}"/>
          </ac:spMkLst>
        </pc:spChg>
        <pc:spChg chg="del mod">
          <ac:chgData name="TRAN, Kylie" userId="308f4942-6999-4102-8373-dde33f4c55f0" providerId="ADAL" clId="{18BA0D4B-D6C0-45F8-9AAC-F3957C3189FC}" dt="2024-09-11T05:13:03.462" v="4728" actId="478"/>
          <ac:spMkLst>
            <pc:docMk/>
            <pc:sldMk cId="4290045646" sldId="415"/>
            <ac:spMk id="4" creationId="{C7856CEC-0F96-FDC4-FEA2-90B2D27A113E}"/>
          </ac:spMkLst>
        </pc:spChg>
        <pc:picChg chg="add del mod">
          <ac:chgData name="TRAN, Kylie" userId="308f4942-6999-4102-8373-dde33f4c55f0" providerId="ADAL" clId="{18BA0D4B-D6C0-45F8-9AAC-F3957C3189FC}" dt="2024-09-11T05:14:16.070" v="4734" actId="478"/>
          <ac:picMkLst>
            <pc:docMk/>
            <pc:sldMk cId="4290045646" sldId="415"/>
            <ac:picMk id="6" creationId="{D9FA9169-2483-8E3C-E60D-5C9CF0F8A923}"/>
          </ac:picMkLst>
        </pc:picChg>
        <pc:picChg chg="add mod">
          <ac:chgData name="TRAN, Kylie" userId="308f4942-6999-4102-8373-dde33f4c55f0" providerId="ADAL" clId="{18BA0D4B-D6C0-45F8-9AAC-F3957C3189FC}" dt="2024-09-11T05:14:33.241" v="4736" actId="1076"/>
          <ac:picMkLst>
            <pc:docMk/>
            <pc:sldMk cId="4290045646" sldId="415"/>
            <ac:picMk id="8" creationId="{EFAC7C32-BE7F-6B8E-0DE9-8877517FD7FF}"/>
          </ac:picMkLst>
        </pc:picChg>
      </pc:sldChg>
      <pc:sldChg chg="modSp new mod">
        <pc:chgData name="TRAN, Kylie" userId="308f4942-6999-4102-8373-dde33f4c55f0" providerId="ADAL" clId="{18BA0D4B-D6C0-45F8-9AAC-F3957C3189FC}" dt="2024-09-11T05:15:43.197" v="4926" actId="20577"/>
        <pc:sldMkLst>
          <pc:docMk/>
          <pc:sldMk cId="3182004316" sldId="416"/>
        </pc:sldMkLst>
        <pc:spChg chg="mod">
          <ac:chgData name="TRAN, Kylie" userId="308f4942-6999-4102-8373-dde33f4c55f0" providerId="ADAL" clId="{18BA0D4B-D6C0-45F8-9AAC-F3957C3189FC}" dt="2024-09-11T05:15:43.197" v="4926" actId="20577"/>
          <ac:spMkLst>
            <pc:docMk/>
            <pc:sldMk cId="3182004316" sldId="416"/>
            <ac:spMk id="2" creationId="{98CC78A1-9814-57C8-711B-A63D05851B71}"/>
          </ac:spMkLst>
        </pc:spChg>
      </pc:sldChg>
    </pc:docChg>
  </pc:docChgLst>
  <pc:docChgLst>
    <pc:chgData name="ZHAO, Denise" userId="30d14a92-e5bd-47d0-96ba-3632dc763e1f" providerId="ADAL" clId="{56765B8E-962F-4504-89FD-6318150F0D66}"/>
    <pc:docChg chg="undo custSel modSld">
      <pc:chgData name="ZHAO, Denise" userId="30d14a92-e5bd-47d0-96ba-3632dc763e1f" providerId="ADAL" clId="{56765B8E-962F-4504-89FD-6318150F0D66}" dt="2024-11-04T23:32:43.619" v="1" actId="478"/>
      <pc:docMkLst>
        <pc:docMk/>
      </pc:docMkLst>
      <pc:sldChg chg="addSp delSp mod">
        <pc:chgData name="ZHAO, Denise" userId="30d14a92-e5bd-47d0-96ba-3632dc763e1f" providerId="ADAL" clId="{56765B8E-962F-4504-89FD-6318150F0D66}" dt="2024-11-04T23:32:43.619" v="1" actId="478"/>
        <pc:sldMkLst>
          <pc:docMk/>
          <pc:sldMk cId="4125227862" sldId="287"/>
        </pc:sldMkLst>
        <pc:spChg chg="add del">
          <ac:chgData name="ZHAO, Denise" userId="30d14a92-e5bd-47d0-96ba-3632dc763e1f" providerId="ADAL" clId="{56765B8E-962F-4504-89FD-6318150F0D66}" dt="2024-11-04T23:32:43.619" v="1" actId="478"/>
          <ac:spMkLst>
            <pc:docMk/>
            <pc:sldMk cId="4125227862" sldId="287"/>
            <ac:spMk id="4" creationId="{3DE7372A-501E-D6B4-9FA0-6CAD2C55DF0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E68E32-ECC4-F342-A3BD-7D19DDB048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5BB8DDD-C490-814F-8FD3-B0730B876C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4C03B5-7D07-6142-87B9-5C6E10C52C29}" type="datetimeFigureOut">
              <a:rPr lang="en-US" smtClean="0"/>
              <a:t>11/5/2024</a:t>
            </a:fld>
            <a:endParaRPr lang="en-US" dirty="0"/>
          </a:p>
        </p:txBody>
      </p:sp>
      <p:sp>
        <p:nvSpPr>
          <p:cNvPr id="4" name="Footer Placeholder 3">
            <a:extLst>
              <a:ext uri="{FF2B5EF4-FFF2-40B4-BE49-F238E27FC236}">
                <a16:creationId xmlns:a16="http://schemas.microsoft.com/office/drawing/2014/main" id="{B3113038-73C6-D94C-94CA-E19DE9DA61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7461265-2436-5647-B5C3-1C224B66F6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1F9C4A-7916-5F45-8BEC-3646CF416BD5}" type="slidenum">
              <a:rPr lang="en-US" smtClean="0"/>
              <a:t>‹#›</a:t>
            </a:fld>
            <a:endParaRPr lang="en-US" dirty="0"/>
          </a:p>
        </p:txBody>
      </p:sp>
    </p:spTree>
    <p:extLst>
      <p:ext uri="{BB962C8B-B14F-4D97-AF65-F5344CB8AC3E}">
        <p14:creationId xmlns:p14="http://schemas.microsoft.com/office/powerpoint/2010/main" val="3251613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Trebuchet MS Regular" panose="020B0603020202020204" pitchFamily="34" charset="0"/>
              </a:defRPr>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Trebuchet MS Regular" panose="020B0603020202020204" pitchFamily="34" charset="0"/>
              </a:defRPr>
            </a:lvl1pPr>
          </a:lstStyle>
          <a:p>
            <a:fld id="{85A4AFB6-7DEA-42A7-8BC5-503BE8A3E058}" type="datetimeFigureOut">
              <a:rPr lang="en-AU" smtClean="0"/>
              <a:pPr/>
              <a:t>5/11/2024</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Trebuchet MS Regular" panose="020B0603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Trebuchet MS Regular" panose="020B0603020202020204" pitchFamily="34" charset="0"/>
              </a:defRPr>
            </a:lvl1pPr>
          </a:lstStyle>
          <a:p>
            <a:fld id="{97F8EF85-857E-48BB-85B3-3FE552A3C346}" type="slidenum">
              <a:rPr lang="en-AU" smtClean="0"/>
              <a:pPr/>
              <a:t>‹#›</a:t>
            </a:fld>
            <a:endParaRPr lang="en-AU" dirty="0"/>
          </a:p>
        </p:txBody>
      </p:sp>
    </p:spTree>
    <p:extLst>
      <p:ext uri="{BB962C8B-B14F-4D97-AF65-F5344CB8AC3E}">
        <p14:creationId xmlns:p14="http://schemas.microsoft.com/office/powerpoint/2010/main" val="406422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rebuchet MS Regular" panose="020B0603020202020204" pitchFamily="34" charset="0"/>
        <a:ea typeface="+mn-ea"/>
        <a:cs typeface="+mn-cs"/>
      </a:defRPr>
    </a:lvl1pPr>
    <a:lvl2pPr marL="457200" algn="l" defTabSz="914400" rtl="0" eaLnBrk="1" latinLnBrk="0" hangingPunct="1">
      <a:defRPr sz="1200" b="0" i="0" kern="1200">
        <a:solidFill>
          <a:schemeClr val="tx1"/>
        </a:solidFill>
        <a:latin typeface="Trebuchet MS Regular" panose="020B0603020202020204" pitchFamily="34" charset="0"/>
        <a:ea typeface="+mn-ea"/>
        <a:cs typeface="+mn-cs"/>
      </a:defRPr>
    </a:lvl2pPr>
    <a:lvl3pPr marL="914400" algn="l" defTabSz="914400" rtl="0" eaLnBrk="1" latinLnBrk="0" hangingPunct="1">
      <a:defRPr sz="1200" b="0" i="0" kern="1200">
        <a:solidFill>
          <a:schemeClr val="tx1"/>
        </a:solidFill>
        <a:latin typeface="Trebuchet MS Regular" panose="020B0603020202020204" pitchFamily="34" charset="0"/>
        <a:ea typeface="+mn-ea"/>
        <a:cs typeface="+mn-cs"/>
      </a:defRPr>
    </a:lvl3pPr>
    <a:lvl4pPr marL="1371600" algn="l" defTabSz="914400" rtl="0" eaLnBrk="1" latinLnBrk="0" hangingPunct="1">
      <a:defRPr sz="1200" b="0" i="0" kern="1200">
        <a:solidFill>
          <a:schemeClr val="tx1"/>
        </a:solidFill>
        <a:latin typeface="Trebuchet MS Regular" panose="020B0603020202020204" pitchFamily="34" charset="0"/>
        <a:ea typeface="+mn-ea"/>
        <a:cs typeface="+mn-cs"/>
      </a:defRPr>
    </a:lvl4pPr>
    <a:lvl5pPr marL="1828800" algn="l" defTabSz="914400" rtl="0" eaLnBrk="1" latinLnBrk="0" hangingPunct="1">
      <a:defRPr sz="1200" b="0" i="0" kern="1200">
        <a:solidFill>
          <a:schemeClr val="tx1"/>
        </a:solidFill>
        <a:latin typeface="Trebuchet MS Regular"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afetyandquality.gov.a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mr.gov.au/resources/australias-national-antimicrobial-resistance-strategy-2020-and-beyon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time_continue=4&amp;v=4bckD5YAYrQ"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health.gov.au/resources/publications/nudge-vs-superbugs?utm_source=health.gov.au&amp;utm_medium=callout-auto-custom&amp;utm_campaign=digital_transform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who.int/news-room/fact-sheets/detail/climate-change-and-health"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amr-insights.eu/what-steps-are-companies-taking-to-help-curb-amr-by-manufacturing-responsibly/"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afetyandquality.gov.au/our-work/healthcare-associated-infection/antimicrobial-stewardshi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afetyandquality.gov.au/antimicrobial-use-and-resistance-in-australia/aura-consumer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vive.gardp.org/resource/bactericida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revive.gardp.org/resource/bacteriostatic/"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dc.europa.eu/sites/portal/files/media/en/publications/Publications/carbapenem-resistant-enterobacteriaceae-risk-assessment-april-2016.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cdc.europa.eu/sites/default/files/documents/carbapenem-resistant-enterobacteriaceae-risk-assessment-rev-2.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presentation has been prepared by the Australian Commission on Safety and Quality in Health Care for use during World AMR Awareness Week.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content within this presentation can be modified, expanded on, points or slides deleted to tailor it to clinical audiences within health service organisations where antimicrobials are prescribed and used. This presentation can also be modified for use in aged care, primary care or any other health care setting where antimicrobials are also prescribed and used. </a:t>
            </a:r>
          </a:p>
          <a:p>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Disclaimer </a:t>
            </a:r>
          </a:p>
          <a:p>
            <a:pPr>
              <a:spcBef>
                <a:spcPts val="600"/>
              </a:spcBef>
              <a:spcAft>
                <a:spcPts val="600"/>
              </a:spcAft>
            </a:pPr>
            <a:r>
              <a:rPr lang="en-AU" sz="1200" b="1" u="sng" dirty="0">
                <a:solidFill>
                  <a:srgbClr val="007EA5"/>
                </a:solidFill>
                <a:effectLst/>
                <a:latin typeface="Arial" panose="020B0604020202020204" pitchFamily="34" charset="0"/>
                <a:ea typeface="Times New Roman" panose="02020603050405020304" pitchFamily="18" charset="0"/>
                <a:cs typeface="Arial" panose="020B0604020202020204" pitchFamily="34" charset="0"/>
                <a:hlinkClick r:id="rId3"/>
              </a:rPr>
              <a:t>safetyandquality.gov.au</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700"/>
              </a:spcBef>
              <a:tabLst>
                <a:tab pos="5671185" algn="r"/>
              </a:tabLst>
            </a:pPr>
            <a:r>
              <a:rPr lang="en-AU" sz="1200" dirty="0">
                <a:effectLst/>
                <a:latin typeface="Arial" panose="020B0604020202020204" pitchFamily="34" charset="0"/>
                <a:ea typeface="MS Gothic" panose="020B0609070205080204" pitchFamily="49" charset="-128"/>
                <a:cs typeface="Times New Roman" panose="02020603050405020304" pitchFamily="18" charset="0"/>
              </a:rPr>
              <a:t>© Australian Commission on </a:t>
            </a:r>
            <a:br>
              <a:rPr lang="en-AU" sz="1200" dirty="0">
                <a:effectLst/>
                <a:latin typeface="Arial" panose="020B0604020202020204" pitchFamily="34" charset="0"/>
                <a:ea typeface="MS Gothic" panose="020B0609070205080204" pitchFamily="49" charset="-128"/>
                <a:cs typeface="Times New Roman" panose="02020603050405020304" pitchFamily="18" charset="0"/>
              </a:rPr>
            </a:br>
            <a:r>
              <a:rPr lang="en-AU" sz="1200" dirty="0">
                <a:effectLst/>
                <a:latin typeface="Arial" panose="020B0604020202020204" pitchFamily="34" charset="0"/>
                <a:ea typeface="MS Gothic" panose="020B0609070205080204" pitchFamily="49" charset="-128"/>
                <a:cs typeface="Times New Roman" panose="02020603050405020304" pitchFamily="18" charset="0"/>
              </a:rPr>
              <a:t>Safety and­­ ­Quality in Health Care 2024</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7F8EF85-857E-48BB-85B3-3FE552A3C346}" type="slidenum">
              <a:rPr lang="en-AU" smtClean="0"/>
              <a:pPr/>
              <a:t>1</a:t>
            </a:fld>
            <a:endParaRPr lang="en-AU" dirty="0"/>
          </a:p>
        </p:txBody>
      </p:sp>
    </p:spTree>
    <p:extLst>
      <p:ext uri="{BB962C8B-B14F-4D97-AF65-F5344CB8AC3E}">
        <p14:creationId xmlns:p14="http://schemas.microsoft.com/office/powerpoint/2010/main" val="2275845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these graphs here, we have a comparison of </a:t>
            </a:r>
            <a:r>
              <a:rPr lang="en-AU" i="1" dirty="0"/>
              <a:t>E. coli  </a:t>
            </a:r>
            <a:r>
              <a:rPr lang="en-AU" i="0" dirty="0"/>
              <a:t>resistance rates (blood cultures) from Australia to </a:t>
            </a:r>
            <a:r>
              <a:rPr lang="en-AU" dirty="0"/>
              <a:t>European Antimicrobial Resistance Surveillance Network (EARS-Net) program, and the WHO Central Asian and European Surveillance of Antimicrobial Resistance (CAESAR) network.  Rates of resistance to fluroquinolones in </a:t>
            </a:r>
            <a:r>
              <a:rPr lang="en-AU" i="1" dirty="0"/>
              <a:t>E. coli </a:t>
            </a:r>
            <a:r>
              <a:rPr lang="en-AU" i="0" dirty="0"/>
              <a:t>remain low in Australia compared with most European countries. </a:t>
            </a:r>
            <a:r>
              <a:rPr lang="en-AU" dirty="0"/>
              <a:t>From 2015 to 2019, fluoroquinolone resistance in Australia increased substantially to 16.0% for E. coli. In 2021, these rates declined for the first time to 12.3%.</a:t>
            </a:r>
          </a:p>
          <a:p>
            <a:endParaRPr lang="en-AU" dirty="0"/>
          </a:p>
          <a:p>
            <a:r>
              <a:rPr lang="en-AU" dirty="0"/>
              <a:t>In Australia, there was an increasing trend in third-generation cephalosporin resistance from 2015 to 2019. Australia now ranks around the middle of European rates of resistance to third-generation cephalosporins in E. coli. It slowly rose in rank over the previous decade to 2019. </a:t>
            </a:r>
          </a:p>
          <a:p>
            <a:endParaRPr lang="en-AU" dirty="0"/>
          </a:p>
          <a:p>
            <a:endParaRPr lang="en-AU" dirty="0"/>
          </a:p>
          <a:p>
            <a:r>
              <a:rPr lang="en-AU" dirty="0"/>
              <a:t>Footnotes</a:t>
            </a:r>
          </a:p>
          <a:p>
            <a:pPr marL="171450" indent="-171450">
              <a:buFont typeface="Arial" panose="020B0604020202020204" pitchFamily="34" charset="0"/>
              <a:buChar char="•"/>
            </a:pPr>
            <a:r>
              <a:rPr lang="en-AU" dirty="0"/>
              <a:t>Represented by resistance to ciprofloxacin Note: European Union and European Economic Area countries’ population-weighted mean percentages. Sources: AGAR (Australia); CAESAR (United Kingdom); EARS-Net (Europe)</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References:</a:t>
            </a:r>
          </a:p>
          <a:p>
            <a:r>
              <a:rPr lang="en-AU" dirty="0"/>
              <a:t>https://www.safetyandquality.gov.au/our-work/antimicrobial-resistance/antimicrobial-use-and-resistance-australia-aura/aura-2023-fifth-australian-report-antimicrobial-use-and-resistance-human-health  (page 226)</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10</a:t>
            </a:fld>
            <a:endParaRPr lang="en-AU" dirty="0"/>
          </a:p>
        </p:txBody>
      </p:sp>
    </p:spTree>
    <p:extLst>
      <p:ext uri="{BB962C8B-B14F-4D97-AF65-F5344CB8AC3E}">
        <p14:creationId xmlns:p14="http://schemas.microsoft.com/office/powerpoint/2010/main" val="2068184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Trebuchet MS Regular" panose="020B0603020202020204" pitchFamily="34" charset="0"/>
                <a:ea typeface="+mn-ea"/>
                <a:cs typeface="+mn-cs"/>
              </a:rPr>
              <a:t>The Australian Government has released Australia’s next national antimicrobial resistance strategy, following endorsement by the Council of Australian Governments.</a:t>
            </a:r>
          </a:p>
          <a:p>
            <a:r>
              <a:rPr lang="en-AU" sz="1200" b="0" i="1" kern="1200" dirty="0">
                <a:solidFill>
                  <a:schemeClr val="tx1"/>
                </a:solidFill>
                <a:effectLst/>
                <a:latin typeface="Trebuchet MS Regular" panose="020B0603020202020204" pitchFamily="34" charset="0"/>
                <a:ea typeface="+mn-ea"/>
                <a:cs typeface="+mn-cs"/>
              </a:rPr>
              <a:t>Australia’s National Antimicrobial Resistance Strategy - 2020 and Beyond</a:t>
            </a:r>
            <a:r>
              <a:rPr lang="en-AU" sz="1200" b="0" i="0" kern="1200" dirty="0">
                <a:solidFill>
                  <a:schemeClr val="tx1"/>
                </a:solidFill>
                <a:effectLst/>
                <a:latin typeface="Trebuchet MS Regular" panose="020B0603020202020204" pitchFamily="34" charset="0"/>
                <a:ea typeface="+mn-ea"/>
                <a:cs typeface="+mn-cs"/>
              </a:rPr>
              <a:t> sets a 20-year vision to protect the health of humans, animals and the environment through minimising the development and spread of AMR while continuing to have effective antimicrobials available.</a:t>
            </a:r>
          </a:p>
          <a:p>
            <a:endParaRPr lang="en-AU" sz="1200" b="0" i="0" kern="1200" dirty="0">
              <a:solidFill>
                <a:schemeClr val="tx1"/>
              </a:solidFill>
              <a:effectLst/>
              <a:latin typeface="Trebuchet MS Regular" panose="020B0603020202020204" pitchFamily="34" charset="0"/>
              <a:ea typeface="+mn-ea"/>
              <a:cs typeface="+mn-cs"/>
            </a:endParaRPr>
          </a:p>
          <a:p>
            <a:r>
              <a:rPr lang="en-AU" sz="1200" b="0" i="0" kern="1200" dirty="0">
                <a:solidFill>
                  <a:schemeClr val="tx1"/>
                </a:solidFill>
                <a:effectLst/>
                <a:latin typeface="Trebuchet MS Regular" panose="020B0603020202020204" pitchFamily="34" charset="0"/>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hlinkClick r:id="rId3"/>
              </a:rPr>
              <a:t>https://www.amr.gov.au/resources/australias-national-antimicrobial-resistance-strategy-2020-and-beyond</a:t>
            </a:r>
            <a:endParaRPr lang="en-AU" sz="1200" dirty="0"/>
          </a:p>
          <a:p>
            <a:endParaRPr lang="en-AU" sz="1200" b="0" i="0" kern="1200" dirty="0">
              <a:solidFill>
                <a:schemeClr val="tx1"/>
              </a:solidFill>
              <a:effectLst/>
              <a:latin typeface="Trebuchet MS Regular" panose="020B0603020202020204" pitchFamily="34" charset="0"/>
              <a:ea typeface="+mn-ea"/>
              <a:cs typeface="+mn-cs"/>
            </a:endParaRPr>
          </a:p>
        </p:txBody>
      </p:sp>
      <p:sp>
        <p:nvSpPr>
          <p:cNvPr id="4" name="Slide Number Placeholder 3"/>
          <p:cNvSpPr>
            <a:spLocks noGrp="1"/>
          </p:cNvSpPr>
          <p:nvPr>
            <p:ph type="sldNum" sz="quarter" idx="10"/>
          </p:nvPr>
        </p:nvSpPr>
        <p:spPr/>
        <p:txBody>
          <a:bodyPr/>
          <a:lstStyle/>
          <a:p>
            <a:fld id="{97F8EF85-857E-48BB-85B3-3FE552A3C346}" type="slidenum">
              <a:rPr lang="en-AU" smtClean="0"/>
              <a:pPr/>
              <a:t>11</a:t>
            </a:fld>
            <a:endParaRPr lang="en-AU" dirty="0"/>
          </a:p>
        </p:txBody>
      </p:sp>
    </p:spTree>
    <p:extLst>
      <p:ext uri="{BB962C8B-B14F-4D97-AF65-F5344CB8AC3E}">
        <p14:creationId xmlns:p14="http://schemas.microsoft.com/office/powerpoint/2010/main" val="2103744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Antimicrobial Use and Resistance in Australia (AURA) Surveillance System was developed by the Commission with funding from the Australian Government Department of Health in partnership with</a:t>
            </a:r>
            <a:r>
              <a:rPr lang="en-AU" baseline="0" dirty="0"/>
              <a:t> states, territories and the private health and laboratory sectors, experts in AMS and AMR, and </a:t>
            </a:r>
            <a:r>
              <a:rPr lang="en-AU" dirty="0"/>
              <a:t>other organisations to draw together multiple different surveillance programs in order to create a comprehensive national</a:t>
            </a:r>
            <a:r>
              <a:rPr lang="en-AU" baseline="0" dirty="0"/>
              <a:t> </a:t>
            </a:r>
            <a:r>
              <a:rPr lang="en-AU" dirty="0"/>
              <a:t>picture of the different aspects of antimicrobial use and resistance.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r>
              <a:rPr lang="en-AU" dirty="0"/>
              <a:t>AURA 2023 includes: </a:t>
            </a:r>
          </a:p>
          <a:p>
            <a:pPr marL="628650" lvl="1" indent="-171450">
              <a:buFont typeface="Arial" panose="020B0604020202020204" pitchFamily="34" charset="0"/>
              <a:buChar char="•"/>
            </a:pPr>
            <a:r>
              <a:rPr lang="en-AU" dirty="0"/>
              <a:t>Data about organisms that have been determined to be a priority for Australia</a:t>
            </a:r>
          </a:p>
          <a:p>
            <a:pPr marL="628650" lvl="1" indent="-171450">
              <a:buFont typeface="Arial" panose="020B0604020202020204" pitchFamily="34" charset="0"/>
              <a:buChar char="•"/>
            </a:pPr>
            <a:r>
              <a:rPr lang="en-AU" dirty="0"/>
              <a:t>The volume of antimicrobial use </a:t>
            </a:r>
          </a:p>
          <a:p>
            <a:pPr marL="628650" lvl="1" indent="-171450">
              <a:buFont typeface="Arial" panose="020B0604020202020204" pitchFamily="34" charset="0"/>
              <a:buChar char="•"/>
            </a:pPr>
            <a:r>
              <a:rPr lang="en-AU" dirty="0"/>
              <a:t>The appropriateness of antimicrobial prescribing</a:t>
            </a:r>
          </a:p>
          <a:p>
            <a:pPr marL="628650" lvl="1" indent="-171450">
              <a:buFont typeface="Arial" panose="020B0604020202020204" pitchFamily="34" charset="0"/>
              <a:buChar char="•"/>
            </a:pPr>
            <a:r>
              <a:rPr lang="en-AU" dirty="0"/>
              <a:t>Key emerging issues for antimicrobial resistance </a:t>
            </a:r>
          </a:p>
          <a:p>
            <a:pPr marL="628650" lvl="1" indent="-171450">
              <a:buFont typeface="Arial" panose="020B0604020202020204" pitchFamily="34" charset="0"/>
              <a:buChar char="•"/>
            </a:pPr>
            <a:r>
              <a:rPr lang="en-AU" dirty="0"/>
              <a:t>A comparison of Australia’s situation with other countries. </a:t>
            </a:r>
          </a:p>
          <a:p>
            <a:pPr marL="628650" lvl="1" indent="-171450">
              <a:buFont typeface="Arial" panose="020B0604020202020204" pitchFamily="34" charset="0"/>
              <a:buChar char="•"/>
            </a:pPr>
            <a:endParaRPr lang="en-AU" dirty="0"/>
          </a:p>
          <a:p>
            <a:pPr marL="0" lvl="0" indent="0">
              <a:buFont typeface="Arial" panose="020B0604020202020204" pitchFamily="34" charset="0"/>
              <a:buNone/>
            </a:pPr>
            <a:r>
              <a:rPr lang="en-AU" dirty="0"/>
              <a:t>You may wish to play this</a:t>
            </a:r>
            <a:r>
              <a:rPr lang="en-AU" baseline="0" dirty="0"/>
              <a:t> clip about AURA - </a:t>
            </a:r>
            <a:r>
              <a:rPr lang="en-AU" baseline="0" dirty="0">
                <a:hlinkClick r:id="rId3"/>
              </a:rPr>
              <a:t>https://www.youtube.com/watch?time_continue=4&amp;v=4bckD5YAYrQ</a:t>
            </a:r>
            <a:r>
              <a:rPr lang="en-AU" baseline="0" dirty="0"/>
              <a:t>  </a:t>
            </a:r>
            <a:endParaRPr lang="en-AU" dirty="0"/>
          </a:p>
          <a:p>
            <a:endParaRPr lang="en-AU" dirty="0"/>
          </a:p>
          <a:p>
            <a:r>
              <a:rPr lang="en-AU"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https://www.safetyandquality.gov.au/publications-and-resources/resource-library/aura-2023-fifth-australian-report-antimicrobial-use-and-resistance-human-health-report</a:t>
            </a:r>
            <a:endParaRPr lang="en-AU" dirty="0"/>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12</a:t>
            </a:fld>
            <a:endParaRPr lang="en-AU" dirty="0"/>
          </a:p>
        </p:txBody>
      </p:sp>
    </p:spTree>
    <p:extLst>
      <p:ext uri="{BB962C8B-B14F-4D97-AF65-F5344CB8AC3E}">
        <p14:creationId xmlns:p14="http://schemas.microsoft.com/office/powerpoint/2010/main" val="246250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77500" lnSpcReduction="20000"/>
          </a:bodyPr>
          <a:lstStyle/>
          <a:p>
            <a:pPr marL="257175" indent="-257175">
              <a:buFont typeface="Arial" panose="020B0604020202020204" pitchFamily="34" charset="0"/>
              <a:buChar char="•"/>
            </a:pPr>
            <a:r>
              <a:rPr lang="en-AU" dirty="0">
                <a:solidFill>
                  <a:schemeClr val="tx1"/>
                </a:solidFill>
                <a:latin typeface="+mj-lt"/>
                <a:cs typeface="Arial" panose="020B0604020202020204" pitchFamily="34" charset="0"/>
              </a:rPr>
              <a:t>The Commission’s AURA team collates data for national AURA reports and coordinates 2 AMR surveillance programs (CARAlert and APAS). </a:t>
            </a:r>
          </a:p>
          <a:p>
            <a:pPr marL="257175" indent="-257175">
              <a:buFont typeface="Arial" panose="020B0604020202020204" pitchFamily="34" charset="0"/>
              <a:buChar char="•"/>
            </a:pPr>
            <a:r>
              <a:rPr lang="en-AU" dirty="0">
                <a:solidFill>
                  <a:schemeClr val="tx1"/>
                </a:solidFill>
                <a:latin typeface="+mj-lt"/>
                <a:cs typeface="Arial" panose="020B0604020202020204" pitchFamily="34" charset="0"/>
              </a:rPr>
              <a:t>Funding for AURA is provided by the Australian Government, and state and territory health departments. </a:t>
            </a:r>
          </a:p>
          <a:p>
            <a:pPr marL="257175" indent="-257175">
              <a:buFont typeface="Arial" panose="020B0604020202020204" pitchFamily="34" charset="0"/>
              <a:buChar char="•"/>
            </a:pPr>
            <a:r>
              <a:rPr lang="en-AU" dirty="0">
                <a:solidFill>
                  <a:schemeClr val="tx1"/>
                </a:solidFill>
                <a:latin typeface="+mj-lt"/>
                <a:cs typeface="Arial" panose="020B0604020202020204" pitchFamily="34" charset="0"/>
              </a:rPr>
              <a:t>Multiple partners contribute data. </a:t>
            </a:r>
            <a:endParaRPr lang="en-AU" dirty="0">
              <a:solidFill>
                <a:schemeClr val="tx1"/>
              </a:solidFill>
              <a:latin typeface="+mj-lt"/>
            </a:endParaRPr>
          </a:p>
          <a:p>
            <a:endParaRPr lang="en-AU" dirty="0"/>
          </a:p>
          <a:p>
            <a:r>
              <a:rPr lang="en-AU" dirty="0"/>
              <a:t>Participation in the AURA Surveillance System by all Australian states and</a:t>
            </a:r>
            <a:r>
              <a:rPr lang="en-AU" baseline="0" dirty="0"/>
              <a:t> territories, and </a:t>
            </a:r>
            <a:r>
              <a:rPr lang="en-AU" dirty="0"/>
              <a:t>both public and private healthcare providers has grown since the system was established by the Australian Commission on Safety and Quality in Health Care in 2013. The increase in the volume and</a:t>
            </a:r>
            <a:r>
              <a:rPr lang="en-AU" baseline="0" dirty="0"/>
              <a:t> currency of </a:t>
            </a:r>
            <a:r>
              <a:rPr lang="en-AU" dirty="0"/>
              <a:t>data has greatly contributed to the capacity to use the AURA Surveillance System to identify emerging issues and monitor trends unique to Australia. </a:t>
            </a:r>
          </a:p>
          <a:p>
            <a:endParaRPr lang="en-AU" dirty="0"/>
          </a:p>
          <a:p>
            <a:r>
              <a:rPr lang="en-AU" dirty="0"/>
              <a:t>The</a:t>
            </a:r>
            <a:r>
              <a:rPr lang="en-AU" baseline="0" dirty="0"/>
              <a:t> </a:t>
            </a:r>
            <a:r>
              <a:rPr lang="en-AU" dirty="0"/>
              <a:t>AURA Surveillance System sources data on antimicrobial</a:t>
            </a:r>
            <a:r>
              <a:rPr lang="en-AU" baseline="0" dirty="0"/>
              <a:t> use </a:t>
            </a:r>
            <a:r>
              <a:rPr lang="en-AU" dirty="0"/>
              <a:t>and its appropriateness from the:</a:t>
            </a:r>
          </a:p>
          <a:p>
            <a:pPr marL="628650" lvl="1" indent="-171450">
              <a:buFont typeface="Arial" panose="020B0604020202020204" pitchFamily="34" charset="0"/>
              <a:buChar char="•"/>
            </a:pPr>
            <a:r>
              <a:rPr lang="en-AU" dirty="0"/>
              <a:t>National Antimicrobial Prescribing Survey</a:t>
            </a:r>
          </a:p>
          <a:p>
            <a:pPr marL="628650" lvl="1" indent="-171450">
              <a:buFont typeface="Arial" panose="020B0604020202020204" pitchFamily="34" charset="0"/>
              <a:buChar char="•"/>
            </a:pPr>
            <a:r>
              <a:rPr lang="en-AU" dirty="0"/>
              <a:t>National Antimicrobial Utilisation Surveillance Program</a:t>
            </a:r>
          </a:p>
          <a:p>
            <a:pPr marL="628650" lvl="1" indent="-171450">
              <a:buFont typeface="Arial" panose="020B0604020202020204" pitchFamily="34" charset="0"/>
              <a:buChar char="•"/>
            </a:pPr>
            <a:r>
              <a:rPr lang="en-AU" dirty="0"/>
              <a:t>NPS MedicineWise MedicineInsight program</a:t>
            </a:r>
          </a:p>
          <a:p>
            <a:pPr marL="628650" lvl="1" indent="-171450">
              <a:buFont typeface="Arial" panose="020B0604020202020204" pitchFamily="34" charset="0"/>
              <a:buChar char="•"/>
            </a:pPr>
            <a:r>
              <a:rPr lang="en-AU" dirty="0"/>
              <a:t>Pharmaceutical Benefits Scheme/Repatriation Pharmaceutical Benefits Scheme. </a:t>
            </a:r>
          </a:p>
          <a:p>
            <a:pPr marL="0" indent="0">
              <a:buFontTx/>
              <a:buNone/>
            </a:pPr>
            <a:endParaRPr lang="en-AU" dirty="0"/>
          </a:p>
          <a:p>
            <a:pPr marL="0" indent="0">
              <a:buFontTx/>
              <a:buNone/>
            </a:pPr>
            <a:r>
              <a:rPr lang="en-AU" dirty="0"/>
              <a:t>The</a:t>
            </a:r>
            <a:r>
              <a:rPr lang="en-AU" baseline="0" dirty="0"/>
              <a:t> </a:t>
            </a:r>
            <a:r>
              <a:rPr lang="en-AU" dirty="0"/>
              <a:t>AURA Surveillance System sources data on antimicrobial resistance from the: </a:t>
            </a:r>
          </a:p>
          <a:p>
            <a:pPr marL="628650" lvl="1" indent="-171450">
              <a:buFont typeface="Arial" panose="020B0604020202020204" pitchFamily="34" charset="0"/>
              <a:buChar char="•"/>
            </a:pPr>
            <a:r>
              <a:rPr lang="en-AU" dirty="0"/>
              <a:t>Australian Group on Antimicrobial Resistance</a:t>
            </a:r>
          </a:p>
          <a:p>
            <a:pPr marL="628650" lvl="1" indent="-171450">
              <a:buFont typeface="Arial" panose="020B0604020202020204" pitchFamily="34" charset="0"/>
              <a:buChar char="•"/>
            </a:pPr>
            <a:r>
              <a:rPr lang="en-AU" dirty="0"/>
              <a:t>National Passive AMR Surveillance System (based on the Queensland Health OrgTRx system)</a:t>
            </a:r>
          </a:p>
          <a:p>
            <a:pPr marL="628650" lvl="1" indent="-171450">
              <a:buFont typeface="Arial" panose="020B0604020202020204" pitchFamily="34" charset="0"/>
              <a:buChar char="•"/>
            </a:pPr>
            <a:r>
              <a:rPr lang="en-AU" dirty="0"/>
              <a:t>National Neisseria Network</a:t>
            </a:r>
          </a:p>
          <a:p>
            <a:pPr marL="628650" lvl="1" indent="-171450">
              <a:buFont typeface="Arial" panose="020B0604020202020204" pitchFamily="34" charset="0"/>
              <a:buChar char="•"/>
            </a:pPr>
            <a:r>
              <a:rPr lang="en-AU" dirty="0"/>
              <a:t>National Notifiable Diseases Surveillance System</a:t>
            </a:r>
          </a:p>
          <a:p>
            <a:pPr marL="628650" lvl="1" indent="-171450">
              <a:buFont typeface="Arial" panose="020B0604020202020204" pitchFamily="34" charset="0"/>
              <a:buChar char="•"/>
            </a:pPr>
            <a:r>
              <a:rPr lang="en-AU" dirty="0"/>
              <a:t>Sullivan Nicolaides Pathology</a:t>
            </a:r>
          </a:p>
          <a:p>
            <a:pPr marL="628650" lvl="1" indent="-171450">
              <a:buFont typeface="Arial" panose="020B0604020202020204" pitchFamily="34" charset="0"/>
              <a:buChar char="•"/>
            </a:pPr>
            <a:r>
              <a:rPr lang="en-AU" dirty="0"/>
              <a:t>National Alert System for Critical Antimicrobial Resistances (CARAlert).</a:t>
            </a:r>
          </a:p>
          <a:p>
            <a:endParaRPr lang="en-AU" dirty="0"/>
          </a:p>
          <a:p>
            <a:r>
              <a:rPr lang="en-AU" dirty="0"/>
              <a:t>The Commission established the National Alert System for Critical Antimicrobial Resistances (CARAlert) in 2016 to capture data from confirming laboratories for AURA on critical antimicrobial resistances. CARAlert supports early detection of CARs and, over time, will provide information on the effectiveness of measures and strategies promoting appropriate antimicrobial</a:t>
            </a:r>
            <a:r>
              <a:rPr lang="en-AU" baseline="0" dirty="0"/>
              <a:t> use to </a:t>
            </a:r>
            <a:r>
              <a:rPr lang="en-AU" dirty="0"/>
              <a:t>contain antimicrobial resistance. </a:t>
            </a:r>
          </a:p>
          <a:p>
            <a:endParaRPr lang="en-AU" dirty="0"/>
          </a:p>
          <a:p>
            <a:r>
              <a:rPr lang="en-AU" dirty="0"/>
              <a:t>‘Passive surveillance’ is the use of data that are already collected for other purposes, to identify patterns and trends in antimicrobial resistance and antimicrobial use. Whereas ‘targeted surveillance’ is</a:t>
            </a:r>
            <a:r>
              <a:rPr lang="en-AU" baseline="0" dirty="0"/>
              <a:t> where</a:t>
            </a:r>
            <a:r>
              <a:rPr lang="en-AU" dirty="0"/>
              <a:t> the primary purpose of collecting data is to identify trends and patterns in antimicrobial resistance and antimicrobial use.</a:t>
            </a:r>
          </a:p>
        </p:txBody>
      </p:sp>
      <p:sp>
        <p:nvSpPr>
          <p:cNvPr id="4" name="Slide Number Placeholder 3"/>
          <p:cNvSpPr>
            <a:spLocks noGrp="1"/>
          </p:cNvSpPr>
          <p:nvPr>
            <p:ph type="sldNum" sz="quarter" idx="10"/>
          </p:nvPr>
        </p:nvSpPr>
        <p:spPr/>
        <p:txBody>
          <a:bodyPr/>
          <a:lstStyle/>
          <a:p>
            <a:fld id="{FC9309FF-C1EB-8946-BD8D-308C8707CACA}" type="slidenum">
              <a:rPr lang="en-US" smtClean="0"/>
              <a:pPr/>
              <a:t>13</a:t>
            </a:fld>
            <a:endParaRPr lang="en-US" dirty="0"/>
          </a:p>
        </p:txBody>
      </p:sp>
    </p:spTree>
    <p:extLst>
      <p:ext uri="{BB962C8B-B14F-4D97-AF65-F5344CB8AC3E}">
        <p14:creationId xmlns:p14="http://schemas.microsoft.com/office/powerpoint/2010/main" val="3532463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Reference:</a:t>
            </a:r>
          </a:p>
          <a:p>
            <a:r>
              <a:rPr lang="en-AU" dirty="0"/>
              <a:t>https://www.safetyandquality.gov.au/publications-and-resources/resource-library/aura-2023-fifth-australian-report-antimicrobial-use-and-resistance-human-health-report</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14</a:t>
            </a:fld>
            <a:endParaRPr lang="en-AU" dirty="0"/>
          </a:p>
        </p:txBody>
      </p:sp>
    </p:spTree>
    <p:extLst>
      <p:ext uri="{BB962C8B-B14F-4D97-AF65-F5344CB8AC3E}">
        <p14:creationId xmlns:p14="http://schemas.microsoft.com/office/powerpoint/2010/main" val="1112908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Reference:</a:t>
            </a:r>
          </a:p>
          <a:p>
            <a:r>
              <a:rPr lang="en-AU" dirty="0"/>
              <a:t>https://www.safetyandquality.gov.au/publications-and-resources/resource-library/aura-2023-fifth-australian-report-antimicrobial-use-and-resistance-human-health-report</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15</a:t>
            </a:fld>
            <a:endParaRPr lang="en-AU" dirty="0"/>
          </a:p>
        </p:txBody>
      </p:sp>
    </p:spTree>
    <p:extLst>
      <p:ext uri="{BB962C8B-B14F-4D97-AF65-F5344CB8AC3E}">
        <p14:creationId xmlns:p14="http://schemas.microsoft.com/office/powerpoint/2010/main" val="3160856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OECD= Organisation for Economic Co-operation and Development. Antimicrobial use is more than double of Netherlands</a:t>
            </a:r>
          </a:p>
          <a:p>
            <a:endParaRPr lang="en-AU" dirty="0"/>
          </a:p>
          <a:p>
            <a:endParaRPr lang="en-AU" dirty="0"/>
          </a:p>
          <a:p>
            <a:r>
              <a:rPr lang="en-AU" dirty="0"/>
              <a:t>The latest antimicrobial use in the community report has been published in August 2024.</a:t>
            </a:r>
          </a:p>
          <a:p>
            <a:endParaRPr lang="en-AU" dirty="0"/>
          </a:p>
          <a:p>
            <a:r>
              <a:rPr lang="en-AU" dirty="0"/>
              <a:t>Overall usage in 2023 was 24.4% lower than in 2015. Within the overall decrease, from 2022 to 2023, there was an 11% increase in antimicrobials dispensed for aged care home residents and there were high rates of prescribing for older Australians.</a:t>
            </a:r>
          </a:p>
          <a:p>
            <a:endParaRPr lang="en-AU" dirty="0"/>
          </a:p>
          <a:p>
            <a:r>
              <a:rPr lang="en-AU" dirty="0"/>
              <a:t>References:</a:t>
            </a:r>
          </a:p>
          <a:p>
            <a:r>
              <a:rPr lang="en-AU" dirty="0"/>
              <a:t>https://www.safetyandquality.gov.au/publications-and-resources/resource-library/antimicrobial-use-community-2023</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16</a:t>
            </a:fld>
            <a:endParaRPr lang="en-AU" dirty="0"/>
          </a:p>
        </p:txBody>
      </p:sp>
    </p:spTree>
    <p:extLst>
      <p:ext uri="{BB962C8B-B14F-4D97-AF65-F5344CB8AC3E}">
        <p14:creationId xmlns:p14="http://schemas.microsoft.com/office/powerpoint/2010/main" val="455597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Standards ensure that the health system is informed, supported and organised to deliver safe and high- quality care. </a:t>
            </a:r>
          </a:p>
          <a:p>
            <a:r>
              <a:rPr lang="en-AU" dirty="0"/>
              <a:t>Antimicrobial stewardship in included in:</a:t>
            </a:r>
          </a:p>
          <a:p>
            <a:pPr marL="171450" indent="-171450">
              <a:buFontTx/>
              <a:buChar char="-"/>
            </a:pPr>
            <a:r>
              <a:rPr lang="en-AU" dirty="0"/>
              <a:t>National Safety and Quality health Service Standards </a:t>
            </a:r>
          </a:p>
          <a:p>
            <a:pPr marL="171450" indent="-171450">
              <a:buFontTx/>
              <a:buChar char="-"/>
            </a:pPr>
            <a:r>
              <a:rPr lang="en-AU" dirty="0"/>
              <a:t>National Safety and Quality Primary and Community Healthcare Standards</a:t>
            </a:r>
          </a:p>
          <a:p>
            <a:pPr marL="171450" indent="-171450">
              <a:buFontTx/>
              <a:buChar char="-"/>
            </a:pPr>
            <a:r>
              <a:rPr lang="en-AU" dirty="0"/>
              <a:t>Strengthened Aged Care Quality Standards </a:t>
            </a:r>
          </a:p>
          <a:p>
            <a:endParaRPr lang="en-AU" dirty="0"/>
          </a:p>
          <a:p>
            <a:endParaRPr lang="en-AU" dirty="0"/>
          </a:p>
          <a:p>
            <a:r>
              <a:rPr lang="en-AU" dirty="0"/>
              <a:t>The second edition of the NSQHS Standards for Antimicrobial Stewardship is</a:t>
            </a:r>
            <a:r>
              <a:rPr lang="en-AU" baseline="0" dirty="0"/>
              <a:t> </a:t>
            </a:r>
            <a:r>
              <a:rPr lang="en-AU" dirty="0"/>
              <a:t>available here:</a:t>
            </a:r>
            <a:r>
              <a:rPr lang="en-AU" baseline="0" dirty="0"/>
              <a:t> https://www.safetyandquality.gov.au/publications-and-resources/resource-library/national-safety-and-quality-health-service-standards-second-edition</a:t>
            </a:r>
          </a:p>
          <a:p>
            <a:endParaRPr lang="en-AU" dirty="0"/>
          </a:p>
          <a:p>
            <a:r>
              <a:rPr lang="en-AU" dirty="0"/>
              <a:t>The Preventing and Controlling Infections Standard was released in 2021 following revision. The review was</a:t>
            </a:r>
            <a:r>
              <a:rPr lang="en-AU" baseline="0" dirty="0"/>
              <a:t> primarily focussed on infection prevention and control issues, but also </a:t>
            </a:r>
            <a:r>
              <a:rPr lang="en-AU" dirty="0"/>
              <a:t>provided an opportunity to strengthen actions relating to AMS, particularly in relation to reporting to governance groups and clinicians on antimicrobial use and appropriateness surveillance data, and using those data to inform action to improve antimicrobial use and patient safety.</a:t>
            </a:r>
          </a:p>
          <a:p>
            <a:endParaRPr lang="en-AU" dirty="0"/>
          </a:p>
          <a:p>
            <a:r>
              <a:rPr lang="en-AU" dirty="0"/>
              <a:t>References:</a:t>
            </a:r>
          </a:p>
          <a:p>
            <a:r>
              <a:rPr lang="en-AU" dirty="0"/>
              <a:t>https://www.safetyandquality.gov.au/standards/nsqhs-standards/preventing-and-controlling-infections-standard/antimicrobial-stewardship </a:t>
            </a:r>
          </a:p>
        </p:txBody>
      </p:sp>
      <p:sp>
        <p:nvSpPr>
          <p:cNvPr id="4" name="Slide Number Placeholder 3"/>
          <p:cNvSpPr>
            <a:spLocks noGrp="1"/>
          </p:cNvSpPr>
          <p:nvPr>
            <p:ph type="sldNum" sz="quarter" idx="10"/>
          </p:nvPr>
        </p:nvSpPr>
        <p:spPr/>
        <p:txBody>
          <a:bodyPr/>
          <a:lstStyle/>
          <a:p>
            <a:fld id="{97F8EF85-857E-48BB-85B3-3FE552A3C346}" type="slidenum">
              <a:rPr lang="en-AU" smtClean="0"/>
              <a:pPr/>
              <a:t>17</a:t>
            </a:fld>
            <a:endParaRPr lang="en-AU" dirty="0"/>
          </a:p>
        </p:txBody>
      </p:sp>
    </p:spTree>
    <p:extLst>
      <p:ext uri="{BB962C8B-B14F-4D97-AF65-F5344CB8AC3E}">
        <p14:creationId xmlns:p14="http://schemas.microsoft.com/office/powerpoint/2010/main" val="1022585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US" altLang="en-US" sz="1100" i="0" dirty="0"/>
              <a:t>Locally, surveillance data enables understanding of local resistance patterns and helps contribute to policies and procedures for  appropriate</a:t>
            </a:r>
            <a:r>
              <a:rPr lang="en-US" altLang="en-US" sz="1100" i="0" baseline="0" dirty="0"/>
              <a:t> </a:t>
            </a:r>
            <a:r>
              <a:rPr lang="en-US" altLang="en-US" sz="1100" i="0" dirty="0"/>
              <a:t>antibiotic prescribing</a:t>
            </a:r>
            <a:r>
              <a:rPr lang="en-US" altLang="en-US" sz="1100" i="0" baseline="0" dirty="0"/>
              <a:t> and </a:t>
            </a:r>
            <a:r>
              <a:rPr lang="en-US" altLang="en-US" sz="1100" i="0" dirty="0"/>
              <a:t>use. </a:t>
            </a:r>
          </a:p>
          <a:p>
            <a:pPr defTabSz="914400" eaLnBrk="1" hangingPunct="1"/>
            <a:endParaRPr lang="en-US" altLang="en-US" sz="1100" i="1" dirty="0"/>
          </a:p>
          <a:p>
            <a:pPr defTabSz="914400" eaLnBrk="1" hangingPunct="1"/>
            <a:r>
              <a:rPr lang="en-US" altLang="en-US" sz="1100" b="1" i="0" dirty="0"/>
              <a:t>Note to presenters: </a:t>
            </a:r>
          </a:p>
          <a:p>
            <a:pPr defTabSz="914400" eaLnBrk="1" hangingPunct="1"/>
            <a:r>
              <a:rPr lang="en-US" altLang="en-US" sz="1100" i="0" dirty="0"/>
              <a:t>Users should insert local hospital data into this slide. If a hospital antibiogram is available, it would be useful</a:t>
            </a:r>
            <a:r>
              <a:rPr lang="en-US" altLang="en-US" sz="1100" i="0" baseline="0" dirty="0"/>
              <a:t> to include it here for explanation and discussion</a:t>
            </a:r>
            <a:r>
              <a:rPr lang="en-US" altLang="en-US" sz="1100" i="0" dirty="0"/>
              <a:t>. If not, give examples of infections from resistant bacteria that have occurred in your</a:t>
            </a:r>
            <a:r>
              <a:rPr lang="en-US" altLang="en-US" sz="1100" i="0" baseline="0" dirty="0"/>
              <a:t> healthcare facility</a:t>
            </a:r>
            <a:r>
              <a:rPr lang="en-US" altLang="en-US" sz="1100" i="0" dirty="0"/>
              <a:t>. </a:t>
            </a:r>
          </a:p>
          <a:p>
            <a:pPr defTabSz="914400" eaLnBrk="1" hangingPunct="1"/>
            <a:endParaRPr lang="en-US" altLang="en-US" sz="1100" i="0" dirty="0"/>
          </a:p>
          <a:p>
            <a:pPr defTabSz="914400" eaLnBrk="1" hangingPunct="1"/>
            <a:r>
              <a:rPr lang="en-US" altLang="en-US" sz="1100" i="0" dirty="0"/>
              <a:t>Examples might include: </a:t>
            </a:r>
          </a:p>
          <a:p>
            <a:pPr marL="628650" lvl="1" indent="-171450" defTabSz="914400" eaLnBrk="1" hangingPunct="1">
              <a:buFont typeface="Arial" panose="020B0604020202020204" pitchFamily="34" charset="0"/>
              <a:buChar char="•"/>
            </a:pPr>
            <a:r>
              <a:rPr lang="en-US" altLang="en-US" sz="1100" i="0" dirty="0"/>
              <a:t>Central-line-associated bacteraemia</a:t>
            </a:r>
          </a:p>
          <a:p>
            <a:pPr marL="628650" lvl="1" indent="-171450" defTabSz="914400" eaLnBrk="1" hangingPunct="1">
              <a:buFont typeface="Arial" panose="020B0604020202020204" pitchFamily="34" charset="0"/>
              <a:buChar char="•"/>
            </a:pPr>
            <a:r>
              <a:rPr lang="en-US" altLang="en-US" sz="1100" i="0" dirty="0"/>
              <a:t>Catheter-associated urinary tract infections </a:t>
            </a:r>
          </a:p>
          <a:p>
            <a:pPr marL="628650" lvl="1" indent="-171450" defTabSz="914400" eaLnBrk="1" hangingPunct="1">
              <a:buFont typeface="Arial" panose="020B0604020202020204" pitchFamily="34" charset="0"/>
              <a:buChar char="•"/>
            </a:pPr>
            <a:r>
              <a:rPr lang="en-US" altLang="en-US" sz="1100" i="0" dirty="0"/>
              <a:t>Surgical site infections.</a:t>
            </a:r>
            <a:r>
              <a:rPr lang="en-US" altLang="en-US" sz="1100" i="0" baseline="0" dirty="0"/>
              <a:t> </a:t>
            </a:r>
          </a:p>
          <a:p>
            <a:pPr defTabSz="914400" eaLnBrk="1" hangingPunct="1"/>
            <a:endParaRPr lang="en-US" altLang="en-US" sz="1100" i="0" baseline="0" dirty="0"/>
          </a:p>
          <a:p>
            <a:pPr defTabSz="914400" eaLnBrk="1" hangingPunct="1"/>
            <a:r>
              <a:rPr lang="en-US" altLang="en-US" sz="1100" i="0" dirty="0"/>
              <a:t>Consider the audience and the information that will be most relevant.  </a:t>
            </a:r>
          </a:p>
          <a:p>
            <a:pPr defTabSz="914400" eaLnBrk="1" hangingPunct="1"/>
            <a:endParaRPr lang="en-US" altLang="en-US" sz="1100" i="0" dirty="0"/>
          </a:p>
          <a:p>
            <a:pPr defTabSz="914400" eaLnBrk="1" hangingPunct="1"/>
            <a:r>
              <a:rPr lang="en-US" altLang="en-US" sz="1100" i="0" dirty="0"/>
              <a:t>Consider also including information about the negative outcomes for patients from resistant</a:t>
            </a:r>
            <a:r>
              <a:rPr lang="en-US" altLang="en-US" sz="1100" i="0" baseline="0" dirty="0"/>
              <a:t> infections, such as increased length of stay and personal impact. </a:t>
            </a:r>
            <a:endParaRPr lang="en-US" altLang="en-US" sz="1100" i="0" dirty="0"/>
          </a:p>
          <a:p>
            <a:pPr defTabSz="914400" eaLnBrk="1" hangingPunct="1"/>
            <a:endParaRPr lang="en-US" altLang="en-US" sz="1100" i="0" dirty="0"/>
          </a:p>
          <a:p>
            <a:pPr defTabSz="914400" eaLnBrk="1" hangingPunct="1"/>
            <a:r>
              <a:rPr lang="en-US" altLang="en-US" sz="1100" i="0" dirty="0"/>
              <a:t>Consider asking the audience </a:t>
            </a:r>
            <a:r>
              <a:rPr lang="en-US" altLang="en-US" sz="1100" b="1" i="0" dirty="0"/>
              <a:t>before </a:t>
            </a:r>
            <a:r>
              <a:rPr lang="en-US" altLang="en-US" sz="1100" i="0" dirty="0"/>
              <a:t>revealing the answers: </a:t>
            </a:r>
          </a:p>
          <a:p>
            <a:pPr marL="628650" lvl="1" indent="-171450" defTabSz="914400" eaLnBrk="1" hangingPunct="1">
              <a:buFont typeface="Arial" panose="020B0604020202020204" pitchFamily="34" charset="0"/>
              <a:buChar char="•"/>
            </a:pPr>
            <a:r>
              <a:rPr lang="en-AU" altLang="en-US" sz="1100" i="0" dirty="0"/>
              <a:t>What</a:t>
            </a:r>
            <a:r>
              <a:rPr lang="en-AU" altLang="en-US" sz="1100" i="0" baseline="0" dirty="0"/>
              <a:t> </a:t>
            </a:r>
            <a:r>
              <a:rPr lang="en-AU" altLang="en-US" sz="1100" i="0" dirty="0"/>
              <a:t>are the common infections seen in</a:t>
            </a:r>
            <a:r>
              <a:rPr lang="en-AU" altLang="en-US" sz="1100" i="0" baseline="0" dirty="0"/>
              <a:t> our hospital</a:t>
            </a:r>
            <a:r>
              <a:rPr lang="en-AU" altLang="en-US" sz="1100" i="0" dirty="0"/>
              <a:t>? </a:t>
            </a:r>
          </a:p>
          <a:p>
            <a:pPr marL="628650" lvl="1" indent="-171450" defTabSz="914400" eaLnBrk="1" hangingPunct="1">
              <a:buFont typeface="Arial" panose="020B0604020202020204" pitchFamily="34" charset="0"/>
              <a:buChar char="•"/>
            </a:pPr>
            <a:r>
              <a:rPr lang="en-AU" altLang="en-US" sz="1100" i="0" dirty="0"/>
              <a:t>What are our local susceptibility and resistance patterns? </a:t>
            </a: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18</a:t>
            </a:fld>
            <a:endParaRPr lang="en-AU" dirty="0"/>
          </a:p>
        </p:txBody>
      </p:sp>
    </p:spTree>
    <p:extLst>
      <p:ext uri="{BB962C8B-B14F-4D97-AF65-F5344CB8AC3E}">
        <p14:creationId xmlns:p14="http://schemas.microsoft.com/office/powerpoint/2010/main" val="1064104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Include data on antimicrobial use and appropriateness at your facility </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19</a:t>
            </a:fld>
            <a:endParaRPr lang="en-AU" dirty="0"/>
          </a:p>
        </p:txBody>
      </p:sp>
    </p:spTree>
    <p:extLst>
      <p:ext uri="{BB962C8B-B14F-4D97-AF65-F5344CB8AC3E}">
        <p14:creationId xmlns:p14="http://schemas.microsoft.com/office/powerpoint/2010/main" val="91644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US" altLang="en-US" baseline="0" dirty="0">
                <a:solidFill>
                  <a:schemeClr val="tx1"/>
                </a:solidFill>
              </a:rPr>
              <a:t>Content covered in this presentation includes</a:t>
            </a:r>
            <a:r>
              <a:rPr lang="en-US" altLang="en-US" dirty="0">
                <a:solidFill>
                  <a:schemeClr val="tx1"/>
                </a:solidFill>
              </a:rPr>
              <a:t>:</a:t>
            </a:r>
          </a:p>
          <a:p>
            <a:pPr marL="628650" lvl="1" indent="-171450" defTabSz="914400" eaLnBrk="1" hangingPunct="1">
              <a:buFont typeface="Arial" panose="020B0604020202020204" pitchFamily="34" charset="0"/>
              <a:buChar char="•"/>
            </a:pPr>
            <a:r>
              <a:rPr lang="en-US" altLang="en-US" baseline="0" dirty="0">
                <a:solidFill>
                  <a:schemeClr val="tx1"/>
                </a:solidFill>
              </a:rPr>
              <a:t>T</a:t>
            </a:r>
            <a:r>
              <a:rPr lang="en-US" altLang="en-US" dirty="0">
                <a:solidFill>
                  <a:schemeClr val="tx1"/>
                </a:solidFill>
              </a:rPr>
              <a:t>he link between antimicrobial use and the development of </a:t>
            </a:r>
            <a:r>
              <a:rPr lang="en-US" altLang="en-US" baseline="0" dirty="0">
                <a:solidFill>
                  <a:schemeClr val="tx1"/>
                </a:solidFill>
              </a:rPr>
              <a:t>antimicrobial resistance and its significance</a:t>
            </a:r>
          </a:p>
          <a:p>
            <a:pPr marL="628650" lvl="1" indent="-171450" defTabSz="914400" eaLnBrk="1" hangingPunct="1">
              <a:buFont typeface="Arial" panose="020B0604020202020204" pitchFamily="34" charset="0"/>
              <a:buChar char="•"/>
            </a:pPr>
            <a:r>
              <a:rPr lang="en-US" altLang="en-US" dirty="0">
                <a:solidFill>
                  <a:schemeClr val="tx1"/>
                </a:solidFill>
              </a:rPr>
              <a:t>The importance of appropriate antibiotic use as one strategy</a:t>
            </a:r>
            <a:r>
              <a:rPr lang="en-US" altLang="en-US" baseline="0" dirty="0">
                <a:solidFill>
                  <a:schemeClr val="tx1"/>
                </a:solidFill>
              </a:rPr>
              <a:t> to contain and control antimicrobial resistance </a:t>
            </a:r>
          </a:p>
          <a:p>
            <a:pPr marL="628650" lvl="1" indent="-171450" defTabSz="914400" eaLnBrk="1" hangingPunct="1">
              <a:buFont typeface="Arial" panose="020B0604020202020204" pitchFamily="34" charset="0"/>
              <a:buChar char="•"/>
            </a:pPr>
            <a:r>
              <a:rPr lang="en-US" altLang="en-US" baseline="0" dirty="0">
                <a:solidFill>
                  <a:schemeClr val="tx1"/>
                </a:solidFill>
              </a:rPr>
              <a:t>The action being undertaken globally and in Australia  to prevent, monitor and reduce antimicrobial resistance</a:t>
            </a:r>
          </a:p>
          <a:p>
            <a:pPr marL="628650" lvl="1" indent="-171450" defTabSz="914400" eaLnBrk="1" hangingPunct="1">
              <a:buFont typeface="Arial" panose="020B0604020202020204" pitchFamily="34" charset="0"/>
              <a:buChar char="•"/>
            </a:pPr>
            <a:r>
              <a:rPr lang="en-US" altLang="en-US" baseline="0" dirty="0">
                <a:solidFill>
                  <a:schemeClr val="tx1"/>
                </a:solidFill>
              </a:rPr>
              <a:t>The </a:t>
            </a:r>
            <a:r>
              <a:rPr lang="en-US" altLang="en-US" dirty="0">
                <a:solidFill>
                  <a:schemeClr val="tx1"/>
                </a:solidFill>
              </a:rPr>
              <a:t>role antimicrobial stewardship (AMS) programs play in supporting the appropriate use of antibiotics. </a:t>
            </a:r>
          </a:p>
          <a:p>
            <a:pPr marL="628650" lvl="1" indent="-171450" defTabSz="914400" eaLnBrk="1" hangingPunct="1">
              <a:buFont typeface="Arial" panose="020B0604020202020204" pitchFamily="34" charset="0"/>
              <a:buChar char="•"/>
            </a:pPr>
            <a:r>
              <a:rPr lang="en-US" altLang="en-US" dirty="0">
                <a:solidFill>
                  <a:schemeClr val="tx1"/>
                </a:solidFill>
              </a:rPr>
              <a:t>Local data on usage and appropriateness of antimicrobial prescribing </a:t>
            </a:r>
          </a:p>
          <a:p>
            <a:pPr marL="628650" lvl="1" indent="-171450" defTabSz="914400" eaLnBrk="1" hangingPunct="1">
              <a:buFont typeface="Arial" panose="020B0604020202020204" pitchFamily="34" charset="0"/>
              <a:buChar char="•"/>
            </a:pPr>
            <a:r>
              <a:rPr lang="en-US" altLang="en-US" dirty="0">
                <a:solidFill>
                  <a:schemeClr val="tx1"/>
                </a:solidFill>
              </a:rPr>
              <a:t>World AMR Awareness Week activities happening at your local health service organisation</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a:t>
            </a:fld>
            <a:endParaRPr lang="en-AU" dirty="0"/>
          </a:p>
        </p:txBody>
      </p:sp>
    </p:spTree>
    <p:extLst>
      <p:ext uri="{BB962C8B-B14F-4D97-AF65-F5344CB8AC3E}">
        <p14:creationId xmlns:p14="http://schemas.microsoft.com/office/powerpoint/2010/main" val="2333206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have a patient who is willing to share their experience</a:t>
            </a:r>
            <a:r>
              <a:rPr lang="en-AU" baseline="0" dirty="0"/>
              <a:t> of having a resistant bacterial infection</a:t>
            </a:r>
            <a:r>
              <a:rPr lang="en-AU" dirty="0"/>
              <a:t>, consider including it here.</a:t>
            </a:r>
          </a:p>
          <a:p>
            <a:endParaRPr lang="en-AU" dirty="0"/>
          </a:p>
          <a:p>
            <a:r>
              <a:rPr lang="en-AU" dirty="0"/>
              <a:t>Locally-relevant and personal stories are an effective way of improving engagement with AMS programs.</a:t>
            </a: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20</a:t>
            </a:fld>
            <a:endParaRPr lang="en-AU" dirty="0"/>
          </a:p>
        </p:txBody>
      </p:sp>
    </p:spTree>
    <p:extLst>
      <p:ext uri="{BB962C8B-B14F-4D97-AF65-F5344CB8AC3E}">
        <p14:creationId xmlns:p14="http://schemas.microsoft.com/office/powerpoint/2010/main" val="2827230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450"/>
              </a:spcBef>
              <a:spcAft>
                <a:spcPts val="450"/>
              </a:spcAft>
              <a:buFont typeface="Arial" panose="020B0604020202020204" pitchFamily="34" charset="0"/>
              <a:buChar char="•"/>
            </a:pPr>
            <a:r>
              <a:rPr lang="en-AU" sz="1200" dirty="0">
                <a:latin typeface="+mn-lt"/>
              </a:rPr>
              <a:t>Antimicrobial Stewardship isn’t about “not using antimicrobials” but rather </a:t>
            </a:r>
            <a:r>
              <a:rPr lang="en-GB" sz="1200" dirty="0">
                <a:latin typeface="+mn-lt"/>
              </a:rPr>
              <a:t>“identify that small group of patients who really need antibiotic treatment and then explain, reassure and educate the large group of patients who don’t” </a:t>
            </a:r>
            <a:endParaRPr lang="en-US" altLang="en-US" sz="1200" dirty="0">
              <a:latin typeface="+mn-lt"/>
            </a:endParaRPr>
          </a:p>
          <a:p>
            <a:pPr marL="285750" indent="-285750">
              <a:spcBef>
                <a:spcPts val="450"/>
              </a:spcBef>
              <a:spcAft>
                <a:spcPts val="450"/>
              </a:spcAft>
              <a:buFont typeface="Arial" panose="020B0604020202020204" pitchFamily="34" charset="0"/>
              <a:buChar char="•"/>
            </a:pPr>
            <a:r>
              <a:rPr lang="en-US" altLang="en-US" sz="1200" dirty="0">
                <a:latin typeface="+mn-lt"/>
              </a:rPr>
              <a:t>Stewardship means to protect something</a:t>
            </a:r>
          </a:p>
          <a:p>
            <a:pPr marL="285750" indent="-285750">
              <a:spcBef>
                <a:spcPts val="450"/>
              </a:spcBef>
              <a:spcAft>
                <a:spcPts val="450"/>
              </a:spcAft>
              <a:buFont typeface="Arial" panose="020B0604020202020204" pitchFamily="34" charset="0"/>
              <a:buChar char="•"/>
            </a:pPr>
            <a:r>
              <a:rPr lang="en-US" altLang="en-US" sz="1200" dirty="0">
                <a:latin typeface="+mn-lt"/>
              </a:rPr>
              <a:t>AMS is a systematic approach to </a:t>
            </a:r>
            <a:r>
              <a:rPr lang="en-AU" altLang="en-US" sz="1200" dirty="0">
                <a:latin typeface="+mn-lt"/>
              </a:rPr>
              <a:t>optimising the use of antimicrobials</a:t>
            </a:r>
          </a:p>
          <a:p>
            <a:endParaRPr lang="en-AU" dirty="0"/>
          </a:p>
          <a:p>
            <a:r>
              <a:rPr lang="en-AU" dirty="0"/>
              <a:t>Reference: https://www.safetyandquality.gov.au/publications-and-resources/resource-library/world-amr-awareness-week-consumer-powerpoint-presentation </a:t>
            </a:r>
          </a:p>
        </p:txBody>
      </p:sp>
      <p:sp>
        <p:nvSpPr>
          <p:cNvPr id="4" name="Slide Number Placeholder 3"/>
          <p:cNvSpPr>
            <a:spLocks noGrp="1"/>
          </p:cNvSpPr>
          <p:nvPr>
            <p:ph type="sldNum" sz="quarter" idx="5"/>
          </p:nvPr>
        </p:nvSpPr>
        <p:spPr/>
        <p:txBody>
          <a:bodyPr/>
          <a:lstStyle/>
          <a:p>
            <a:fld id="{97F8EF85-857E-48BB-85B3-3FE552A3C346}" type="slidenum">
              <a:rPr lang="en-AU" smtClean="0"/>
              <a:pPr/>
              <a:t>21</a:t>
            </a:fld>
            <a:endParaRPr lang="en-AU" dirty="0"/>
          </a:p>
        </p:txBody>
      </p:sp>
    </p:spTree>
    <p:extLst>
      <p:ext uri="{BB962C8B-B14F-4D97-AF65-F5344CB8AC3E}">
        <p14:creationId xmlns:p14="http://schemas.microsoft.com/office/powerpoint/2010/main" val="3784105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AMS is a set of co-ordinated initiatives or activities that together prevent poor prescribing and emergence of resistance. The four pillars of AMS are good governance, restricting antimicrobials to appropriate indications and first line therapies. Auditing, surveillance and using these to undertake quality improvement initiatives. Training and educating the workforce using international, government or in-house educational resources, and providing regular workshops and seminars on using antimicrobials wisely</a:t>
            </a:r>
          </a:p>
        </p:txBody>
      </p:sp>
      <p:sp>
        <p:nvSpPr>
          <p:cNvPr id="4" name="Slide Number Placeholder 3"/>
          <p:cNvSpPr>
            <a:spLocks noGrp="1"/>
          </p:cNvSpPr>
          <p:nvPr>
            <p:ph type="sldNum" sz="quarter" idx="10"/>
          </p:nvPr>
        </p:nvSpPr>
        <p:spPr/>
        <p:txBody>
          <a:bodyPr/>
          <a:lstStyle/>
          <a:p>
            <a:fld id="{97F8EF85-857E-48BB-85B3-3FE552A3C346}" type="slidenum">
              <a:rPr lang="en-AU" smtClean="0"/>
              <a:pPr/>
              <a:t>22</a:t>
            </a:fld>
            <a:endParaRPr lang="en-AU" dirty="0"/>
          </a:p>
        </p:txBody>
      </p:sp>
    </p:spTree>
    <p:extLst>
      <p:ext uri="{BB962C8B-B14F-4D97-AF65-F5344CB8AC3E}">
        <p14:creationId xmlns:p14="http://schemas.microsoft.com/office/powerpoint/2010/main" val="899562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pPr>
            <a:r>
              <a:rPr lang="en-AU" altLang="en-US" sz="1200" dirty="0">
                <a:cs typeface="Arial" pitchFamily="34" charset="0"/>
              </a:rPr>
              <a:t>Antimicrobial</a:t>
            </a:r>
            <a:r>
              <a:rPr lang="en-AU" altLang="en-US" sz="1200" baseline="0" dirty="0">
                <a:cs typeface="Arial" pitchFamily="34" charset="0"/>
              </a:rPr>
              <a:t> Stewardship r</a:t>
            </a:r>
            <a:r>
              <a:rPr lang="en-AU" altLang="en-US" sz="1200" dirty="0">
                <a:cs typeface="Arial" pitchFamily="34" charset="0"/>
              </a:rPr>
              <a:t>equires teamwork at all levels.</a:t>
            </a:r>
            <a:r>
              <a:rPr lang="en-AU" altLang="en-US" sz="1200" baseline="0" dirty="0">
                <a:cs typeface="Arial" pitchFamily="34" charset="0"/>
              </a:rPr>
              <a:t> It is </a:t>
            </a:r>
            <a:r>
              <a:rPr lang="en-AU" altLang="en-US" sz="1200" dirty="0">
                <a:cs typeface="Arial" pitchFamily="34" charset="0"/>
              </a:rPr>
              <a:t>‘everybody's business’</a:t>
            </a:r>
            <a:r>
              <a:rPr lang="en-AU" altLang="en-US" sz="1200" baseline="0" dirty="0">
                <a:cs typeface="Arial" pitchFamily="34" charset="0"/>
              </a:rPr>
              <a:t> and requires good partnership with the </a:t>
            </a:r>
            <a:r>
              <a:rPr lang="en-AU" altLang="en-US" sz="1200" dirty="0">
                <a:cs typeface="Arial" pitchFamily="34" charset="0"/>
              </a:rPr>
              <a:t>executive and clinical leadership</a:t>
            </a:r>
            <a:r>
              <a:rPr lang="en-AU" altLang="en-US" sz="1200" baseline="0" dirty="0">
                <a:cs typeface="Arial" pitchFamily="34" charset="0"/>
              </a:rPr>
              <a:t>, the </a:t>
            </a:r>
            <a:r>
              <a:rPr lang="en-AU" altLang="en-US" sz="1200" dirty="0">
                <a:cs typeface="Arial" pitchFamily="34" charset="0"/>
              </a:rPr>
              <a:t>clinical team (doctors, nurses, pharmacists, allied health)</a:t>
            </a:r>
            <a:r>
              <a:rPr lang="en-AU" altLang="en-US" sz="1200" baseline="0" dirty="0">
                <a:cs typeface="Arial" pitchFamily="34" charset="0"/>
              </a:rPr>
              <a:t> and </a:t>
            </a:r>
            <a:r>
              <a:rPr lang="en-AU" altLang="en-US" sz="1200" dirty="0">
                <a:cs typeface="Arial" pitchFamily="34" charset="0"/>
              </a:rPr>
              <a:t>consumers.</a:t>
            </a:r>
            <a:endParaRPr lang="en-US" altLang="en-US" sz="1200" i="1" dirty="0">
              <a:cs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23</a:t>
            </a:fld>
            <a:endParaRPr lang="en-AU" dirty="0"/>
          </a:p>
        </p:txBody>
      </p:sp>
    </p:spTree>
    <p:extLst>
      <p:ext uri="{BB962C8B-B14F-4D97-AF65-F5344CB8AC3E}">
        <p14:creationId xmlns:p14="http://schemas.microsoft.com/office/powerpoint/2010/main" val="2298772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a:t>Delayed prescribing – if a patient is insistent on receiving antibiotics, offering a script but suggesting that it should not be dispensed unless symptoms worsen or fail to improve after a specified time</a:t>
            </a:r>
          </a:p>
          <a:p>
            <a:pPr lvl="0"/>
            <a:endParaRPr lang="en-AU" dirty="0"/>
          </a:p>
          <a:p>
            <a:pPr lvl="0"/>
            <a:r>
              <a:rPr lang="en-AU" dirty="0"/>
              <a:t>Shared decision making – providing information to patients about each management option and arriving at a shared decision that incorporates the patient values and preferences</a:t>
            </a:r>
          </a:p>
          <a:p>
            <a:pPr lvl="0"/>
            <a:endParaRPr lang="en-AU" dirty="0"/>
          </a:p>
          <a:p>
            <a:pPr lvl="0"/>
            <a:r>
              <a:rPr lang="en-AU" dirty="0"/>
              <a:t>Public declarations in the practice about conserving antibiotics – for example, having signs in the waiting room</a:t>
            </a:r>
            <a:r>
              <a:rPr lang="en-AU" baseline="0" dirty="0"/>
              <a:t> </a:t>
            </a:r>
          </a:p>
          <a:p>
            <a:pPr lvl="0"/>
            <a:endParaRPr lang="en-AU" baseline="0" dirty="0"/>
          </a:p>
          <a:p>
            <a:pPr lvl="0"/>
            <a:r>
              <a:rPr lang="en-AU" dirty="0"/>
              <a:t>https://behaviouraleconomics.pmc.gov.au/projects/nudge-vs-superbugs-behavioural-economics-trial-reduce-overprescribing-antibiotics </a:t>
            </a:r>
          </a:p>
          <a:p>
            <a:pPr lvl="0"/>
            <a:endParaRPr lang="en-AU" dirty="0"/>
          </a:p>
          <a:p>
            <a:pPr lvl="0"/>
            <a:r>
              <a:rPr lang="en-AU" dirty="0"/>
              <a:t>Great initiatives in the UK</a:t>
            </a:r>
          </a:p>
          <a:p>
            <a:pPr lvl="0"/>
            <a:r>
              <a:rPr lang="en-AU" dirty="0"/>
              <a:t>https://www.patients-association.org.uk/Handlers/Download.ashx?IDMF=a560fc34-925a-447c-ae1f-cd8e9a2639b0&amp;utm_source=The%20King%27s%20Fund%20newsletters%20%28main%20account%29&amp;utm_medium=email&amp;utm_campaign=11717376_NEWSL_HMP%202020-08-04&amp;dm_i=21A8,6Z56O,2H0RHD,S3EY2,1 </a:t>
            </a:r>
          </a:p>
          <a:p>
            <a:pPr lvl="0"/>
            <a:endParaRPr lang="en-AU" dirty="0"/>
          </a:p>
          <a:p>
            <a:pPr lvl="0"/>
            <a:r>
              <a:rPr lang="en-AU" dirty="0"/>
              <a:t>References:</a:t>
            </a:r>
            <a:endParaRPr lang="en-AU"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AU" sz="1800" b="0" i="0" u="none" strike="noStrike" kern="1200" dirty="0">
                <a:solidFill>
                  <a:srgbClr val="FFFFFF"/>
                </a:solidFill>
                <a:effectLst/>
                <a:latin typeface="Calibri" panose="020F0502020204030204" pitchFamily="34" charset="0"/>
                <a:hlinkClick r:id="rId3"/>
              </a:rPr>
              <a:t>https://www.health.gov.au/resources/publications/nudge-vs-superbugs?utm_source=health.gov.au&amp;utm_medium=callout-auto-custom&amp;utm_campaign=digital_transformation</a:t>
            </a:r>
            <a:endParaRPr lang="en-AU" sz="1800" b="0" i="0" u="none" strike="noStrike"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24</a:t>
            </a:fld>
            <a:endParaRPr lang="en-AU" dirty="0"/>
          </a:p>
        </p:txBody>
      </p:sp>
    </p:spTree>
    <p:extLst>
      <p:ext uri="{BB962C8B-B14F-4D97-AF65-F5344CB8AC3E}">
        <p14:creationId xmlns:p14="http://schemas.microsoft.com/office/powerpoint/2010/main" val="3585992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health system has a responsibility to play in minimising its contributions to carbon emissions and play its part in achieving Australia’s Long-Term Emissions Reduction Plan. Antimicrobial Stewardship promotes the responsible use of antibiotics to preserve their effectiveness while supporting sustainability by reducing the environmental impact of antimicrobial resistance. </a:t>
            </a:r>
          </a:p>
          <a:p>
            <a:endParaRPr lang="en-AU" dirty="0"/>
          </a:p>
          <a:p>
            <a:r>
              <a:rPr lang="en-AU" dirty="0"/>
              <a:t>Climate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Endemic infectious diseases and novel disease outbreaks may worsen as shifts in climate create favourable conditions for disease vectors or pathogens to proliferate </a:t>
            </a:r>
          </a:p>
          <a:p>
            <a:endParaRPr lang="en-AU" dirty="0"/>
          </a:p>
          <a:p>
            <a:r>
              <a:rPr lang="en-AU" dirty="0"/>
              <a:t>Procurement</a:t>
            </a:r>
          </a:p>
          <a:p>
            <a:r>
              <a:rPr lang="en-AU" sz="1800" dirty="0">
                <a:effectLst/>
                <a:latin typeface="Calibri" panose="020F0502020204030204" pitchFamily="34" charset="0"/>
                <a:ea typeface="Calibri" panose="020F0502020204030204" pitchFamily="34" charset="0"/>
              </a:rPr>
              <a:t>“As part of the Norwegian Hospital Procurement Agency’s 2019 sustainable procurement pilot, three companies in scope of this report were awarded with tenders, partly for achieving the highest score on environmental criteria that specifically addressed whether companies have environmentally friendly production in place and reduce the risk of AMR.”</a:t>
            </a:r>
          </a:p>
          <a:p>
            <a:endParaRPr lang="en-AU" dirty="0"/>
          </a:p>
          <a:p>
            <a:r>
              <a:rPr lang="en-AU" dirty="0"/>
              <a:t>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https://www.who.int/news-room/fact-sheets/detail/climate-change-and-health</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What steps are companies taking to help curb AMR by manufacturing responsibly? - AMR Insights (amr-insights.eu)</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AU" dirty="0"/>
              <a:t>https://www.health.state.mn.us/diseases/antibioticresistance/environment/environmentfs.pdf</a:t>
            </a:r>
            <a:r>
              <a:rPr lang="en-AU" sz="1800" dirty="0">
                <a:effectLst/>
                <a:latin typeface="Calibri" panose="020F0502020204030204" pitchFamily="34" charset="0"/>
                <a:cs typeface="Times New Roman" panose="02020603050405020304" pitchFamily="18" charset="0"/>
              </a:rPr>
              <a:t> </a:t>
            </a:r>
          </a:p>
          <a:p>
            <a:r>
              <a:rPr lang="en-AU" dirty="0"/>
              <a:t>https://accesstomedicinefoundation.org/resource/what-are-pharmaceutical-companies-doing-to-limit-amr-risk-in-the-production-of-antibiotics</a:t>
            </a:r>
            <a:r>
              <a:rPr lang="en-AU" sz="1800" dirty="0">
                <a:effectLst/>
                <a:latin typeface="Calibri" panose="020F0502020204030204" pitchFamily="34" charset="0"/>
                <a:cs typeface="Times New Roman" panose="02020603050405020304" pitchFamily="18" charset="0"/>
              </a:rPr>
              <a:t> </a:t>
            </a:r>
          </a:p>
          <a:p>
            <a:r>
              <a:rPr lang="en-AU" dirty="0"/>
              <a:t>https://www.dcceew.gov.au/climate-change/publications/australias-long-term-emissions-reduction-plan</a:t>
            </a:r>
            <a:r>
              <a:rPr lang="en-AU" sz="1800" dirty="0">
                <a:effectLst/>
                <a:latin typeface="Calibri" panose="020F0502020204030204" pitchFamily="34" charset="0"/>
                <a:cs typeface="Times New Roman" panose="02020603050405020304" pitchFamily="18" charset="0"/>
              </a:rPr>
              <a:t> </a:t>
            </a:r>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25</a:t>
            </a:fld>
            <a:endParaRPr lang="en-AU" dirty="0"/>
          </a:p>
        </p:txBody>
      </p:sp>
    </p:spTree>
    <p:extLst>
      <p:ext uri="{BB962C8B-B14F-4D97-AF65-F5344CB8AC3E}">
        <p14:creationId xmlns:p14="http://schemas.microsoft.com/office/powerpoint/2010/main" val="4035382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World AMR Awareness Week aims to encourage appropriate prescribing and responsible use of antibiotics in all healthcare settings. It has been a major recurring global event since </a:t>
            </a:r>
            <a:r>
              <a:rPr lang="en-AU" b="0" u="none" baseline="0" dirty="0"/>
              <a:t>2015 but has been in existence for some time before then. </a:t>
            </a:r>
          </a:p>
          <a:p>
            <a:endParaRPr lang="en-AU" dirty="0"/>
          </a:p>
          <a:p>
            <a:r>
              <a:rPr lang="en-AU" dirty="0"/>
              <a:t>It was previously named Antimicrobial</a:t>
            </a:r>
            <a:r>
              <a:rPr lang="en-AU" baseline="0" dirty="0"/>
              <a:t> Awareness Week (AAW) </a:t>
            </a:r>
            <a:endParaRPr lang="en-AU" dirty="0"/>
          </a:p>
          <a:p>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rPr>
              <a:t>WAAW focuses on building awareness of: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rPr>
              <a:t>What is antimicrobial resistance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rPr>
              <a:t>How antimicrobial resistance occurs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rPr>
              <a:t>The health impacts resulting from resistant bacterial infections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rPr>
              <a:t>Actions that can be taken to reduce antimicrobial resistance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rPr>
              <a:t>The resources available for clinicians and consumers.</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26</a:t>
            </a:fld>
            <a:endParaRPr lang="en-AU" dirty="0"/>
          </a:p>
        </p:txBody>
      </p:sp>
    </p:spTree>
    <p:extLst>
      <p:ext uri="{BB962C8B-B14F-4D97-AF65-F5344CB8AC3E}">
        <p14:creationId xmlns:p14="http://schemas.microsoft.com/office/powerpoint/2010/main" val="3007775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27</a:t>
            </a:fld>
            <a:endParaRPr lang="en-AU" dirty="0"/>
          </a:p>
        </p:txBody>
      </p:sp>
    </p:spTree>
    <p:extLst>
      <p:ext uri="{BB962C8B-B14F-4D97-AF65-F5344CB8AC3E}">
        <p14:creationId xmlns:p14="http://schemas.microsoft.com/office/powerpoint/2010/main" val="3427290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dirty="0"/>
              <a:t>Resources include: </a:t>
            </a:r>
          </a:p>
          <a:p>
            <a:pPr marL="171450" indent="-171450">
              <a:buFont typeface="Arial" panose="020B0604020202020204" pitchFamily="34" charset="0"/>
              <a:buChar char="•"/>
            </a:pPr>
            <a:r>
              <a:rPr lang="en-AU" dirty="0"/>
              <a:t>National Safety and Quality Health Service Standards (second edition)-  The Standards provide a quality assurance mechanism that tests whether relevant systems are in place to ensure that expected standards of safety and quality are met </a:t>
            </a:r>
          </a:p>
          <a:p>
            <a:pPr marL="171450" indent="-171450">
              <a:buFont typeface="Arial" panose="020B0604020202020204" pitchFamily="34" charset="0"/>
              <a:buChar char="•"/>
            </a:pPr>
            <a:r>
              <a:rPr lang="en-AU" dirty="0"/>
              <a:t>Antimicrobial Stewardship in Australian Health Care (the AMS Book) – Initially published in 2018, continues to be updated and enhanced with additional evidence, information and topic areas to inform AMS strategies, interventions and implementation across a range of healthcare settings </a:t>
            </a:r>
          </a:p>
          <a:p>
            <a:pPr marL="171450" indent="-171450">
              <a:buFont typeface="Arial" panose="020B0604020202020204" pitchFamily="34" charset="0"/>
              <a:buChar char="•"/>
            </a:pPr>
            <a:r>
              <a:rPr lang="en-AU" dirty="0"/>
              <a:t>Antimicrobial Stewardship Clinical Care Standard- The Antimicrobial Stewardship Clinical Care Standard supports quality improvement by health services and clinicians to help reduce AMR </a:t>
            </a:r>
          </a:p>
          <a:p>
            <a:pPr marL="171450" indent="-171450">
              <a:buFont typeface="Arial" panose="020B0604020202020204" pitchFamily="34" charset="0"/>
              <a:buChar char="•"/>
            </a:pPr>
            <a:r>
              <a:rPr lang="en-AU" dirty="0"/>
              <a:t>Options for implementation of Antimicrobial Stewardship (AMS) in primary care: General Practice – Fact sheet that provides guidance for healthcare services to support </a:t>
            </a:r>
            <a:r>
              <a:rPr lang="en-AU"/>
              <a:t>the implementation of AMS. </a:t>
            </a:r>
            <a:endParaRPr lang="en-AU" dirty="0"/>
          </a:p>
          <a:p>
            <a:endParaRPr lang="en-AU" dirty="0"/>
          </a:p>
          <a:p>
            <a:r>
              <a:rPr lang="en-AU" dirty="0"/>
              <a:t>Current</a:t>
            </a:r>
            <a:r>
              <a:rPr lang="en-AU" baseline="0" dirty="0"/>
              <a:t> and future resources for AMS will be available here </a:t>
            </a:r>
            <a:r>
              <a:rPr lang="en-AU" baseline="0" dirty="0">
                <a:hlinkClick r:id="rId3"/>
              </a:rPr>
              <a:t>https://www.safetyandquality.gov.au/our-work/healthcare-associated-infection/antimicrobial-stewardship/</a:t>
            </a:r>
            <a:r>
              <a:rPr lang="en-AU" baseline="0" dirty="0"/>
              <a:t>  </a:t>
            </a:r>
            <a:endParaRPr lang="en-AU" dirty="0"/>
          </a:p>
        </p:txBody>
      </p:sp>
      <p:sp>
        <p:nvSpPr>
          <p:cNvPr id="4" name="Slide Number Placeholder 3"/>
          <p:cNvSpPr>
            <a:spLocks noGrp="1"/>
          </p:cNvSpPr>
          <p:nvPr>
            <p:ph type="sldNum" sz="quarter" idx="10"/>
          </p:nvPr>
        </p:nvSpPr>
        <p:spPr/>
        <p:txBody>
          <a:bodyPr/>
          <a:lstStyle/>
          <a:p>
            <a:fld id="{FC9309FF-C1EB-8946-BD8D-308C8707CACA}" type="slidenum">
              <a:rPr lang="en-US" smtClean="0"/>
              <a:pPr/>
              <a:t>28</a:t>
            </a:fld>
            <a:endParaRPr lang="en-US" dirty="0"/>
          </a:p>
        </p:txBody>
      </p:sp>
    </p:spTree>
    <p:extLst>
      <p:ext uri="{BB962C8B-B14F-4D97-AF65-F5344CB8AC3E}">
        <p14:creationId xmlns:p14="http://schemas.microsoft.com/office/powerpoint/2010/main" val="4016301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AU" dirty="0"/>
              <a:t>Providing information to patients / consumers is a critical part of health care.</a:t>
            </a:r>
          </a:p>
          <a:p>
            <a:endParaRPr lang="en-AU" dirty="0"/>
          </a:p>
          <a:p>
            <a:r>
              <a:rPr lang="en-AU" dirty="0"/>
              <a:t>The Commission has prepared patient information brochures relating antimicrobial resistance and Antimicrobial Stewardship </a:t>
            </a:r>
          </a:p>
          <a:p>
            <a:r>
              <a:rPr lang="en-AU" dirty="0">
                <a:solidFill>
                  <a:schemeClr val="accent1"/>
                </a:solidFill>
              </a:rPr>
              <a:t>https://www.safetyandquality.gov.au/our-work/clinical-care-standards/antimicrobial-stewardship-clinical-care-standard/info-consumers</a:t>
            </a:r>
            <a:r>
              <a:rPr lang="en-AU" dirty="0"/>
              <a:t> and </a:t>
            </a:r>
            <a:r>
              <a:rPr lang="en-AU" dirty="0">
                <a:hlinkClick r:id="rId3"/>
              </a:rPr>
              <a:t>https://www.safetyandquality.gov.au/antimicrobial-use-and-resistance-in-australia/aura-consumers/</a:t>
            </a:r>
            <a:r>
              <a:rPr lang="en-AU" dirty="0"/>
              <a:t> </a:t>
            </a:r>
            <a:br>
              <a:rPr lang="en-AU" dirty="0"/>
            </a:br>
            <a:endParaRPr lang="en-AU" dirty="0"/>
          </a:p>
          <a:p>
            <a:r>
              <a:rPr lang="en-AU" dirty="0"/>
              <a:t>Do I really need antibiotics?</a:t>
            </a:r>
          </a:p>
          <a:p>
            <a:r>
              <a:rPr lang="en-AU" dirty="0"/>
              <a:t>https://www.safetyandquality.gov.au/publications-and-resources/resource-library/do-i-really-need-antibiotics</a:t>
            </a:r>
          </a:p>
          <a:p>
            <a:endParaRPr lang="en-AU" dirty="0"/>
          </a:p>
          <a:p>
            <a:r>
              <a:rPr lang="en-AU" dirty="0"/>
              <a:t>Decision aids about use of </a:t>
            </a:r>
            <a:r>
              <a:rPr lang="en-AU"/>
              <a:t>antibiotics for sore </a:t>
            </a:r>
            <a:r>
              <a:rPr lang="en-AU" dirty="0"/>
              <a:t>throat, middle ear infection, sinusitis, bronchitis, exacerbations of COPD –  https://www.safetyandquality.gov.au/our-work/partnering-consumers/shared-decision-making/decision-support-tools-specific-conditions</a:t>
            </a:r>
          </a:p>
          <a:p>
            <a:endParaRPr lang="en-AU" dirty="0"/>
          </a:p>
        </p:txBody>
      </p:sp>
      <p:sp>
        <p:nvSpPr>
          <p:cNvPr id="4" name="Slide Number Placeholder 3"/>
          <p:cNvSpPr>
            <a:spLocks noGrp="1"/>
          </p:cNvSpPr>
          <p:nvPr>
            <p:ph type="sldNum" sz="quarter" idx="10"/>
          </p:nvPr>
        </p:nvSpPr>
        <p:spPr/>
        <p:txBody>
          <a:bodyPr/>
          <a:lstStyle/>
          <a:p>
            <a:fld id="{FC9309FF-C1EB-8946-BD8D-308C8707CACA}" type="slidenum">
              <a:rPr lang="en-US" smtClean="0"/>
              <a:pPr/>
              <a:t>29</a:t>
            </a:fld>
            <a:endParaRPr lang="en-US" dirty="0"/>
          </a:p>
        </p:txBody>
      </p:sp>
    </p:spTree>
    <p:extLst>
      <p:ext uri="{BB962C8B-B14F-4D97-AF65-F5344CB8AC3E}">
        <p14:creationId xmlns:p14="http://schemas.microsoft.com/office/powerpoint/2010/main" val="267466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The term ‘antimicrobial’ refers to a substance that</a:t>
            </a:r>
            <a:r>
              <a:rPr lang="en-AU" baseline="0" dirty="0"/>
              <a:t> inhibits or destroys bacteria, parasites, viruses or fungi. </a:t>
            </a:r>
            <a:r>
              <a:rPr lang="en-AU" dirty="0"/>
              <a:t>The term antimicrobial</a:t>
            </a:r>
            <a:r>
              <a:rPr lang="en-AU" baseline="0" dirty="0"/>
              <a:t> also refers to medicines used to treat or prevent infections caused by bacteria, parasites, viruses or fungi. Antimicrobials fall into four categories: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Antibacterials (antibiotics)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Antifungals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Antivirals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Antiparasitics.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Antibiotics are one type of antimicrobial agent.</a:t>
            </a:r>
            <a:r>
              <a:rPr lang="en-AU" baseline="0" dirty="0"/>
              <a:t> Antibiotics are</a:t>
            </a:r>
            <a:r>
              <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rPr>
              <a:t> medicines used to treat infections caused by </a:t>
            </a:r>
            <a:r>
              <a:rPr kumimoji="0" lang="en-AU" sz="1200" b="1"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rPr>
              <a:t>bacteria</a:t>
            </a:r>
            <a:r>
              <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rPr>
              <a:t>. Mostly importantly, antibiotics will have </a:t>
            </a:r>
            <a:r>
              <a:rPr kumimoji="0" lang="en-AU" sz="1200" b="0" i="0" u="sng"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rPr>
              <a:t>no impact</a:t>
            </a:r>
            <a:r>
              <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rPr>
              <a:t> on treating infections caused by viruses. </a:t>
            </a:r>
          </a:p>
          <a:p>
            <a:endParaRPr lang="en-AU" sz="1200" b="1" i="0" kern="1200" dirty="0">
              <a:solidFill>
                <a:schemeClr val="tx1"/>
              </a:solidFill>
              <a:effectLst/>
              <a:latin typeface="Trebuchet MS Regular" panose="020B0603020202020204" pitchFamily="34" charset="0"/>
              <a:ea typeface="+mn-ea"/>
              <a:cs typeface="+mn-cs"/>
            </a:endParaRPr>
          </a:p>
          <a:p>
            <a:r>
              <a:rPr lang="en-AU" sz="1200" b="1" i="0" kern="1200" dirty="0">
                <a:solidFill>
                  <a:schemeClr val="tx1"/>
                </a:solidFill>
                <a:effectLst/>
                <a:latin typeface="Trebuchet MS Regular" panose="020B0603020202020204" pitchFamily="34" charset="0"/>
                <a:ea typeface="+mn-ea"/>
                <a:cs typeface="+mn-cs"/>
              </a:rPr>
              <a:t>Antibiotic:</a:t>
            </a:r>
            <a:r>
              <a:rPr lang="en-AU" sz="1200" b="0" i="0" kern="1200" dirty="0">
                <a:solidFill>
                  <a:schemeClr val="tx1"/>
                </a:solidFill>
                <a:effectLst/>
                <a:latin typeface="Trebuchet MS Regular" panose="020B0603020202020204" pitchFamily="34" charset="0"/>
                <a:ea typeface="+mn-ea"/>
                <a:cs typeface="+mn-cs"/>
              </a:rPr>
              <a:t> A compound that inhibits the growth or kills bacteria. In recent years, ‘antibiotic’ has become synonymous with ‘antibacterial’.</a:t>
            </a:r>
          </a:p>
          <a:p>
            <a:r>
              <a:rPr lang="en-AU" sz="1200" b="1" i="0" kern="1200" dirty="0">
                <a:solidFill>
                  <a:schemeClr val="tx1"/>
                </a:solidFill>
                <a:effectLst/>
                <a:latin typeface="Trebuchet MS Regular" panose="020B0603020202020204" pitchFamily="34" charset="0"/>
                <a:ea typeface="+mn-ea"/>
                <a:cs typeface="+mn-cs"/>
              </a:rPr>
              <a:t>Antibacterial:</a:t>
            </a:r>
            <a:r>
              <a:rPr lang="en-AU" sz="1200" b="0" i="0" kern="1200" dirty="0">
                <a:solidFill>
                  <a:schemeClr val="tx1"/>
                </a:solidFill>
                <a:effectLst/>
                <a:latin typeface="Trebuchet MS Regular" panose="020B0603020202020204" pitchFamily="34" charset="0"/>
                <a:ea typeface="+mn-ea"/>
                <a:cs typeface="+mn-cs"/>
              </a:rPr>
              <a:t> A drug, chemical or other substance that kills bacteria (</a:t>
            </a:r>
            <a:r>
              <a:rPr lang="en-AU" sz="1200" b="0" i="0" u="sng" kern="1200" dirty="0">
                <a:solidFill>
                  <a:schemeClr val="tx1"/>
                </a:solidFill>
                <a:effectLst/>
                <a:latin typeface="Trebuchet MS Regular" panose="020B0603020202020204" pitchFamily="34" charset="0"/>
                <a:ea typeface="+mn-ea"/>
                <a:cs typeface="+mn-cs"/>
                <a:hlinkClick r:id="rId3"/>
              </a:rPr>
              <a:t>bactericidal</a:t>
            </a:r>
            <a:r>
              <a:rPr lang="en-AU" sz="1200" b="0" i="0" kern="1200" dirty="0">
                <a:solidFill>
                  <a:schemeClr val="tx1"/>
                </a:solidFill>
                <a:effectLst/>
                <a:latin typeface="Trebuchet MS Regular" panose="020B0603020202020204" pitchFamily="34" charset="0"/>
                <a:ea typeface="+mn-ea"/>
                <a:cs typeface="+mn-cs"/>
              </a:rPr>
              <a:t>) or stops their growth (</a:t>
            </a:r>
            <a:r>
              <a:rPr lang="en-AU" sz="1200" b="0" i="0" u="sng" kern="1200" dirty="0">
                <a:solidFill>
                  <a:schemeClr val="tx1"/>
                </a:solidFill>
                <a:effectLst/>
                <a:latin typeface="Trebuchet MS Regular" panose="020B0603020202020204" pitchFamily="34" charset="0"/>
                <a:ea typeface="+mn-ea"/>
                <a:cs typeface="+mn-cs"/>
                <a:hlinkClick r:id="rId4"/>
              </a:rPr>
              <a:t>bacteriostatic</a:t>
            </a:r>
            <a:r>
              <a:rPr lang="en-AU" sz="1200" b="0" i="0" kern="1200" dirty="0">
                <a:solidFill>
                  <a:schemeClr val="tx1"/>
                </a:solidFill>
                <a:effectLst/>
                <a:latin typeface="Trebuchet MS Regular" panose="020B0603020202020204" pitchFamily="34" charset="0"/>
                <a:ea typeface="+mn-ea"/>
                <a:cs typeface="+mn-cs"/>
              </a:rPr>
              <a:t>).</a:t>
            </a:r>
          </a:p>
          <a:p>
            <a:r>
              <a:rPr lang="en-AU" sz="1200" b="1" i="0" kern="1200" dirty="0">
                <a:solidFill>
                  <a:schemeClr val="tx1"/>
                </a:solidFill>
                <a:effectLst/>
                <a:latin typeface="Trebuchet MS Regular" panose="020B0603020202020204" pitchFamily="34" charset="0"/>
                <a:ea typeface="+mn-ea"/>
                <a:cs typeface="+mn-cs"/>
              </a:rPr>
              <a:t>Antimicrobial:</a:t>
            </a:r>
            <a:r>
              <a:rPr lang="en-AU" sz="1200" b="0" i="0" kern="1200" dirty="0">
                <a:solidFill>
                  <a:schemeClr val="tx1"/>
                </a:solidFill>
                <a:effectLst/>
                <a:latin typeface="Trebuchet MS Regular" panose="020B0603020202020204" pitchFamily="34" charset="0"/>
                <a:ea typeface="+mn-ea"/>
                <a:cs typeface="+mn-cs"/>
              </a:rPr>
              <a:t> A drug, chemical or other substance that kills, inactivates or slows the growth of microbes, including bacteria, viruses, fungi and parasites.</a:t>
            </a:r>
          </a:p>
          <a:p>
            <a:endParaRPr lang="en-US" sz="1200" dirty="0"/>
          </a:p>
          <a:p>
            <a:r>
              <a:rPr lang="en-AU" dirty="0"/>
              <a:t>References:</a:t>
            </a:r>
          </a:p>
          <a:p>
            <a:r>
              <a:rPr lang="en-AU" dirty="0"/>
              <a:t>https://www.safetyandquality.gov.au/publications-and-resources/resource-library/what-are-antimicrobials-graphic </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3</a:t>
            </a:fld>
            <a:endParaRPr lang="en-AU" dirty="0"/>
          </a:p>
        </p:txBody>
      </p:sp>
    </p:spTree>
    <p:extLst>
      <p:ext uri="{BB962C8B-B14F-4D97-AF65-F5344CB8AC3E}">
        <p14:creationId xmlns:p14="http://schemas.microsoft.com/office/powerpoint/2010/main" val="150733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30</a:t>
            </a:fld>
            <a:endParaRPr lang="en-AU" dirty="0"/>
          </a:p>
        </p:txBody>
      </p:sp>
    </p:spTree>
    <p:extLst>
      <p:ext uri="{BB962C8B-B14F-4D97-AF65-F5344CB8AC3E}">
        <p14:creationId xmlns:p14="http://schemas.microsoft.com/office/powerpoint/2010/main" val="808583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latin typeface="Trebuchet MS Regular" panose="020B0603020202020204" pitchFamily="34" charset="0"/>
                <a:ea typeface="+mn-ea"/>
                <a:cs typeface="+mn-cs"/>
              </a:rPr>
              <a:t>Key messages of this presentation: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sz="1200" b="0" i="0" kern="1200" dirty="0">
                <a:solidFill>
                  <a:schemeClr val="tx1"/>
                </a:solidFill>
                <a:latin typeface="Trebuchet MS Regular" panose="020B0603020202020204" pitchFamily="34" charset="0"/>
                <a:ea typeface="+mn-ea"/>
                <a:cs typeface="Arial" pitchFamily="34" charset="0"/>
              </a:rPr>
              <a:t>Antimicrobial resistance is a worldwide problem that affects human and animal health</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sz="1200" b="0" i="0" kern="1200" dirty="0">
                <a:solidFill>
                  <a:schemeClr val="tx1"/>
                </a:solidFill>
                <a:latin typeface="Trebuchet MS Regular" panose="020B0603020202020204" pitchFamily="34" charset="0"/>
                <a:ea typeface="+mn-ea"/>
                <a:cs typeface="Arial" pitchFamily="34" charset="0"/>
              </a:rPr>
              <a:t>The misuse, overuse, and inappropriate use of antimicrobials</a:t>
            </a:r>
            <a:r>
              <a:rPr lang="en-AU" altLang="en-US" sz="1200" b="0" i="0" kern="1200" baseline="0" dirty="0">
                <a:solidFill>
                  <a:schemeClr val="tx1"/>
                </a:solidFill>
                <a:latin typeface="Trebuchet MS Regular" panose="020B0603020202020204" pitchFamily="34" charset="0"/>
                <a:ea typeface="+mn-ea"/>
                <a:cs typeface="Arial" pitchFamily="34" charset="0"/>
              </a:rPr>
              <a:t> has contributed, and continues to contribute, to antimicrobial resistance.</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8EF85-857E-48BB-85B3-3FE552A3C346}" type="slidenum">
              <a:rPr kumimoji="0" lang="en-AU" sz="1200" b="0" i="0" u="none" strike="noStrike" kern="1200" cap="none" spc="0" normalizeH="0" baseline="0" noProof="0" smtClean="0">
                <a:ln>
                  <a:noFill/>
                </a:ln>
                <a:solidFill>
                  <a:prstClr val="black"/>
                </a:solidFill>
                <a:effectLst/>
                <a:uLnTx/>
                <a:uFillTx/>
                <a:latin typeface="Trebuchet MS Regular"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dirty="0">
              <a:ln>
                <a:noFill/>
              </a:ln>
              <a:solidFill>
                <a:prstClr val="black"/>
              </a:solidFill>
              <a:effectLst/>
              <a:uLnTx/>
              <a:uFillTx/>
              <a:latin typeface="Trebuchet MS Regular" panose="020B0603020202020204" pitchFamily="34" charset="0"/>
              <a:ea typeface="+mn-ea"/>
              <a:cs typeface="+mn-cs"/>
            </a:endParaRPr>
          </a:p>
        </p:txBody>
      </p:sp>
    </p:spTree>
    <p:extLst>
      <p:ext uri="{BB962C8B-B14F-4D97-AF65-F5344CB8AC3E}">
        <p14:creationId xmlns:p14="http://schemas.microsoft.com/office/powerpoint/2010/main" val="249800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AU" sz="1200" b="0" i="0" u="none" strike="noStrike" kern="1200" cap="none" spc="0" normalizeH="0" baseline="0" noProof="0" dirty="0">
                <a:ln>
                  <a:noFill/>
                </a:ln>
                <a:solidFill>
                  <a:prstClr val="black"/>
                </a:solidFill>
                <a:effectLst/>
                <a:uLnTx/>
                <a:uFillTx/>
              </a:rPr>
              <a:t>Antimicrobial resistance is one of the most significant challenges for the provision of safe, high-quality health services across the world. The term ‘antimicrobial resistance’ refers to the failure of an antimicrobial (which includes antibiotics) to inhibit or destroy bacteria, parasites, viruses or fungi for which it has been designed using standard dosing regimens</a:t>
            </a:r>
            <a:endParaRPr lang="en-AU" sz="1200" baseline="0" dirty="0"/>
          </a:p>
          <a:p>
            <a:endParaRPr lang="en-AU"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rPr>
              <a:t>Antimicrobial resistance has a direct effect on patient care and creates a set of critical ongoing challenges to health service delivery. It can increase a patient’s length of hospital stay and severity of patient illness. Severe infections caused by bacteria that do not respond to available ‘last-line’ antimicrobials (including antibiotics) can result in septicaemia and death.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rPr>
              <a:t>Antimicrobial resistance also increases the complexity of treatment, and places a significant burden on patients, health service organisations and the health system.  </a:t>
            </a:r>
          </a:p>
          <a:p>
            <a:endParaRPr lang="en-AU" sz="1200" baseline="0" dirty="0"/>
          </a:p>
          <a:p>
            <a:r>
              <a:rPr lang="en-AU" sz="1200" b="0" i="0" kern="1200" dirty="0">
                <a:solidFill>
                  <a:schemeClr val="tx1"/>
                </a:solidFill>
                <a:effectLst/>
              </a:rPr>
              <a:t>Amina J. Mohammed (Deputy Secretary-General of the UN) was</a:t>
            </a:r>
            <a:r>
              <a:rPr lang="en-AU" sz="1200" b="0" i="0" kern="1200" baseline="0" dirty="0">
                <a:solidFill>
                  <a:schemeClr val="tx1"/>
                </a:solidFill>
                <a:effectLst/>
              </a:rPr>
              <a:t> quoted as saying that “Antimicrobial resistance is one of the most pressing issues globally, not only for human health but it is a multi-sectoral problem involving animal health, agriculture, the environment, trade and many other sectors”. </a:t>
            </a:r>
            <a:endParaRPr lang="en-AU" sz="1200" dirty="0"/>
          </a:p>
          <a:p>
            <a:endParaRPr lang="en-AU" sz="1200" dirty="0"/>
          </a:p>
          <a:p>
            <a:r>
              <a:rPr lang="en-AU" sz="1200" b="0" i="0" kern="1200" dirty="0">
                <a:solidFill>
                  <a:schemeClr val="tx1"/>
                </a:solidFill>
                <a:effectLst/>
              </a:rPr>
              <a:t>Dr Tedros Adhanom Ghebreyesus, Director-General of WHO was quoted as saying “A lack of effective antibiotics is as serious a security threat as a sudden and deadly disease outbreak. Strong, sustained action across all sectors is vital if we are to turn back the tide of antimicrobial resistance and keep the world safe."</a:t>
            </a:r>
            <a:endParaRPr lang="en-AU" sz="1200" dirty="0"/>
          </a:p>
          <a:p>
            <a:endParaRPr lang="en-AU" sz="1200" dirty="0"/>
          </a:p>
          <a:p>
            <a:r>
              <a:rPr lang="en-AU" sz="1200" dirty="0"/>
              <a:t>Prof Dame Sally Davies, England’s chief</a:t>
            </a:r>
            <a:r>
              <a:rPr lang="en-AU" sz="1200" baseline="0" dirty="0"/>
              <a:t> medical officer was quoted as saying </a:t>
            </a:r>
            <a:r>
              <a:rPr lang="en-AU" sz="1200" b="0" i="0" kern="1200" dirty="0">
                <a:solidFill>
                  <a:schemeClr val="tx1"/>
                </a:solidFill>
                <a:effectLst/>
              </a:rPr>
              <a:t>“We will be given the choice of, well you can have an expensive treatment that’s likely to cure you, but you’ll get an infection that is likely to be resistant and you’ll probably die of it,” she told MPs. “Meanwhile all transplants will be out of the window because they are all prone to infections. There will be a lot of suffering and modern medicine will be lost.”</a:t>
            </a:r>
            <a:endParaRPr lang="en-AU" sz="1200" dirty="0"/>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4</a:t>
            </a:fld>
            <a:endParaRPr lang="en-AU" dirty="0"/>
          </a:p>
        </p:txBody>
      </p:sp>
    </p:spTree>
    <p:extLst>
      <p:ext uri="{BB962C8B-B14F-4D97-AF65-F5344CB8AC3E}">
        <p14:creationId xmlns:p14="http://schemas.microsoft.com/office/powerpoint/2010/main" val="33615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The Lancet recently published, ‘</a:t>
            </a:r>
            <a:r>
              <a:rPr lang="en-AU" b="0" i="0" dirty="0">
                <a:solidFill>
                  <a:srgbClr val="212121"/>
                </a:solidFill>
                <a:effectLst/>
                <a:latin typeface="Trebuchet MS" panose="020B0603020202020204" pitchFamily="34" charset="0"/>
              </a:rPr>
              <a:t>Global burden of bacterial antimicrobial resistance 1990-2021: a systematic analysis with forecasts to 2050,’ which provides the first comprehensive assessment of the global burden of AMR from 1990 to 2021, with results forecasted until 2050. The study estimated, that in 2021, there were 1.14 million deaths attributable to bacterial AM and 4.71 million associated with bacterial AMR. For both deaths associated with AMR, methicillin-resistant </a:t>
            </a:r>
            <a:r>
              <a:rPr lang="en-AU" b="0" i="1" dirty="0">
                <a:solidFill>
                  <a:srgbClr val="212121"/>
                </a:solidFill>
                <a:effectLst/>
                <a:latin typeface="Trebuchet MS" panose="020B0603020202020204" pitchFamily="34" charset="0"/>
              </a:rPr>
              <a:t>Staphylococcus aureus </a:t>
            </a:r>
            <a:r>
              <a:rPr lang="en-AU" b="0" i="0" dirty="0">
                <a:solidFill>
                  <a:srgbClr val="212121"/>
                </a:solidFill>
                <a:effectLst/>
                <a:latin typeface="Trebuchet MS" panose="020B0603020202020204" pitchFamily="34" charset="0"/>
              </a:rPr>
              <a:t>increased the most globally (from 261000 associated deaths and 57200 attributable deaths in 1990 , to 550000 associated deaths and 130000 attributable deaths in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a:solidFill>
                <a:srgbClr val="212121"/>
              </a:solidFill>
              <a:effectLst/>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Trebuchet MS" panose="020B0603020202020204" pitchFamily="34" charset="0"/>
              </a:rPr>
              <a:t>It is predicted that in 2050, there will be 1.91 million deaths attributable to AMR and 8.22 million deaths associated with AMR could occur globally in 2050. Regions with the highest all-age AMR mortality forecasted in 2050 are south Asia and Latin America and the Caribbean.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dirty="0">
              <a:solidFill>
                <a:srgbClr val="212121"/>
              </a:solidFill>
              <a:effectLst/>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a:solidFill>
                  <a:srgbClr val="212121"/>
                </a:solidFill>
                <a:effectLst/>
                <a:latin typeface="Trebuchet MS" panose="020B0603020202020204" pitchFamily="34" charset="0"/>
              </a:rPr>
              <a:t>The implications of AMR include: </a:t>
            </a:r>
          </a:p>
          <a:p>
            <a:pPr marL="342900" indent="-342900">
              <a:buFont typeface="Arial" panose="020B0604020202020204" pitchFamily="34" charset="0"/>
              <a:buChar char="•"/>
            </a:pPr>
            <a:r>
              <a:rPr lang="en-AU" sz="1200" dirty="0">
                <a:latin typeface="+mn-lt"/>
              </a:rPr>
              <a:t>Productivity losses, increased health care costs, rise in poverty</a:t>
            </a:r>
          </a:p>
          <a:p>
            <a:pPr marL="342900" indent="-342900">
              <a:buFont typeface="Arial" panose="020B0604020202020204" pitchFamily="34" charset="0"/>
              <a:buChar char="•"/>
            </a:pPr>
            <a:r>
              <a:rPr lang="en-AU" sz="1200" dirty="0">
                <a:latin typeface="+mn-lt"/>
              </a:rPr>
              <a:t>Puts gains of modern medicine at risk, especially surgery and cancer treatments which are dependent on effective antibiotics</a:t>
            </a:r>
            <a:endParaRPr lang="en-AU" sz="1200" dirty="0"/>
          </a:p>
          <a:p>
            <a:endParaRPr lang="en-AU" dirty="0"/>
          </a:p>
          <a:p>
            <a:r>
              <a:rPr lang="en-AU"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https://www.thelancet.com/journals/lancet/article/PIIS0140-6736(24)01867-1/fulltext </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5</a:t>
            </a:fld>
            <a:endParaRPr lang="en-AU" dirty="0"/>
          </a:p>
        </p:txBody>
      </p:sp>
    </p:spTree>
    <p:extLst>
      <p:ext uri="{BB962C8B-B14F-4D97-AF65-F5344CB8AC3E}">
        <p14:creationId xmlns:p14="http://schemas.microsoft.com/office/powerpoint/2010/main" val="516100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Antimicrobial resistant infections make infections more difficult to treat. Resulting in:</a:t>
            </a:r>
          </a:p>
          <a:p>
            <a:pPr marL="285750" indent="-285750">
              <a:buFont typeface="Arial" panose="020B0604020202020204" pitchFamily="34" charset="0"/>
              <a:buChar char="•"/>
            </a:pPr>
            <a:r>
              <a:rPr lang="en-AU" dirty="0"/>
              <a:t>Treatment failures</a:t>
            </a:r>
          </a:p>
          <a:p>
            <a:pPr marL="285750" indent="-285750">
              <a:buFont typeface="Arial" panose="020B0604020202020204" pitchFamily="34" charset="0"/>
              <a:buChar char="•"/>
            </a:pPr>
            <a:r>
              <a:rPr lang="en-AU" dirty="0"/>
              <a:t>Recurring infections</a:t>
            </a:r>
          </a:p>
          <a:p>
            <a:pPr marL="285750" indent="-285750">
              <a:buFont typeface="Arial" panose="020B0604020202020204" pitchFamily="34" charset="0"/>
              <a:buChar char="•"/>
            </a:pPr>
            <a:r>
              <a:rPr lang="en-AU" dirty="0"/>
              <a:t>Longer hospital stays </a:t>
            </a:r>
          </a:p>
          <a:p>
            <a:pPr marL="285750" indent="-285750">
              <a:buFont typeface="Arial" panose="020B0604020202020204" pitchFamily="34" charset="0"/>
              <a:buChar char="•"/>
            </a:pPr>
            <a:r>
              <a:rPr lang="en-AU" dirty="0"/>
              <a:t>Longer recovery times</a:t>
            </a:r>
          </a:p>
          <a:p>
            <a:pPr marL="285750" indent="-285750">
              <a:buFont typeface="Arial" panose="020B0604020202020204" pitchFamily="34" charset="0"/>
              <a:buChar char="•"/>
            </a:pPr>
            <a:r>
              <a:rPr lang="en-AU" dirty="0"/>
              <a:t>Higher risk of mortality or long-term complications</a:t>
            </a:r>
          </a:p>
          <a:p>
            <a:pPr marL="285750" indent="-285750">
              <a:buFont typeface="Arial" panose="020B0604020202020204" pitchFamily="34" charset="0"/>
              <a:buChar char="•"/>
            </a:pPr>
            <a:r>
              <a:rPr lang="en-AU" dirty="0"/>
              <a:t>Higher cost to the health care system</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6</a:t>
            </a:fld>
            <a:endParaRPr lang="en-AU" dirty="0"/>
          </a:p>
        </p:txBody>
      </p:sp>
    </p:spTree>
    <p:extLst>
      <p:ext uri="{BB962C8B-B14F-4D97-AF65-F5344CB8AC3E}">
        <p14:creationId xmlns:p14="http://schemas.microsoft.com/office/powerpoint/2010/main" val="304368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Antimicrobial resistance occurs when bacteria develop resistance to an antimicrobial that was previously an effective treatment. Bacteria develop natural defences</a:t>
            </a:r>
            <a:r>
              <a:rPr lang="en-AU" baseline="0" dirty="0"/>
              <a:t> against antibiotics. When this occurs, potentially due to prolonged exposure to or overuse of a particular antibiotic, the antibiotic’s effectiveness to treat the infection decreases, and may reach a point where the antibiotic has no benefit. </a:t>
            </a:r>
          </a:p>
          <a:p>
            <a:endParaRPr lang="en-AU" dirty="0"/>
          </a:p>
          <a:p>
            <a:r>
              <a:rPr lang="en-AU" dirty="0"/>
              <a:t>The</a:t>
            </a:r>
            <a:r>
              <a:rPr lang="en-AU" baseline="0" dirty="0"/>
              <a:t> overuse</a:t>
            </a:r>
            <a:r>
              <a:rPr lang="en-AU" dirty="0"/>
              <a:t> of antibiotics in health (human and animal) and agriculture has increased the amount of exposure bacteria have to them, giving bacteria more opportunity</a:t>
            </a:r>
            <a:r>
              <a:rPr lang="en-AU" baseline="0" dirty="0"/>
              <a:t> to develop resistance</a:t>
            </a:r>
            <a:r>
              <a:rPr lang="en-AU" dirty="0"/>
              <a:t>. The process of natural selection (‘survival of the fittest’ – favouring bacteria that develop the strongest natural</a:t>
            </a:r>
            <a:r>
              <a:rPr lang="en-AU" baseline="0" dirty="0"/>
              <a:t> defences) fuels the increasing prevalence of </a:t>
            </a:r>
            <a:r>
              <a:rPr lang="en-AU" dirty="0"/>
              <a:t>antimicrobial resistance.</a:t>
            </a:r>
          </a:p>
          <a:p>
            <a:endParaRPr lang="en-AU" dirty="0"/>
          </a:p>
          <a:p>
            <a:r>
              <a:rPr lang="en-AU" dirty="0"/>
              <a:t>New challenges in infection control resulting from more complex health care (for example, outpatient chemotherapy) and increasing domestic and international</a:t>
            </a:r>
            <a:r>
              <a:rPr lang="en-AU" baseline="0" dirty="0"/>
              <a:t> </a:t>
            </a:r>
            <a:r>
              <a:rPr lang="en-AU" dirty="0"/>
              <a:t>travel have increased the spread of resistant bacteria both between</a:t>
            </a:r>
            <a:r>
              <a:rPr lang="en-AU" baseline="0" dirty="0"/>
              <a:t> individuals and between countries</a:t>
            </a:r>
            <a:r>
              <a:rPr lang="en-AU" dirty="0"/>
              <a:t>. </a:t>
            </a:r>
          </a:p>
          <a:p>
            <a:endParaRPr lang="en-AU" dirty="0"/>
          </a:p>
          <a:p>
            <a:pPr marL="0" marR="0" lvl="2" indent="0" algn="l" defTabSz="457200" rtl="0" eaLnBrk="1" fontAlgn="auto" latinLnBrk="0" hangingPunct="1">
              <a:lnSpc>
                <a:spcPct val="100000"/>
              </a:lnSpc>
              <a:spcBef>
                <a:spcPts val="0"/>
              </a:spcBef>
              <a:spcAft>
                <a:spcPts val="0"/>
              </a:spcAft>
              <a:buClrTx/>
              <a:buSzTx/>
              <a:buFontTx/>
              <a:buNone/>
              <a:tabLst/>
              <a:defRPr/>
            </a:pPr>
            <a:r>
              <a:rPr lang="en-AU" sz="1200" dirty="0"/>
              <a:t>When patients have longer hospital stays, this may increase the chance of patients acquiring resistant organisms from other patients. </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7</a:t>
            </a:fld>
            <a:endParaRPr lang="en-AU" dirty="0"/>
          </a:p>
        </p:txBody>
      </p:sp>
    </p:spTree>
    <p:extLst>
      <p:ext uri="{BB962C8B-B14F-4D97-AF65-F5344CB8AC3E}">
        <p14:creationId xmlns:p14="http://schemas.microsoft.com/office/powerpoint/2010/main" val="41594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diagram </a:t>
            </a:r>
            <a:r>
              <a:rPr lang="en-AU" baseline="0" dirty="0"/>
              <a:t>shows Carbapenemase producing </a:t>
            </a:r>
            <a:r>
              <a:rPr lang="en-AU" i="1" baseline="0" dirty="0"/>
              <a:t>Enterobacteriaceae</a:t>
            </a:r>
            <a:r>
              <a:rPr lang="en-AU" baseline="0" dirty="0"/>
              <a:t> (CPE) becoming more prevalent in Europe over a short period of time. </a:t>
            </a:r>
            <a:r>
              <a:rPr lang="en-AU" i="1" baseline="0" dirty="0"/>
              <a:t>Enterobacteriaceae</a:t>
            </a:r>
            <a:r>
              <a:rPr lang="en-AU" i="0" baseline="0" dirty="0"/>
              <a:t> has been renamed </a:t>
            </a:r>
            <a:r>
              <a:rPr lang="en-AU" i="1" baseline="0" dirty="0"/>
              <a:t>Enterobacterales</a:t>
            </a:r>
            <a:r>
              <a:rPr lang="en-AU" i="0" baseline="0" dirty="0"/>
              <a:t>.</a:t>
            </a:r>
          </a:p>
          <a:p>
            <a:endParaRPr lang="en-AU" i="0" baseline="0" dirty="0"/>
          </a:p>
          <a:p>
            <a:r>
              <a:rPr lang="en-AU" i="0" baseline="0"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hlinkClick r:id="rId3"/>
              </a:rPr>
              <a:t>https://ecdc.europa.eu/sites/portal/files/media/en/publications/Publications/carbapenem-resistant-enterobacteriaceae-risk-assessment-april-2016.pdf</a:t>
            </a:r>
            <a:r>
              <a:rPr lang="en-AU"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hlinkClick r:id="rId4"/>
              </a:rPr>
              <a:t>https://www.ecdc.europa.eu/sites/default/files/documents/carbapenem-resistant-enterobacteriaceae-risk-assessment-rev-2.pdf</a:t>
            </a:r>
            <a:r>
              <a:rPr lang="en-AU" sz="1200" dirty="0"/>
              <a:t> </a:t>
            </a: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8</a:t>
            </a:fld>
            <a:endParaRPr lang="en-AU" dirty="0"/>
          </a:p>
        </p:txBody>
      </p:sp>
    </p:spTree>
    <p:extLst>
      <p:ext uri="{BB962C8B-B14F-4D97-AF65-F5344CB8AC3E}">
        <p14:creationId xmlns:p14="http://schemas.microsoft.com/office/powerpoint/2010/main" val="266593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429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AU" baseline="0" dirty="0"/>
              <a:t>So why can’t new antibiotics be developed to tackle resistance? Well, they can but there are reasons why this is a very slow and complex process. </a:t>
            </a:r>
          </a:p>
          <a:p>
            <a:pPr marL="0" marR="0" lvl="0" indent="0" algn="l" defTabSz="342900" rtl="0" eaLnBrk="1" fontAlgn="auto" latinLnBrk="0" hangingPunct="1">
              <a:lnSpc>
                <a:spcPct val="100000"/>
              </a:lnSpc>
              <a:spcBef>
                <a:spcPts val="750"/>
              </a:spcBef>
              <a:spcAft>
                <a:spcPts val="0"/>
              </a:spcAft>
              <a:buClrTx/>
              <a:buSzTx/>
              <a:buFont typeface="Arial" panose="020B0604020202020204" pitchFamily="34" charset="0"/>
              <a:buNone/>
              <a:tabLst/>
              <a:defRPr/>
            </a:pPr>
            <a:endParaRPr lang="en-AU" baseline="0" dirty="0"/>
          </a:p>
          <a:p>
            <a:pPr marL="0" marR="0" lvl="0" indent="0" algn="l" defTabSz="3429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AU" baseline="0" dirty="0"/>
              <a:t>Many </a:t>
            </a:r>
            <a:r>
              <a:rPr lang="en-AU" dirty="0"/>
              <a:t>pharmaceutical companies </a:t>
            </a:r>
            <a:r>
              <a:rPr lang="en-AU" baseline="0" dirty="0"/>
              <a:t>have stopped developing antibiotics over the last 20 years, resulting in very few new antibiotics being developed and released onto the market. The reason for this decline is that antibiotics, in particular, are extremely expensive and resource-intensive to develop. </a:t>
            </a:r>
          </a:p>
          <a:p>
            <a:pPr marL="0" marR="0" lvl="0" indent="0" algn="l" defTabSz="342900" rtl="0" eaLnBrk="1" fontAlgn="auto" latinLnBrk="0" hangingPunct="1">
              <a:lnSpc>
                <a:spcPct val="100000"/>
              </a:lnSpc>
              <a:spcBef>
                <a:spcPts val="750"/>
              </a:spcBef>
              <a:spcAft>
                <a:spcPts val="0"/>
              </a:spcAft>
              <a:buClrTx/>
              <a:buSzTx/>
              <a:buFont typeface="Arial" panose="020B0604020202020204" pitchFamily="34" charset="0"/>
              <a:buNone/>
              <a:tabLst/>
              <a:defRPr/>
            </a:pPr>
            <a:endParaRPr lang="en-AU" dirty="0"/>
          </a:p>
          <a:p>
            <a:pPr marL="0" indent="0">
              <a:buFont typeface="Arial" pitchFamily="34" charset="0"/>
              <a:buNone/>
            </a:pPr>
            <a:r>
              <a:rPr lang="en-AU" sz="1200" b="0" i="0" u="none" strike="noStrike" kern="1200" baseline="0" dirty="0">
                <a:solidFill>
                  <a:schemeClr val="tx1"/>
                </a:solidFill>
                <a:latin typeface="Trebuchet MS Regular" panose="020B0603020202020204" pitchFamily="34" charset="0"/>
                <a:ea typeface="+mn-ea"/>
                <a:cs typeface="+mn-cs"/>
              </a:rPr>
              <a:t>The World Health Organisation reviewed the publicly available information on the current clinical development pipeline of antimicrobial agents. </a:t>
            </a:r>
            <a:r>
              <a:rPr lang="en-AU" dirty="0"/>
              <a:t>T</a:t>
            </a:r>
            <a:r>
              <a:rPr lang="en-AU" sz="1200" b="0" i="0" u="none" strike="noStrike" kern="1200" baseline="0" dirty="0">
                <a:solidFill>
                  <a:schemeClr val="tx1"/>
                </a:solidFill>
                <a:latin typeface="Trebuchet MS Regular" panose="020B0603020202020204" pitchFamily="34" charset="0"/>
                <a:ea typeface="+mn-ea"/>
                <a:cs typeface="+mn-cs"/>
              </a:rPr>
              <a:t>heir review showed the current clinical pipeline is still insufficient to mitigate the threat of antimicrobial resistance (particularly Gram-negative</a:t>
            </a:r>
            <a:r>
              <a:rPr lang="en-AU" sz="1200" b="0" i="0" u="none" strike="noStrike" kern="1200" dirty="0">
                <a:solidFill>
                  <a:schemeClr val="tx1"/>
                </a:solidFill>
                <a:latin typeface="Trebuchet MS Regular" panose="020B0603020202020204" pitchFamily="34" charset="0"/>
                <a:ea typeface="+mn-ea"/>
                <a:cs typeface="+mn-cs"/>
              </a:rPr>
              <a:t> bacteria and TB</a:t>
            </a:r>
            <a:r>
              <a:rPr lang="en-AU" sz="1200" b="0" i="0" u="none" strike="noStrike" kern="1200" baseline="0" dirty="0">
                <a:solidFill>
                  <a:schemeClr val="tx1"/>
                </a:solidFill>
                <a:latin typeface="Trebuchet MS Regular" panose="020B0603020202020204" pitchFamily="34" charset="0"/>
                <a:ea typeface="+mn-ea"/>
                <a:cs typeface="+mn-cs"/>
              </a:rPr>
              <a:t>). And m</a:t>
            </a:r>
            <a:r>
              <a:rPr lang="en-AU" dirty="0"/>
              <a:t>ost agents in the pipeline are modifications of existing antibiotic classes – therefore they</a:t>
            </a:r>
            <a:r>
              <a:rPr lang="en-AU" baseline="0" dirty="0"/>
              <a:t> are only </a:t>
            </a:r>
            <a:r>
              <a:rPr lang="en-AU" dirty="0"/>
              <a:t>short-term solutions as they usually cannot overcome multiple existing resistance mechanisms.</a:t>
            </a:r>
          </a:p>
          <a:p>
            <a:pPr marL="0" indent="0">
              <a:buFont typeface="Arial" pitchFamily="34" charset="0"/>
              <a:buNone/>
            </a:pPr>
            <a:endParaRPr lang="en-AU" dirty="0"/>
          </a:p>
          <a:p>
            <a:pPr marL="0" indent="0">
              <a:buFont typeface="Arial" pitchFamily="34" charset="0"/>
              <a:buNone/>
            </a:pPr>
            <a:r>
              <a:rPr lang="en-AU" dirty="0"/>
              <a:t>In 2011, there were only 27 new antibiotics in clinical development against priority pathogens, down from 31 products in 2017. </a:t>
            </a:r>
            <a:r>
              <a:rPr lang="en-AU" b="0" i="0" dirty="0">
                <a:solidFill>
                  <a:srgbClr val="1F1F1F"/>
                </a:solidFill>
                <a:effectLst/>
                <a:latin typeface="Google Sans"/>
              </a:rPr>
              <a:t>Although the number of antibacterial agents in the clinical pipeline increased from </a:t>
            </a:r>
            <a:r>
              <a:rPr lang="en-AU" b="0" i="0" dirty="0">
                <a:solidFill>
                  <a:srgbClr val="040C28"/>
                </a:solidFill>
                <a:effectLst/>
                <a:latin typeface="Google Sans"/>
              </a:rPr>
              <a:t>80 in 2021 to 97 in 2023</a:t>
            </a:r>
            <a:r>
              <a:rPr lang="en-AU" b="0" i="0" dirty="0">
                <a:solidFill>
                  <a:srgbClr val="1F1F1F"/>
                </a:solidFill>
                <a:effectLst/>
                <a:latin typeface="Google Sans"/>
              </a:rPr>
              <a:t>, there is a pressing need for new, innovative agents for serious infections and to replace those becoming ineffective due to widespread use</a:t>
            </a:r>
            <a:endParaRPr lang="en-AU" dirty="0"/>
          </a:p>
          <a:p>
            <a:pPr marL="0" indent="0">
              <a:buFont typeface="Arial" pitchFamily="34" charset="0"/>
              <a:buNone/>
            </a:pPr>
            <a:endParaRPr lang="en-AU" dirty="0"/>
          </a:p>
          <a:p>
            <a:pPr marL="0" indent="0">
              <a:buFont typeface="Arial" pitchFamily="34" charset="0"/>
              <a:buNone/>
            </a:pPr>
            <a:r>
              <a:rPr lang="en-AU" dirty="0"/>
              <a:t>References:</a:t>
            </a:r>
          </a:p>
          <a:p>
            <a:pPr marL="0" indent="0">
              <a:buFont typeface="Arial" pitchFamily="34" charset="0"/>
              <a:buNone/>
            </a:pPr>
            <a:r>
              <a:rPr lang="en-AU" dirty="0"/>
              <a:t>https://www.who.int/news/item/22-06-2022-22-06-2022-lack-of-innovation-set-to-undermine-antibiotic-performance-and-health-gains#:~:text=According%20to%20WHO%20annual%20analyses,over%20the%20last%203%20years. </a:t>
            </a:r>
          </a:p>
          <a:p>
            <a:pPr marL="0" indent="0">
              <a:buFont typeface="Arial" pitchFamily="34" charset="0"/>
              <a:buNone/>
            </a:pPr>
            <a:endParaRPr lang="en-AU" dirty="0"/>
          </a:p>
          <a:p>
            <a:pPr marL="0" indent="0">
              <a:buFont typeface="Arial" pitchFamily="34" charset="0"/>
              <a:buNone/>
            </a:pPr>
            <a:r>
              <a:rPr lang="en-AU" dirty="0"/>
              <a:t>https://www.reactgroup.org/toolbox/understand/how-did-we-end-up-here/few-antibiotics-under-development/ </a:t>
            </a:r>
          </a:p>
          <a:p>
            <a:pPr marL="0" indent="0">
              <a:buFont typeface="Arial" pitchFamily="34" charset="0"/>
              <a:buNone/>
            </a:pPr>
            <a:endParaRPr lang="en-AU" dirty="0"/>
          </a:p>
          <a:p>
            <a:pPr marL="0" indent="0">
              <a:buFont typeface="Arial" pitchFamily="34" charset="0"/>
              <a:buNone/>
            </a:pPr>
            <a:r>
              <a:rPr lang="en-AU" dirty="0"/>
              <a:t>https://www.who.int/news/item/14-06-2024-who-releases-report-on-state-of-development-of-antibacterials#:~:text=Although%20the%20number%20of%20antibacterial,ineffective%20due%20to%20widespread%20use. </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9</a:t>
            </a:fld>
            <a:endParaRPr lang="en-AU" dirty="0"/>
          </a:p>
        </p:txBody>
      </p:sp>
    </p:spTree>
    <p:extLst>
      <p:ext uri="{BB962C8B-B14F-4D97-AF65-F5344CB8AC3E}">
        <p14:creationId xmlns:p14="http://schemas.microsoft.com/office/powerpoint/2010/main" val="310075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69332"/>
          </a:xfrm>
          <a:prstGeom prst="rect">
            <a:avLst/>
          </a:prstGeom>
        </p:spPr>
        <p:txBody>
          <a:bodyPr lIns="0">
            <a:spAutoFit/>
          </a:bodyPr>
          <a:lstStyle>
            <a:lvl1pPr marL="0" indent="0">
              <a:buFontTx/>
              <a:buNone/>
              <a:defRPr sz="20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spTree>
    <p:extLst>
      <p:ext uri="{BB962C8B-B14F-4D97-AF65-F5344CB8AC3E}">
        <p14:creationId xmlns:p14="http://schemas.microsoft.com/office/powerpoint/2010/main" val="4084714649"/>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8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2B63AD0-AF62-1C4D-9CAC-49A4FA3A603A}"/>
              </a:ext>
            </a:extLst>
          </p:cNvPr>
          <p:cNvSpPr>
            <a:spLocks noGrp="1"/>
          </p:cNvSpPr>
          <p:nvPr>
            <p:ph type="body" sz="quarter" idx="13"/>
          </p:nvPr>
        </p:nvSpPr>
        <p:spPr>
          <a:xfrm>
            <a:off x="611188" y="1383618"/>
            <a:ext cx="4896916" cy="369332"/>
          </a:xfrm>
          <a:prstGeom prst="rect">
            <a:avLst/>
          </a:prstGeom>
        </p:spPr>
        <p:txBody>
          <a:bodyPr>
            <a:spAutoFit/>
          </a:bodyPr>
          <a:lstStyle>
            <a:lvl1pPr marL="0" indent="0">
              <a:buFontTx/>
              <a:buNone/>
              <a:defRPr sz="2000">
                <a:latin typeface="Arial" panose="020B0604020202020204" pitchFamily="34" charset="0"/>
                <a:cs typeface="Arial" panose="020B0604020202020204" pitchFamily="34" charset="0"/>
              </a:defRPr>
            </a:lvl1pPr>
          </a:lstStyle>
          <a:p>
            <a:pPr lvl="0"/>
            <a:r>
              <a:rPr lang="en-US" dirty="0"/>
              <a:t>Edit Master text styles</a:t>
            </a:r>
          </a:p>
        </p:txBody>
      </p:sp>
      <p:sp>
        <p:nvSpPr>
          <p:cNvPr id="10" name="Picture Placeholder 2">
            <a:extLst>
              <a:ext uri="{FF2B5EF4-FFF2-40B4-BE49-F238E27FC236}">
                <a16:creationId xmlns:a16="http://schemas.microsoft.com/office/drawing/2014/main" id="{B9641584-AA35-1943-8B7F-C2210544872A}"/>
              </a:ext>
            </a:extLst>
          </p:cNvPr>
          <p:cNvSpPr>
            <a:spLocks noGrp="1"/>
          </p:cNvSpPr>
          <p:nvPr>
            <p:ph type="pic" sz="quarter" idx="16" hasCustomPrompt="1"/>
          </p:nvPr>
        </p:nvSpPr>
        <p:spPr>
          <a:xfrm>
            <a:off x="5724128" y="2895786"/>
            <a:ext cx="2791222" cy="1350151"/>
          </a:xfrm>
          <a:prstGeom prst="rect">
            <a:avLst/>
          </a:prstGeom>
        </p:spPr>
        <p:txBody>
          <a:bodyPr/>
          <a:lstStyle>
            <a:lvl1pPr marL="0" indent="0">
              <a:buFontTx/>
              <a:buNone/>
              <a:defRPr sz="1600">
                <a:latin typeface="Arial" panose="020B0604020202020204" pitchFamily="34" charset="0"/>
                <a:cs typeface="Arial" panose="020B0604020202020204" pitchFamily="34" charset="0"/>
              </a:defRPr>
            </a:lvl1pPr>
          </a:lstStyle>
          <a:p>
            <a:r>
              <a:rPr lang="en-US" sz="1600" dirty="0"/>
              <a:t>Insert picture</a:t>
            </a:r>
            <a:endParaRPr lang="en-US" dirty="0"/>
          </a:p>
        </p:txBody>
      </p:sp>
      <p:sp>
        <p:nvSpPr>
          <p:cNvPr id="11" name="Chart Placeholder 2">
            <a:extLst>
              <a:ext uri="{FF2B5EF4-FFF2-40B4-BE49-F238E27FC236}">
                <a16:creationId xmlns:a16="http://schemas.microsoft.com/office/drawing/2014/main" id="{C316484E-EDC0-9142-91E1-08CF64C7F0F6}"/>
              </a:ext>
            </a:extLst>
          </p:cNvPr>
          <p:cNvSpPr>
            <a:spLocks noGrp="1"/>
          </p:cNvSpPr>
          <p:nvPr>
            <p:ph type="chart" sz="quarter" idx="17" hasCustomPrompt="1"/>
          </p:nvPr>
        </p:nvSpPr>
        <p:spPr>
          <a:xfrm>
            <a:off x="5724129" y="1355774"/>
            <a:ext cx="2790825" cy="1377901"/>
          </a:xfrm>
          <a:prstGeom prst="rect">
            <a:avLst/>
          </a:prstGeom>
        </p:spPr>
        <p:txBody>
          <a:bodyPr/>
          <a:lstStyle>
            <a:lvl1pPr marL="0" indent="0">
              <a:buFontTx/>
              <a:buNone/>
              <a:defRPr sz="1800">
                <a:latin typeface="Arial" panose="020B0604020202020204" pitchFamily="34" charset="0"/>
                <a:cs typeface="Arial" panose="020B0604020202020204" pitchFamily="34" charset="0"/>
              </a:defRPr>
            </a:lvl1pPr>
          </a:lstStyle>
          <a:p>
            <a:r>
              <a:rPr lang="en-US" dirty="0"/>
              <a:t>Insert chart</a:t>
            </a:r>
          </a:p>
        </p:txBody>
      </p:sp>
      <p:sp>
        <p:nvSpPr>
          <p:cNvPr id="13" name="Date Placeholder 3">
            <a:extLst>
              <a:ext uri="{FF2B5EF4-FFF2-40B4-BE49-F238E27FC236}">
                <a16:creationId xmlns:a16="http://schemas.microsoft.com/office/drawing/2014/main" id="{166CB89E-74FF-0244-ABFF-4385F3DC40B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14" name="Footer Placeholder 4">
            <a:extLst>
              <a:ext uri="{FF2B5EF4-FFF2-40B4-BE49-F238E27FC236}">
                <a16:creationId xmlns:a16="http://schemas.microsoft.com/office/drawing/2014/main" id="{37EB5868-8531-794A-94A6-8B264238CBD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6938AAA3-A414-F048-8E1D-4E502B3B3A2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7" name="Title 2">
            <a:extLst>
              <a:ext uri="{FF2B5EF4-FFF2-40B4-BE49-F238E27FC236}">
                <a16:creationId xmlns:a16="http://schemas.microsoft.com/office/drawing/2014/main" id="{13B15BC4-15E0-DE4D-8083-CAF48A603665}"/>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3457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D6B6D-E5BB-8F48-BBD2-1C6331794AD5}"/>
              </a:ext>
            </a:extLst>
          </p:cNvPr>
          <p:cNvSpPr>
            <a:spLocks noGrp="1"/>
          </p:cNvSpPr>
          <p:nvPr>
            <p:ph type="body" sz="half" idx="2" hasCustomPrompt="1"/>
          </p:nvPr>
        </p:nvSpPr>
        <p:spPr>
          <a:xfrm>
            <a:off x="630238" y="1543050"/>
            <a:ext cx="3653730" cy="369332"/>
          </a:xfrm>
          <a:prstGeom prst="rect">
            <a:avLst/>
          </a:prstGeom>
        </p:spPr>
        <p:txBody>
          <a:bodyPr lIns="0">
            <a:sp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itle 1">
            <a:extLst>
              <a:ext uri="{FF2B5EF4-FFF2-40B4-BE49-F238E27FC236}">
                <a16:creationId xmlns:a16="http://schemas.microsoft.com/office/drawing/2014/main" id="{87274511-D8B3-2E4B-916E-9A428FCCB4A4}"/>
              </a:ext>
            </a:extLst>
          </p:cNvPr>
          <p:cNvSpPr txBox="1">
            <a:spLocks/>
          </p:cNvSpPr>
          <p:nvPr userDrawn="1"/>
        </p:nvSpPr>
        <p:spPr>
          <a:xfrm>
            <a:off x="611560" y="495887"/>
            <a:ext cx="3672408" cy="978729"/>
          </a:xfrm>
          <a:prstGeom prst="rect">
            <a:avLst/>
          </a:prstGeom>
        </p:spPr>
        <p:txBody>
          <a:bodyPr wrap="square"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3200" dirty="0">
                <a:latin typeface="Arial" panose="020B0604020202020204" pitchFamily="34" charset="0"/>
                <a:cs typeface="Arial" panose="020B0604020202020204" pitchFamily="34" charset="0"/>
              </a:rPr>
              <a:t>Click to edit Master title style</a:t>
            </a:r>
          </a:p>
        </p:txBody>
      </p:sp>
      <p:sp>
        <p:nvSpPr>
          <p:cNvPr id="13" name="Picture Placeholder 2">
            <a:extLst>
              <a:ext uri="{FF2B5EF4-FFF2-40B4-BE49-F238E27FC236}">
                <a16:creationId xmlns:a16="http://schemas.microsoft.com/office/drawing/2014/main" id="{050DA104-2C03-7048-A02B-113AF64E1569}"/>
              </a:ext>
            </a:extLst>
          </p:cNvPr>
          <p:cNvSpPr>
            <a:spLocks noGrp="1"/>
          </p:cNvSpPr>
          <p:nvPr>
            <p:ph type="pic" sz="quarter" idx="15" hasCustomPrompt="1"/>
          </p:nvPr>
        </p:nvSpPr>
        <p:spPr>
          <a:xfrm>
            <a:off x="4643438" y="740569"/>
            <a:ext cx="3871912" cy="3661172"/>
          </a:xfrm>
          <a:prstGeom prst="rect">
            <a:avLst/>
          </a:prstGeom>
        </p:spPr>
        <p:txBody>
          <a:bodyPr/>
          <a:lstStyle>
            <a:lvl1pPr marL="0" indent="0">
              <a:buFontTx/>
              <a:buNone/>
              <a:defRPr sz="1600">
                <a:latin typeface="Arial" panose="020B0604020202020204" pitchFamily="34" charset="0"/>
                <a:cs typeface="Arial" panose="020B0604020202020204" pitchFamily="34" charset="0"/>
              </a:defRPr>
            </a:lvl1pPr>
          </a:lstStyle>
          <a:p>
            <a:r>
              <a:rPr lang="en-US" sz="1600" dirty="0"/>
              <a:t>Insert picture</a:t>
            </a:r>
            <a:endParaRPr lang="en-US" dirty="0"/>
          </a:p>
        </p:txBody>
      </p:sp>
      <p:sp>
        <p:nvSpPr>
          <p:cNvPr id="8" name="Date Placeholder 3">
            <a:extLst>
              <a:ext uri="{FF2B5EF4-FFF2-40B4-BE49-F238E27FC236}">
                <a16:creationId xmlns:a16="http://schemas.microsoft.com/office/drawing/2014/main" id="{8A85FB56-BB12-DE44-B1AC-B1487CFFACBF}"/>
              </a:ext>
            </a:extLst>
          </p:cNvPr>
          <p:cNvSpPr>
            <a:spLocks noGrp="1"/>
          </p:cNvSpPr>
          <p:nvPr>
            <p:ph type="dt" sz="half" idx="16"/>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E348E47B-247C-B447-8B4A-34B313E554F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647279D6-30D5-3747-A68B-663EA8E928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337690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D6B6D-E5BB-8F48-BBD2-1C6331794AD5}"/>
              </a:ext>
            </a:extLst>
          </p:cNvPr>
          <p:cNvSpPr>
            <a:spLocks noGrp="1"/>
          </p:cNvSpPr>
          <p:nvPr>
            <p:ph type="body" sz="half" idx="2"/>
          </p:nvPr>
        </p:nvSpPr>
        <p:spPr>
          <a:xfrm>
            <a:off x="630238" y="1543050"/>
            <a:ext cx="3365698" cy="341632"/>
          </a:xfrm>
          <a:prstGeom prst="rect">
            <a:avLst/>
          </a:prstGeom>
        </p:spPr>
        <p:txBody>
          <a:bodyPr lIns="0">
            <a:spAutoFit/>
          </a:bodyPr>
          <a:lstStyle>
            <a:lvl1pPr marL="0" indent="0">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4">
            <a:extLst>
              <a:ext uri="{FF2B5EF4-FFF2-40B4-BE49-F238E27FC236}">
                <a16:creationId xmlns:a16="http://schemas.microsoft.com/office/drawing/2014/main" id="{073DCD6B-8643-024A-90F3-A33435884B8F}"/>
              </a:ext>
            </a:extLst>
          </p:cNvPr>
          <p:cNvSpPr>
            <a:spLocks noGrp="1" noChangeAspect="1"/>
          </p:cNvSpPr>
          <p:nvPr>
            <p:ph type="body" sz="quarter" idx="3" hasCustomPrompt="1"/>
          </p:nvPr>
        </p:nvSpPr>
        <p:spPr>
          <a:xfrm>
            <a:off x="4629150" y="920431"/>
            <a:ext cx="3887788" cy="369332"/>
          </a:xfrm>
          <a:prstGeom prst="rect">
            <a:avLst/>
          </a:prstGeom>
        </p:spPr>
        <p:txBody>
          <a:bodyPr anchor="b">
            <a:spAutoFit/>
          </a:bodyPr>
          <a:lstStyle>
            <a:lvl1pPr marL="0" indent="0">
              <a:buNone/>
              <a:defRPr lang="en-US" sz="2000" b="1" i="0" kern="1200" dirty="0">
                <a:solidFill>
                  <a:srgbClr val="1178A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7EA3BA9A-CF68-024A-B96F-821FAE15048F}"/>
              </a:ext>
            </a:extLst>
          </p:cNvPr>
          <p:cNvSpPr>
            <a:spLocks noGrp="1"/>
          </p:cNvSpPr>
          <p:nvPr>
            <p:ph idx="14"/>
          </p:nvPr>
        </p:nvSpPr>
        <p:spPr>
          <a:xfrm>
            <a:off x="4629150" y="1334636"/>
            <a:ext cx="3886200" cy="1309589"/>
          </a:xfrm>
          <a:prstGeom prst="rect">
            <a:avLst/>
          </a:prstGeom>
        </p:spPr>
        <p:txBody>
          <a:bodyPr lIns="0">
            <a:spAutoFit/>
          </a:bodyPr>
          <a:lstStyle>
            <a:lvl1pPr>
              <a:defRPr sz="18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18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800" b="0" i="0">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87274511-D8B3-2E4B-916E-9A428FCCB4A4}"/>
              </a:ext>
            </a:extLst>
          </p:cNvPr>
          <p:cNvSpPr txBox="1">
            <a:spLocks/>
          </p:cNvSpPr>
          <p:nvPr userDrawn="1"/>
        </p:nvSpPr>
        <p:spPr>
          <a:xfrm>
            <a:off x="611560" y="495887"/>
            <a:ext cx="3384376" cy="978729"/>
          </a:xfrm>
          <a:prstGeom prst="rect">
            <a:avLst/>
          </a:prstGeom>
        </p:spPr>
        <p:txBody>
          <a:bodyPr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3200" dirty="0">
                <a:latin typeface="Arial" panose="020B0604020202020204" pitchFamily="34" charset="0"/>
                <a:cs typeface="Arial" panose="020B0604020202020204" pitchFamily="34" charset="0"/>
              </a:rPr>
              <a:t>Click to edit Master title style</a:t>
            </a:r>
          </a:p>
        </p:txBody>
      </p:sp>
      <p:sp>
        <p:nvSpPr>
          <p:cNvPr id="6" name="Date Placeholder 3">
            <a:extLst>
              <a:ext uri="{FF2B5EF4-FFF2-40B4-BE49-F238E27FC236}">
                <a16:creationId xmlns:a16="http://schemas.microsoft.com/office/drawing/2014/main" id="{8A85FB56-BB12-DE44-B1AC-B1487CFFACBF}"/>
              </a:ext>
            </a:extLst>
          </p:cNvPr>
          <p:cNvSpPr>
            <a:spLocks noGrp="1"/>
          </p:cNvSpPr>
          <p:nvPr>
            <p:ph type="dt" sz="half" idx="16"/>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7" name="Footer Placeholder 4">
            <a:extLst>
              <a:ext uri="{FF2B5EF4-FFF2-40B4-BE49-F238E27FC236}">
                <a16:creationId xmlns:a16="http://schemas.microsoft.com/office/drawing/2014/main" id="{E348E47B-247C-B447-8B4A-34B313E554FF}"/>
              </a:ext>
            </a:extLst>
          </p:cNvPr>
          <p:cNvSpPr>
            <a:spLocks noGrp="1"/>
          </p:cNvSpPr>
          <p:nvPr>
            <p:ph type="ftr" sz="quarter" idx="17"/>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647279D6-30D5-3747-A68B-663EA8E928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2131463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3417337-538C-8A07-1DC3-F00AE2F50BB9}"/>
              </a:ext>
            </a:extLst>
          </p:cNvPr>
          <p:cNvSpPr>
            <a:spLocks noGrp="1"/>
          </p:cNvSpPr>
          <p:nvPr>
            <p:ph type="dt" sz="half" idx="10"/>
          </p:nvPr>
        </p:nvSpPr>
        <p:spPr/>
        <p:txBody>
          <a:bodyPr/>
          <a:lstStyle/>
          <a:p>
            <a:fld id="{6731C801-442D-3445-89B1-17C5491956E9}" type="datetimeFigureOut">
              <a:rPr lang="en-US" smtClean="0"/>
              <a:pPr/>
              <a:t>11/5/2024</a:t>
            </a:fld>
            <a:endParaRPr lang="en-US" dirty="0"/>
          </a:p>
        </p:txBody>
      </p:sp>
      <p:sp>
        <p:nvSpPr>
          <p:cNvPr id="4" name="Footer Placeholder 3">
            <a:extLst>
              <a:ext uri="{FF2B5EF4-FFF2-40B4-BE49-F238E27FC236}">
                <a16:creationId xmlns:a16="http://schemas.microsoft.com/office/drawing/2014/main" id="{0A33E1E9-56EF-5A2B-C98F-9E4F4CD3F9C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E044DB-2A1A-D2D9-B396-5D77A1B8CB9C}"/>
              </a:ext>
            </a:extLst>
          </p:cNvPr>
          <p:cNvSpPr>
            <a:spLocks noGrp="1"/>
          </p:cNvSpPr>
          <p:nvPr>
            <p:ph type="sldNum" sz="quarter" idx="12"/>
          </p:nvPr>
        </p:nvSpPr>
        <p:spPr/>
        <p:txBody>
          <a:bodyPr/>
          <a:lstStyle/>
          <a:p>
            <a:fld id="{98DE03F7-F82B-894C-A633-2EAA8A79CA00}" type="slidenum">
              <a:rPr lang="en-US" smtClean="0"/>
              <a:pPr/>
              <a:t>‹#›</a:t>
            </a:fld>
            <a:endParaRPr lang="en-US" dirty="0"/>
          </a:p>
        </p:txBody>
      </p:sp>
      <p:sp>
        <p:nvSpPr>
          <p:cNvPr id="8" name="Title 2">
            <a:extLst>
              <a:ext uri="{FF2B5EF4-FFF2-40B4-BE49-F238E27FC236}">
                <a16:creationId xmlns:a16="http://schemas.microsoft.com/office/drawing/2014/main" id="{A0DEE42B-9675-18E8-DCAA-1D7EFB8488AB}"/>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graphicFrame>
        <p:nvGraphicFramePr>
          <p:cNvPr id="2" name="Table 1">
            <a:extLst>
              <a:ext uri="{FF2B5EF4-FFF2-40B4-BE49-F238E27FC236}">
                <a16:creationId xmlns:a16="http://schemas.microsoft.com/office/drawing/2014/main" id="{0FB5479D-8E50-33AD-FEF0-31AD354F9548}"/>
              </a:ext>
            </a:extLst>
          </p:cNvPr>
          <p:cNvGraphicFramePr>
            <a:graphicFrameLocks noGrp="1"/>
          </p:cNvGraphicFramePr>
          <p:nvPr userDrawn="1">
            <p:extLst>
              <p:ext uri="{D42A27DB-BD31-4B8C-83A1-F6EECF244321}">
                <p14:modId xmlns:p14="http://schemas.microsoft.com/office/powerpoint/2010/main" val="3554541714"/>
              </p:ext>
            </p:extLst>
          </p:nvPr>
        </p:nvGraphicFramePr>
        <p:xfrm>
          <a:off x="612824" y="1420376"/>
          <a:ext cx="7902526" cy="1188720"/>
        </p:xfrm>
        <a:graphic>
          <a:graphicData uri="http://schemas.openxmlformats.org/drawingml/2006/table">
            <a:tbl>
              <a:tblPr firstRow="1" bandRow="1">
                <a:tableStyleId>{7E9639D4-E3E2-4D34-9284-5A2195B3D0D7}</a:tableStyleId>
              </a:tblPr>
              <a:tblGrid>
                <a:gridCol w="7902526">
                  <a:extLst>
                    <a:ext uri="{9D8B030D-6E8A-4147-A177-3AD203B41FA5}">
                      <a16:colId xmlns:a16="http://schemas.microsoft.com/office/drawing/2014/main" val="935959361"/>
                    </a:ext>
                  </a:extLst>
                </a:gridCol>
              </a:tblGrid>
              <a:tr h="278130">
                <a:tc>
                  <a:txBody>
                    <a:bodyPr/>
                    <a:lstStyle/>
                    <a:p>
                      <a:r>
                        <a:rPr lang="en-US" sz="1800" dirty="0"/>
                        <a:t>Add text</a:t>
                      </a:r>
                    </a:p>
                  </a:txBody>
                  <a:tcPr marT="34290" marB="34290">
                    <a:solidFill>
                      <a:srgbClr val="1178A2"/>
                    </a:solidFill>
                  </a:tcPr>
                </a:tc>
                <a:extLst>
                  <a:ext uri="{0D108BD9-81ED-4DB2-BD59-A6C34878D82A}">
                    <a16:rowId xmlns:a16="http://schemas.microsoft.com/office/drawing/2014/main" val="4249735858"/>
                  </a:ext>
                </a:extLst>
              </a:tr>
              <a:tr h="278130">
                <a:tc>
                  <a:txBody>
                    <a:bodyPr/>
                    <a:lstStyle/>
                    <a:p>
                      <a:r>
                        <a:rPr lang="en-US" sz="1400" dirty="0">
                          <a:ln>
                            <a:noFill/>
                          </a:ln>
                          <a:solidFill>
                            <a:schemeClr val="tx1"/>
                          </a:solidFill>
                        </a:rPr>
                        <a:t>Add text</a:t>
                      </a:r>
                    </a:p>
                  </a:txBody>
                  <a:tcPr marT="34290" marB="34290">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803024"/>
                  </a:ext>
                </a:extLst>
              </a:tr>
              <a:tr h="278130">
                <a:tc>
                  <a:txBody>
                    <a:bodyPr/>
                    <a:lstStyle/>
                    <a:p>
                      <a:endParaRPr lang="en-US" sz="1400" dirty="0">
                        <a:ln>
                          <a:noFill/>
                        </a:ln>
                        <a:solidFill>
                          <a:schemeClr val="tx1"/>
                        </a:solidFill>
                      </a:endParaRPr>
                    </a:p>
                  </a:txBody>
                  <a:tcPr marT="34290" marB="34290">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8252863"/>
                  </a:ext>
                </a:extLst>
              </a:tr>
              <a:tr h="278130">
                <a:tc>
                  <a:txBody>
                    <a:bodyPr/>
                    <a:lstStyle/>
                    <a:p>
                      <a:endParaRPr lang="en-US" sz="1400" dirty="0">
                        <a:ln>
                          <a:noFill/>
                        </a:ln>
                        <a:solidFill>
                          <a:schemeClr val="tx1"/>
                        </a:solidFill>
                      </a:endParaRPr>
                    </a:p>
                  </a:txBody>
                  <a:tcPr marT="34290" marB="34290">
                    <a:lnR w="63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68788435"/>
                  </a:ext>
                </a:extLst>
              </a:tr>
            </a:tbl>
          </a:graphicData>
        </a:graphic>
      </p:graphicFrame>
    </p:spTree>
    <p:extLst>
      <p:ext uri="{BB962C8B-B14F-4D97-AF65-F5344CB8AC3E}">
        <p14:creationId xmlns:p14="http://schemas.microsoft.com/office/powerpoint/2010/main" val="1584411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3417337-538C-8A07-1DC3-F00AE2F50BB9}"/>
              </a:ext>
            </a:extLst>
          </p:cNvPr>
          <p:cNvSpPr>
            <a:spLocks noGrp="1"/>
          </p:cNvSpPr>
          <p:nvPr>
            <p:ph type="dt" sz="half" idx="10"/>
          </p:nvPr>
        </p:nvSpPr>
        <p:spPr/>
        <p:txBody>
          <a:bodyPr/>
          <a:lstStyle/>
          <a:p>
            <a:fld id="{6731C801-442D-3445-89B1-17C5491956E9}" type="datetimeFigureOut">
              <a:rPr lang="en-US" smtClean="0"/>
              <a:pPr/>
              <a:t>11/5/2024</a:t>
            </a:fld>
            <a:endParaRPr lang="en-US" dirty="0"/>
          </a:p>
        </p:txBody>
      </p:sp>
      <p:sp>
        <p:nvSpPr>
          <p:cNvPr id="4" name="Footer Placeholder 3">
            <a:extLst>
              <a:ext uri="{FF2B5EF4-FFF2-40B4-BE49-F238E27FC236}">
                <a16:creationId xmlns:a16="http://schemas.microsoft.com/office/drawing/2014/main" id="{0A33E1E9-56EF-5A2B-C98F-9E4F4CD3F9C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5E044DB-2A1A-D2D9-B396-5D77A1B8CB9C}"/>
              </a:ext>
            </a:extLst>
          </p:cNvPr>
          <p:cNvSpPr>
            <a:spLocks noGrp="1"/>
          </p:cNvSpPr>
          <p:nvPr>
            <p:ph type="sldNum" sz="quarter" idx="12"/>
          </p:nvPr>
        </p:nvSpPr>
        <p:spPr/>
        <p:txBody>
          <a:bodyPr/>
          <a:lstStyle/>
          <a:p>
            <a:fld id="{98DE03F7-F82B-894C-A633-2EAA8A79CA00}" type="slidenum">
              <a:rPr lang="en-US" smtClean="0"/>
              <a:pPr/>
              <a:t>‹#›</a:t>
            </a:fld>
            <a:endParaRPr lang="en-US" dirty="0"/>
          </a:p>
        </p:txBody>
      </p:sp>
      <p:graphicFrame>
        <p:nvGraphicFramePr>
          <p:cNvPr id="7" name="Table 6">
            <a:extLst>
              <a:ext uri="{FF2B5EF4-FFF2-40B4-BE49-F238E27FC236}">
                <a16:creationId xmlns:a16="http://schemas.microsoft.com/office/drawing/2014/main" id="{9DD5448C-9478-EB24-9C71-5782060F3C27}"/>
              </a:ext>
            </a:extLst>
          </p:cNvPr>
          <p:cNvGraphicFramePr>
            <a:graphicFrameLocks noGrp="1"/>
          </p:cNvGraphicFramePr>
          <p:nvPr userDrawn="1">
            <p:extLst>
              <p:ext uri="{D42A27DB-BD31-4B8C-83A1-F6EECF244321}">
                <p14:modId xmlns:p14="http://schemas.microsoft.com/office/powerpoint/2010/main" val="573066873"/>
              </p:ext>
            </p:extLst>
          </p:nvPr>
        </p:nvGraphicFramePr>
        <p:xfrm>
          <a:off x="612824" y="1420376"/>
          <a:ext cx="7902526" cy="1188720"/>
        </p:xfrm>
        <a:graphic>
          <a:graphicData uri="http://schemas.openxmlformats.org/drawingml/2006/table">
            <a:tbl>
              <a:tblPr firstRow="1" bandRow="1">
                <a:tableStyleId>{7E9639D4-E3E2-4D34-9284-5A2195B3D0D7}</a:tableStyleId>
              </a:tblPr>
              <a:tblGrid>
                <a:gridCol w="3951263">
                  <a:extLst>
                    <a:ext uri="{9D8B030D-6E8A-4147-A177-3AD203B41FA5}">
                      <a16:colId xmlns:a16="http://schemas.microsoft.com/office/drawing/2014/main" val="935959361"/>
                    </a:ext>
                  </a:extLst>
                </a:gridCol>
                <a:gridCol w="3951263">
                  <a:extLst>
                    <a:ext uri="{9D8B030D-6E8A-4147-A177-3AD203B41FA5}">
                      <a16:colId xmlns:a16="http://schemas.microsoft.com/office/drawing/2014/main" val="1390784938"/>
                    </a:ext>
                  </a:extLst>
                </a:gridCol>
              </a:tblGrid>
              <a:tr h="278130">
                <a:tc>
                  <a:txBody>
                    <a:bodyPr/>
                    <a:lstStyle/>
                    <a:p>
                      <a:r>
                        <a:rPr lang="en-US" sz="1800" dirty="0"/>
                        <a:t>Add text</a:t>
                      </a:r>
                    </a:p>
                  </a:txBody>
                  <a:tcPr marT="34290" marB="34290">
                    <a:solidFill>
                      <a:srgbClr val="1178A2"/>
                    </a:solidFill>
                  </a:tcPr>
                </a:tc>
                <a:tc>
                  <a:txBody>
                    <a:bodyPr/>
                    <a:lstStyle/>
                    <a:p>
                      <a:r>
                        <a:rPr lang="en-US" sz="1800" dirty="0"/>
                        <a:t>Add text</a:t>
                      </a:r>
                    </a:p>
                  </a:txBody>
                  <a:tcPr marT="34290" marB="34290">
                    <a:solidFill>
                      <a:srgbClr val="1178A2"/>
                    </a:solidFill>
                  </a:tcPr>
                </a:tc>
                <a:extLst>
                  <a:ext uri="{0D108BD9-81ED-4DB2-BD59-A6C34878D82A}">
                    <a16:rowId xmlns:a16="http://schemas.microsoft.com/office/drawing/2014/main" val="4249735858"/>
                  </a:ext>
                </a:extLst>
              </a:tr>
              <a:tr h="278130">
                <a:tc>
                  <a:txBody>
                    <a:bodyPr/>
                    <a:lstStyle/>
                    <a:p>
                      <a:r>
                        <a:rPr lang="en-US" sz="1400" dirty="0">
                          <a:ln>
                            <a:noFill/>
                          </a:ln>
                          <a:solidFill>
                            <a:schemeClr val="tx1"/>
                          </a:solidFill>
                        </a:rPr>
                        <a:t>Add text</a:t>
                      </a:r>
                    </a:p>
                  </a:txBody>
                  <a:tcPr marT="34290" marB="34290">
                    <a:lnR w="6350" cap="flat" cmpd="sng" algn="ctr">
                      <a:solidFill>
                        <a:schemeClr val="tx1"/>
                      </a:solidFill>
                      <a:prstDash val="solid"/>
                      <a:round/>
                      <a:headEnd type="none" w="med" len="med"/>
                      <a:tailEnd type="none" w="med" len="med"/>
                    </a:lnR>
                  </a:tcPr>
                </a:tc>
                <a:tc>
                  <a:txBody>
                    <a:bodyPr/>
                    <a:lstStyle/>
                    <a:p>
                      <a:r>
                        <a:rPr lang="en-US" sz="1400" dirty="0">
                          <a:ln>
                            <a:noFill/>
                          </a:ln>
                          <a:solidFill>
                            <a:schemeClr val="tx1"/>
                          </a:solidFill>
                        </a:rPr>
                        <a:t>Add text</a:t>
                      </a: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8803024"/>
                  </a:ext>
                </a:extLst>
              </a:tr>
              <a:tr h="278130">
                <a:tc>
                  <a:txBody>
                    <a:bodyPr/>
                    <a:lstStyle/>
                    <a:p>
                      <a:endParaRPr lang="en-US" sz="1400" dirty="0">
                        <a:ln>
                          <a:noFill/>
                        </a:ln>
                        <a:solidFill>
                          <a:schemeClr val="tx1"/>
                        </a:solidFill>
                      </a:endParaRPr>
                    </a:p>
                  </a:txBody>
                  <a:tcPr marT="34290" marB="34290">
                    <a:lnR w="6350" cap="flat" cmpd="sng" algn="ctr">
                      <a:solidFill>
                        <a:schemeClr val="tx1"/>
                      </a:solidFill>
                      <a:prstDash val="solid"/>
                      <a:round/>
                      <a:headEnd type="none" w="med" len="med"/>
                      <a:tailEnd type="none" w="med" len="med"/>
                    </a:lnR>
                  </a:tcPr>
                </a:tc>
                <a:tc>
                  <a:txBody>
                    <a:bodyPr/>
                    <a:lstStyle/>
                    <a:p>
                      <a:endParaRPr lang="en-US" sz="1400" dirty="0">
                        <a:ln>
                          <a:noFill/>
                        </a:ln>
                        <a:solidFill>
                          <a:schemeClr val="tx1"/>
                        </a:solidFill>
                      </a:endParaRP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8252863"/>
                  </a:ext>
                </a:extLst>
              </a:tr>
              <a:tr h="278130">
                <a:tc>
                  <a:txBody>
                    <a:bodyPr/>
                    <a:lstStyle/>
                    <a:p>
                      <a:endParaRPr lang="en-US" sz="1400" dirty="0">
                        <a:ln>
                          <a:noFill/>
                        </a:ln>
                        <a:solidFill>
                          <a:schemeClr val="tx1"/>
                        </a:solidFill>
                      </a:endParaRPr>
                    </a:p>
                  </a:txBody>
                  <a:tcPr marT="34290" marB="34290">
                    <a:lnR w="6350" cap="flat" cmpd="sng" algn="ctr">
                      <a:solidFill>
                        <a:schemeClr val="tx1"/>
                      </a:solidFill>
                      <a:prstDash val="solid"/>
                      <a:round/>
                      <a:headEnd type="none" w="med" len="med"/>
                      <a:tailEnd type="none" w="med" len="med"/>
                    </a:lnR>
                  </a:tcPr>
                </a:tc>
                <a:tc>
                  <a:txBody>
                    <a:bodyPr/>
                    <a:lstStyle/>
                    <a:p>
                      <a:endParaRPr lang="en-US" sz="1400" dirty="0">
                        <a:ln>
                          <a:noFill/>
                        </a:ln>
                        <a:solidFill>
                          <a:schemeClr val="tx1"/>
                        </a:solidFill>
                      </a:endParaRPr>
                    </a:p>
                  </a:txBody>
                  <a:tcPr marT="34290" marB="34290">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68788435"/>
                  </a:ext>
                </a:extLst>
              </a:tr>
            </a:tbl>
          </a:graphicData>
        </a:graphic>
      </p:graphicFrame>
      <p:sp>
        <p:nvSpPr>
          <p:cNvPr id="8" name="Title 2">
            <a:extLst>
              <a:ext uri="{FF2B5EF4-FFF2-40B4-BE49-F238E27FC236}">
                <a16:creationId xmlns:a16="http://schemas.microsoft.com/office/drawing/2014/main" id="{A0DEE42B-9675-18E8-DCAA-1D7EFB8488AB}"/>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53994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362DE-27AB-264F-BD99-B5B2A2CE9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6881" cy="5164177"/>
          </a:xfrm>
          <a:prstGeom prst="rect">
            <a:avLst/>
          </a:prstGeom>
        </p:spPr>
      </p:pic>
      <p:pic>
        <p:nvPicPr>
          <p:cNvPr id="7" name="Picture 6" descr="ACSQHC.png">
            <a:extLst>
              <a:ext uri="{FF2B5EF4-FFF2-40B4-BE49-F238E27FC236}">
                <a16:creationId xmlns:a16="http://schemas.microsoft.com/office/drawing/2014/main" id="{7029393B-01E7-0C49-A200-2B33538AB519}"/>
              </a:ext>
            </a:extLst>
          </p:cNvPr>
          <p:cNvPicPr>
            <a:picLocks noChangeAspect="1"/>
          </p:cNvPicPr>
          <p:nvPr userDrawn="1"/>
        </p:nvPicPr>
        <p:blipFill>
          <a:blip r:embed="rId3"/>
          <a:stretch>
            <a:fillRect/>
          </a:stretch>
        </p:blipFill>
        <p:spPr>
          <a:xfrm>
            <a:off x="611560" y="4515966"/>
            <a:ext cx="3747128" cy="408921"/>
          </a:xfrm>
          <a:prstGeom prst="rect">
            <a:avLst/>
          </a:prstGeom>
        </p:spPr>
      </p:pic>
      <p:sp>
        <p:nvSpPr>
          <p:cNvPr id="17" name="Text Placeholder 4">
            <a:extLst>
              <a:ext uri="{FF2B5EF4-FFF2-40B4-BE49-F238E27FC236}">
                <a16:creationId xmlns:a16="http://schemas.microsoft.com/office/drawing/2014/main" id="{D56B1EF5-522D-0C42-9BDC-20CCA6633E00}"/>
              </a:ext>
            </a:extLst>
          </p:cNvPr>
          <p:cNvSpPr>
            <a:spLocks noGrp="1"/>
          </p:cNvSpPr>
          <p:nvPr>
            <p:ph type="body" sz="quarter" idx="13" hasCustomPrompt="1"/>
          </p:nvPr>
        </p:nvSpPr>
        <p:spPr>
          <a:xfrm>
            <a:off x="611188" y="3219822"/>
            <a:ext cx="5473700" cy="968470"/>
          </a:xfrm>
          <a:prstGeom prst="rect">
            <a:avLst/>
          </a:prstGeom>
        </p:spPr>
        <p:txBody>
          <a:bodyPr lIns="0" anchor="b" anchorCtr="0">
            <a:spAutoFit/>
          </a:bodyPr>
          <a:lstStyle>
            <a:lvl1pPr marL="0" indent="0">
              <a:spcBef>
                <a:spcPts val="500"/>
              </a:spcBef>
              <a:buFontTx/>
              <a:buNone/>
              <a:defRPr sz="18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Staff name</a:t>
            </a:r>
          </a:p>
          <a:p>
            <a:pPr lvl="0"/>
            <a:r>
              <a:rPr lang="en-US" dirty="0" err="1"/>
              <a:t>staffname@safetyandquality.gov.au</a:t>
            </a:r>
            <a:endParaRPr lang="en-US" dirty="0"/>
          </a:p>
          <a:p>
            <a:pPr lvl="0"/>
            <a:r>
              <a:rPr lang="en-US" dirty="0" err="1"/>
              <a:t>www.safetyandquality.gov.au</a:t>
            </a:r>
            <a:endParaRPr lang="en-US" dirty="0"/>
          </a:p>
        </p:txBody>
      </p:sp>
      <p:pic>
        <p:nvPicPr>
          <p:cNvPr id="22" name="Picture 21">
            <a:extLst>
              <a:ext uri="{FF2B5EF4-FFF2-40B4-BE49-F238E27FC236}">
                <a16:creationId xmlns:a16="http://schemas.microsoft.com/office/drawing/2014/main" id="{40F7320B-D123-5F47-B3EF-286CC1EA8A7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10075" y="773269"/>
            <a:ext cx="602910" cy="2016130"/>
          </a:xfrm>
          <a:prstGeom prst="rect">
            <a:avLst/>
          </a:prstGeom>
        </p:spPr>
      </p:pic>
    </p:spTree>
    <p:extLst>
      <p:ext uri="{BB962C8B-B14F-4D97-AF65-F5344CB8AC3E}">
        <p14:creationId xmlns:p14="http://schemas.microsoft.com/office/powerpoint/2010/main" val="33422500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93826A2E-E6FC-8A48-8FF1-9FCDA5DAFDE1}"/>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9E67337A-22F7-C447-862E-B67C2F74465E}"/>
              </a:ext>
            </a:extLst>
          </p:cNvPr>
          <p:cNvSpPr>
            <a:spLocks noGrp="1"/>
          </p:cNvSpPr>
          <p:nvPr>
            <p:ph type="body" sz="quarter" idx="13"/>
          </p:nvPr>
        </p:nvSpPr>
        <p:spPr>
          <a:xfrm>
            <a:off x="611188" y="1869672"/>
            <a:ext cx="7886700" cy="341632"/>
          </a:xfrm>
          <a:prstGeom prst="rect">
            <a:avLst/>
          </a:prstGeom>
        </p:spPr>
        <p:txBody>
          <a:bodyPr lIns="0">
            <a:spAutoFit/>
          </a:bodyPr>
          <a:lstStyle>
            <a:lvl1pPr marL="0" indent="0">
              <a:buFontTx/>
              <a:buNone/>
              <a:defRPr sz="1800">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9" name="Text Placeholder 2">
            <a:extLst>
              <a:ext uri="{FF2B5EF4-FFF2-40B4-BE49-F238E27FC236}">
                <a16:creationId xmlns:a16="http://schemas.microsoft.com/office/drawing/2014/main" id="{8F850901-9D8B-9044-9C15-354145AF5740}"/>
              </a:ext>
            </a:extLst>
          </p:cNvPr>
          <p:cNvSpPr>
            <a:spLocks noGrp="1"/>
          </p:cNvSpPr>
          <p:nvPr>
            <p:ph type="body" idx="1" hasCustomPrompt="1"/>
          </p:nvPr>
        </p:nvSpPr>
        <p:spPr>
          <a:xfrm>
            <a:off x="611188" y="1345291"/>
            <a:ext cx="7867650" cy="369332"/>
          </a:xfrm>
          <a:prstGeom prst="rect">
            <a:avLst/>
          </a:prstGeom>
        </p:spPr>
        <p:txBody>
          <a:bodyPr wrap="square" lIns="0" anchor="b">
            <a:spAutoFit/>
          </a:bodyPr>
          <a:lstStyle>
            <a:lvl1pPr marL="0" indent="0">
              <a:buNone/>
              <a:defRPr sz="2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10" name="Date Placeholder 3">
            <a:extLst>
              <a:ext uri="{FF2B5EF4-FFF2-40B4-BE49-F238E27FC236}">
                <a16:creationId xmlns:a16="http://schemas.microsoft.com/office/drawing/2014/main" id="{8413BB1C-162E-4D41-8B60-5EF3369D79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11" name="Footer Placeholder 4">
            <a:extLst>
              <a:ext uri="{FF2B5EF4-FFF2-40B4-BE49-F238E27FC236}">
                <a16:creationId xmlns:a16="http://schemas.microsoft.com/office/drawing/2014/main" id="{71B6FA11-9F7D-8743-BE8D-609E699C952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6" name="Slide Number Placeholder 5">
            <a:extLst>
              <a:ext uri="{FF2B5EF4-FFF2-40B4-BE49-F238E27FC236}">
                <a16:creationId xmlns:a16="http://schemas.microsoft.com/office/drawing/2014/main" id="{17234A42-F8B0-E142-8819-9AE03EEA6F6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5646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E67337A-22F7-C447-862E-B67C2F74465E}"/>
              </a:ext>
            </a:extLst>
          </p:cNvPr>
          <p:cNvSpPr>
            <a:spLocks noGrp="1"/>
          </p:cNvSpPr>
          <p:nvPr>
            <p:ph type="body" sz="quarter" idx="13"/>
          </p:nvPr>
        </p:nvSpPr>
        <p:spPr>
          <a:xfrm>
            <a:off x="611188" y="1437624"/>
            <a:ext cx="7886700" cy="424732"/>
          </a:xfrm>
          <a:prstGeom prst="rect">
            <a:avLst/>
          </a:prstGeom>
        </p:spPr>
        <p:txBody>
          <a:bodyPr lIns="0" rIns="90000">
            <a:spAutoFit/>
          </a:bodyPr>
          <a:lstStyle>
            <a:lvl1pPr marL="0" indent="0">
              <a:buFontTx/>
              <a:buNone/>
              <a:defRPr sz="2400">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9" name="Title 2">
            <a:extLst>
              <a:ext uri="{FF2B5EF4-FFF2-40B4-BE49-F238E27FC236}">
                <a16:creationId xmlns:a16="http://schemas.microsoft.com/office/drawing/2014/main" id="{35D60D2A-DD7A-B444-BFBF-0E1639D3712E}"/>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4196B17F-A7E0-6543-B316-0B79681D75C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8" name="Footer Placeholder 4">
            <a:extLst>
              <a:ext uri="{FF2B5EF4-FFF2-40B4-BE49-F238E27FC236}">
                <a16:creationId xmlns:a16="http://schemas.microsoft.com/office/drawing/2014/main" id="{6A30BA15-A937-8146-89C5-47C487CEC10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A9D25DAB-05BA-9343-8E7A-8028D372538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944261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9DFEB3C6-813E-9E4A-9266-FA299C5BC06A}"/>
              </a:ext>
            </a:extLst>
          </p:cNvPr>
          <p:cNvSpPr>
            <a:spLocks noGrp="1"/>
          </p:cNvSpPr>
          <p:nvPr>
            <p:ph idx="1" hasCustomPrompt="1"/>
          </p:nvPr>
        </p:nvSpPr>
        <p:spPr>
          <a:xfrm>
            <a:off x="611560" y="1437624"/>
            <a:ext cx="7886700" cy="1364989"/>
          </a:xfrm>
          <a:prstGeom prst="rect">
            <a:avLst/>
          </a:prstGeom>
        </p:spPr>
        <p:txBody>
          <a:bodyPr lIns="0">
            <a:spAutoFit/>
          </a:bodyPr>
          <a:lstStyle>
            <a:lvl1pPr>
              <a:defRPr sz="2400" b="0" i="0">
                <a:solidFill>
                  <a:schemeClr val="bg1"/>
                </a:solidFill>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800" b="0" i="0">
                <a:solidFill>
                  <a:schemeClr val="bg1"/>
                </a:solidFill>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solidFill>
                  <a:schemeClr val="bg1"/>
                </a:solidFill>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itle 2">
            <a:extLst>
              <a:ext uri="{FF2B5EF4-FFF2-40B4-BE49-F238E27FC236}">
                <a16:creationId xmlns:a16="http://schemas.microsoft.com/office/drawing/2014/main" id="{6009CD25-577F-3343-A6D7-8667675A55CA}"/>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8" name="Date Placeholder 3">
            <a:extLst>
              <a:ext uri="{FF2B5EF4-FFF2-40B4-BE49-F238E27FC236}">
                <a16:creationId xmlns:a16="http://schemas.microsoft.com/office/drawing/2014/main" id="{A5C5D1E6-5E56-FC48-9DE7-E1720A037F3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382ACCF5-5C53-6C4D-A5B9-4605D83578C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E7193B6E-76A4-CA4C-8A6F-852C50797C8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458256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BD37AF4-060B-C744-8F29-E939BAFE4326}"/>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66A4C864-720A-EF4E-ADF8-2F40DDBB893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CE04470D-94B9-E64E-AE2C-47F59367994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BCA6B65C-F14C-D441-BA3D-5787ECB31E3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288448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69332"/>
          </a:xfrm>
          <a:prstGeom prst="rect">
            <a:avLst/>
          </a:prstGeom>
        </p:spPr>
        <p:txBody>
          <a:bodyPr lIns="0">
            <a:spAutoFit/>
          </a:bodyPr>
          <a:lstStyle>
            <a:lvl1pPr marL="0" indent="0">
              <a:buFontTx/>
              <a:buNone/>
              <a:defRPr sz="20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pic>
        <p:nvPicPr>
          <p:cNvPr id="6" name="Picture 5">
            <a:extLst>
              <a:ext uri="{FF2B5EF4-FFF2-40B4-BE49-F238E27FC236}">
                <a16:creationId xmlns:a16="http://schemas.microsoft.com/office/drawing/2014/main" id="{61729383-60D9-6641-BA84-48AF978A98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4656" y="458797"/>
            <a:ext cx="1587500" cy="571500"/>
          </a:xfrm>
          <a:prstGeom prst="rect">
            <a:avLst/>
          </a:prstGeom>
        </p:spPr>
      </p:pic>
    </p:spTree>
    <p:extLst>
      <p:ext uri="{BB962C8B-B14F-4D97-AF65-F5344CB8AC3E}">
        <p14:creationId xmlns:p14="http://schemas.microsoft.com/office/powerpoint/2010/main" val="885126332"/>
      </p:ext>
    </p:extLst>
  </p:cSld>
  <p:clrMapOvr>
    <a:masterClrMapping/>
  </p:clrMapOvr>
  <p:extLst>
    <p:ext uri="{DCECCB84-F9BA-43D5-87BE-67443E8EF086}">
      <p15:sldGuideLst xmlns:p15="http://schemas.microsoft.com/office/powerpoint/2012/main">
        <p15:guide id="1" orient="horz" pos="1344">
          <p15:clr>
            <a:srgbClr val="FBAE40"/>
          </p15:clr>
        </p15:guide>
        <p15:guide id="2" pos="38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AF246-631B-EA42-B621-773962A4AB3B}"/>
              </a:ext>
            </a:extLst>
          </p:cNvPr>
          <p:cNvSpPr>
            <a:spLocks noGrp="1"/>
          </p:cNvSpPr>
          <p:nvPr>
            <p:ph type="body" idx="1" hasCustomPrompt="1"/>
          </p:nvPr>
        </p:nvSpPr>
        <p:spPr>
          <a:xfrm>
            <a:off x="630239" y="1232475"/>
            <a:ext cx="3868737" cy="646331"/>
          </a:xfrm>
          <a:prstGeom prst="rect">
            <a:avLst/>
          </a:prstGeom>
        </p:spPr>
        <p:txBody>
          <a:bodyPr lIns="0" anchor="b">
            <a:spAutoFit/>
          </a:bodyPr>
          <a:lstStyle>
            <a:lvl1pPr marL="0" indent="0">
              <a:buNone/>
              <a:defRPr sz="2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5" name="Text Placeholder 4">
            <a:extLst>
              <a:ext uri="{FF2B5EF4-FFF2-40B4-BE49-F238E27FC236}">
                <a16:creationId xmlns:a16="http://schemas.microsoft.com/office/drawing/2014/main" id="{4C168D6C-2494-A245-88D7-2840C4C6A1D5}"/>
              </a:ext>
            </a:extLst>
          </p:cNvPr>
          <p:cNvSpPr>
            <a:spLocks noGrp="1" noChangeAspect="1"/>
          </p:cNvSpPr>
          <p:nvPr>
            <p:ph type="body" sz="quarter" idx="3" hasCustomPrompt="1"/>
          </p:nvPr>
        </p:nvSpPr>
        <p:spPr>
          <a:xfrm>
            <a:off x="4629150" y="1232475"/>
            <a:ext cx="3887788" cy="646331"/>
          </a:xfrm>
          <a:prstGeom prst="rect">
            <a:avLst/>
          </a:prstGeom>
        </p:spPr>
        <p:txBody>
          <a:bodyPr anchor="b">
            <a:spAutoFit/>
          </a:bodyPr>
          <a:lstStyle>
            <a:lvl1pPr marL="0" indent="0">
              <a:buNone/>
              <a:defRPr lang="en-US" sz="2000" b="1" i="0" kern="1200" dirty="0">
                <a:solidFill>
                  <a:schemeClr val="bg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13" name="Content Placeholder 2">
            <a:extLst>
              <a:ext uri="{FF2B5EF4-FFF2-40B4-BE49-F238E27FC236}">
                <a16:creationId xmlns:a16="http://schemas.microsoft.com/office/drawing/2014/main" id="{5A936F2D-E01F-5C45-A80B-53C3EA0F6E08}"/>
              </a:ext>
            </a:extLst>
          </p:cNvPr>
          <p:cNvSpPr>
            <a:spLocks noGrp="1"/>
          </p:cNvSpPr>
          <p:nvPr>
            <p:ph idx="13" hasCustomPrompt="1"/>
          </p:nvPr>
        </p:nvSpPr>
        <p:spPr>
          <a:xfrm>
            <a:off x="630238" y="1923678"/>
            <a:ext cx="3879558" cy="1309589"/>
          </a:xfrm>
          <a:prstGeom prst="rect">
            <a:avLst/>
          </a:prstGeom>
        </p:spPr>
        <p:txBody>
          <a:bodyPr lIns="0">
            <a:spAutoFit/>
          </a:bodyPr>
          <a:lstStyle>
            <a:lvl1pPr>
              <a:defRPr sz="2000" b="0" i="0">
                <a:solidFill>
                  <a:schemeClr val="bg1"/>
                </a:solidFill>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1800" b="0" i="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800" b="0" i="0">
                <a:solidFill>
                  <a:schemeClr val="bg1"/>
                </a:solidFill>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800" b="0" i="0">
                <a:solidFill>
                  <a:schemeClr val="bg1"/>
                </a:solidFill>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051D3A3B-EDDF-CE42-BB62-C9FACE103B07}"/>
              </a:ext>
            </a:extLst>
          </p:cNvPr>
          <p:cNvSpPr>
            <a:spLocks noGrp="1"/>
          </p:cNvSpPr>
          <p:nvPr>
            <p:ph idx="14" hasCustomPrompt="1"/>
          </p:nvPr>
        </p:nvSpPr>
        <p:spPr>
          <a:xfrm>
            <a:off x="4636181" y="1923678"/>
            <a:ext cx="3879558" cy="1309589"/>
          </a:xfrm>
          <a:prstGeom prst="rect">
            <a:avLst/>
          </a:prstGeom>
        </p:spPr>
        <p:txBody>
          <a:bodyPr lIns="0">
            <a:spAutoFit/>
          </a:bodyPr>
          <a:lstStyle>
            <a:lvl1pPr>
              <a:defRPr sz="2000" b="0" i="0">
                <a:solidFill>
                  <a:schemeClr val="bg1"/>
                </a:solidFill>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1800" b="0" i="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800" b="0" i="0">
                <a:solidFill>
                  <a:schemeClr val="bg1"/>
                </a:solidFill>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800" b="0" i="0">
                <a:solidFill>
                  <a:schemeClr val="bg1"/>
                </a:solidFill>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5" name="Date Placeholder 3">
            <a:extLst>
              <a:ext uri="{FF2B5EF4-FFF2-40B4-BE49-F238E27FC236}">
                <a16:creationId xmlns:a16="http://schemas.microsoft.com/office/drawing/2014/main" id="{77C4EC66-7ADC-8D47-911C-610FBB793F6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16" name="Footer Placeholder 4">
            <a:extLst>
              <a:ext uri="{FF2B5EF4-FFF2-40B4-BE49-F238E27FC236}">
                <a16:creationId xmlns:a16="http://schemas.microsoft.com/office/drawing/2014/main" id="{1102EF8B-B189-5849-AFC0-419592341B5B}"/>
              </a:ext>
            </a:extLst>
          </p:cNvPr>
          <p:cNvSpPr>
            <a:spLocks noGrp="1"/>
          </p:cNvSpPr>
          <p:nvPr>
            <p:ph type="ftr" sz="quarter" idx="15"/>
          </p:nvPr>
        </p:nvSpPr>
        <p:spPr>
          <a:xfrm>
            <a:off x="3028950" y="4767263"/>
            <a:ext cx="3086100" cy="273844"/>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7" name="Slide Number Placeholder 5">
            <a:extLst>
              <a:ext uri="{FF2B5EF4-FFF2-40B4-BE49-F238E27FC236}">
                <a16:creationId xmlns:a16="http://schemas.microsoft.com/office/drawing/2014/main" id="{401DE307-BE40-244F-99B8-9157E7543A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8" name="Title 2">
            <a:extLst>
              <a:ext uri="{FF2B5EF4-FFF2-40B4-BE49-F238E27FC236}">
                <a16:creationId xmlns:a16="http://schemas.microsoft.com/office/drawing/2014/main" id="{A17FFEA0-FA86-BB40-A73E-C9FD99A76AF6}"/>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89129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37AD8FF2-3F8A-9148-84FB-0F2597500AEC}"/>
              </a:ext>
            </a:extLst>
          </p:cNvPr>
          <p:cNvSpPr>
            <a:spLocks noGrp="1"/>
          </p:cNvSpPr>
          <p:nvPr>
            <p:ph idx="1" hasCustomPrompt="1"/>
          </p:nvPr>
        </p:nvSpPr>
        <p:spPr>
          <a:xfrm>
            <a:off x="628649" y="1369219"/>
            <a:ext cx="3806502" cy="1309589"/>
          </a:xfrm>
          <a:prstGeom prst="rect">
            <a:avLst/>
          </a:prstGeom>
        </p:spPr>
        <p:txBody>
          <a:bodyPr lIns="0">
            <a:spAutoFit/>
          </a:bodyPr>
          <a:lstStyle>
            <a:lvl1pPr>
              <a:defRPr sz="2000" b="0" i="0">
                <a:solidFill>
                  <a:schemeClr val="bg1"/>
                </a:solidFill>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1800" b="0" i="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800" b="0" i="0">
                <a:solidFill>
                  <a:schemeClr val="bg1"/>
                </a:solidFill>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800" b="0" i="0">
                <a:solidFill>
                  <a:schemeClr val="bg1"/>
                </a:solidFill>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5B5352FD-9513-004E-81AB-0E73BEF6F6FB}"/>
              </a:ext>
            </a:extLst>
          </p:cNvPr>
          <p:cNvSpPr>
            <a:spLocks noGrp="1"/>
          </p:cNvSpPr>
          <p:nvPr>
            <p:ph idx="13" hasCustomPrompt="1"/>
          </p:nvPr>
        </p:nvSpPr>
        <p:spPr>
          <a:xfrm>
            <a:off x="4674670" y="1369219"/>
            <a:ext cx="3842269" cy="1309589"/>
          </a:xfrm>
          <a:prstGeom prst="rect">
            <a:avLst/>
          </a:prstGeom>
        </p:spPr>
        <p:txBody>
          <a:bodyPr lIns="0">
            <a:spAutoFit/>
          </a:bodyPr>
          <a:lstStyle>
            <a:lvl1pPr>
              <a:defRPr sz="2000" b="0" i="0">
                <a:solidFill>
                  <a:schemeClr val="bg1"/>
                </a:solidFill>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1800" b="0" i="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800" b="0" i="0">
                <a:solidFill>
                  <a:schemeClr val="bg1"/>
                </a:solidFill>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800" b="0" i="0">
                <a:solidFill>
                  <a:schemeClr val="bg1"/>
                </a:solidFill>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Date Placeholder 3">
            <a:extLst>
              <a:ext uri="{FF2B5EF4-FFF2-40B4-BE49-F238E27FC236}">
                <a16:creationId xmlns:a16="http://schemas.microsoft.com/office/drawing/2014/main" id="{05F8DB0E-A2FD-2349-BA5C-7F2ECD39A38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9DFCA8E4-EBE6-C547-A607-743C8DCC81B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A14A2921-B986-F84C-8558-048D5EF6772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1" name="Title 2">
            <a:extLst>
              <a:ext uri="{FF2B5EF4-FFF2-40B4-BE49-F238E27FC236}">
                <a16:creationId xmlns:a16="http://schemas.microsoft.com/office/drawing/2014/main" id="{AF1C0180-C641-584F-A50E-7AFD7C7F6DE7}"/>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72492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2B63AD0-AF62-1C4D-9CAC-49A4FA3A603A}"/>
              </a:ext>
            </a:extLst>
          </p:cNvPr>
          <p:cNvSpPr>
            <a:spLocks noGrp="1"/>
          </p:cNvSpPr>
          <p:nvPr>
            <p:ph type="body" sz="quarter" idx="13"/>
          </p:nvPr>
        </p:nvSpPr>
        <p:spPr>
          <a:xfrm>
            <a:off x="611188" y="1383618"/>
            <a:ext cx="4896916" cy="369332"/>
          </a:xfrm>
          <a:prstGeom prst="rect">
            <a:avLst/>
          </a:prstGeom>
        </p:spPr>
        <p:txBody>
          <a:bodyPr>
            <a:spAutoFit/>
          </a:bodyPr>
          <a:lstStyle>
            <a:lvl1pPr marL="0" indent="0">
              <a:buFontTx/>
              <a:buNone/>
              <a:defRPr sz="2000">
                <a:solidFill>
                  <a:schemeClr val="bg1"/>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0" name="Picture Placeholder 2">
            <a:extLst>
              <a:ext uri="{FF2B5EF4-FFF2-40B4-BE49-F238E27FC236}">
                <a16:creationId xmlns:a16="http://schemas.microsoft.com/office/drawing/2014/main" id="{B9641584-AA35-1943-8B7F-C2210544872A}"/>
              </a:ext>
            </a:extLst>
          </p:cNvPr>
          <p:cNvSpPr>
            <a:spLocks noGrp="1"/>
          </p:cNvSpPr>
          <p:nvPr>
            <p:ph type="pic" sz="quarter" idx="16" hasCustomPrompt="1"/>
          </p:nvPr>
        </p:nvSpPr>
        <p:spPr>
          <a:xfrm>
            <a:off x="5724128" y="2895786"/>
            <a:ext cx="2791222" cy="1350151"/>
          </a:xfrm>
          <a:prstGeom prst="rect">
            <a:avLst/>
          </a:prstGeom>
        </p:spPr>
        <p:txBody>
          <a:bodyPr/>
          <a:lstStyle>
            <a:lvl1pPr marL="0" indent="0">
              <a:buFontTx/>
              <a:buNone/>
              <a:defRPr sz="1600">
                <a:solidFill>
                  <a:schemeClr val="bg1"/>
                </a:solidFill>
                <a:latin typeface="Arial" panose="020B0604020202020204" pitchFamily="34" charset="0"/>
                <a:cs typeface="Arial" panose="020B0604020202020204" pitchFamily="34" charset="0"/>
              </a:defRPr>
            </a:lvl1pPr>
          </a:lstStyle>
          <a:p>
            <a:r>
              <a:rPr lang="en-US" sz="1600" dirty="0"/>
              <a:t>Insert picture</a:t>
            </a:r>
            <a:endParaRPr lang="en-US" dirty="0"/>
          </a:p>
        </p:txBody>
      </p:sp>
      <p:sp>
        <p:nvSpPr>
          <p:cNvPr id="11" name="Chart Placeholder 2">
            <a:extLst>
              <a:ext uri="{FF2B5EF4-FFF2-40B4-BE49-F238E27FC236}">
                <a16:creationId xmlns:a16="http://schemas.microsoft.com/office/drawing/2014/main" id="{C316484E-EDC0-9142-91E1-08CF64C7F0F6}"/>
              </a:ext>
            </a:extLst>
          </p:cNvPr>
          <p:cNvSpPr>
            <a:spLocks noGrp="1"/>
          </p:cNvSpPr>
          <p:nvPr>
            <p:ph type="chart" sz="quarter" idx="17" hasCustomPrompt="1"/>
          </p:nvPr>
        </p:nvSpPr>
        <p:spPr>
          <a:xfrm>
            <a:off x="5724129" y="1355774"/>
            <a:ext cx="2790825" cy="1377901"/>
          </a:xfrm>
          <a:prstGeom prst="rect">
            <a:avLst/>
          </a:prstGeom>
        </p:spPr>
        <p:txBody>
          <a:bodyPr/>
          <a:lstStyle>
            <a:lvl1pPr marL="0" indent="0">
              <a:buFontTx/>
              <a:buNone/>
              <a:defRPr sz="1800">
                <a:solidFill>
                  <a:schemeClr val="bg1"/>
                </a:solidFill>
                <a:latin typeface="Arial" panose="020B0604020202020204" pitchFamily="34" charset="0"/>
                <a:cs typeface="Arial" panose="020B0604020202020204" pitchFamily="34" charset="0"/>
              </a:defRPr>
            </a:lvl1pPr>
          </a:lstStyle>
          <a:p>
            <a:r>
              <a:rPr lang="en-US" dirty="0"/>
              <a:t>Insert chart</a:t>
            </a:r>
          </a:p>
        </p:txBody>
      </p:sp>
      <p:sp>
        <p:nvSpPr>
          <p:cNvPr id="13" name="Date Placeholder 3">
            <a:extLst>
              <a:ext uri="{FF2B5EF4-FFF2-40B4-BE49-F238E27FC236}">
                <a16:creationId xmlns:a16="http://schemas.microsoft.com/office/drawing/2014/main" id="{166CB89E-74FF-0244-ABFF-4385F3DC40B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14" name="Footer Placeholder 4">
            <a:extLst>
              <a:ext uri="{FF2B5EF4-FFF2-40B4-BE49-F238E27FC236}">
                <a16:creationId xmlns:a16="http://schemas.microsoft.com/office/drawing/2014/main" id="{37EB5868-8531-794A-94A6-8B264238CBD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6938AAA3-A414-F048-8E1D-4E502B3B3A2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7" name="Title 2">
            <a:extLst>
              <a:ext uri="{FF2B5EF4-FFF2-40B4-BE49-F238E27FC236}">
                <a16:creationId xmlns:a16="http://schemas.microsoft.com/office/drawing/2014/main" id="{13B15BC4-15E0-DE4D-8083-CAF48A603665}"/>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68787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D6B6D-E5BB-8F48-BBD2-1C6331794AD5}"/>
              </a:ext>
            </a:extLst>
          </p:cNvPr>
          <p:cNvSpPr>
            <a:spLocks noGrp="1"/>
          </p:cNvSpPr>
          <p:nvPr>
            <p:ph type="body" sz="half" idx="2" hasCustomPrompt="1"/>
          </p:nvPr>
        </p:nvSpPr>
        <p:spPr>
          <a:xfrm>
            <a:off x="630238" y="1543050"/>
            <a:ext cx="3653730" cy="369332"/>
          </a:xfrm>
          <a:prstGeom prst="rect">
            <a:avLst/>
          </a:prstGeom>
        </p:spPr>
        <p:txBody>
          <a:bodyPr lIns="0">
            <a:sp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itle 1">
            <a:extLst>
              <a:ext uri="{FF2B5EF4-FFF2-40B4-BE49-F238E27FC236}">
                <a16:creationId xmlns:a16="http://schemas.microsoft.com/office/drawing/2014/main" id="{87274511-D8B3-2E4B-916E-9A428FCCB4A4}"/>
              </a:ext>
            </a:extLst>
          </p:cNvPr>
          <p:cNvSpPr txBox="1">
            <a:spLocks/>
          </p:cNvSpPr>
          <p:nvPr userDrawn="1"/>
        </p:nvSpPr>
        <p:spPr>
          <a:xfrm>
            <a:off x="611560" y="495887"/>
            <a:ext cx="3672408" cy="978729"/>
          </a:xfrm>
          <a:prstGeom prst="rect">
            <a:avLst/>
          </a:prstGeom>
        </p:spPr>
        <p:txBody>
          <a:bodyPr wrap="square"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3200" dirty="0">
                <a:solidFill>
                  <a:schemeClr val="bg1"/>
                </a:solidFill>
                <a:latin typeface="Arial" panose="020B0604020202020204" pitchFamily="34" charset="0"/>
                <a:cs typeface="Arial" panose="020B0604020202020204" pitchFamily="34" charset="0"/>
              </a:rPr>
              <a:t>Click to edit Master title style</a:t>
            </a:r>
          </a:p>
        </p:txBody>
      </p:sp>
      <p:sp>
        <p:nvSpPr>
          <p:cNvPr id="13" name="Picture Placeholder 2">
            <a:extLst>
              <a:ext uri="{FF2B5EF4-FFF2-40B4-BE49-F238E27FC236}">
                <a16:creationId xmlns:a16="http://schemas.microsoft.com/office/drawing/2014/main" id="{050DA104-2C03-7048-A02B-113AF64E1569}"/>
              </a:ext>
            </a:extLst>
          </p:cNvPr>
          <p:cNvSpPr>
            <a:spLocks noGrp="1"/>
          </p:cNvSpPr>
          <p:nvPr>
            <p:ph type="pic" sz="quarter" idx="15" hasCustomPrompt="1"/>
          </p:nvPr>
        </p:nvSpPr>
        <p:spPr>
          <a:xfrm>
            <a:off x="4643438" y="740569"/>
            <a:ext cx="3871912" cy="3661172"/>
          </a:xfrm>
          <a:prstGeom prst="rect">
            <a:avLst/>
          </a:prstGeom>
        </p:spPr>
        <p:txBody>
          <a:bodyPr/>
          <a:lstStyle>
            <a:lvl1pPr marL="0" indent="0">
              <a:buFontTx/>
              <a:buNone/>
              <a:defRPr sz="1600">
                <a:solidFill>
                  <a:schemeClr val="bg1"/>
                </a:solidFill>
                <a:latin typeface="Arial" panose="020B0604020202020204" pitchFamily="34" charset="0"/>
                <a:cs typeface="Arial" panose="020B0604020202020204" pitchFamily="34" charset="0"/>
              </a:defRPr>
            </a:lvl1pPr>
          </a:lstStyle>
          <a:p>
            <a:r>
              <a:rPr lang="en-US" sz="1600" dirty="0"/>
              <a:t>Insert picture</a:t>
            </a:r>
            <a:endParaRPr lang="en-US" dirty="0"/>
          </a:p>
        </p:txBody>
      </p:sp>
      <p:sp>
        <p:nvSpPr>
          <p:cNvPr id="8" name="Date Placeholder 3">
            <a:extLst>
              <a:ext uri="{FF2B5EF4-FFF2-40B4-BE49-F238E27FC236}">
                <a16:creationId xmlns:a16="http://schemas.microsoft.com/office/drawing/2014/main" id="{8A85FB56-BB12-DE44-B1AC-B1487CFFACBF}"/>
              </a:ext>
            </a:extLst>
          </p:cNvPr>
          <p:cNvSpPr>
            <a:spLocks noGrp="1"/>
          </p:cNvSpPr>
          <p:nvPr>
            <p:ph type="dt" sz="half" idx="16"/>
          </p:nvPr>
        </p:nvSpPr>
        <p:spPr>
          <a:xfrm>
            <a:off x="628650" y="4767263"/>
            <a:ext cx="2057400" cy="273844"/>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E348E47B-247C-B447-8B4A-34B313E554F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647279D6-30D5-3747-A68B-663EA8E928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3771354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D6B6D-E5BB-8F48-BBD2-1C6331794AD5}"/>
              </a:ext>
            </a:extLst>
          </p:cNvPr>
          <p:cNvSpPr>
            <a:spLocks noGrp="1"/>
          </p:cNvSpPr>
          <p:nvPr>
            <p:ph type="body" sz="half" idx="2"/>
          </p:nvPr>
        </p:nvSpPr>
        <p:spPr>
          <a:xfrm>
            <a:off x="630238" y="1543050"/>
            <a:ext cx="3365698" cy="341632"/>
          </a:xfrm>
          <a:prstGeom prst="rect">
            <a:avLst/>
          </a:prstGeom>
        </p:spPr>
        <p:txBody>
          <a:bodyPr lIns="0">
            <a:spAutoFit/>
          </a:bodyPr>
          <a:lstStyle>
            <a:lvl1pPr marL="0" indent="0">
              <a:buNone/>
              <a:defRPr sz="18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4">
            <a:extLst>
              <a:ext uri="{FF2B5EF4-FFF2-40B4-BE49-F238E27FC236}">
                <a16:creationId xmlns:a16="http://schemas.microsoft.com/office/drawing/2014/main" id="{073DCD6B-8643-024A-90F3-A33435884B8F}"/>
              </a:ext>
            </a:extLst>
          </p:cNvPr>
          <p:cNvSpPr>
            <a:spLocks noGrp="1" noChangeAspect="1"/>
          </p:cNvSpPr>
          <p:nvPr>
            <p:ph type="body" sz="quarter" idx="3" hasCustomPrompt="1"/>
          </p:nvPr>
        </p:nvSpPr>
        <p:spPr>
          <a:xfrm>
            <a:off x="4629150" y="948131"/>
            <a:ext cx="3887788" cy="341632"/>
          </a:xfrm>
          <a:prstGeom prst="rect">
            <a:avLst/>
          </a:prstGeom>
        </p:spPr>
        <p:txBody>
          <a:bodyPr anchor="b">
            <a:spAutoFit/>
          </a:bodyPr>
          <a:lstStyle>
            <a:lvl1pPr marL="0" indent="0">
              <a:buNone/>
              <a:defRPr lang="en-US" sz="1800" b="1" i="0" kern="1200" dirty="0">
                <a:solidFill>
                  <a:schemeClr val="bg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7EA3BA9A-CF68-024A-B96F-821FAE15048F}"/>
              </a:ext>
            </a:extLst>
          </p:cNvPr>
          <p:cNvSpPr>
            <a:spLocks noGrp="1"/>
          </p:cNvSpPr>
          <p:nvPr>
            <p:ph idx="14"/>
          </p:nvPr>
        </p:nvSpPr>
        <p:spPr>
          <a:xfrm>
            <a:off x="4629150" y="1334636"/>
            <a:ext cx="3886200" cy="1309589"/>
          </a:xfrm>
          <a:prstGeom prst="rect">
            <a:avLst/>
          </a:prstGeom>
        </p:spPr>
        <p:txBody>
          <a:bodyPr lIns="0">
            <a:spAutoFit/>
          </a:bodyPr>
          <a:lstStyle>
            <a:lvl1pPr>
              <a:defRPr sz="2000" b="0" i="0">
                <a:solidFill>
                  <a:schemeClr val="bg1"/>
                </a:solidFill>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1800" b="0" i="0">
                <a:solidFill>
                  <a:schemeClr val="bg1"/>
                </a:solidFill>
                <a:latin typeface="Arial" panose="020B0604020202020204" pitchFamily="34" charset="0"/>
                <a:cs typeface="Arial" panose="020B0604020202020204" pitchFamily="34" charset="0"/>
              </a:defRPr>
            </a:lvl2pPr>
            <a:lvl3pPr marL="1143000" indent="-228600">
              <a:buFont typeface="Wingdings" pitchFamily="2" charset="2"/>
              <a:buChar char="§"/>
              <a:defRPr sz="1800" b="0" i="0">
                <a:solidFill>
                  <a:schemeClr val="bg1"/>
                </a:solidFill>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800" b="0" i="0">
                <a:solidFill>
                  <a:schemeClr val="bg1"/>
                </a:solidFill>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87274511-D8B3-2E4B-916E-9A428FCCB4A4}"/>
              </a:ext>
            </a:extLst>
          </p:cNvPr>
          <p:cNvSpPr txBox="1">
            <a:spLocks/>
          </p:cNvSpPr>
          <p:nvPr userDrawn="1"/>
        </p:nvSpPr>
        <p:spPr>
          <a:xfrm>
            <a:off x="611560" y="495887"/>
            <a:ext cx="3384376" cy="978729"/>
          </a:xfrm>
          <a:prstGeom prst="rect">
            <a:avLst/>
          </a:prstGeom>
        </p:spPr>
        <p:txBody>
          <a:bodyPr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3200" dirty="0">
                <a:solidFill>
                  <a:schemeClr val="bg1"/>
                </a:solidFill>
                <a:latin typeface="Arial" panose="020B0604020202020204" pitchFamily="34" charset="0"/>
                <a:cs typeface="Arial" panose="020B0604020202020204" pitchFamily="34" charset="0"/>
              </a:rPr>
              <a:t>Click to edit Master title style</a:t>
            </a:r>
          </a:p>
        </p:txBody>
      </p:sp>
      <p:sp>
        <p:nvSpPr>
          <p:cNvPr id="6" name="Date Placeholder 3">
            <a:extLst>
              <a:ext uri="{FF2B5EF4-FFF2-40B4-BE49-F238E27FC236}">
                <a16:creationId xmlns:a16="http://schemas.microsoft.com/office/drawing/2014/main" id="{8A85FB56-BB12-DE44-B1AC-B1487CFFACBF}"/>
              </a:ext>
            </a:extLst>
          </p:cNvPr>
          <p:cNvSpPr>
            <a:spLocks noGrp="1"/>
          </p:cNvSpPr>
          <p:nvPr>
            <p:ph type="dt" sz="half" idx="16"/>
          </p:nvPr>
        </p:nvSpPr>
        <p:spPr>
          <a:xfrm>
            <a:off x="628650" y="4767263"/>
            <a:ext cx="2057400" cy="273844"/>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7" name="Footer Placeholder 4">
            <a:extLst>
              <a:ext uri="{FF2B5EF4-FFF2-40B4-BE49-F238E27FC236}">
                <a16:creationId xmlns:a16="http://schemas.microsoft.com/office/drawing/2014/main" id="{E348E47B-247C-B447-8B4A-34B313E554FF}"/>
              </a:ext>
            </a:extLst>
          </p:cNvPr>
          <p:cNvSpPr>
            <a:spLocks noGrp="1"/>
          </p:cNvSpPr>
          <p:nvPr>
            <p:ph type="ftr" sz="quarter" idx="17"/>
          </p:nvPr>
        </p:nvSpPr>
        <p:spPr>
          <a:xfrm>
            <a:off x="3028950" y="4767263"/>
            <a:ext cx="3086100" cy="273844"/>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647279D6-30D5-3747-A68B-663EA8E928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731944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3417337-538C-8A07-1DC3-F00AE2F50BB9}"/>
              </a:ext>
            </a:extLst>
          </p:cNvPr>
          <p:cNvSpPr>
            <a:spLocks noGrp="1"/>
          </p:cNvSpPr>
          <p:nvPr>
            <p:ph type="dt" sz="half" idx="10"/>
          </p:nvPr>
        </p:nvSpPr>
        <p:spPr/>
        <p:txBody>
          <a:bodyPr/>
          <a:lstStyle>
            <a:lvl1pPr>
              <a:defRPr>
                <a:solidFill>
                  <a:schemeClr val="bg1"/>
                </a:solidFill>
              </a:defRPr>
            </a:lvl1pPr>
          </a:lstStyle>
          <a:p>
            <a:fld id="{6731C801-442D-3445-89B1-17C5491956E9}" type="datetimeFigureOut">
              <a:rPr lang="en-US" smtClean="0"/>
              <a:pPr/>
              <a:t>11/5/2024</a:t>
            </a:fld>
            <a:endParaRPr lang="en-US" dirty="0"/>
          </a:p>
        </p:txBody>
      </p:sp>
      <p:sp>
        <p:nvSpPr>
          <p:cNvPr id="4" name="Footer Placeholder 3">
            <a:extLst>
              <a:ext uri="{FF2B5EF4-FFF2-40B4-BE49-F238E27FC236}">
                <a16:creationId xmlns:a16="http://schemas.microsoft.com/office/drawing/2014/main" id="{0A33E1E9-56EF-5A2B-C98F-9E4F4CD3F9C3}"/>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85E044DB-2A1A-D2D9-B396-5D77A1B8CB9C}"/>
              </a:ext>
            </a:extLst>
          </p:cNvPr>
          <p:cNvSpPr>
            <a:spLocks noGrp="1"/>
          </p:cNvSpPr>
          <p:nvPr>
            <p:ph type="sldNum" sz="quarter" idx="12"/>
          </p:nvPr>
        </p:nvSpPr>
        <p:spPr/>
        <p:txBody>
          <a:bodyPr/>
          <a:lstStyle>
            <a:lvl1pPr>
              <a:defRPr>
                <a:solidFill>
                  <a:schemeClr val="bg1"/>
                </a:solidFill>
              </a:defRPr>
            </a:lvl1pPr>
          </a:lstStyle>
          <a:p>
            <a:fld id="{98DE03F7-F82B-894C-A633-2EAA8A79CA00}" type="slidenum">
              <a:rPr lang="en-US" smtClean="0"/>
              <a:pPr/>
              <a:t>‹#›</a:t>
            </a:fld>
            <a:endParaRPr lang="en-US" dirty="0"/>
          </a:p>
        </p:txBody>
      </p:sp>
      <p:sp>
        <p:nvSpPr>
          <p:cNvPr id="8" name="Title 2">
            <a:extLst>
              <a:ext uri="{FF2B5EF4-FFF2-40B4-BE49-F238E27FC236}">
                <a16:creationId xmlns:a16="http://schemas.microsoft.com/office/drawing/2014/main" id="{A0DEE42B-9675-18E8-DCAA-1D7EFB8488AB}"/>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graphicFrame>
        <p:nvGraphicFramePr>
          <p:cNvPr id="2" name="Table 1">
            <a:extLst>
              <a:ext uri="{FF2B5EF4-FFF2-40B4-BE49-F238E27FC236}">
                <a16:creationId xmlns:a16="http://schemas.microsoft.com/office/drawing/2014/main" id="{7AF162C3-F4AC-E9DC-338C-71F5C512CCD7}"/>
              </a:ext>
            </a:extLst>
          </p:cNvPr>
          <p:cNvGraphicFramePr>
            <a:graphicFrameLocks noGrp="1"/>
          </p:cNvGraphicFramePr>
          <p:nvPr userDrawn="1">
            <p:extLst>
              <p:ext uri="{D42A27DB-BD31-4B8C-83A1-F6EECF244321}">
                <p14:modId xmlns:p14="http://schemas.microsoft.com/office/powerpoint/2010/main" val="2141280802"/>
              </p:ext>
            </p:extLst>
          </p:nvPr>
        </p:nvGraphicFramePr>
        <p:xfrm>
          <a:off x="612824" y="1420376"/>
          <a:ext cx="7902526" cy="1188720"/>
        </p:xfrm>
        <a:graphic>
          <a:graphicData uri="http://schemas.openxmlformats.org/drawingml/2006/table">
            <a:tbl>
              <a:tblPr firstRow="1" bandRow="1">
                <a:tableStyleId>{BDBED569-4797-4DF1-A0F4-6AAB3CD982D8}</a:tableStyleId>
              </a:tblPr>
              <a:tblGrid>
                <a:gridCol w="3951263">
                  <a:extLst>
                    <a:ext uri="{9D8B030D-6E8A-4147-A177-3AD203B41FA5}">
                      <a16:colId xmlns:a16="http://schemas.microsoft.com/office/drawing/2014/main" val="935959361"/>
                    </a:ext>
                  </a:extLst>
                </a:gridCol>
                <a:gridCol w="3951263">
                  <a:extLst>
                    <a:ext uri="{9D8B030D-6E8A-4147-A177-3AD203B41FA5}">
                      <a16:colId xmlns:a16="http://schemas.microsoft.com/office/drawing/2014/main" val="1048686058"/>
                    </a:ext>
                  </a:extLst>
                </a:gridCol>
              </a:tblGrid>
              <a:tr h="278130">
                <a:tc>
                  <a:txBody>
                    <a:bodyPr/>
                    <a:lstStyle/>
                    <a:p>
                      <a:r>
                        <a:rPr lang="en-US" sz="1800" dirty="0">
                          <a:solidFill>
                            <a:schemeClr val="bg1"/>
                          </a:solidFill>
                        </a:rPr>
                        <a:t>Add text</a:t>
                      </a:r>
                    </a:p>
                  </a:txBody>
                  <a:tcPr marT="34290" marB="34290">
                    <a:solidFill>
                      <a:srgbClr val="00384C"/>
                    </a:solidFill>
                  </a:tcPr>
                </a:tc>
                <a:tc>
                  <a:txBody>
                    <a:bodyPr/>
                    <a:lstStyle/>
                    <a:p>
                      <a:r>
                        <a:rPr lang="en-US" sz="1800" dirty="0">
                          <a:solidFill>
                            <a:schemeClr val="bg1"/>
                          </a:solidFill>
                        </a:rPr>
                        <a:t>Add text</a:t>
                      </a:r>
                    </a:p>
                  </a:txBody>
                  <a:tcPr marT="34290" marB="34290">
                    <a:solidFill>
                      <a:srgbClr val="00384C"/>
                    </a:solidFill>
                  </a:tcPr>
                </a:tc>
                <a:extLst>
                  <a:ext uri="{0D108BD9-81ED-4DB2-BD59-A6C34878D82A}">
                    <a16:rowId xmlns:a16="http://schemas.microsoft.com/office/drawing/2014/main" val="4249735858"/>
                  </a:ext>
                </a:extLst>
              </a:tr>
              <a:tr h="278130">
                <a:tc>
                  <a:txBody>
                    <a:bodyPr/>
                    <a:lstStyle/>
                    <a:p>
                      <a:r>
                        <a:rPr lang="en-US" sz="1400" dirty="0">
                          <a:ln>
                            <a:noFill/>
                          </a:ln>
                          <a:solidFill>
                            <a:schemeClr val="tx1"/>
                          </a:solidFill>
                        </a:rPr>
                        <a:t>Add text</a:t>
                      </a:r>
                    </a:p>
                  </a:txBody>
                  <a:tcPr marT="34290" marB="34290">
                    <a:solidFill>
                      <a:schemeClr val="bg1"/>
                    </a:solidFill>
                  </a:tcPr>
                </a:tc>
                <a:tc>
                  <a:txBody>
                    <a:bodyPr/>
                    <a:lstStyle/>
                    <a:p>
                      <a:r>
                        <a:rPr lang="en-US" sz="1400" dirty="0">
                          <a:ln>
                            <a:noFill/>
                          </a:ln>
                          <a:solidFill>
                            <a:schemeClr val="tx1"/>
                          </a:solidFill>
                        </a:rPr>
                        <a:t>Add text</a:t>
                      </a:r>
                    </a:p>
                  </a:txBody>
                  <a:tcPr marT="34290" marB="34290">
                    <a:solidFill>
                      <a:schemeClr val="bg1"/>
                    </a:solidFill>
                  </a:tcPr>
                </a:tc>
                <a:extLst>
                  <a:ext uri="{0D108BD9-81ED-4DB2-BD59-A6C34878D82A}">
                    <a16:rowId xmlns:a16="http://schemas.microsoft.com/office/drawing/2014/main" val="408803024"/>
                  </a:ext>
                </a:extLst>
              </a:tr>
              <a:tr h="278130">
                <a:tc>
                  <a:txBody>
                    <a:bodyPr/>
                    <a:lstStyle/>
                    <a:p>
                      <a:endParaRPr lang="en-US" sz="1400" dirty="0">
                        <a:ln>
                          <a:noFill/>
                        </a:ln>
                        <a:solidFill>
                          <a:schemeClr val="tx1"/>
                        </a:solidFill>
                      </a:endParaRPr>
                    </a:p>
                  </a:txBody>
                  <a:tcPr marT="34290" marB="34290">
                    <a:solidFill>
                      <a:schemeClr val="bg1"/>
                    </a:solidFill>
                  </a:tcPr>
                </a:tc>
                <a:tc>
                  <a:txBody>
                    <a:bodyPr/>
                    <a:lstStyle/>
                    <a:p>
                      <a:endParaRPr lang="en-US" sz="1400" dirty="0">
                        <a:ln>
                          <a:noFill/>
                        </a:ln>
                        <a:solidFill>
                          <a:schemeClr val="tx1"/>
                        </a:solidFill>
                      </a:endParaRPr>
                    </a:p>
                  </a:txBody>
                  <a:tcPr marT="34290" marB="34290">
                    <a:solidFill>
                      <a:schemeClr val="bg1"/>
                    </a:solidFill>
                  </a:tcPr>
                </a:tc>
                <a:extLst>
                  <a:ext uri="{0D108BD9-81ED-4DB2-BD59-A6C34878D82A}">
                    <a16:rowId xmlns:a16="http://schemas.microsoft.com/office/drawing/2014/main" val="78252863"/>
                  </a:ext>
                </a:extLst>
              </a:tr>
              <a:tr h="278130">
                <a:tc>
                  <a:txBody>
                    <a:bodyPr/>
                    <a:lstStyle/>
                    <a:p>
                      <a:endParaRPr lang="en-US" sz="1400" dirty="0">
                        <a:ln>
                          <a:noFill/>
                        </a:ln>
                        <a:solidFill>
                          <a:schemeClr val="tx1"/>
                        </a:solidFill>
                      </a:endParaRPr>
                    </a:p>
                  </a:txBody>
                  <a:tcPr marT="34290" marB="34290">
                    <a:solidFill>
                      <a:schemeClr val="bg1"/>
                    </a:solidFill>
                  </a:tcPr>
                </a:tc>
                <a:tc>
                  <a:txBody>
                    <a:bodyPr/>
                    <a:lstStyle/>
                    <a:p>
                      <a:endParaRPr lang="en-US" sz="1400" dirty="0">
                        <a:ln>
                          <a:noFill/>
                        </a:ln>
                        <a:solidFill>
                          <a:schemeClr val="tx1"/>
                        </a:solidFill>
                      </a:endParaRPr>
                    </a:p>
                  </a:txBody>
                  <a:tcPr marT="34290" marB="34290">
                    <a:solidFill>
                      <a:schemeClr val="bg1"/>
                    </a:solidFill>
                  </a:tcPr>
                </a:tc>
                <a:extLst>
                  <a:ext uri="{0D108BD9-81ED-4DB2-BD59-A6C34878D82A}">
                    <a16:rowId xmlns:a16="http://schemas.microsoft.com/office/drawing/2014/main" val="868788435"/>
                  </a:ext>
                </a:extLst>
              </a:tr>
            </a:tbl>
          </a:graphicData>
        </a:graphic>
      </p:graphicFrame>
    </p:spTree>
    <p:extLst>
      <p:ext uri="{BB962C8B-B14F-4D97-AF65-F5344CB8AC3E}">
        <p14:creationId xmlns:p14="http://schemas.microsoft.com/office/powerpoint/2010/main" val="3614762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3417337-538C-8A07-1DC3-F00AE2F50BB9}"/>
              </a:ext>
            </a:extLst>
          </p:cNvPr>
          <p:cNvSpPr>
            <a:spLocks noGrp="1"/>
          </p:cNvSpPr>
          <p:nvPr>
            <p:ph type="dt" sz="half" idx="10"/>
          </p:nvPr>
        </p:nvSpPr>
        <p:spPr/>
        <p:txBody>
          <a:bodyPr/>
          <a:lstStyle>
            <a:lvl1pPr>
              <a:defRPr>
                <a:solidFill>
                  <a:schemeClr val="bg1"/>
                </a:solidFill>
              </a:defRPr>
            </a:lvl1pPr>
          </a:lstStyle>
          <a:p>
            <a:fld id="{6731C801-442D-3445-89B1-17C5491956E9}" type="datetimeFigureOut">
              <a:rPr lang="en-US" smtClean="0"/>
              <a:pPr/>
              <a:t>11/5/2024</a:t>
            </a:fld>
            <a:endParaRPr lang="en-US" dirty="0"/>
          </a:p>
        </p:txBody>
      </p:sp>
      <p:sp>
        <p:nvSpPr>
          <p:cNvPr id="4" name="Footer Placeholder 3">
            <a:extLst>
              <a:ext uri="{FF2B5EF4-FFF2-40B4-BE49-F238E27FC236}">
                <a16:creationId xmlns:a16="http://schemas.microsoft.com/office/drawing/2014/main" id="{0A33E1E9-56EF-5A2B-C98F-9E4F4CD3F9C3}"/>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85E044DB-2A1A-D2D9-B396-5D77A1B8CB9C}"/>
              </a:ext>
            </a:extLst>
          </p:cNvPr>
          <p:cNvSpPr>
            <a:spLocks noGrp="1"/>
          </p:cNvSpPr>
          <p:nvPr>
            <p:ph type="sldNum" sz="quarter" idx="12"/>
          </p:nvPr>
        </p:nvSpPr>
        <p:spPr/>
        <p:txBody>
          <a:bodyPr/>
          <a:lstStyle>
            <a:lvl1pPr>
              <a:defRPr>
                <a:solidFill>
                  <a:schemeClr val="bg1"/>
                </a:solidFill>
              </a:defRPr>
            </a:lvl1pPr>
          </a:lstStyle>
          <a:p>
            <a:fld id="{98DE03F7-F82B-894C-A633-2EAA8A79CA00}" type="slidenum">
              <a:rPr lang="en-US" smtClean="0"/>
              <a:pPr/>
              <a:t>‹#›</a:t>
            </a:fld>
            <a:endParaRPr lang="en-US" dirty="0"/>
          </a:p>
        </p:txBody>
      </p:sp>
      <p:sp>
        <p:nvSpPr>
          <p:cNvPr id="8" name="Title 2">
            <a:extLst>
              <a:ext uri="{FF2B5EF4-FFF2-40B4-BE49-F238E27FC236}">
                <a16:creationId xmlns:a16="http://schemas.microsoft.com/office/drawing/2014/main" id="{A0DEE42B-9675-18E8-DCAA-1D7EFB8488AB}"/>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graphicFrame>
        <p:nvGraphicFramePr>
          <p:cNvPr id="2" name="Table 1">
            <a:extLst>
              <a:ext uri="{FF2B5EF4-FFF2-40B4-BE49-F238E27FC236}">
                <a16:creationId xmlns:a16="http://schemas.microsoft.com/office/drawing/2014/main" id="{0FB5479D-8E50-33AD-FEF0-31AD354F9548}"/>
              </a:ext>
            </a:extLst>
          </p:cNvPr>
          <p:cNvGraphicFramePr>
            <a:graphicFrameLocks noGrp="1"/>
          </p:cNvGraphicFramePr>
          <p:nvPr userDrawn="1">
            <p:extLst>
              <p:ext uri="{D42A27DB-BD31-4B8C-83A1-F6EECF244321}">
                <p14:modId xmlns:p14="http://schemas.microsoft.com/office/powerpoint/2010/main" val="3474826792"/>
              </p:ext>
            </p:extLst>
          </p:nvPr>
        </p:nvGraphicFramePr>
        <p:xfrm>
          <a:off x="612824" y="1420376"/>
          <a:ext cx="7902526" cy="1188720"/>
        </p:xfrm>
        <a:graphic>
          <a:graphicData uri="http://schemas.openxmlformats.org/drawingml/2006/table">
            <a:tbl>
              <a:tblPr firstRow="1" bandRow="1">
                <a:tableStyleId>{BDBED569-4797-4DF1-A0F4-6AAB3CD982D8}</a:tableStyleId>
              </a:tblPr>
              <a:tblGrid>
                <a:gridCol w="7902526">
                  <a:extLst>
                    <a:ext uri="{9D8B030D-6E8A-4147-A177-3AD203B41FA5}">
                      <a16:colId xmlns:a16="http://schemas.microsoft.com/office/drawing/2014/main" val="935959361"/>
                    </a:ext>
                  </a:extLst>
                </a:gridCol>
              </a:tblGrid>
              <a:tr h="278130">
                <a:tc>
                  <a:txBody>
                    <a:bodyPr/>
                    <a:lstStyle/>
                    <a:p>
                      <a:r>
                        <a:rPr lang="en-US" sz="1800" dirty="0">
                          <a:solidFill>
                            <a:schemeClr val="bg1"/>
                          </a:solidFill>
                        </a:rPr>
                        <a:t>Add text</a:t>
                      </a:r>
                    </a:p>
                  </a:txBody>
                  <a:tcPr marT="34290" marB="34290">
                    <a:solidFill>
                      <a:srgbClr val="00384C"/>
                    </a:solidFill>
                  </a:tcPr>
                </a:tc>
                <a:extLst>
                  <a:ext uri="{0D108BD9-81ED-4DB2-BD59-A6C34878D82A}">
                    <a16:rowId xmlns:a16="http://schemas.microsoft.com/office/drawing/2014/main" val="4249735858"/>
                  </a:ext>
                </a:extLst>
              </a:tr>
              <a:tr h="278130">
                <a:tc>
                  <a:txBody>
                    <a:bodyPr/>
                    <a:lstStyle/>
                    <a:p>
                      <a:r>
                        <a:rPr lang="en-US" sz="1400" dirty="0">
                          <a:ln>
                            <a:noFill/>
                          </a:ln>
                          <a:solidFill>
                            <a:schemeClr val="tx1"/>
                          </a:solidFill>
                        </a:rPr>
                        <a:t>Add text</a:t>
                      </a:r>
                    </a:p>
                  </a:txBody>
                  <a:tcPr marT="34290" marB="34290">
                    <a:solidFill>
                      <a:schemeClr val="bg1"/>
                    </a:solidFill>
                  </a:tcPr>
                </a:tc>
                <a:extLst>
                  <a:ext uri="{0D108BD9-81ED-4DB2-BD59-A6C34878D82A}">
                    <a16:rowId xmlns:a16="http://schemas.microsoft.com/office/drawing/2014/main" val="408803024"/>
                  </a:ext>
                </a:extLst>
              </a:tr>
              <a:tr h="278130">
                <a:tc>
                  <a:txBody>
                    <a:bodyPr/>
                    <a:lstStyle/>
                    <a:p>
                      <a:endParaRPr lang="en-US" sz="1400" dirty="0">
                        <a:ln>
                          <a:noFill/>
                        </a:ln>
                        <a:solidFill>
                          <a:schemeClr val="tx1"/>
                        </a:solidFill>
                      </a:endParaRPr>
                    </a:p>
                  </a:txBody>
                  <a:tcPr marT="34290" marB="34290">
                    <a:solidFill>
                      <a:schemeClr val="bg1"/>
                    </a:solidFill>
                  </a:tcPr>
                </a:tc>
                <a:extLst>
                  <a:ext uri="{0D108BD9-81ED-4DB2-BD59-A6C34878D82A}">
                    <a16:rowId xmlns:a16="http://schemas.microsoft.com/office/drawing/2014/main" val="78252863"/>
                  </a:ext>
                </a:extLst>
              </a:tr>
              <a:tr h="278130">
                <a:tc>
                  <a:txBody>
                    <a:bodyPr/>
                    <a:lstStyle/>
                    <a:p>
                      <a:endParaRPr lang="en-US" sz="1400" dirty="0">
                        <a:ln>
                          <a:noFill/>
                        </a:ln>
                        <a:solidFill>
                          <a:schemeClr val="tx1"/>
                        </a:solidFill>
                      </a:endParaRPr>
                    </a:p>
                  </a:txBody>
                  <a:tcPr marT="34290" marB="34290">
                    <a:solidFill>
                      <a:schemeClr val="bg1"/>
                    </a:solidFill>
                  </a:tcPr>
                </a:tc>
                <a:extLst>
                  <a:ext uri="{0D108BD9-81ED-4DB2-BD59-A6C34878D82A}">
                    <a16:rowId xmlns:a16="http://schemas.microsoft.com/office/drawing/2014/main" val="868788435"/>
                  </a:ext>
                </a:extLst>
              </a:tr>
            </a:tbl>
          </a:graphicData>
        </a:graphic>
      </p:graphicFrame>
    </p:spTree>
    <p:extLst>
      <p:ext uri="{BB962C8B-B14F-4D97-AF65-F5344CB8AC3E}">
        <p14:creationId xmlns:p14="http://schemas.microsoft.com/office/powerpoint/2010/main" val="4102748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362DE-27AB-264F-BD99-B5B2A2CE9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6881" cy="5164177"/>
          </a:xfrm>
          <a:prstGeom prst="rect">
            <a:avLst/>
          </a:prstGeom>
        </p:spPr>
      </p:pic>
      <p:pic>
        <p:nvPicPr>
          <p:cNvPr id="7" name="Picture 6" descr="ACSQHC.png">
            <a:extLst>
              <a:ext uri="{FF2B5EF4-FFF2-40B4-BE49-F238E27FC236}">
                <a16:creationId xmlns:a16="http://schemas.microsoft.com/office/drawing/2014/main" id="{7029393B-01E7-0C49-A200-2B33538AB519}"/>
              </a:ext>
            </a:extLst>
          </p:cNvPr>
          <p:cNvPicPr>
            <a:picLocks noChangeAspect="1"/>
          </p:cNvPicPr>
          <p:nvPr userDrawn="1"/>
        </p:nvPicPr>
        <p:blipFill>
          <a:blip r:embed="rId3"/>
          <a:stretch>
            <a:fillRect/>
          </a:stretch>
        </p:blipFill>
        <p:spPr>
          <a:xfrm>
            <a:off x="611560" y="4515966"/>
            <a:ext cx="3747128" cy="408921"/>
          </a:xfrm>
          <a:prstGeom prst="rect">
            <a:avLst/>
          </a:prstGeom>
        </p:spPr>
      </p:pic>
      <p:sp>
        <p:nvSpPr>
          <p:cNvPr id="17" name="Text Placeholder 4">
            <a:extLst>
              <a:ext uri="{FF2B5EF4-FFF2-40B4-BE49-F238E27FC236}">
                <a16:creationId xmlns:a16="http://schemas.microsoft.com/office/drawing/2014/main" id="{D56B1EF5-522D-0C42-9BDC-20CCA6633E00}"/>
              </a:ext>
            </a:extLst>
          </p:cNvPr>
          <p:cNvSpPr>
            <a:spLocks noGrp="1"/>
          </p:cNvSpPr>
          <p:nvPr>
            <p:ph type="body" sz="quarter" idx="13" hasCustomPrompt="1"/>
          </p:nvPr>
        </p:nvSpPr>
        <p:spPr>
          <a:xfrm>
            <a:off x="611188" y="3219822"/>
            <a:ext cx="5473700" cy="968470"/>
          </a:xfrm>
          <a:prstGeom prst="rect">
            <a:avLst/>
          </a:prstGeom>
        </p:spPr>
        <p:txBody>
          <a:bodyPr lIns="0" anchor="b" anchorCtr="0">
            <a:spAutoFit/>
          </a:bodyPr>
          <a:lstStyle>
            <a:lvl1pPr marL="0" indent="0">
              <a:spcBef>
                <a:spcPts val="500"/>
              </a:spcBef>
              <a:buFontTx/>
              <a:buNone/>
              <a:defRPr sz="18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Staff name</a:t>
            </a:r>
          </a:p>
          <a:p>
            <a:pPr lvl="0"/>
            <a:r>
              <a:rPr lang="en-US" dirty="0" err="1"/>
              <a:t>staffname@safetyandquality.gov.au</a:t>
            </a:r>
            <a:endParaRPr lang="en-US" dirty="0"/>
          </a:p>
          <a:p>
            <a:pPr lvl="0"/>
            <a:r>
              <a:rPr lang="en-US" dirty="0" err="1"/>
              <a:t>www.safetyandquality.gov.au</a:t>
            </a:r>
            <a:endParaRPr lang="en-US" dirty="0"/>
          </a:p>
        </p:txBody>
      </p:sp>
      <p:pic>
        <p:nvPicPr>
          <p:cNvPr id="22" name="Picture 21">
            <a:extLst>
              <a:ext uri="{FF2B5EF4-FFF2-40B4-BE49-F238E27FC236}">
                <a16:creationId xmlns:a16="http://schemas.microsoft.com/office/drawing/2014/main" id="{40F7320B-D123-5F47-B3EF-286CC1EA8A7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10075" y="773269"/>
            <a:ext cx="602910" cy="2016130"/>
          </a:xfrm>
          <a:prstGeom prst="rect">
            <a:avLst/>
          </a:prstGeom>
        </p:spPr>
      </p:pic>
    </p:spTree>
    <p:extLst>
      <p:ext uri="{BB962C8B-B14F-4D97-AF65-F5344CB8AC3E}">
        <p14:creationId xmlns:p14="http://schemas.microsoft.com/office/powerpoint/2010/main" val="377788624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93826A2E-E6FC-8A48-8FF1-9FCDA5DAFDE1}"/>
              </a:ext>
            </a:extLst>
          </p:cNvPr>
          <p:cNvSpPr>
            <a:spLocks noGrp="1"/>
          </p:cNvSpPr>
          <p:nvPr>
            <p:ph type="title"/>
          </p:nvPr>
        </p:nvSpPr>
        <p:spPr>
          <a:xfrm>
            <a:off x="611191" y="627546"/>
            <a:ext cx="7886700" cy="466281"/>
          </a:xfrm>
          <a:prstGeom prst="rect">
            <a:avLst/>
          </a:prstGeom>
        </p:spPr>
        <p:txBody>
          <a:bodyPr lIns="0" rIns="0">
            <a:spAutoFit/>
          </a:bodyPr>
          <a:lstStyle>
            <a:lvl1pPr marL="0" algn="l" defTabSz="685749" rtl="0" eaLnBrk="1" latinLnBrk="0" hangingPunct="1">
              <a:lnSpc>
                <a:spcPct val="90000"/>
              </a:lnSpc>
              <a:spcBef>
                <a:spcPct val="0"/>
              </a:spcBef>
              <a:buNone/>
              <a:defRPr lang="en-US" sz="27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9E67337A-22F7-C447-862E-B67C2F74465E}"/>
              </a:ext>
            </a:extLst>
          </p:cNvPr>
          <p:cNvSpPr>
            <a:spLocks noGrp="1"/>
          </p:cNvSpPr>
          <p:nvPr>
            <p:ph type="body" sz="quarter" idx="13"/>
          </p:nvPr>
        </p:nvSpPr>
        <p:spPr>
          <a:xfrm>
            <a:off x="611191" y="1869672"/>
            <a:ext cx="7886700" cy="300082"/>
          </a:xfrm>
          <a:prstGeom prst="rect">
            <a:avLst/>
          </a:prstGeom>
        </p:spPr>
        <p:txBody>
          <a:bodyPr lIns="0">
            <a:spAutoFit/>
          </a:bodyPr>
          <a:lstStyle>
            <a:lvl1pPr marL="0" indent="0">
              <a:buFontTx/>
              <a:buNone/>
              <a:defRPr sz="1500">
                <a:latin typeface="Arial" panose="020B0604020202020204" pitchFamily="34" charset="0"/>
                <a:cs typeface="Arial" panose="020B0604020202020204" pitchFamily="34" charset="0"/>
              </a:defRPr>
            </a:lvl1pPr>
          </a:lstStyle>
          <a:p>
            <a:pPr lvl="0"/>
            <a:r>
              <a:rPr lang="en-US" dirty="0"/>
              <a:t>Edit Master text styles</a:t>
            </a:r>
          </a:p>
        </p:txBody>
      </p:sp>
      <p:sp>
        <p:nvSpPr>
          <p:cNvPr id="9" name="Text Placeholder 2">
            <a:extLst>
              <a:ext uri="{FF2B5EF4-FFF2-40B4-BE49-F238E27FC236}">
                <a16:creationId xmlns:a16="http://schemas.microsoft.com/office/drawing/2014/main" id="{8F850901-9D8B-9044-9C15-354145AF5740}"/>
              </a:ext>
            </a:extLst>
          </p:cNvPr>
          <p:cNvSpPr>
            <a:spLocks noGrp="1"/>
          </p:cNvSpPr>
          <p:nvPr>
            <p:ph type="body" idx="1" hasCustomPrompt="1"/>
          </p:nvPr>
        </p:nvSpPr>
        <p:spPr>
          <a:xfrm>
            <a:off x="611189" y="1435324"/>
            <a:ext cx="7867651" cy="279307"/>
          </a:xfrm>
          <a:prstGeom prst="rect">
            <a:avLst/>
          </a:prstGeom>
        </p:spPr>
        <p:txBody>
          <a:bodyPr wrap="square" lIns="0" anchor="b">
            <a:spAutoFit/>
          </a:bodyPr>
          <a:lstStyle>
            <a:lvl1pPr marL="0" indent="0">
              <a:buNone/>
              <a:defRPr sz="1350" b="1" i="0">
                <a:solidFill>
                  <a:srgbClr val="1178A2"/>
                </a:solidFill>
                <a:latin typeface="Arial" panose="020B0604020202020204" pitchFamily="34" charset="0"/>
                <a:cs typeface="Arial" panose="020B0604020202020204" pitchFamily="34" charset="0"/>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CLICK TO EDIT MASTER SUBTITLE STYLES</a:t>
            </a:r>
          </a:p>
        </p:txBody>
      </p:sp>
      <p:sp>
        <p:nvSpPr>
          <p:cNvPr id="10" name="Date Placeholder 3">
            <a:extLst>
              <a:ext uri="{FF2B5EF4-FFF2-40B4-BE49-F238E27FC236}">
                <a16:creationId xmlns:a16="http://schemas.microsoft.com/office/drawing/2014/main" id="{8413BB1C-162E-4D41-8B60-5EF3369D7928}"/>
              </a:ext>
            </a:extLst>
          </p:cNvPr>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11" name="Footer Placeholder 4">
            <a:extLst>
              <a:ext uri="{FF2B5EF4-FFF2-40B4-BE49-F238E27FC236}">
                <a16:creationId xmlns:a16="http://schemas.microsoft.com/office/drawing/2014/main" id="{71B6FA11-9F7D-8743-BE8D-609E699C952B}"/>
              </a:ext>
            </a:extLst>
          </p:cNvPr>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75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6" name="Slide Number Placeholder 5">
            <a:extLst>
              <a:ext uri="{FF2B5EF4-FFF2-40B4-BE49-F238E27FC236}">
                <a16:creationId xmlns:a16="http://schemas.microsoft.com/office/drawing/2014/main" id="{17234A42-F8B0-E142-8819-9AE03EEA6F61}"/>
              </a:ext>
            </a:extLst>
          </p:cNvPr>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635753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E67337A-22F7-C447-862E-B67C2F74465E}"/>
              </a:ext>
            </a:extLst>
          </p:cNvPr>
          <p:cNvSpPr>
            <a:spLocks noGrp="1"/>
          </p:cNvSpPr>
          <p:nvPr>
            <p:ph type="body" sz="quarter" idx="13"/>
          </p:nvPr>
        </p:nvSpPr>
        <p:spPr>
          <a:xfrm>
            <a:off x="611191" y="1437624"/>
            <a:ext cx="7886700" cy="341632"/>
          </a:xfrm>
          <a:prstGeom prst="rect">
            <a:avLst/>
          </a:prstGeom>
        </p:spPr>
        <p:txBody>
          <a:bodyPr lIns="0" rIns="90000">
            <a:sp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Edit Master text styles</a:t>
            </a:r>
          </a:p>
        </p:txBody>
      </p:sp>
      <p:sp>
        <p:nvSpPr>
          <p:cNvPr id="9" name="Title 2">
            <a:extLst>
              <a:ext uri="{FF2B5EF4-FFF2-40B4-BE49-F238E27FC236}">
                <a16:creationId xmlns:a16="http://schemas.microsoft.com/office/drawing/2014/main" id="{35D60D2A-DD7A-B444-BFBF-0E1639D3712E}"/>
              </a:ext>
            </a:extLst>
          </p:cNvPr>
          <p:cNvSpPr>
            <a:spLocks noGrp="1"/>
          </p:cNvSpPr>
          <p:nvPr>
            <p:ph type="title"/>
          </p:nvPr>
        </p:nvSpPr>
        <p:spPr>
          <a:xfrm>
            <a:off x="611191" y="627546"/>
            <a:ext cx="7886700" cy="466281"/>
          </a:xfrm>
          <a:prstGeom prst="rect">
            <a:avLst/>
          </a:prstGeom>
        </p:spPr>
        <p:txBody>
          <a:bodyPr lIns="0" rIns="0">
            <a:spAutoFit/>
          </a:bodyPr>
          <a:lstStyle>
            <a:lvl1pPr marL="0" algn="l" defTabSz="685749" rtl="0" eaLnBrk="1" latinLnBrk="0" hangingPunct="1">
              <a:lnSpc>
                <a:spcPct val="90000"/>
              </a:lnSpc>
              <a:spcBef>
                <a:spcPct val="0"/>
              </a:spcBef>
              <a:buNone/>
              <a:defRPr lang="en-US" sz="27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4196B17F-A7E0-6543-B316-0B79681D75C3}"/>
              </a:ext>
            </a:extLst>
          </p:cNvPr>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8" name="Footer Placeholder 4">
            <a:extLst>
              <a:ext uri="{FF2B5EF4-FFF2-40B4-BE49-F238E27FC236}">
                <a16:creationId xmlns:a16="http://schemas.microsoft.com/office/drawing/2014/main" id="{6A30BA15-A937-8146-89C5-47C487CEC10E}"/>
              </a:ext>
            </a:extLst>
          </p:cNvPr>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75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A9D25DAB-05BA-9343-8E7A-8028D372538B}"/>
              </a:ext>
            </a:extLst>
          </p:cNvPr>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429223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69332"/>
          </a:xfrm>
          <a:prstGeom prst="rect">
            <a:avLst/>
          </a:prstGeom>
        </p:spPr>
        <p:txBody>
          <a:bodyPr lIns="0">
            <a:spAutoFit/>
          </a:bodyPr>
          <a:lstStyle>
            <a:lvl1pPr marL="0" indent="0">
              <a:buFontTx/>
              <a:buNone/>
              <a:defRPr sz="20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pic>
        <p:nvPicPr>
          <p:cNvPr id="4" name="Picture 3">
            <a:extLst>
              <a:ext uri="{FF2B5EF4-FFF2-40B4-BE49-F238E27FC236}">
                <a16:creationId xmlns:a16="http://schemas.microsoft.com/office/drawing/2014/main" id="{BD4AC93B-4D86-2C45-A7E9-3B67E2CCFB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6403" y="476160"/>
            <a:ext cx="1594069" cy="450040"/>
          </a:xfrm>
          <a:prstGeom prst="rect">
            <a:avLst/>
          </a:prstGeom>
        </p:spPr>
      </p:pic>
    </p:spTree>
    <p:extLst>
      <p:ext uri="{BB962C8B-B14F-4D97-AF65-F5344CB8AC3E}">
        <p14:creationId xmlns:p14="http://schemas.microsoft.com/office/powerpoint/2010/main" val="1673056931"/>
      </p:ext>
    </p:extLst>
  </p:cSld>
  <p:clrMapOvr>
    <a:masterClrMapping/>
  </p:clrMapOvr>
  <p:extLst>
    <p:ext uri="{DCECCB84-F9BA-43D5-87BE-67443E8EF086}">
      <p15:sldGuideLst xmlns:p15="http://schemas.microsoft.com/office/powerpoint/2012/main">
        <p15:guide id="1" orient="horz" pos="1344">
          <p15:clr>
            <a:srgbClr val="FBAE40"/>
          </p15:clr>
        </p15:guide>
        <p15:guide id="2" pos="38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9DFEB3C6-813E-9E4A-9266-FA299C5BC06A}"/>
              </a:ext>
            </a:extLst>
          </p:cNvPr>
          <p:cNvSpPr>
            <a:spLocks noGrp="1"/>
          </p:cNvSpPr>
          <p:nvPr>
            <p:ph idx="1" hasCustomPrompt="1"/>
          </p:nvPr>
        </p:nvSpPr>
        <p:spPr>
          <a:xfrm>
            <a:off x="611563" y="1437633"/>
            <a:ext cx="7886700" cy="1056443"/>
          </a:xfrm>
          <a:prstGeom prst="rect">
            <a:avLst/>
          </a:prstGeom>
        </p:spPr>
        <p:txBody>
          <a:bodyPr lIns="0">
            <a:spAutoFit/>
          </a:bodyPr>
          <a:lstStyle>
            <a:lvl1pPr>
              <a:defRPr sz="1800" b="0" i="0">
                <a:latin typeface="Arial" panose="020B0604020202020204" pitchFamily="34" charset="0"/>
                <a:cs typeface="Arial" panose="020B0604020202020204" pitchFamily="34" charset="0"/>
              </a:defRPr>
            </a:lvl1pPr>
            <a:lvl2pPr marL="514313" indent="-171438">
              <a:buFont typeface="AppleSymbols" panose="02000000000000000000" pitchFamily="2" charset="-79"/>
              <a:buChar char="⎻"/>
              <a:defRPr sz="1500" b="0" i="0">
                <a:latin typeface="Arial" panose="020B0604020202020204" pitchFamily="34" charset="0"/>
                <a:cs typeface="Arial" panose="020B0604020202020204" pitchFamily="34" charset="0"/>
              </a:defRPr>
            </a:lvl2pPr>
            <a:lvl3pPr marL="857186" indent="-171438">
              <a:buFont typeface="Wingdings" pitchFamily="2" charset="2"/>
              <a:buChar char="§"/>
              <a:defRPr sz="1350" b="0" i="0">
                <a:latin typeface="Arial" panose="020B0604020202020204" pitchFamily="34" charset="0"/>
                <a:cs typeface="Arial" panose="020B0604020202020204" pitchFamily="34" charset="0"/>
              </a:defRPr>
            </a:lvl3pPr>
            <a:lvl4pPr marL="1200060" indent="-171438">
              <a:buFont typeface="Courier New" panose="02070309020205020404" pitchFamily="49" charset="0"/>
              <a:buChar char="o"/>
              <a:defRPr sz="12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itle 2">
            <a:extLst>
              <a:ext uri="{FF2B5EF4-FFF2-40B4-BE49-F238E27FC236}">
                <a16:creationId xmlns:a16="http://schemas.microsoft.com/office/drawing/2014/main" id="{6009CD25-577F-3343-A6D7-8667675A55CA}"/>
              </a:ext>
            </a:extLst>
          </p:cNvPr>
          <p:cNvSpPr>
            <a:spLocks noGrp="1"/>
          </p:cNvSpPr>
          <p:nvPr>
            <p:ph type="title"/>
          </p:nvPr>
        </p:nvSpPr>
        <p:spPr>
          <a:xfrm>
            <a:off x="611191" y="627546"/>
            <a:ext cx="7886700" cy="466281"/>
          </a:xfrm>
          <a:prstGeom prst="rect">
            <a:avLst/>
          </a:prstGeom>
        </p:spPr>
        <p:txBody>
          <a:bodyPr lIns="0" rIns="0">
            <a:spAutoFit/>
          </a:bodyPr>
          <a:lstStyle>
            <a:lvl1pPr marL="0" algn="l" defTabSz="685749" rtl="0" eaLnBrk="1" latinLnBrk="0" hangingPunct="1">
              <a:lnSpc>
                <a:spcPct val="90000"/>
              </a:lnSpc>
              <a:spcBef>
                <a:spcPct val="0"/>
              </a:spcBef>
              <a:buNone/>
              <a:defRPr lang="en-US" sz="27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8" name="Date Placeholder 3">
            <a:extLst>
              <a:ext uri="{FF2B5EF4-FFF2-40B4-BE49-F238E27FC236}">
                <a16:creationId xmlns:a16="http://schemas.microsoft.com/office/drawing/2014/main" id="{A5C5D1E6-5E56-FC48-9DE7-E1720A037F3F}"/>
              </a:ext>
            </a:extLst>
          </p:cNvPr>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382ACCF5-5C53-6C4D-A5B9-4605D83578CC}"/>
              </a:ext>
            </a:extLst>
          </p:cNvPr>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75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E7193B6E-76A4-CA4C-8A6F-852C50797C88}"/>
              </a:ext>
            </a:extLst>
          </p:cNvPr>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2643831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BD37AF4-060B-C744-8F29-E939BAFE4326}"/>
              </a:ext>
            </a:extLst>
          </p:cNvPr>
          <p:cNvSpPr>
            <a:spLocks noGrp="1"/>
          </p:cNvSpPr>
          <p:nvPr>
            <p:ph type="title"/>
          </p:nvPr>
        </p:nvSpPr>
        <p:spPr>
          <a:xfrm>
            <a:off x="611191" y="627546"/>
            <a:ext cx="7886700" cy="466281"/>
          </a:xfrm>
          <a:prstGeom prst="rect">
            <a:avLst/>
          </a:prstGeom>
        </p:spPr>
        <p:txBody>
          <a:bodyPr lIns="0">
            <a:spAutoFit/>
          </a:bodyPr>
          <a:lstStyle>
            <a:lvl1pPr marL="0" algn="l" defTabSz="685749" rtl="0" eaLnBrk="1" latinLnBrk="0" hangingPunct="1">
              <a:lnSpc>
                <a:spcPct val="90000"/>
              </a:lnSpc>
              <a:spcBef>
                <a:spcPct val="0"/>
              </a:spcBef>
              <a:buNone/>
              <a:defRPr lang="en-US" sz="27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66A4C864-720A-EF4E-ADF8-2F40DDBB8931}"/>
              </a:ext>
            </a:extLst>
          </p:cNvPr>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CE04470D-94B9-E64E-AE2C-47F59367994D}"/>
              </a:ext>
            </a:extLst>
          </p:cNvPr>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75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BCA6B65C-F14C-D441-BA3D-5787ECB31E3A}"/>
              </a:ext>
            </a:extLst>
          </p:cNvPr>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2461129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AF246-631B-EA42-B621-773962A4AB3B}"/>
              </a:ext>
            </a:extLst>
          </p:cNvPr>
          <p:cNvSpPr>
            <a:spLocks noGrp="1"/>
          </p:cNvSpPr>
          <p:nvPr>
            <p:ph type="body" idx="1" hasCustomPrompt="1"/>
          </p:nvPr>
        </p:nvSpPr>
        <p:spPr>
          <a:xfrm>
            <a:off x="630248" y="1599509"/>
            <a:ext cx="3868737" cy="279307"/>
          </a:xfrm>
          <a:prstGeom prst="rect">
            <a:avLst/>
          </a:prstGeom>
        </p:spPr>
        <p:txBody>
          <a:bodyPr lIns="0" anchor="b">
            <a:spAutoFit/>
          </a:bodyPr>
          <a:lstStyle>
            <a:lvl1pPr marL="0" indent="0">
              <a:buNone/>
              <a:defRPr sz="1350" b="1" i="0">
                <a:solidFill>
                  <a:srgbClr val="1178A2"/>
                </a:solidFill>
                <a:latin typeface="Arial" panose="020B0604020202020204" pitchFamily="34" charset="0"/>
                <a:cs typeface="Arial" panose="020B0604020202020204" pitchFamily="34" charset="0"/>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CLICK TO EDIT MASTER SUBTITLE STYLES</a:t>
            </a:r>
          </a:p>
        </p:txBody>
      </p:sp>
      <p:sp>
        <p:nvSpPr>
          <p:cNvPr id="5" name="Text Placeholder 4">
            <a:extLst>
              <a:ext uri="{FF2B5EF4-FFF2-40B4-BE49-F238E27FC236}">
                <a16:creationId xmlns:a16="http://schemas.microsoft.com/office/drawing/2014/main" id="{4C168D6C-2494-A245-88D7-2840C4C6A1D5}"/>
              </a:ext>
            </a:extLst>
          </p:cNvPr>
          <p:cNvSpPr>
            <a:spLocks noGrp="1" noChangeAspect="1"/>
          </p:cNvSpPr>
          <p:nvPr>
            <p:ph type="body" sz="quarter" idx="3" hasCustomPrompt="1"/>
          </p:nvPr>
        </p:nvSpPr>
        <p:spPr>
          <a:xfrm>
            <a:off x="4629151" y="1599509"/>
            <a:ext cx="3887788" cy="279307"/>
          </a:xfrm>
          <a:prstGeom prst="rect">
            <a:avLst/>
          </a:prstGeom>
        </p:spPr>
        <p:txBody>
          <a:bodyPr anchor="b">
            <a:spAutoFit/>
          </a:bodyPr>
          <a:lstStyle>
            <a:lvl1pPr marL="0" indent="0">
              <a:buNone/>
              <a:defRPr lang="en-US" sz="1350" b="1" i="0" kern="1200" dirty="0">
                <a:solidFill>
                  <a:srgbClr val="1178A2"/>
                </a:solidFill>
                <a:latin typeface="Arial" panose="020B0604020202020204" pitchFamily="34" charset="0"/>
                <a:ea typeface="+mn-ea"/>
                <a:cs typeface="Arial" panose="020B0604020202020204" pitchFamily="34" charset="0"/>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CLICK TO EDIT MASTER SUBTITLE STYLES</a:t>
            </a:r>
          </a:p>
        </p:txBody>
      </p:sp>
      <p:sp>
        <p:nvSpPr>
          <p:cNvPr id="13" name="Content Placeholder 2">
            <a:extLst>
              <a:ext uri="{FF2B5EF4-FFF2-40B4-BE49-F238E27FC236}">
                <a16:creationId xmlns:a16="http://schemas.microsoft.com/office/drawing/2014/main" id="{5A936F2D-E01F-5C45-A80B-53C3EA0F6E08}"/>
              </a:ext>
            </a:extLst>
          </p:cNvPr>
          <p:cNvSpPr>
            <a:spLocks noGrp="1"/>
          </p:cNvSpPr>
          <p:nvPr>
            <p:ph idx="13" hasCustomPrompt="1"/>
          </p:nvPr>
        </p:nvSpPr>
        <p:spPr>
          <a:xfrm>
            <a:off x="630245" y="1923690"/>
            <a:ext cx="3879559" cy="1056443"/>
          </a:xfrm>
          <a:prstGeom prst="rect">
            <a:avLst/>
          </a:prstGeom>
        </p:spPr>
        <p:txBody>
          <a:bodyPr lIns="0">
            <a:spAutoFit/>
          </a:bodyPr>
          <a:lstStyle>
            <a:lvl1pPr>
              <a:defRPr sz="1800" b="0" i="0">
                <a:latin typeface="Arial" panose="020B0604020202020204" pitchFamily="34" charset="0"/>
                <a:cs typeface="Arial" panose="020B0604020202020204" pitchFamily="34" charset="0"/>
              </a:defRPr>
            </a:lvl1pPr>
            <a:lvl2pPr marL="514313" indent="-171438">
              <a:buFont typeface="AppleSymbols" panose="02000000000000000000" pitchFamily="2" charset="-79"/>
              <a:buChar char="⎻"/>
              <a:defRPr sz="1500" b="0" i="0">
                <a:latin typeface="Arial" panose="020B0604020202020204" pitchFamily="34" charset="0"/>
                <a:cs typeface="Arial" panose="020B0604020202020204" pitchFamily="34" charset="0"/>
              </a:defRPr>
            </a:lvl2pPr>
            <a:lvl3pPr marL="857186" indent="-171438">
              <a:buFont typeface="Wingdings" pitchFamily="2" charset="2"/>
              <a:buChar char="§"/>
              <a:defRPr sz="1350" b="0" i="0">
                <a:latin typeface="Arial" panose="020B0604020202020204" pitchFamily="34" charset="0"/>
                <a:cs typeface="Arial" panose="020B0604020202020204" pitchFamily="34" charset="0"/>
              </a:defRPr>
            </a:lvl3pPr>
            <a:lvl4pPr marL="1200060" indent="-171438">
              <a:buFont typeface="Courier New" panose="02070309020205020404" pitchFamily="49" charset="0"/>
              <a:buChar char="o"/>
              <a:defRPr sz="12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051D3A3B-EDDF-CE42-BB62-C9FACE103B07}"/>
              </a:ext>
            </a:extLst>
          </p:cNvPr>
          <p:cNvSpPr>
            <a:spLocks noGrp="1"/>
          </p:cNvSpPr>
          <p:nvPr>
            <p:ph idx="14" hasCustomPrompt="1"/>
          </p:nvPr>
        </p:nvSpPr>
        <p:spPr>
          <a:xfrm>
            <a:off x="4636189" y="1923690"/>
            <a:ext cx="3879559" cy="1056443"/>
          </a:xfrm>
          <a:prstGeom prst="rect">
            <a:avLst/>
          </a:prstGeom>
        </p:spPr>
        <p:txBody>
          <a:bodyPr lIns="0">
            <a:spAutoFit/>
          </a:bodyPr>
          <a:lstStyle>
            <a:lvl1pPr>
              <a:defRPr sz="1800" b="0" i="0">
                <a:latin typeface="Arial" panose="020B0604020202020204" pitchFamily="34" charset="0"/>
                <a:cs typeface="Arial" panose="020B0604020202020204" pitchFamily="34" charset="0"/>
              </a:defRPr>
            </a:lvl1pPr>
            <a:lvl2pPr marL="514313" indent="-171438">
              <a:buFont typeface="AppleSymbols" panose="02000000000000000000" pitchFamily="2" charset="-79"/>
              <a:buChar char="⎻"/>
              <a:defRPr sz="1500" b="0" i="0">
                <a:latin typeface="Arial" panose="020B0604020202020204" pitchFamily="34" charset="0"/>
                <a:cs typeface="Arial" panose="020B0604020202020204" pitchFamily="34" charset="0"/>
              </a:defRPr>
            </a:lvl2pPr>
            <a:lvl3pPr marL="857186" indent="-171438">
              <a:buFont typeface="Wingdings" pitchFamily="2" charset="2"/>
              <a:buChar char="§"/>
              <a:defRPr sz="1350" b="0" i="0">
                <a:latin typeface="Arial" panose="020B0604020202020204" pitchFamily="34" charset="0"/>
                <a:cs typeface="Arial" panose="020B0604020202020204" pitchFamily="34" charset="0"/>
              </a:defRPr>
            </a:lvl3pPr>
            <a:lvl4pPr marL="1200060" indent="-171438">
              <a:buFont typeface="Courier New" panose="02070309020205020404" pitchFamily="49" charset="0"/>
              <a:buChar char="o"/>
              <a:defRPr sz="12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5" name="Date Placeholder 3">
            <a:extLst>
              <a:ext uri="{FF2B5EF4-FFF2-40B4-BE49-F238E27FC236}">
                <a16:creationId xmlns:a16="http://schemas.microsoft.com/office/drawing/2014/main" id="{77C4EC66-7ADC-8D47-911C-610FBB793F69}"/>
              </a:ext>
            </a:extLst>
          </p:cNvPr>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16" name="Footer Placeholder 4">
            <a:extLst>
              <a:ext uri="{FF2B5EF4-FFF2-40B4-BE49-F238E27FC236}">
                <a16:creationId xmlns:a16="http://schemas.microsoft.com/office/drawing/2014/main" id="{1102EF8B-B189-5849-AFC0-419592341B5B}"/>
              </a:ext>
            </a:extLst>
          </p:cNvPr>
          <p:cNvSpPr>
            <a:spLocks noGrp="1"/>
          </p:cNvSpPr>
          <p:nvPr>
            <p:ph type="ftr" sz="quarter" idx="15"/>
          </p:nvPr>
        </p:nvSpPr>
        <p:spPr>
          <a:xfrm>
            <a:off x="3028951" y="4767263"/>
            <a:ext cx="3086100" cy="273844"/>
          </a:xfrm>
          <a:prstGeom prst="rect">
            <a:avLst/>
          </a:prstGeom>
        </p:spPr>
        <p:txBody>
          <a:bodyPr vert="horz" lIns="91440" tIns="45720" rIns="91440" bIns="45720" rtlCol="0" anchor="ctr"/>
          <a:lstStyle>
            <a:lvl1pPr algn="ctr">
              <a:defRPr sz="75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7" name="Slide Number Placeholder 5">
            <a:extLst>
              <a:ext uri="{FF2B5EF4-FFF2-40B4-BE49-F238E27FC236}">
                <a16:creationId xmlns:a16="http://schemas.microsoft.com/office/drawing/2014/main" id="{401DE307-BE40-244F-99B8-9157E7543A1F}"/>
              </a:ext>
            </a:extLst>
          </p:cNvPr>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8" name="Title 2">
            <a:extLst>
              <a:ext uri="{FF2B5EF4-FFF2-40B4-BE49-F238E27FC236}">
                <a16:creationId xmlns:a16="http://schemas.microsoft.com/office/drawing/2014/main" id="{A17FFEA0-FA86-BB40-A73E-C9FD99A76AF6}"/>
              </a:ext>
            </a:extLst>
          </p:cNvPr>
          <p:cNvSpPr>
            <a:spLocks noGrp="1"/>
          </p:cNvSpPr>
          <p:nvPr>
            <p:ph type="title"/>
          </p:nvPr>
        </p:nvSpPr>
        <p:spPr>
          <a:xfrm>
            <a:off x="611191" y="627546"/>
            <a:ext cx="7886700" cy="466281"/>
          </a:xfrm>
          <a:prstGeom prst="rect">
            <a:avLst/>
          </a:prstGeom>
        </p:spPr>
        <p:txBody>
          <a:bodyPr lIns="0">
            <a:spAutoFit/>
          </a:bodyPr>
          <a:lstStyle>
            <a:lvl1pPr marL="0" algn="l" defTabSz="685749" rtl="0" eaLnBrk="1" latinLnBrk="0" hangingPunct="1">
              <a:lnSpc>
                <a:spcPct val="90000"/>
              </a:lnSpc>
              <a:spcBef>
                <a:spcPct val="0"/>
              </a:spcBef>
              <a:buNone/>
              <a:defRPr lang="en-US" sz="27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81180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37AD8FF2-3F8A-9148-84FB-0F2597500AEC}"/>
              </a:ext>
            </a:extLst>
          </p:cNvPr>
          <p:cNvSpPr>
            <a:spLocks noGrp="1"/>
          </p:cNvSpPr>
          <p:nvPr>
            <p:ph idx="1" hasCustomPrompt="1"/>
          </p:nvPr>
        </p:nvSpPr>
        <p:spPr>
          <a:xfrm>
            <a:off x="628657" y="1369230"/>
            <a:ext cx="3806503" cy="1056443"/>
          </a:xfrm>
          <a:prstGeom prst="rect">
            <a:avLst/>
          </a:prstGeom>
        </p:spPr>
        <p:txBody>
          <a:bodyPr lIns="0">
            <a:spAutoFit/>
          </a:bodyPr>
          <a:lstStyle>
            <a:lvl1pPr>
              <a:defRPr sz="1800" b="0" i="0">
                <a:latin typeface="Arial" panose="020B0604020202020204" pitchFamily="34" charset="0"/>
                <a:cs typeface="Arial" panose="020B0604020202020204" pitchFamily="34" charset="0"/>
              </a:defRPr>
            </a:lvl1pPr>
            <a:lvl2pPr marL="514313" indent="-171438">
              <a:buFont typeface="AppleSymbols" panose="02000000000000000000" pitchFamily="2" charset="-79"/>
              <a:buChar char="⎻"/>
              <a:defRPr sz="1500" b="0" i="0">
                <a:latin typeface="Arial" panose="020B0604020202020204" pitchFamily="34" charset="0"/>
                <a:cs typeface="Arial" panose="020B0604020202020204" pitchFamily="34" charset="0"/>
              </a:defRPr>
            </a:lvl2pPr>
            <a:lvl3pPr marL="857186" indent="-171438">
              <a:buFont typeface="Wingdings" pitchFamily="2" charset="2"/>
              <a:buChar char="§"/>
              <a:defRPr sz="1350" b="0" i="0">
                <a:latin typeface="Arial" panose="020B0604020202020204" pitchFamily="34" charset="0"/>
                <a:cs typeface="Arial" panose="020B0604020202020204" pitchFamily="34" charset="0"/>
              </a:defRPr>
            </a:lvl3pPr>
            <a:lvl4pPr marL="1200060" indent="-171438">
              <a:buFont typeface="Courier New" panose="02070309020205020404" pitchFamily="49" charset="0"/>
              <a:buChar char="o"/>
              <a:defRPr sz="12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5B5352FD-9513-004E-81AB-0E73BEF6F6FB}"/>
              </a:ext>
            </a:extLst>
          </p:cNvPr>
          <p:cNvSpPr>
            <a:spLocks noGrp="1"/>
          </p:cNvSpPr>
          <p:nvPr>
            <p:ph idx="13" hasCustomPrompt="1"/>
          </p:nvPr>
        </p:nvSpPr>
        <p:spPr>
          <a:xfrm>
            <a:off x="4674672" y="1369230"/>
            <a:ext cx="3842269" cy="1056443"/>
          </a:xfrm>
          <a:prstGeom prst="rect">
            <a:avLst/>
          </a:prstGeom>
        </p:spPr>
        <p:txBody>
          <a:bodyPr lIns="0">
            <a:spAutoFit/>
          </a:bodyPr>
          <a:lstStyle>
            <a:lvl1pPr>
              <a:defRPr sz="1800" b="0" i="0">
                <a:latin typeface="Arial" panose="020B0604020202020204" pitchFamily="34" charset="0"/>
                <a:cs typeface="Arial" panose="020B0604020202020204" pitchFamily="34" charset="0"/>
              </a:defRPr>
            </a:lvl1pPr>
            <a:lvl2pPr marL="514313" indent="-171438">
              <a:buFont typeface="AppleSymbols" panose="02000000000000000000" pitchFamily="2" charset="-79"/>
              <a:buChar char="⎻"/>
              <a:defRPr sz="1500" b="0" i="0">
                <a:latin typeface="Arial" panose="020B0604020202020204" pitchFamily="34" charset="0"/>
                <a:cs typeface="Arial" panose="020B0604020202020204" pitchFamily="34" charset="0"/>
              </a:defRPr>
            </a:lvl2pPr>
            <a:lvl3pPr marL="857186" indent="-171438">
              <a:buFont typeface="Wingdings" pitchFamily="2" charset="2"/>
              <a:buChar char="§"/>
              <a:defRPr sz="1350" b="0" i="0">
                <a:latin typeface="Arial" panose="020B0604020202020204" pitchFamily="34" charset="0"/>
                <a:cs typeface="Arial" panose="020B0604020202020204" pitchFamily="34" charset="0"/>
              </a:defRPr>
            </a:lvl3pPr>
            <a:lvl4pPr marL="1200060" indent="-171438">
              <a:buFont typeface="Courier New" panose="02070309020205020404" pitchFamily="49" charset="0"/>
              <a:buChar char="o"/>
              <a:defRPr sz="12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Date Placeholder 3">
            <a:extLst>
              <a:ext uri="{FF2B5EF4-FFF2-40B4-BE49-F238E27FC236}">
                <a16:creationId xmlns:a16="http://schemas.microsoft.com/office/drawing/2014/main" id="{05F8DB0E-A2FD-2349-BA5C-7F2ECD39A38A}"/>
              </a:ext>
            </a:extLst>
          </p:cNvPr>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9DFCA8E4-EBE6-C547-A607-743C8DCC81BC}"/>
              </a:ext>
            </a:extLst>
          </p:cNvPr>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75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A14A2921-B986-F84C-8558-048D5EF67723}"/>
              </a:ext>
            </a:extLst>
          </p:cNvPr>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1" name="Title 2">
            <a:extLst>
              <a:ext uri="{FF2B5EF4-FFF2-40B4-BE49-F238E27FC236}">
                <a16:creationId xmlns:a16="http://schemas.microsoft.com/office/drawing/2014/main" id="{AF1C0180-C641-584F-A50E-7AFD7C7F6DE7}"/>
              </a:ext>
            </a:extLst>
          </p:cNvPr>
          <p:cNvSpPr>
            <a:spLocks noGrp="1"/>
          </p:cNvSpPr>
          <p:nvPr>
            <p:ph type="title"/>
          </p:nvPr>
        </p:nvSpPr>
        <p:spPr>
          <a:xfrm>
            <a:off x="611191" y="627546"/>
            <a:ext cx="7886700" cy="466281"/>
          </a:xfrm>
          <a:prstGeom prst="rect">
            <a:avLst/>
          </a:prstGeom>
        </p:spPr>
        <p:txBody>
          <a:bodyPr lIns="0">
            <a:spAutoFit/>
          </a:bodyPr>
          <a:lstStyle>
            <a:lvl1pPr marL="0" algn="l" defTabSz="685749" rtl="0" eaLnBrk="1" latinLnBrk="0" hangingPunct="1">
              <a:lnSpc>
                <a:spcPct val="90000"/>
              </a:lnSpc>
              <a:spcBef>
                <a:spcPct val="0"/>
              </a:spcBef>
              <a:buNone/>
              <a:defRPr lang="en-US" sz="27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47480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2B63AD0-AF62-1C4D-9CAC-49A4FA3A603A}"/>
              </a:ext>
            </a:extLst>
          </p:cNvPr>
          <p:cNvSpPr>
            <a:spLocks noGrp="1"/>
          </p:cNvSpPr>
          <p:nvPr>
            <p:ph type="body" sz="quarter" idx="13"/>
          </p:nvPr>
        </p:nvSpPr>
        <p:spPr>
          <a:xfrm>
            <a:off x="611191" y="1383618"/>
            <a:ext cx="4896916" cy="341632"/>
          </a:xfrm>
          <a:prstGeom prst="rect">
            <a:avLst/>
          </a:prstGeom>
        </p:spPr>
        <p:txBody>
          <a:bodyPr>
            <a:sp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Edit Master text styles</a:t>
            </a:r>
          </a:p>
        </p:txBody>
      </p:sp>
      <p:sp>
        <p:nvSpPr>
          <p:cNvPr id="10" name="Picture Placeholder 2">
            <a:extLst>
              <a:ext uri="{FF2B5EF4-FFF2-40B4-BE49-F238E27FC236}">
                <a16:creationId xmlns:a16="http://schemas.microsoft.com/office/drawing/2014/main" id="{B9641584-AA35-1943-8B7F-C2210544872A}"/>
              </a:ext>
            </a:extLst>
          </p:cNvPr>
          <p:cNvSpPr>
            <a:spLocks noGrp="1"/>
          </p:cNvSpPr>
          <p:nvPr>
            <p:ph type="pic" sz="quarter" idx="16" hasCustomPrompt="1"/>
          </p:nvPr>
        </p:nvSpPr>
        <p:spPr>
          <a:xfrm>
            <a:off x="5724135" y="2895797"/>
            <a:ext cx="2791223" cy="1350151"/>
          </a:xfrm>
          <a:prstGeom prst="rect">
            <a:avLst/>
          </a:prstGeom>
        </p:spPr>
        <p:txBody>
          <a:bodyPr/>
          <a:lstStyle>
            <a:lvl1pPr marL="0" indent="0">
              <a:buFontTx/>
              <a:buNone/>
              <a:defRPr sz="1200">
                <a:latin typeface="Arial" panose="020B0604020202020204" pitchFamily="34" charset="0"/>
                <a:cs typeface="Arial" panose="020B0604020202020204" pitchFamily="34" charset="0"/>
              </a:defRPr>
            </a:lvl1pPr>
          </a:lstStyle>
          <a:p>
            <a:r>
              <a:rPr lang="en-US" sz="1200" dirty="0"/>
              <a:t>Insert picture</a:t>
            </a:r>
            <a:endParaRPr lang="en-US" dirty="0"/>
          </a:p>
        </p:txBody>
      </p:sp>
      <p:sp>
        <p:nvSpPr>
          <p:cNvPr id="11" name="Chart Placeholder 2">
            <a:extLst>
              <a:ext uri="{FF2B5EF4-FFF2-40B4-BE49-F238E27FC236}">
                <a16:creationId xmlns:a16="http://schemas.microsoft.com/office/drawing/2014/main" id="{C316484E-EDC0-9142-91E1-08CF64C7F0F6}"/>
              </a:ext>
            </a:extLst>
          </p:cNvPr>
          <p:cNvSpPr>
            <a:spLocks noGrp="1"/>
          </p:cNvSpPr>
          <p:nvPr>
            <p:ph type="chart" sz="quarter" idx="17" hasCustomPrompt="1"/>
          </p:nvPr>
        </p:nvSpPr>
        <p:spPr>
          <a:xfrm>
            <a:off x="5724137" y="1355774"/>
            <a:ext cx="2790825" cy="1377901"/>
          </a:xfrm>
          <a:prstGeom prst="rect">
            <a:avLst/>
          </a:prstGeom>
        </p:spPr>
        <p:txBody>
          <a:bodyPr/>
          <a:lstStyle>
            <a:lvl1pPr marL="0" indent="0">
              <a:buFontTx/>
              <a:buNone/>
              <a:defRPr sz="1350">
                <a:latin typeface="Arial" panose="020B0604020202020204" pitchFamily="34" charset="0"/>
                <a:cs typeface="Arial" panose="020B0604020202020204" pitchFamily="34" charset="0"/>
              </a:defRPr>
            </a:lvl1pPr>
          </a:lstStyle>
          <a:p>
            <a:r>
              <a:rPr lang="en-US" dirty="0"/>
              <a:t>Insert chart</a:t>
            </a:r>
          </a:p>
        </p:txBody>
      </p:sp>
      <p:sp>
        <p:nvSpPr>
          <p:cNvPr id="13" name="Date Placeholder 3">
            <a:extLst>
              <a:ext uri="{FF2B5EF4-FFF2-40B4-BE49-F238E27FC236}">
                <a16:creationId xmlns:a16="http://schemas.microsoft.com/office/drawing/2014/main" id="{166CB89E-74FF-0244-ABFF-4385F3DC40B0}"/>
              </a:ext>
            </a:extLst>
          </p:cNvPr>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14" name="Footer Placeholder 4">
            <a:extLst>
              <a:ext uri="{FF2B5EF4-FFF2-40B4-BE49-F238E27FC236}">
                <a16:creationId xmlns:a16="http://schemas.microsoft.com/office/drawing/2014/main" id="{37EB5868-8531-794A-94A6-8B264238CBDB}"/>
              </a:ext>
            </a:extLst>
          </p:cNvPr>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75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6938AAA3-A414-F048-8E1D-4E502B3B3A2E}"/>
              </a:ext>
            </a:extLst>
          </p:cNvPr>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7" name="Title 2">
            <a:extLst>
              <a:ext uri="{FF2B5EF4-FFF2-40B4-BE49-F238E27FC236}">
                <a16:creationId xmlns:a16="http://schemas.microsoft.com/office/drawing/2014/main" id="{13B15BC4-15E0-DE4D-8083-CAF48A603665}"/>
              </a:ext>
            </a:extLst>
          </p:cNvPr>
          <p:cNvSpPr>
            <a:spLocks noGrp="1"/>
          </p:cNvSpPr>
          <p:nvPr>
            <p:ph type="title"/>
          </p:nvPr>
        </p:nvSpPr>
        <p:spPr>
          <a:xfrm>
            <a:off x="611191" y="627546"/>
            <a:ext cx="7886700" cy="466281"/>
          </a:xfrm>
          <a:prstGeom prst="rect">
            <a:avLst/>
          </a:prstGeom>
        </p:spPr>
        <p:txBody>
          <a:bodyPr lIns="0">
            <a:spAutoFit/>
          </a:bodyPr>
          <a:lstStyle>
            <a:lvl1pPr marL="0" algn="l" defTabSz="685749" rtl="0" eaLnBrk="1" latinLnBrk="0" hangingPunct="1">
              <a:lnSpc>
                <a:spcPct val="90000"/>
              </a:lnSpc>
              <a:spcBef>
                <a:spcPct val="0"/>
              </a:spcBef>
              <a:buNone/>
              <a:defRPr lang="en-US" sz="27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93888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D6B6D-E5BB-8F48-BBD2-1C6331794AD5}"/>
              </a:ext>
            </a:extLst>
          </p:cNvPr>
          <p:cNvSpPr>
            <a:spLocks noGrp="1"/>
          </p:cNvSpPr>
          <p:nvPr>
            <p:ph type="body" sz="half" idx="2" hasCustomPrompt="1"/>
          </p:nvPr>
        </p:nvSpPr>
        <p:spPr>
          <a:xfrm>
            <a:off x="630237" y="1543050"/>
            <a:ext cx="3653731" cy="258532"/>
          </a:xfrm>
          <a:prstGeom prst="rect">
            <a:avLst/>
          </a:prstGeom>
        </p:spPr>
        <p:txBody>
          <a:bodyPr lIns="0">
            <a:spAutoFit/>
          </a:bodyPr>
          <a:lstStyle>
            <a:lvl1pPr marL="0" indent="0">
              <a:buNone/>
              <a:defRPr sz="1200">
                <a:latin typeface="Arial" panose="020B0604020202020204" pitchFamily="34" charset="0"/>
                <a:cs typeface="Arial" panose="020B0604020202020204" pitchFamily="34" charset="0"/>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Click to edit Master text styles</a:t>
            </a:r>
          </a:p>
        </p:txBody>
      </p:sp>
      <p:sp>
        <p:nvSpPr>
          <p:cNvPr id="12" name="Title 1">
            <a:extLst>
              <a:ext uri="{FF2B5EF4-FFF2-40B4-BE49-F238E27FC236}">
                <a16:creationId xmlns:a16="http://schemas.microsoft.com/office/drawing/2014/main" id="{87274511-D8B3-2E4B-916E-9A428FCCB4A4}"/>
              </a:ext>
            </a:extLst>
          </p:cNvPr>
          <p:cNvSpPr txBox="1">
            <a:spLocks/>
          </p:cNvSpPr>
          <p:nvPr userDrawn="1"/>
        </p:nvSpPr>
        <p:spPr>
          <a:xfrm>
            <a:off x="611560" y="717486"/>
            <a:ext cx="3672408" cy="757130"/>
          </a:xfrm>
          <a:prstGeom prst="rect">
            <a:avLst/>
          </a:prstGeom>
        </p:spPr>
        <p:txBody>
          <a:bodyPr wrap="square"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2400" dirty="0">
                <a:latin typeface="Arial" panose="020B0604020202020204" pitchFamily="34" charset="0"/>
                <a:cs typeface="Arial" panose="020B0604020202020204" pitchFamily="34" charset="0"/>
              </a:rPr>
              <a:t>Click to edit Master title style</a:t>
            </a:r>
          </a:p>
        </p:txBody>
      </p:sp>
      <p:sp>
        <p:nvSpPr>
          <p:cNvPr id="13" name="Picture Placeholder 2">
            <a:extLst>
              <a:ext uri="{FF2B5EF4-FFF2-40B4-BE49-F238E27FC236}">
                <a16:creationId xmlns:a16="http://schemas.microsoft.com/office/drawing/2014/main" id="{050DA104-2C03-7048-A02B-113AF64E1569}"/>
              </a:ext>
            </a:extLst>
          </p:cNvPr>
          <p:cNvSpPr>
            <a:spLocks noGrp="1"/>
          </p:cNvSpPr>
          <p:nvPr>
            <p:ph type="pic" sz="quarter" idx="15" hasCustomPrompt="1"/>
          </p:nvPr>
        </p:nvSpPr>
        <p:spPr>
          <a:xfrm>
            <a:off x="4643439" y="740569"/>
            <a:ext cx="3871912" cy="3661172"/>
          </a:xfrm>
          <a:prstGeom prst="rect">
            <a:avLst/>
          </a:prstGeom>
        </p:spPr>
        <p:txBody>
          <a:bodyPr/>
          <a:lstStyle>
            <a:lvl1pPr marL="0" indent="0">
              <a:buFontTx/>
              <a:buNone/>
              <a:defRPr sz="1200">
                <a:latin typeface="Arial" panose="020B0604020202020204" pitchFamily="34" charset="0"/>
                <a:cs typeface="Arial" panose="020B0604020202020204" pitchFamily="34" charset="0"/>
              </a:defRPr>
            </a:lvl1pPr>
          </a:lstStyle>
          <a:p>
            <a:r>
              <a:rPr lang="en-US" sz="1200" dirty="0"/>
              <a:t>Insert picture</a:t>
            </a:r>
            <a:endParaRPr lang="en-US" dirty="0"/>
          </a:p>
        </p:txBody>
      </p:sp>
      <p:sp>
        <p:nvSpPr>
          <p:cNvPr id="8" name="Date Placeholder 3">
            <a:extLst>
              <a:ext uri="{FF2B5EF4-FFF2-40B4-BE49-F238E27FC236}">
                <a16:creationId xmlns:a16="http://schemas.microsoft.com/office/drawing/2014/main" id="{8A85FB56-BB12-DE44-B1AC-B1487CFFACBF}"/>
              </a:ext>
            </a:extLst>
          </p:cNvPr>
          <p:cNvSpPr>
            <a:spLocks noGrp="1"/>
          </p:cNvSpPr>
          <p:nvPr>
            <p:ph type="dt" sz="half" idx="16"/>
          </p:nvPr>
        </p:nvSpPr>
        <p:spPr>
          <a:xfrm>
            <a:off x="628651" y="4767263"/>
            <a:ext cx="2057400" cy="273844"/>
          </a:xfrm>
          <a:prstGeom prst="rect">
            <a:avLst/>
          </a:prstGeom>
        </p:spPr>
        <p:txBody>
          <a:bodyPr vert="horz" lIns="91440" tIns="45720" rIns="91440" bIns="45720" rtlCol="0" anchor="ctr"/>
          <a:lstStyle>
            <a:lvl1pPr algn="l">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E348E47B-247C-B447-8B4A-34B313E554FF}"/>
              </a:ext>
            </a:extLst>
          </p:cNvPr>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75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647279D6-30D5-3747-A68B-663EA8E928F5}"/>
              </a:ext>
            </a:extLst>
          </p:cNvPr>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4251072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D6B6D-E5BB-8F48-BBD2-1C6331794AD5}"/>
              </a:ext>
            </a:extLst>
          </p:cNvPr>
          <p:cNvSpPr>
            <a:spLocks noGrp="1"/>
          </p:cNvSpPr>
          <p:nvPr>
            <p:ph type="body" sz="half" idx="2"/>
          </p:nvPr>
        </p:nvSpPr>
        <p:spPr>
          <a:xfrm>
            <a:off x="630237" y="1543050"/>
            <a:ext cx="3365699" cy="258532"/>
          </a:xfrm>
          <a:prstGeom prst="rect">
            <a:avLst/>
          </a:prstGeom>
        </p:spPr>
        <p:txBody>
          <a:bodyPr lIns="0">
            <a:spAutoFit/>
          </a:bodyPr>
          <a:lstStyle>
            <a:lvl1pPr marL="0" indent="0">
              <a:buNone/>
              <a:defRPr sz="1200">
                <a:latin typeface="Arial" panose="020B0604020202020204" pitchFamily="34" charset="0"/>
                <a:cs typeface="Arial" panose="020B0604020202020204" pitchFamily="34" charset="0"/>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Edit Master text styles</a:t>
            </a:r>
          </a:p>
        </p:txBody>
      </p:sp>
      <p:sp>
        <p:nvSpPr>
          <p:cNvPr id="10" name="Text Placeholder 4">
            <a:extLst>
              <a:ext uri="{FF2B5EF4-FFF2-40B4-BE49-F238E27FC236}">
                <a16:creationId xmlns:a16="http://schemas.microsoft.com/office/drawing/2014/main" id="{073DCD6B-8643-024A-90F3-A33435884B8F}"/>
              </a:ext>
            </a:extLst>
          </p:cNvPr>
          <p:cNvSpPr>
            <a:spLocks noGrp="1" noChangeAspect="1"/>
          </p:cNvSpPr>
          <p:nvPr>
            <p:ph type="body" sz="quarter" idx="3" hasCustomPrompt="1"/>
          </p:nvPr>
        </p:nvSpPr>
        <p:spPr>
          <a:xfrm>
            <a:off x="4629151" y="1010464"/>
            <a:ext cx="3887788" cy="279307"/>
          </a:xfrm>
          <a:prstGeom prst="rect">
            <a:avLst/>
          </a:prstGeom>
        </p:spPr>
        <p:txBody>
          <a:bodyPr anchor="b">
            <a:spAutoFit/>
          </a:bodyPr>
          <a:lstStyle>
            <a:lvl1pPr marL="0" indent="0">
              <a:buNone/>
              <a:defRPr lang="en-US" sz="1350" b="1" i="0" kern="1200" dirty="0">
                <a:solidFill>
                  <a:srgbClr val="1178A2"/>
                </a:solidFill>
                <a:latin typeface="Arial" panose="020B0604020202020204" pitchFamily="34" charset="0"/>
                <a:ea typeface="+mn-ea"/>
                <a:cs typeface="Arial" panose="020B0604020202020204" pitchFamily="34" charset="0"/>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7EA3BA9A-CF68-024A-B96F-821FAE15048F}"/>
              </a:ext>
            </a:extLst>
          </p:cNvPr>
          <p:cNvSpPr>
            <a:spLocks noGrp="1"/>
          </p:cNvSpPr>
          <p:nvPr>
            <p:ph idx="14"/>
          </p:nvPr>
        </p:nvSpPr>
        <p:spPr>
          <a:xfrm>
            <a:off x="4629151" y="1334647"/>
            <a:ext cx="3886200" cy="1056443"/>
          </a:xfrm>
          <a:prstGeom prst="rect">
            <a:avLst/>
          </a:prstGeom>
        </p:spPr>
        <p:txBody>
          <a:bodyPr lIns="0">
            <a:spAutoFit/>
          </a:bodyPr>
          <a:lstStyle>
            <a:lvl1pPr>
              <a:defRPr sz="1800" b="0" i="0">
                <a:latin typeface="Arial" panose="020B0604020202020204" pitchFamily="34" charset="0"/>
                <a:cs typeface="Arial" panose="020B0604020202020204" pitchFamily="34" charset="0"/>
              </a:defRPr>
            </a:lvl1pPr>
            <a:lvl2pPr marL="514313" indent="-171438">
              <a:buFont typeface="AppleSymbols" panose="02000000000000000000" pitchFamily="2" charset="-79"/>
              <a:buChar char="⎻"/>
              <a:defRPr sz="1500" b="0" i="0">
                <a:latin typeface="Arial" panose="020B0604020202020204" pitchFamily="34" charset="0"/>
                <a:cs typeface="Arial" panose="020B0604020202020204" pitchFamily="34" charset="0"/>
              </a:defRPr>
            </a:lvl2pPr>
            <a:lvl3pPr marL="857186" indent="-171438">
              <a:buFont typeface="Wingdings" pitchFamily="2" charset="2"/>
              <a:buChar char="§"/>
              <a:defRPr sz="1350" b="0" i="0">
                <a:latin typeface="Arial" panose="020B0604020202020204" pitchFamily="34" charset="0"/>
                <a:cs typeface="Arial" panose="020B0604020202020204" pitchFamily="34" charset="0"/>
              </a:defRPr>
            </a:lvl3pPr>
            <a:lvl4pPr marL="1200060" indent="-171438">
              <a:buFont typeface="Courier New" panose="02070309020205020404" pitchFamily="49" charset="0"/>
              <a:buChar char="o"/>
              <a:defRPr sz="1200" b="0" i="0">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87274511-D8B3-2E4B-916E-9A428FCCB4A4}"/>
              </a:ext>
            </a:extLst>
          </p:cNvPr>
          <p:cNvSpPr txBox="1">
            <a:spLocks/>
          </p:cNvSpPr>
          <p:nvPr userDrawn="1"/>
        </p:nvSpPr>
        <p:spPr>
          <a:xfrm>
            <a:off x="611560" y="717486"/>
            <a:ext cx="3384376" cy="757130"/>
          </a:xfrm>
          <a:prstGeom prst="rect">
            <a:avLst/>
          </a:prstGeom>
        </p:spPr>
        <p:txBody>
          <a:bodyPr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2400" dirty="0">
                <a:latin typeface="Arial" panose="020B0604020202020204" pitchFamily="34" charset="0"/>
                <a:cs typeface="Arial" panose="020B0604020202020204" pitchFamily="34" charset="0"/>
              </a:rPr>
              <a:t>Click to edit Master title style</a:t>
            </a:r>
          </a:p>
        </p:txBody>
      </p:sp>
      <p:sp>
        <p:nvSpPr>
          <p:cNvPr id="6" name="Date Placeholder 3">
            <a:extLst>
              <a:ext uri="{FF2B5EF4-FFF2-40B4-BE49-F238E27FC236}">
                <a16:creationId xmlns:a16="http://schemas.microsoft.com/office/drawing/2014/main" id="{8A85FB56-BB12-DE44-B1AC-B1487CFFACBF}"/>
              </a:ext>
            </a:extLst>
          </p:cNvPr>
          <p:cNvSpPr>
            <a:spLocks noGrp="1"/>
          </p:cNvSpPr>
          <p:nvPr>
            <p:ph type="dt" sz="half" idx="16"/>
          </p:nvPr>
        </p:nvSpPr>
        <p:spPr>
          <a:xfrm>
            <a:off x="628651" y="4767263"/>
            <a:ext cx="2057400" cy="273844"/>
          </a:xfrm>
          <a:prstGeom prst="rect">
            <a:avLst/>
          </a:prstGeom>
        </p:spPr>
        <p:txBody>
          <a:bodyPr vert="horz" lIns="91440" tIns="45720" rIns="91440" bIns="45720" rtlCol="0" anchor="ctr"/>
          <a:lstStyle>
            <a:lvl1pPr algn="l">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7" name="Footer Placeholder 4">
            <a:extLst>
              <a:ext uri="{FF2B5EF4-FFF2-40B4-BE49-F238E27FC236}">
                <a16:creationId xmlns:a16="http://schemas.microsoft.com/office/drawing/2014/main" id="{E348E47B-247C-B447-8B4A-34B313E554FF}"/>
              </a:ext>
            </a:extLst>
          </p:cNvPr>
          <p:cNvSpPr>
            <a:spLocks noGrp="1"/>
          </p:cNvSpPr>
          <p:nvPr>
            <p:ph type="ftr" sz="quarter" idx="17"/>
          </p:nvPr>
        </p:nvSpPr>
        <p:spPr>
          <a:xfrm>
            <a:off x="3028951" y="4767263"/>
            <a:ext cx="3086100" cy="273844"/>
          </a:xfrm>
          <a:prstGeom prst="rect">
            <a:avLst/>
          </a:prstGeom>
        </p:spPr>
        <p:txBody>
          <a:bodyPr vert="horz" lIns="91440" tIns="45720" rIns="91440" bIns="45720" rtlCol="0" anchor="ctr"/>
          <a:lstStyle>
            <a:lvl1pPr algn="ctr">
              <a:defRPr sz="75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647279D6-30D5-3747-A68B-663EA8E928F5}"/>
              </a:ext>
            </a:extLst>
          </p:cNvPr>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2256334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362DE-27AB-264F-BD99-B5B2A2CE9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 y="-1"/>
            <a:ext cx="9146881" cy="5164177"/>
          </a:xfrm>
          <a:prstGeom prst="rect">
            <a:avLst/>
          </a:prstGeom>
        </p:spPr>
      </p:pic>
      <p:pic>
        <p:nvPicPr>
          <p:cNvPr id="7" name="Picture 6" descr="ACSQHC.png">
            <a:extLst>
              <a:ext uri="{FF2B5EF4-FFF2-40B4-BE49-F238E27FC236}">
                <a16:creationId xmlns:a16="http://schemas.microsoft.com/office/drawing/2014/main" id="{7029393B-01E7-0C49-A200-2B33538AB519}"/>
              </a:ext>
            </a:extLst>
          </p:cNvPr>
          <p:cNvPicPr>
            <a:picLocks noChangeAspect="1"/>
          </p:cNvPicPr>
          <p:nvPr userDrawn="1"/>
        </p:nvPicPr>
        <p:blipFill>
          <a:blip r:embed="rId3"/>
          <a:stretch>
            <a:fillRect/>
          </a:stretch>
        </p:blipFill>
        <p:spPr>
          <a:xfrm>
            <a:off x="611560" y="4515978"/>
            <a:ext cx="3747128" cy="408921"/>
          </a:xfrm>
          <a:prstGeom prst="rect">
            <a:avLst/>
          </a:prstGeom>
        </p:spPr>
      </p:pic>
      <p:sp>
        <p:nvSpPr>
          <p:cNvPr id="14" name="TextBox 13">
            <a:extLst>
              <a:ext uri="{FF2B5EF4-FFF2-40B4-BE49-F238E27FC236}">
                <a16:creationId xmlns:a16="http://schemas.microsoft.com/office/drawing/2014/main" id="{4CE58B9F-1CB4-6846-83AE-16F28E7CD68D}"/>
              </a:ext>
            </a:extLst>
          </p:cNvPr>
          <p:cNvSpPr txBox="1"/>
          <p:nvPr userDrawn="1"/>
        </p:nvSpPr>
        <p:spPr>
          <a:xfrm>
            <a:off x="1331640" y="843561"/>
            <a:ext cx="3312368" cy="1477328"/>
          </a:xfrm>
          <a:prstGeom prst="rect">
            <a:avLst/>
          </a:prstGeom>
          <a:noFill/>
        </p:spPr>
        <p:txBody>
          <a:bodyPr wrap="square" rtlCol="0">
            <a:spAutoFit/>
          </a:bodyPr>
          <a:lstStyle/>
          <a:p>
            <a:pPr lvl="0">
              <a:spcAft>
                <a:spcPts val="900"/>
              </a:spcAft>
            </a:pPr>
            <a:r>
              <a:rPr lang="en-US" sz="1200" b="1" dirty="0">
                <a:solidFill>
                  <a:srgbClr val="1178A2"/>
                </a:solidFill>
                <a:latin typeface="Arial" panose="020B0604020202020204" pitchFamily="34" charset="0"/>
                <a:cs typeface="Arial" panose="020B0604020202020204" pitchFamily="34" charset="0"/>
              </a:rPr>
              <a:t>Safetyandquality.gov.au</a:t>
            </a:r>
          </a:p>
          <a:p>
            <a:pPr lvl="0">
              <a:spcAft>
                <a:spcPts val="900"/>
              </a:spcAft>
            </a:pPr>
            <a:endParaRPr lang="en-US" sz="1200" b="1" dirty="0">
              <a:latin typeface="Arial" panose="020B0604020202020204" pitchFamily="34" charset="0"/>
              <a:cs typeface="Arial" panose="020B0604020202020204" pitchFamily="34" charset="0"/>
            </a:endParaRPr>
          </a:p>
          <a:p>
            <a:pPr lvl="0">
              <a:spcAft>
                <a:spcPts val="900"/>
              </a:spcAft>
            </a:pPr>
            <a:r>
              <a:rPr lang="en-US" sz="1200" b="1" dirty="0">
                <a:solidFill>
                  <a:srgbClr val="1178A2"/>
                </a:solidFill>
                <a:latin typeface="Arial" panose="020B0604020202020204" pitchFamily="34" charset="0"/>
                <a:cs typeface="Arial" panose="020B0604020202020204" pitchFamily="34" charset="0"/>
              </a:rPr>
              <a:t>Twitter.com/ACSQHC</a:t>
            </a:r>
          </a:p>
          <a:p>
            <a:pPr lvl="0">
              <a:spcAft>
                <a:spcPts val="900"/>
              </a:spcAft>
            </a:pPr>
            <a:endParaRPr lang="en-US" sz="1200" b="1" dirty="0">
              <a:latin typeface="Arial" panose="020B0604020202020204" pitchFamily="34" charset="0"/>
              <a:cs typeface="Arial" panose="020B0604020202020204" pitchFamily="34" charset="0"/>
            </a:endParaRPr>
          </a:p>
          <a:p>
            <a:pPr lvl="0">
              <a:spcAft>
                <a:spcPts val="900"/>
              </a:spcAft>
            </a:pPr>
            <a:r>
              <a:rPr lang="en-US" sz="1200" b="1" dirty="0">
                <a:solidFill>
                  <a:srgbClr val="1178A2"/>
                </a:solidFill>
                <a:latin typeface="Arial" panose="020B0604020202020204" pitchFamily="34" charset="0"/>
                <a:cs typeface="Arial" panose="020B0604020202020204" pitchFamily="34" charset="0"/>
              </a:rPr>
              <a:t>Youtube.com/user/ACSQHC</a:t>
            </a:r>
          </a:p>
        </p:txBody>
      </p:sp>
      <p:sp>
        <p:nvSpPr>
          <p:cNvPr id="17" name="Text Placeholder 4">
            <a:extLst>
              <a:ext uri="{FF2B5EF4-FFF2-40B4-BE49-F238E27FC236}">
                <a16:creationId xmlns:a16="http://schemas.microsoft.com/office/drawing/2014/main" id="{D56B1EF5-522D-0C42-9BDC-20CCA6633E00}"/>
              </a:ext>
            </a:extLst>
          </p:cNvPr>
          <p:cNvSpPr>
            <a:spLocks noGrp="1"/>
          </p:cNvSpPr>
          <p:nvPr>
            <p:ph type="body" sz="quarter" idx="13" hasCustomPrompt="1"/>
          </p:nvPr>
        </p:nvSpPr>
        <p:spPr>
          <a:xfrm>
            <a:off x="611191" y="3432444"/>
            <a:ext cx="5473700" cy="755848"/>
          </a:xfrm>
          <a:prstGeom prst="rect">
            <a:avLst/>
          </a:prstGeom>
        </p:spPr>
        <p:txBody>
          <a:bodyPr lIns="0" anchor="b" anchorCtr="0">
            <a:spAutoFit/>
          </a:bodyPr>
          <a:lstStyle>
            <a:lvl1pPr marL="0" indent="0">
              <a:spcBef>
                <a:spcPts val="375"/>
              </a:spcBef>
              <a:buFontTx/>
              <a:buNone/>
              <a:defRPr sz="1350">
                <a:solidFill>
                  <a:schemeClr val="tx1">
                    <a:lumMod val="50000"/>
                    <a:lumOff val="50000"/>
                  </a:schemeClr>
                </a:solidFill>
                <a:latin typeface="Arial" panose="020B0604020202020204" pitchFamily="34" charset="0"/>
                <a:cs typeface="Arial" panose="020B0604020202020204" pitchFamily="34" charset="0"/>
              </a:defRPr>
            </a:lvl1pPr>
            <a:lvl2pPr marL="342875" indent="0">
              <a:buFontTx/>
              <a:buNone/>
              <a:defRPr sz="1500">
                <a:solidFill>
                  <a:schemeClr val="bg1">
                    <a:lumMod val="50000"/>
                  </a:schemeClr>
                </a:solidFill>
                <a:latin typeface="+mj-lt"/>
              </a:defRPr>
            </a:lvl2pPr>
            <a:lvl3pPr marL="685749" indent="0">
              <a:buFontTx/>
              <a:buNone/>
              <a:defRPr sz="1500">
                <a:solidFill>
                  <a:schemeClr val="bg1">
                    <a:lumMod val="50000"/>
                  </a:schemeClr>
                </a:solidFill>
                <a:latin typeface="+mj-lt"/>
              </a:defRPr>
            </a:lvl3pPr>
            <a:lvl4pPr marL="1028624" indent="0">
              <a:buFontTx/>
              <a:buNone/>
              <a:defRPr sz="1500">
                <a:solidFill>
                  <a:schemeClr val="bg1">
                    <a:lumMod val="50000"/>
                  </a:schemeClr>
                </a:solidFill>
                <a:latin typeface="+mj-lt"/>
              </a:defRPr>
            </a:lvl4pPr>
            <a:lvl5pPr marL="1371498" indent="0">
              <a:buFontTx/>
              <a:buNone/>
              <a:defRPr sz="1500">
                <a:solidFill>
                  <a:schemeClr val="bg1">
                    <a:lumMod val="50000"/>
                  </a:schemeClr>
                </a:solidFill>
                <a:latin typeface="+mj-lt"/>
              </a:defRPr>
            </a:lvl5pPr>
          </a:lstStyle>
          <a:p>
            <a:pPr lvl="0"/>
            <a:r>
              <a:rPr lang="en-US" dirty="0"/>
              <a:t>Staff name</a:t>
            </a:r>
          </a:p>
          <a:p>
            <a:pPr lvl="0"/>
            <a:r>
              <a:rPr lang="en-US" dirty="0" err="1"/>
              <a:t>staffname@safetyandquality.gov.au</a:t>
            </a:r>
            <a:endParaRPr lang="en-US" dirty="0"/>
          </a:p>
          <a:p>
            <a:pPr lvl="0"/>
            <a:r>
              <a:rPr lang="en-US" dirty="0" err="1"/>
              <a:t>www.safetyandquality.gov.au</a:t>
            </a:r>
            <a:endParaRPr lang="en-US" dirty="0"/>
          </a:p>
        </p:txBody>
      </p:sp>
      <p:pic>
        <p:nvPicPr>
          <p:cNvPr id="22" name="Picture 21">
            <a:extLst>
              <a:ext uri="{FF2B5EF4-FFF2-40B4-BE49-F238E27FC236}">
                <a16:creationId xmlns:a16="http://schemas.microsoft.com/office/drawing/2014/main" id="{40F7320B-D123-5F47-B3EF-286CC1EA8A7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10082" y="773269"/>
            <a:ext cx="602911" cy="2016130"/>
          </a:xfrm>
          <a:prstGeom prst="rect">
            <a:avLst/>
          </a:prstGeom>
        </p:spPr>
      </p:pic>
    </p:spTree>
    <p:extLst>
      <p:ext uri="{BB962C8B-B14F-4D97-AF65-F5344CB8AC3E}">
        <p14:creationId xmlns:p14="http://schemas.microsoft.com/office/powerpoint/2010/main" val="38969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93826A2E-E6FC-8A48-8FF1-9FCDA5DAFDE1}"/>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9E67337A-22F7-C447-862E-B67C2F74465E}"/>
              </a:ext>
            </a:extLst>
          </p:cNvPr>
          <p:cNvSpPr>
            <a:spLocks noGrp="1"/>
          </p:cNvSpPr>
          <p:nvPr>
            <p:ph type="body" sz="quarter" idx="13"/>
          </p:nvPr>
        </p:nvSpPr>
        <p:spPr>
          <a:xfrm>
            <a:off x="611188" y="1869672"/>
            <a:ext cx="7886700" cy="341632"/>
          </a:xfrm>
          <a:prstGeom prst="rect">
            <a:avLst/>
          </a:prstGeom>
        </p:spPr>
        <p:txBody>
          <a:bodyPr lIns="0">
            <a:sp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Edit Master text styles</a:t>
            </a:r>
          </a:p>
        </p:txBody>
      </p:sp>
      <p:sp>
        <p:nvSpPr>
          <p:cNvPr id="9" name="Text Placeholder 2">
            <a:extLst>
              <a:ext uri="{FF2B5EF4-FFF2-40B4-BE49-F238E27FC236}">
                <a16:creationId xmlns:a16="http://schemas.microsoft.com/office/drawing/2014/main" id="{8F850901-9D8B-9044-9C15-354145AF5740}"/>
              </a:ext>
            </a:extLst>
          </p:cNvPr>
          <p:cNvSpPr>
            <a:spLocks noGrp="1"/>
          </p:cNvSpPr>
          <p:nvPr>
            <p:ph type="body" idx="1" hasCustomPrompt="1"/>
          </p:nvPr>
        </p:nvSpPr>
        <p:spPr>
          <a:xfrm>
            <a:off x="611188" y="1345291"/>
            <a:ext cx="7867650" cy="369332"/>
          </a:xfrm>
          <a:prstGeom prst="rect">
            <a:avLst/>
          </a:prstGeom>
        </p:spPr>
        <p:txBody>
          <a:bodyPr wrap="square" lIns="0" anchor="b">
            <a:spAutoFit/>
          </a:bodyPr>
          <a:lstStyle>
            <a:lvl1pPr marL="0" indent="0">
              <a:buNone/>
              <a:defRPr sz="2000" b="1" i="0">
                <a:solidFill>
                  <a:srgbClr val="1178A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10" name="Date Placeholder 3">
            <a:extLst>
              <a:ext uri="{FF2B5EF4-FFF2-40B4-BE49-F238E27FC236}">
                <a16:creationId xmlns:a16="http://schemas.microsoft.com/office/drawing/2014/main" id="{8413BB1C-162E-4D41-8B60-5EF3369D79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11" name="Footer Placeholder 4">
            <a:extLst>
              <a:ext uri="{FF2B5EF4-FFF2-40B4-BE49-F238E27FC236}">
                <a16:creationId xmlns:a16="http://schemas.microsoft.com/office/drawing/2014/main" id="{71B6FA11-9F7D-8743-BE8D-609E699C952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6" name="Slide Number Placeholder 5">
            <a:extLst>
              <a:ext uri="{FF2B5EF4-FFF2-40B4-BE49-F238E27FC236}">
                <a16:creationId xmlns:a16="http://schemas.microsoft.com/office/drawing/2014/main" id="{17234A42-F8B0-E142-8819-9AE03EEA6F6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73151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E67337A-22F7-C447-862E-B67C2F74465E}"/>
              </a:ext>
            </a:extLst>
          </p:cNvPr>
          <p:cNvSpPr>
            <a:spLocks noGrp="1"/>
          </p:cNvSpPr>
          <p:nvPr>
            <p:ph type="body" sz="quarter" idx="13"/>
          </p:nvPr>
        </p:nvSpPr>
        <p:spPr>
          <a:xfrm>
            <a:off x="611188" y="1437624"/>
            <a:ext cx="7886700" cy="369332"/>
          </a:xfrm>
          <a:prstGeom prst="rect">
            <a:avLst/>
          </a:prstGeom>
        </p:spPr>
        <p:txBody>
          <a:bodyPr lIns="0" rIns="90000">
            <a:spAutoFit/>
          </a:bodyPr>
          <a:lstStyle>
            <a:lvl1pPr marL="0" indent="0">
              <a:buFontTx/>
              <a:buNone/>
              <a:defRPr sz="2000">
                <a:latin typeface="Arial" panose="020B0604020202020204" pitchFamily="34" charset="0"/>
                <a:cs typeface="Arial" panose="020B0604020202020204" pitchFamily="34" charset="0"/>
              </a:defRPr>
            </a:lvl1pPr>
          </a:lstStyle>
          <a:p>
            <a:pPr lvl="0"/>
            <a:r>
              <a:rPr lang="en-US" dirty="0"/>
              <a:t>Edit Master text styles</a:t>
            </a:r>
          </a:p>
        </p:txBody>
      </p:sp>
      <p:sp>
        <p:nvSpPr>
          <p:cNvPr id="9" name="Title 2">
            <a:extLst>
              <a:ext uri="{FF2B5EF4-FFF2-40B4-BE49-F238E27FC236}">
                <a16:creationId xmlns:a16="http://schemas.microsoft.com/office/drawing/2014/main" id="{35D60D2A-DD7A-B444-BFBF-0E1639D3712E}"/>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4196B17F-A7E0-6543-B316-0B79681D75C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8" name="Footer Placeholder 4">
            <a:extLst>
              <a:ext uri="{FF2B5EF4-FFF2-40B4-BE49-F238E27FC236}">
                <a16:creationId xmlns:a16="http://schemas.microsoft.com/office/drawing/2014/main" id="{6A30BA15-A937-8146-89C5-47C487CEC10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A9D25DAB-05BA-9343-8E7A-8028D372538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38349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9DFEB3C6-813E-9E4A-9266-FA299C5BC06A}"/>
              </a:ext>
            </a:extLst>
          </p:cNvPr>
          <p:cNvSpPr>
            <a:spLocks noGrp="1"/>
          </p:cNvSpPr>
          <p:nvPr>
            <p:ph idx="1" hasCustomPrompt="1"/>
          </p:nvPr>
        </p:nvSpPr>
        <p:spPr>
          <a:xfrm>
            <a:off x="611560" y="1437624"/>
            <a:ext cx="7886700" cy="1309589"/>
          </a:xfrm>
          <a:prstGeom prst="rect">
            <a:avLst/>
          </a:prstGeom>
        </p:spPr>
        <p:txBody>
          <a:bodyPr lIns="0">
            <a:spAutoFit/>
          </a:bodyPr>
          <a:lstStyle>
            <a:lvl1pPr>
              <a:defRPr sz="20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18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8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itle 2">
            <a:extLst>
              <a:ext uri="{FF2B5EF4-FFF2-40B4-BE49-F238E27FC236}">
                <a16:creationId xmlns:a16="http://schemas.microsoft.com/office/drawing/2014/main" id="{6009CD25-577F-3343-A6D7-8667675A55CA}"/>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8" name="Date Placeholder 3">
            <a:extLst>
              <a:ext uri="{FF2B5EF4-FFF2-40B4-BE49-F238E27FC236}">
                <a16:creationId xmlns:a16="http://schemas.microsoft.com/office/drawing/2014/main" id="{A5C5D1E6-5E56-FC48-9DE7-E1720A037F3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382ACCF5-5C53-6C4D-A5B9-4605D83578C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E7193B6E-76A4-CA4C-8A6F-852C50797C8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42101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BD37AF4-060B-C744-8F29-E939BAFE4326}"/>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66A4C864-720A-EF4E-ADF8-2F40DDBB893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CE04470D-94B9-E64E-AE2C-47F59367994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BCA6B65C-F14C-D441-BA3D-5787ECB31E3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90824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AF246-631B-EA42-B621-773962A4AB3B}"/>
              </a:ext>
            </a:extLst>
          </p:cNvPr>
          <p:cNvSpPr>
            <a:spLocks noGrp="1"/>
          </p:cNvSpPr>
          <p:nvPr>
            <p:ph type="body" idx="1" hasCustomPrompt="1"/>
          </p:nvPr>
        </p:nvSpPr>
        <p:spPr>
          <a:xfrm>
            <a:off x="630239" y="1232475"/>
            <a:ext cx="3868737" cy="646331"/>
          </a:xfrm>
          <a:prstGeom prst="rect">
            <a:avLst/>
          </a:prstGeom>
        </p:spPr>
        <p:txBody>
          <a:bodyPr lIns="0" anchor="b">
            <a:spAutoFit/>
          </a:bodyPr>
          <a:lstStyle>
            <a:lvl1pPr marL="0" indent="0">
              <a:buNone/>
              <a:defRPr sz="2000" b="1" i="0">
                <a:solidFill>
                  <a:srgbClr val="1178A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5" name="Text Placeholder 4">
            <a:extLst>
              <a:ext uri="{FF2B5EF4-FFF2-40B4-BE49-F238E27FC236}">
                <a16:creationId xmlns:a16="http://schemas.microsoft.com/office/drawing/2014/main" id="{4C168D6C-2494-A245-88D7-2840C4C6A1D5}"/>
              </a:ext>
            </a:extLst>
          </p:cNvPr>
          <p:cNvSpPr>
            <a:spLocks noGrp="1" noChangeAspect="1"/>
          </p:cNvSpPr>
          <p:nvPr>
            <p:ph type="body" sz="quarter" idx="3" hasCustomPrompt="1"/>
          </p:nvPr>
        </p:nvSpPr>
        <p:spPr>
          <a:xfrm>
            <a:off x="4629150" y="1232475"/>
            <a:ext cx="3887788" cy="646331"/>
          </a:xfrm>
          <a:prstGeom prst="rect">
            <a:avLst/>
          </a:prstGeom>
        </p:spPr>
        <p:txBody>
          <a:bodyPr anchor="b">
            <a:spAutoFit/>
          </a:bodyPr>
          <a:lstStyle>
            <a:lvl1pPr marL="0" indent="0">
              <a:buNone/>
              <a:defRPr lang="en-US" sz="2000" b="1" i="0" kern="1200" dirty="0">
                <a:solidFill>
                  <a:srgbClr val="1178A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13" name="Content Placeholder 2">
            <a:extLst>
              <a:ext uri="{FF2B5EF4-FFF2-40B4-BE49-F238E27FC236}">
                <a16:creationId xmlns:a16="http://schemas.microsoft.com/office/drawing/2014/main" id="{5A936F2D-E01F-5C45-A80B-53C3EA0F6E08}"/>
              </a:ext>
            </a:extLst>
          </p:cNvPr>
          <p:cNvSpPr>
            <a:spLocks noGrp="1"/>
          </p:cNvSpPr>
          <p:nvPr>
            <p:ph idx="13" hasCustomPrompt="1"/>
          </p:nvPr>
        </p:nvSpPr>
        <p:spPr>
          <a:xfrm>
            <a:off x="630238" y="1923678"/>
            <a:ext cx="3879558" cy="1309589"/>
          </a:xfrm>
          <a:prstGeom prst="rect">
            <a:avLst/>
          </a:prstGeom>
        </p:spPr>
        <p:txBody>
          <a:bodyPr lIns="0">
            <a:spAutoFit/>
          </a:bodyPr>
          <a:lstStyle>
            <a:lvl1pPr>
              <a:defRPr sz="20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18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8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051D3A3B-EDDF-CE42-BB62-C9FACE103B07}"/>
              </a:ext>
            </a:extLst>
          </p:cNvPr>
          <p:cNvSpPr>
            <a:spLocks noGrp="1"/>
          </p:cNvSpPr>
          <p:nvPr>
            <p:ph idx="14" hasCustomPrompt="1"/>
          </p:nvPr>
        </p:nvSpPr>
        <p:spPr>
          <a:xfrm>
            <a:off x="4636181" y="1923678"/>
            <a:ext cx="3879558" cy="1309589"/>
          </a:xfrm>
          <a:prstGeom prst="rect">
            <a:avLst/>
          </a:prstGeom>
        </p:spPr>
        <p:txBody>
          <a:bodyPr lIns="0">
            <a:spAutoFit/>
          </a:bodyPr>
          <a:lstStyle>
            <a:lvl1pPr>
              <a:defRPr sz="20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18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8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5" name="Date Placeholder 3">
            <a:extLst>
              <a:ext uri="{FF2B5EF4-FFF2-40B4-BE49-F238E27FC236}">
                <a16:creationId xmlns:a16="http://schemas.microsoft.com/office/drawing/2014/main" id="{77C4EC66-7ADC-8D47-911C-610FBB793F6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16" name="Footer Placeholder 4">
            <a:extLst>
              <a:ext uri="{FF2B5EF4-FFF2-40B4-BE49-F238E27FC236}">
                <a16:creationId xmlns:a16="http://schemas.microsoft.com/office/drawing/2014/main" id="{1102EF8B-B189-5849-AFC0-419592341B5B}"/>
              </a:ext>
            </a:extLst>
          </p:cNvPr>
          <p:cNvSpPr>
            <a:spLocks noGrp="1"/>
          </p:cNvSpPr>
          <p:nvPr>
            <p:ph type="ftr" sz="quarter" idx="15"/>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7" name="Slide Number Placeholder 5">
            <a:extLst>
              <a:ext uri="{FF2B5EF4-FFF2-40B4-BE49-F238E27FC236}">
                <a16:creationId xmlns:a16="http://schemas.microsoft.com/office/drawing/2014/main" id="{401DE307-BE40-244F-99B8-9157E7543A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8" name="Title 2">
            <a:extLst>
              <a:ext uri="{FF2B5EF4-FFF2-40B4-BE49-F238E27FC236}">
                <a16:creationId xmlns:a16="http://schemas.microsoft.com/office/drawing/2014/main" id="{A17FFEA0-FA86-BB40-A73E-C9FD99A76AF6}"/>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3172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37AD8FF2-3F8A-9148-84FB-0F2597500AEC}"/>
              </a:ext>
            </a:extLst>
          </p:cNvPr>
          <p:cNvSpPr>
            <a:spLocks noGrp="1"/>
          </p:cNvSpPr>
          <p:nvPr>
            <p:ph idx="1" hasCustomPrompt="1"/>
          </p:nvPr>
        </p:nvSpPr>
        <p:spPr>
          <a:xfrm>
            <a:off x="628649" y="1369219"/>
            <a:ext cx="3806502" cy="1309589"/>
          </a:xfrm>
          <a:prstGeom prst="rect">
            <a:avLst/>
          </a:prstGeom>
        </p:spPr>
        <p:txBody>
          <a:bodyPr lIns="0">
            <a:spAutoFit/>
          </a:bodyPr>
          <a:lstStyle>
            <a:lvl1pPr>
              <a:defRPr sz="20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18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8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5B5352FD-9513-004E-81AB-0E73BEF6F6FB}"/>
              </a:ext>
            </a:extLst>
          </p:cNvPr>
          <p:cNvSpPr>
            <a:spLocks noGrp="1"/>
          </p:cNvSpPr>
          <p:nvPr>
            <p:ph idx="13" hasCustomPrompt="1"/>
          </p:nvPr>
        </p:nvSpPr>
        <p:spPr>
          <a:xfrm>
            <a:off x="4674670" y="1369219"/>
            <a:ext cx="3842269" cy="1309589"/>
          </a:xfrm>
          <a:prstGeom prst="rect">
            <a:avLst/>
          </a:prstGeom>
        </p:spPr>
        <p:txBody>
          <a:bodyPr lIns="0">
            <a:spAutoFit/>
          </a:bodyPr>
          <a:lstStyle>
            <a:lvl1pPr>
              <a:defRPr sz="20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18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8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Date Placeholder 3">
            <a:extLst>
              <a:ext uri="{FF2B5EF4-FFF2-40B4-BE49-F238E27FC236}">
                <a16:creationId xmlns:a16="http://schemas.microsoft.com/office/drawing/2014/main" id="{05F8DB0E-A2FD-2349-BA5C-7F2ECD39A38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9DFCA8E4-EBE6-C547-A607-743C8DCC81B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A14A2921-B986-F84C-8558-048D5EF6772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1" name="Title 2">
            <a:extLst>
              <a:ext uri="{FF2B5EF4-FFF2-40B4-BE49-F238E27FC236}">
                <a16:creationId xmlns:a16="http://schemas.microsoft.com/office/drawing/2014/main" id="{AF1C0180-C641-584F-A50E-7AFD7C7F6DE7}"/>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14527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8.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SQHC.png">
            <a:extLst>
              <a:ext uri="{FF2B5EF4-FFF2-40B4-BE49-F238E27FC236}">
                <a16:creationId xmlns:a16="http://schemas.microsoft.com/office/drawing/2014/main" id="{41AA49B3-9526-ED42-9661-41FB512025C8}"/>
              </a:ext>
            </a:extLst>
          </p:cNvPr>
          <p:cNvPicPr>
            <a:picLocks noChangeAspect="1"/>
          </p:cNvPicPr>
          <p:nvPr/>
        </p:nvPicPr>
        <p:blipFill>
          <a:blip r:embed="rId5"/>
          <a:stretch>
            <a:fillRect/>
          </a:stretch>
        </p:blipFill>
        <p:spPr>
          <a:xfrm>
            <a:off x="611560" y="4515966"/>
            <a:ext cx="3747128" cy="408921"/>
          </a:xfrm>
          <a:prstGeom prst="rect">
            <a:avLst/>
          </a:prstGeom>
        </p:spPr>
      </p:pic>
      <p:pic>
        <p:nvPicPr>
          <p:cNvPr id="3" name="Picture 2">
            <a:extLst>
              <a:ext uri="{FF2B5EF4-FFF2-40B4-BE49-F238E27FC236}">
                <a16:creationId xmlns:a16="http://schemas.microsoft.com/office/drawing/2014/main" id="{89EB8C52-99FE-1F44-B952-48546A2E51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1676400"/>
          </a:xfrm>
          <a:prstGeom prst="rect">
            <a:avLst/>
          </a:prstGeom>
        </p:spPr>
      </p:pic>
    </p:spTree>
    <p:extLst>
      <p:ext uri="{BB962C8B-B14F-4D97-AF65-F5344CB8AC3E}">
        <p14:creationId xmlns:p14="http://schemas.microsoft.com/office/powerpoint/2010/main" val="2785808907"/>
      </p:ext>
    </p:extLst>
  </p:cSld>
  <p:clrMap bg1="lt1" tx1="dk1" bg2="lt2" tx2="dk2" accent1="accent1" accent2="accent2" accent3="accent3" accent4="accent4" accent5="accent5" accent6="accent6" hlink="hlink" folHlink="folHlink"/>
  <p:sldLayoutIdLst>
    <p:sldLayoutId id="2147483694" r:id="rId1"/>
    <p:sldLayoutId id="2147483723" r:id="rId2"/>
    <p:sldLayoutId id="214748372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D470BF-63D5-8B4B-B7F6-7E4B9AD5097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5" name="Footer Placeholder 4">
            <a:extLst>
              <a:ext uri="{FF2B5EF4-FFF2-40B4-BE49-F238E27FC236}">
                <a16:creationId xmlns:a16="http://schemas.microsoft.com/office/drawing/2014/main" id="{9B34F6D1-E2D4-2B4D-AFE6-BB0AB0CCF39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D3ABDE9-CB4E-7A42-938D-4466B34CDD0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pic>
        <p:nvPicPr>
          <p:cNvPr id="3" name="Picture 2">
            <a:extLst>
              <a:ext uri="{FF2B5EF4-FFF2-40B4-BE49-F238E27FC236}">
                <a16:creationId xmlns:a16="http://schemas.microsoft.com/office/drawing/2014/main" id="{4168F968-738F-C440-9827-479A6817AB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195263"/>
          </a:xfrm>
          <a:prstGeom prst="rect">
            <a:avLst/>
          </a:prstGeom>
        </p:spPr>
      </p:pic>
    </p:spTree>
    <p:extLst>
      <p:ext uri="{BB962C8B-B14F-4D97-AF65-F5344CB8AC3E}">
        <p14:creationId xmlns:p14="http://schemas.microsoft.com/office/powerpoint/2010/main" val="1804440424"/>
      </p:ext>
    </p:extLst>
  </p:cSld>
  <p:clrMap bg1="lt1" tx1="dk1" bg2="lt2" tx2="dk2" accent1="accent1" accent2="accent2" accent3="accent3" accent4="accent4" accent5="accent5" accent6="accent6" hlink="hlink" folHlink="folHlink"/>
  <p:sldLayoutIdLst>
    <p:sldLayoutId id="2147483719" r:id="rId1"/>
    <p:sldLayoutId id="2147483721" r:id="rId2"/>
    <p:sldLayoutId id="2147483708" r:id="rId3"/>
    <p:sldLayoutId id="2147483707" r:id="rId4"/>
    <p:sldLayoutId id="2147483711" r:id="rId5"/>
    <p:sldLayoutId id="2147483710" r:id="rId6"/>
    <p:sldLayoutId id="2147483720" r:id="rId7"/>
    <p:sldLayoutId id="2147483718" r:id="rId8"/>
    <p:sldLayoutId id="2147483714" r:id="rId9"/>
    <p:sldLayoutId id="2147483727" r:id="rId10"/>
    <p:sldLayoutId id="2147483726" r:id="rId11"/>
    <p:sldLayoutId id="21474837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5470"/>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D470BF-63D5-8B4B-B7F6-7E4B9AD5097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bg1"/>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5" name="Footer Placeholder 4">
            <a:extLst>
              <a:ext uri="{FF2B5EF4-FFF2-40B4-BE49-F238E27FC236}">
                <a16:creationId xmlns:a16="http://schemas.microsoft.com/office/drawing/2014/main" id="{9B34F6D1-E2D4-2B4D-AFE6-BB0AB0CCF39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D3ABDE9-CB4E-7A42-938D-4466B34CDD0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pic>
        <p:nvPicPr>
          <p:cNvPr id="3" name="Picture 2">
            <a:extLst>
              <a:ext uri="{FF2B5EF4-FFF2-40B4-BE49-F238E27FC236}">
                <a16:creationId xmlns:a16="http://schemas.microsoft.com/office/drawing/2014/main" id="{4168F968-738F-C440-9827-479A6817AB4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195263"/>
          </a:xfrm>
          <a:prstGeom prst="rect">
            <a:avLst/>
          </a:prstGeom>
        </p:spPr>
      </p:pic>
    </p:spTree>
    <p:extLst>
      <p:ext uri="{BB962C8B-B14F-4D97-AF65-F5344CB8AC3E}">
        <p14:creationId xmlns:p14="http://schemas.microsoft.com/office/powerpoint/2010/main" val="419626650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9" r:id="rId10"/>
    <p:sldLayoutId id="2147483738" r:id="rId11"/>
    <p:sldLayoutId id="21474837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D470BF-63D5-8B4B-B7F6-7E4B9AD50976}"/>
              </a:ext>
            </a:extLst>
          </p:cNvPr>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5" name="Footer Placeholder 4">
            <a:extLst>
              <a:ext uri="{FF2B5EF4-FFF2-40B4-BE49-F238E27FC236}">
                <a16:creationId xmlns:a16="http://schemas.microsoft.com/office/drawing/2014/main" id="{9B34F6D1-E2D4-2B4D-AFE6-BB0AB0CCF393}"/>
              </a:ext>
            </a:extLst>
          </p:cNvPr>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75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D3ABDE9-CB4E-7A42-938D-4466B34CDD0F}"/>
              </a:ext>
            </a:extLst>
          </p:cNvPr>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75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pic>
        <p:nvPicPr>
          <p:cNvPr id="3" name="Picture 2">
            <a:extLst>
              <a:ext uri="{FF2B5EF4-FFF2-40B4-BE49-F238E27FC236}">
                <a16:creationId xmlns:a16="http://schemas.microsoft.com/office/drawing/2014/main" id="{4168F968-738F-C440-9827-479A6817AB4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
            <a:ext cx="9144000" cy="195263"/>
          </a:xfrm>
          <a:prstGeom prst="rect">
            <a:avLst/>
          </a:prstGeom>
        </p:spPr>
      </p:pic>
    </p:spTree>
    <p:extLst>
      <p:ext uri="{BB962C8B-B14F-4D97-AF65-F5344CB8AC3E}">
        <p14:creationId xmlns:p14="http://schemas.microsoft.com/office/powerpoint/2010/main" val="123066256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l" defTabSz="6857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b="0" i="0" kern="1200">
          <a:solidFill>
            <a:schemeClr val="tx1"/>
          </a:solidFill>
          <a:latin typeface="Trebuchet MS Regular" panose="020B0603020202020204" pitchFamily="34" charset="0"/>
          <a:ea typeface="+mn-ea"/>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b="0" i="0" kern="1200">
          <a:solidFill>
            <a:schemeClr val="tx1"/>
          </a:solidFill>
          <a:latin typeface="Trebuchet MS Regular" panose="020B0603020202020204" pitchFamily="34" charset="0"/>
          <a:ea typeface="+mn-ea"/>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350" b="0" i="0" kern="1200">
          <a:solidFill>
            <a:schemeClr val="tx1"/>
          </a:solidFill>
          <a:latin typeface="Trebuchet MS Regular" panose="020B0603020202020204" pitchFamily="34" charset="0"/>
          <a:ea typeface="+mn-ea"/>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350" b="0" i="0" kern="1200">
          <a:solidFill>
            <a:schemeClr val="tx1"/>
          </a:solidFill>
          <a:latin typeface="Trebuchet MS Regular" panose="020B0603020202020204" pitchFamily="34" charset="0"/>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www.safetyandquality.gov.au/publications-and-resources/resource-library/aura-2023-fifth-australian-report-antimicrobial-use-and-resistance-human-health-report"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hyperlink" Target="https://www.safetyandquality.gov.au/publications-and-resources/resource-library/aura-2023-fifth-australian-report-antimicrobial-use-and-resistance-human-health-repor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13.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safetyandquality.gov.au/standards/nsqhs-standards/preventing-and-controlling-infections-standard" TargetMode="External"/><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17.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s://www.safetyandquality.gov.au/wp-content/uploads/2014/11/Consumer-Factsheet-Antimicrobial-Stewardship-web.pdf" TargetMode="Externa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tg.org.au/"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ecdc.europa.eu/sites/default/files/documents/carbapenem-resistant-enterobacteriaceae-risk-assessment-rev-2.pdf"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0A2A-D0C6-5C3B-9DE4-DE8EC4A0A0B9}"/>
              </a:ext>
            </a:extLst>
          </p:cNvPr>
          <p:cNvSpPr>
            <a:spLocks noGrp="1"/>
          </p:cNvSpPr>
          <p:nvPr>
            <p:ph type="title"/>
          </p:nvPr>
        </p:nvSpPr>
        <p:spPr/>
        <p:txBody>
          <a:bodyPr/>
          <a:lstStyle/>
          <a:p>
            <a:r>
              <a:rPr lang="en-AU" dirty="0"/>
              <a:t>World AMR Awareness Week</a:t>
            </a:r>
          </a:p>
        </p:txBody>
      </p:sp>
      <p:sp>
        <p:nvSpPr>
          <p:cNvPr id="3" name="Text Placeholder 2">
            <a:extLst>
              <a:ext uri="{FF2B5EF4-FFF2-40B4-BE49-F238E27FC236}">
                <a16:creationId xmlns:a16="http://schemas.microsoft.com/office/drawing/2014/main" id="{14AF7C9C-FA3E-EF49-C931-63B174D1911E}"/>
              </a:ext>
            </a:extLst>
          </p:cNvPr>
          <p:cNvSpPr>
            <a:spLocks noGrp="1"/>
          </p:cNvSpPr>
          <p:nvPr>
            <p:ph type="body" sz="quarter" idx="11"/>
          </p:nvPr>
        </p:nvSpPr>
        <p:spPr/>
        <p:txBody>
          <a:bodyPr/>
          <a:lstStyle/>
          <a:p>
            <a:r>
              <a:rPr lang="en-AU" dirty="0"/>
              <a:t>Presentation for health service organisations</a:t>
            </a:r>
          </a:p>
        </p:txBody>
      </p:sp>
      <p:sp>
        <p:nvSpPr>
          <p:cNvPr id="4" name="Text Placeholder 3">
            <a:extLst>
              <a:ext uri="{FF2B5EF4-FFF2-40B4-BE49-F238E27FC236}">
                <a16:creationId xmlns:a16="http://schemas.microsoft.com/office/drawing/2014/main" id="{3DE7372A-501E-D6B4-9FA0-6CAD2C55DF0B}"/>
              </a:ext>
            </a:extLst>
          </p:cNvPr>
          <p:cNvSpPr>
            <a:spLocks noGrp="1"/>
          </p:cNvSpPr>
          <p:nvPr>
            <p:ph type="body" sz="quarter" idx="13"/>
          </p:nvPr>
        </p:nvSpPr>
        <p:spPr/>
        <p:txBody>
          <a:bodyPr/>
          <a:lstStyle/>
          <a:p>
            <a:endParaRPr lang="en-AU" dirty="0"/>
          </a:p>
        </p:txBody>
      </p:sp>
      <p:sp>
        <p:nvSpPr>
          <p:cNvPr id="11" name="TextBox 10">
            <a:extLst>
              <a:ext uri="{FF2B5EF4-FFF2-40B4-BE49-F238E27FC236}">
                <a16:creationId xmlns:a16="http://schemas.microsoft.com/office/drawing/2014/main" id="{50FD7936-87C8-B216-806E-CD074D611744}"/>
              </a:ext>
            </a:extLst>
          </p:cNvPr>
          <p:cNvSpPr txBox="1"/>
          <p:nvPr/>
        </p:nvSpPr>
        <p:spPr>
          <a:xfrm>
            <a:off x="5364088" y="744794"/>
            <a:ext cx="3312368" cy="369332"/>
          </a:xfrm>
          <a:prstGeom prst="rect">
            <a:avLst/>
          </a:prstGeom>
          <a:noFill/>
        </p:spPr>
        <p:txBody>
          <a:bodyPr wrap="square">
            <a:spAutoFit/>
          </a:bodyPr>
          <a:lstStyle/>
          <a:p>
            <a:r>
              <a:rPr lang="en-US" sz="1800" b="1" dirty="0">
                <a:solidFill>
                  <a:schemeClr val="tx2"/>
                </a:solidFill>
              </a:rPr>
              <a:t>#WorldAMRAwarenessWeek </a:t>
            </a:r>
          </a:p>
        </p:txBody>
      </p:sp>
      <p:sp>
        <p:nvSpPr>
          <p:cNvPr id="12" name="Text Placeholder 9">
            <a:extLst>
              <a:ext uri="{FF2B5EF4-FFF2-40B4-BE49-F238E27FC236}">
                <a16:creationId xmlns:a16="http://schemas.microsoft.com/office/drawing/2014/main" id="{AF916198-8CAB-5C0F-DB24-38C2B6193798}"/>
              </a:ext>
            </a:extLst>
          </p:cNvPr>
          <p:cNvSpPr txBox="1">
            <a:spLocks/>
          </p:cNvSpPr>
          <p:nvPr/>
        </p:nvSpPr>
        <p:spPr>
          <a:xfrm>
            <a:off x="611188" y="2959211"/>
            <a:ext cx="4752900" cy="369332"/>
          </a:xfrm>
          <a:prstGeom prst="rect">
            <a:avLst/>
          </a:prstGeom>
        </p:spPr>
        <p:txBody>
          <a:bodyPr wrap="square" lIns="0">
            <a:spAutoFit/>
          </a:bodyPr>
          <a:lstStyle>
            <a:lvl1pPr marL="0" indent="0" algn="l" defTabSz="914400" rtl="0" eaLnBrk="1" latinLnBrk="0" hangingPunct="1">
              <a:lnSpc>
                <a:spcPct val="90000"/>
              </a:lnSpc>
              <a:spcBef>
                <a:spcPts val="1000"/>
              </a:spcBef>
              <a:buFontTx/>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Insert your organisation’s name here </a:t>
            </a:r>
          </a:p>
        </p:txBody>
      </p:sp>
      <p:pic>
        <p:nvPicPr>
          <p:cNvPr id="6" name="Picture 5" descr="A person in a white coat&#10;&#10;Description automatically generated">
            <a:extLst>
              <a:ext uri="{FF2B5EF4-FFF2-40B4-BE49-F238E27FC236}">
                <a16:creationId xmlns:a16="http://schemas.microsoft.com/office/drawing/2014/main" id="{8B6D270D-3935-D851-7DE5-B7CD574B2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980" y="3841265"/>
            <a:ext cx="4267142" cy="1152128"/>
          </a:xfrm>
          <a:prstGeom prst="rect">
            <a:avLst/>
          </a:prstGeom>
        </p:spPr>
      </p:pic>
    </p:spTree>
    <p:extLst>
      <p:ext uri="{BB962C8B-B14F-4D97-AF65-F5344CB8AC3E}">
        <p14:creationId xmlns:p14="http://schemas.microsoft.com/office/powerpoint/2010/main" val="4125227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299D41-A2A4-D40E-1FE1-BA4DDE5B45EA}"/>
              </a:ext>
            </a:extLst>
          </p:cNvPr>
          <p:cNvSpPr>
            <a:spLocks noGrp="1"/>
          </p:cNvSpPr>
          <p:nvPr>
            <p:ph type="title"/>
          </p:nvPr>
        </p:nvSpPr>
        <p:spPr>
          <a:xfrm>
            <a:off x="611560" y="411510"/>
            <a:ext cx="5915025" cy="424732"/>
          </a:xfrm>
        </p:spPr>
        <p:txBody>
          <a:bodyPr/>
          <a:lstStyle/>
          <a:p>
            <a:r>
              <a:rPr lang="en-AU" sz="2400" dirty="0"/>
              <a:t>AMR in Australia</a:t>
            </a:r>
          </a:p>
        </p:txBody>
      </p:sp>
      <p:pic>
        <p:nvPicPr>
          <p:cNvPr id="6" name="Picture 5">
            <a:extLst>
              <a:ext uri="{FF2B5EF4-FFF2-40B4-BE49-F238E27FC236}">
                <a16:creationId xmlns:a16="http://schemas.microsoft.com/office/drawing/2014/main" id="{C5237793-9E66-413A-7024-36B98CD6F311}"/>
              </a:ext>
            </a:extLst>
          </p:cNvPr>
          <p:cNvPicPr>
            <a:picLocks noChangeAspect="1"/>
          </p:cNvPicPr>
          <p:nvPr/>
        </p:nvPicPr>
        <p:blipFill>
          <a:blip r:embed="rId3"/>
          <a:stretch>
            <a:fillRect/>
          </a:stretch>
        </p:blipFill>
        <p:spPr>
          <a:xfrm>
            <a:off x="539552" y="853000"/>
            <a:ext cx="3954567" cy="4290499"/>
          </a:xfrm>
          <a:prstGeom prst="rect">
            <a:avLst/>
          </a:prstGeom>
        </p:spPr>
      </p:pic>
      <p:pic>
        <p:nvPicPr>
          <p:cNvPr id="8" name="Picture 7">
            <a:extLst>
              <a:ext uri="{FF2B5EF4-FFF2-40B4-BE49-F238E27FC236}">
                <a16:creationId xmlns:a16="http://schemas.microsoft.com/office/drawing/2014/main" id="{BE4A2CF8-789F-3D2F-751C-017717A3E323}"/>
              </a:ext>
            </a:extLst>
          </p:cNvPr>
          <p:cNvPicPr>
            <a:picLocks noChangeAspect="1"/>
          </p:cNvPicPr>
          <p:nvPr/>
        </p:nvPicPr>
        <p:blipFill>
          <a:blip r:embed="rId4"/>
          <a:stretch>
            <a:fillRect/>
          </a:stretch>
        </p:blipFill>
        <p:spPr>
          <a:xfrm>
            <a:off x="4716016" y="836242"/>
            <a:ext cx="4079589" cy="4287060"/>
          </a:xfrm>
          <a:prstGeom prst="rect">
            <a:avLst/>
          </a:prstGeom>
        </p:spPr>
      </p:pic>
      <p:pic>
        <p:nvPicPr>
          <p:cNvPr id="5" name="Picture 4">
            <a:hlinkClick r:id="rId5"/>
            <a:extLst>
              <a:ext uri="{FF2B5EF4-FFF2-40B4-BE49-F238E27FC236}">
                <a16:creationId xmlns:a16="http://schemas.microsoft.com/office/drawing/2014/main" id="{E640E325-DAE9-1763-30D1-AEBB20B084FE}"/>
              </a:ext>
            </a:extLst>
          </p:cNvPr>
          <p:cNvPicPr>
            <a:picLocks noChangeAspect="1"/>
          </p:cNvPicPr>
          <p:nvPr/>
        </p:nvPicPr>
        <p:blipFill>
          <a:blip r:embed="rId6"/>
          <a:stretch>
            <a:fillRect/>
          </a:stretch>
        </p:blipFill>
        <p:spPr>
          <a:xfrm>
            <a:off x="-716" y="4523285"/>
            <a:ext cx="612276" cy="620214"/>
          </a:xfrm>
          <a:prstGeom prst="rect">
            <a:avLst/>
          </a:prstGeom>
        </p:spPr>
      </p:pic>
    </p:spTree>
    <p:extLst>
      <p:ext uri="{BB962C8B-B14F-4D97-AF65-F5344CB8AC3E}">
        <p14:creationId xmlns:p14="http://schemas.microsoft.com/office/powerpoint/2010/main" val="16047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225" y="1270455"/>
            <a:ext cx="6552728" cy="1901931"/>
          </a:xfrm>
        </p:spPr>
        <p:txBody>
          <a:bodyPr/>
          <a:lstStyle/>
          <a:p>
            <a:pPr marL="0" indent="0">
              <a:buNone/>
            </a:pPr>
            <a:r>
              <a:rPr lang="en-AU" sz="1500" dirty="0">
                <a:solidFill>
                  <a:prstClr val="black"/>
                </a:solidFill>
              </a:rPr>
              <a:t>In March 2020, the Australian Government released the second AMR strategy </a:t>
            </a:r>
            <a:r>
              <a:rPr lang="en-AU" sz="1500" i="1" dirty="0">
                <a:solidFill>
                  <a:prstClr val="black"/>
                </a:solidFill>
              </a:rPr>
              <a:t>Australia’s National Antimicrobial Resistance Strategy - 2020 and Beyond </a:t>
            </a:r>
            <a:r>
              <a:rPr lang="en-AU" sz="1500" dirty="0">
                <a:solidFill>
                  <a:prstClr val="black"/>
                </a:solidFill>
              </a:rPr>
              <a:t>to guide the response to the threat of antimicrobial misuse and resistance. </a:t>
            </a:r>
          </a:p>
          <a:p>
            <a:pPr marL="0" indent="0">
              <a:buNone/>
            </a:pPr>
            <a:r>
              <a:rPr lang="en-AU" sz="1500" dirty="0">
                <a:solidFill>
                  <a:prstClr val="black"/>
                </a:solidFill>
              </a:rPr>
              <a:t>Objectives:</a:t>
            </a:r>
          </a:p>
          <a:p>
            <a:pPr marL="0" indent="0">
              <a:buNone/>
            </a:pPr>
            <a:endParaRPr lang="en-US" sz="788" dirty="0"/>
          </a:p>
          <a:p>
            <a:endParaRPr lang="en-AU" dirty="0"/>
          </a:p>
        </p:txBody>
      </p:sp>
      <p:sp>
        <p:nvSpPr>
          <p:cNvPr id="3" name="Title 2"/>
          <p:cNvSpPr>
            <a:spLocks noGrp="1"/>
          </p:cNvSpPr>
          <p:nvPr>
            <p:ph type="title"/>
          </p:nvPr>
        </p:nvSpPr>
        <p:spPr>
          <a:xfrm>
            <a:off x="323528" y="411510"/>
            <a:ext cx="8496943" cy="590931"/>
          </a:xfrm>
        </p:spPr>
        <p:txBody>
          <a:bodyPr/>
          <a:lstStyle/>
          <a:p>
            <a:r>
              <a:rPr lang="en-AU" dirty="0"/>
              <a:t>Australia’s response to AMR</a:t>
            </a:r>
          </a:p>
        </p:txBody>
      </p:sp>
      <p:pic>
        <p:nvPicPr>
          <p:cNvPr id="6" name="Picture 5"/>
          <p:cNvPicPr>
            <a:picLocks noChangeAspect="1"/>
          </p:cNvPicPr>
          <p:nvPr/>
        </p:nvPicPr>
        <p:blipFill rotWithShape="1">
          <a:blip r:embed="rId3"/>
          <a:srcRect l="35038" t="12201" r="36219" b="14300"/>
          <a:stretch/>
        </p:blipFill>
        <p:spPr>
          <a:xfrm>
            <a:off x="6625175" y="2019360"/>
            <a:ext cx="1975922" cy="2842079"/>
          </a:xfrm>
          <a:prstGeom prst="rect">
            <a:avLst/>
          </a:prstGeom>
        </p:spPr>
      </p:pic>
      <p:pic>
        <p:nvPicPr>
          <p:cNvPr id="7" name="Picture 6"/>
          <p:cNvPicPr>
            <a:picLocks noChangeAspect="1"/>
          </p:cNvPicPr>
          <p:nvPr/>
        </p:nvPicPr>
        <p:blipFill rotWithShape="1">
          <a:blip r:embed="rId4"/>
          <a:srcRect l="35825" t="50000" r="37006" b="26901"/>
          <a:stretch/>
        </p:blipFill>
        <p:spPr>
          <a:xfrm>
            <a:off x="1805055" y="2356437"/>
            <a:ext cx="3983069" cy="2572049"/>
          </a:xfrm>
          <a:prstGeom prst="rect">
            <a:avLst/>
          </a:prstGeom>
        </p:spPr>
      </p:pic>
    </p:spTree>
    <p:extLst>
      <p:ext uri="{BB962C8B-B14F-4D97-AF65-F5344CB8AC3E}">
        <p14:creationId xmlns:p14="http://schemas.microsoft.com/office/powerpoint/2010/main" val="290104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1444-F1D3-9A90-EFDC-4C820BF71067}"/>
              </a:ext>
            </a:extLst>
          </p:cNvPr>
          <p:cNvSpPr>
            <a:spLocks noGrp="1"/>
          </p:cNvSpPr>
          <p:nvPr>
            <p:ph type="title"/>
          </p:nvPr>
        </p:nvSpPr>
        <p:spPr>
          <a:xfrm>
            <a:off x="611188" y="627535"/>
            <a:ext cx="7886700" cy="1089529"/>
          </a:xfrm>
        </p:spPr>
        <p:txBody>
          <a:bodyPr/>
          <a:lstStyle/>
          <a:p>
            <a:r>
              <a:rPr lang="en-AU" dirty="0"/>
              <a:t>Surveillance: Antimicrobial Use and Resistance in Australia (AURA)</a:t>
            </a:r>
          </a:p>
        </p:txBody>
      </p:sp>
      <p:sp>
        <p:nvSpPr>
          <p:cNvPr id="3" name="Text Placeholder 2">
            <a:extLst>
              <a:ext uri="{FF2B5EF4-FFF2-40B4-BE49-F238E27FC236}">
                <a16:creationId xmlns:a16="http://schemas.microsoft.com/office/drawing/2014/main" id="{E3352BE8-D37F-4397-5FE0-CC4C7B47C03A}"/>
              </a:ext>
            </a:extLst>
          </p:cNvPr>
          <p:cNvSpPr>
            <a:spLocks noGrp="1"/>
          </p:cNvSpPr>
          <p:nvPr>
            <p:ph type="body" sz="quarter" idx="13"/>
          </p:nvPr>
        </p:nvSpPr>
        <p:spPr>
          <a:xfrm>
            <a:off x="755576" y="1795917"/>
            <a:ext cx="3960812" cy="3347583"/>
          </a:xfrm>
        </p:spPr>
        <p:txBody>
          <a:bodyPr/>
          <a:lstStyle/>
          <a:p>
            <a:r>
              <a:rPr lang="en-AU" dirty="0"/>
              <a:t>The AURA Surveillance Program: </a:t>
            </a:r>
          </a:p>
          <a:p>
            <a:pPr marL="285750" indent="-285750">
              <a:buFont typeface="Arial" panose="020B0604020202020204" pitchFamily="34" charset="0"/>
              <a:buChar char="•"/>
            </a:pPr>
            <a:r>
              <a:rPr lang="en-AU" dirty="0"/>
              <a:t>Coordinated by the Australian Government Department of Health and Aged Care </a:t>
            </a:r>
          </a:p>
          <a:p>
            <a:pPr marL="285750" indent="-285750">
              <a:buFont typeface="Arial" panose="020B0604020202020204" pitchFamily="34" charset="0"/>
              <a:buChar char="•"/>
            </a:pPr>
            <a:r>
              <a:rPr lang="en-AU" dirty="0"/>
              <a:t>Integrates data from a range of sources on antimicrobial use and resistance</a:t>
            </a:r>
          </a:p>
          <a:p>
            <a:pPr marL="285750" indent="-285750">
              <a:buFont typeface="Arial" panose="020B0604020202020204" pitchFamily="34" charset="0"/>
              <a:buChar char="•"/>
            </a:pPr>
            <a:r>
              <a:rPr lang="en-AU" dirty="0"/>
              <a:t>Supports Australia’s efforts to prevent and contain AMR in human health</a:t>
            </a:r>
          </a:p>
          <a:p>
            <a:endParaRPr lang="en-AU" dirty="0"/>
          </a:p>
        </p:txBody>
      </p:sp>
      <p:pic>
        <p:nvPicPr>
          <p:cNvPr id="5" name="Picture 4">
            <a:extLst>
              <a:ext uri="{FF2B5EF4-FFF2-40B4-BE49-F238E27FC236}">
                <a16:creationId xmlns:a16="http://schemas.microsoft.com/office/drawing/2014/main" id="{3924D140-A5DF-4E35-9D72-C4AFB92B5A70}"/>
              </a:ext>
            </a:extLst>
          </p:cNvPr>
          <p:cNvPicPr>
            <a:picLocks noChangeAspect="1"/>
          </p:cNvPicPr>
          <p:nvPr/>
        </p:nvPicPr>
        <p:blipFill rotWithShape="1">
          <a:blip r:embed="rId3"/>
          <a:srcRect l="67754" t="12667" r="17927" b="15380"/>
          <a:stretch/>
        </p:blipFill>
        <p:spPr>
          <a:xfrm>
            <a:off x="5796136" y="1836518"/>
            <a:ext cx="2160240" cy="3053241"/>
          </a:xfrm>
          <a:prstGeom prst="rect">
            <a:avLst/>
          </a:prstGeom>
        </p:spPr>
      </p:pic>
      <p:pic>
        <p:nvPicPr>
          <p:cNvPr id="6" name="Picture 5">
            <a:hlinkClick r:id="rId4"/>
            <a:extLst>
              <a:ext uri="{FF2B5EF4-FFF2-40B4-BE49-F238E27FC236}">
                <a16:creationId xmlns:a16="http://schemas.microsoft.com/office/drawing/2014/main" id="{6C7843AC-EA98-7B0D-9EC9-137C6824116A}"/>
              </a:ext>
            </a:extLst>
          </p:cNvPr>
          <p:cNvPicPr>
            <a:picLocks noChangeAspect="1"/>
          </p:cNvPicPr>
          <p:nvPr/>
        </p:nvPicPr>
        <p:blipFill>
          <a:blip r:embed="rId5"/>
          <a:stretch>
            <a:fillRect/>
          </a:stretch>
        </p:blipFill>
        <p:spPr>
          <a:xfrm>
            <a:off x="5364088" y="4248470"/>
            <a:ext cx="633083" cy="641289"/>
          </a:xfrm>
          <a:prstGeom prst="rect">
            <a:avLst/>
          </a:prstGeom>
        </p:spPr>
      </p:pic>
    </p:spTree>
    <p:extLst>
      <p:ext uri="{BB962C8B-B14F-4D97-AF65-F5344CB8AC3E}">
        <p14:creationId xmlns:p14="http://schemas.microsoft.com/office/powerpoint/2010/main" val="571390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Rectangle: Rounded Corners 2063">
            <a:extLst>
              <a:ext uri="{FF2B5EF4-FFF2-40B4-BE49-F238E27FC236}">
                <a16:creationId xmlns:a16="http://schemas.microsoft.com/office/drawing/2014/main" id="{8DEF8B5B-A86B-478E-B426-0E761FFDCE3D}"/>
              </a:ext>
            </a:extLst>
          </p:cNvPr>
          <p:cNvSpPr/>
          <p:nvPr/>
        </p:nvSpPr>
        <p:spPr>
          <a:xfrm>
            <a:off x="1466656" y="2215250"/>
            <a:ext cx="6345705" cy="2840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4" name="Picture 3">
            <a:extLst>
              <a:ext uri="{FF2B5EF4-FFF2-40B4-BE49-F238E27FC236}">
                <a16:creationId xmlns:a16="http://schemas.microsoft.com/office/drawing/2014/main" id="{F95803A3-25D3-4BD8-9A67-CF328F56264F}"/>
              </a:ext>
            </a:extLst>
          </p:cNvPr>
          <p:cNvPicPr>
            <a:picLocks noChangeAspect="1"/>
          </p:cNvPicPr>
          <p:nvPr/>
        </p:nvPicPr>
        <p:blipFill>
          <a:blip r:embed="rId3"/>
          <a:stretch>
            <a:fillRect/>
          </a:stretch>
        </p:blipFill>
        <p:spPr>
          <a:xfrm>
            <a:off x="133907" y="538653"/>
            <a:ext cx="2701924" cy="628701"/>
          </a:xfrm>
          <a:prstGeom prst="rect">
            <a:avLst/>
          </a:prstGeom>
        </p:spPr>
      </p:pic>
      <p:pic>
        <p:nvPicPr>
          <p:cNvPr id="5" name="Picture 4">
            <a:extLst>
              <a:ext uri="{FF2B5EF4-FFF2-40B4-BE49-F238E27FC236}">
                <a16:creationId xmlns:a16="http://schemas.microsoft.com/office/drawing/2014/main" id="{BC439A6C-C849-4019-BFA1-967A502A2564}"/>
              </a:ext>
            </a:extLst>
          </p:cNvPr>
          <p:cNvPicPr>
            <a:picLocks noChangeAspect="1"/>
          </p:cNvPicPr>
          <p:nvPr/>
        </p:nvPicPr>
        <p:blipFill>
          <a:blip r:embed="rId4"/>
          <a:stretch>
            <a:fillRect/>
          </a:stretch>
        </p:blipFill>
        <p:spPr>
          <a:xfrm>
            <a:off x="157471" y="1332552"/>
            <a:ext cx="2251094" cy="628700"/>
          </a:xfrm>
          <a:prstGeom prst="rect">
            <a:avLst/>
          </a:prstGeom>
        </p:spPr>
      </p:pic>
      <p:pic>
        <p:nvPicPr>
          <p:cNvPr id="6" name="Picture 5">
            <a:extLst>
              <a:ext uri="{FF2B5EF4-FFF2-40B4-BE49-F238E27FC236}">
                <a16:creationId xmlns:a16="http://schemas.microsoft.com/office/drawing/2014/main" id="{E6C2DA76-C376-469F-8D77-6349E23E0CF8}"/>
              </a:ext>
            </a:extLst>
          </p:cNvPr>
          <p:cNvPicPr>
            <a:picLocks noChangeAspect="1"/>
          </p:cNvPicPr>
          <p:nvPr/>
        </p:nvPicPr>
        <p:blipFill>
          <a:blip r:embed="rId5"/>
          <a:stretch>
            <a:fillRect/>
          </a:stretch>
        </p:blipFill>
        <p:spPr>
          <a:xfrm>
            <a:off x="196535" y="2525675"/>
            <a:ext cx="1294079" cy="779232"/>
          </a:xfrm>
          <a:prstGeom prst="rect">
            <a:avLst/>
          </a:prstGeom>
        </p:spPr>
      </p:pic>
      <p:pic>
        <p:nvPicPr>
          <p:cNvPr id="8" name="Picture 7">
            <a:extLst>
              <a:ext uri="{FF2B5EF4-FFF2-40B4-BE49-F238E27FC236}">
                <a16:creationId xmlns:a16="http://schemas.microsoft.com/office/drawing/2014/main" id="{5A787053-254B-47BA-9BBA-2CFB53810134}"/>
              </a:ext>
            </a:extLst>
          </p:cNvPr>
          <p:cNvPicPr>
            <a:picLocks noChangeAspect="1"/>
          </p:cNvPicPr>
          <p:nvPr/>
        </p:nvPicPr>
        <p:blipFill>
          <a:blip r:embed="rId6"/>
          <a:stretch>
            <a:fillRect/>
          </a:stretch>
        </p:blipFill>
        <p:spPr>
          <a:xfrm>
            <a:off x="3541524" y="4128795"/>
            <a:ext cx="1244703" cy="710180"/>
          </a:xfrm>
          <a:prstGeom prst="rect">
            <a:avLst/>
          </a:prstGeom>
        </p:spPr>
      </p:pic>
      <p:pic>
        <p:nvPicPr>
          <p:cNvPr id="22" name="Picture 21">
            <a:extLst>
              <a:ext uri="{FF2B5EF4-FFF2-40B4-BE49-F238E27FC236}">
                <a16:creationId xmlns:a16="http://schemas.microsoft.com/office/drawing/2014/main" id="{F4A567D7-7A97-4161-948E-FB342F2B9005}"/>
              </a:ext>
            </a:extLst>
          </p:cNvPr>
          <p:cNvPicPr>
            <a:picLocks noChangeAspect="1"/>
          </p:cNvPicPr>
          <p:nvPr/>
        </p:nvPicPr>
        <p:blipFill>
          <a:blip r:embed="rId7"/>
          <a:stretch>
            <a:fillRect/>
          </a:stretch>
        </p:blipFill>
        <p:spPr>
          <a:xfrm>
            <a:off x="2039154" y="3102218"/>
            <a:ext cx="1303649" cy="1259295"/>
          </a:xfrm>
          <a:prstGeom prst="rect">
            <a:avLst/>
          </a:prstGeom>
        </p:spPr>
      </p:pic>
      <p:pic>
        <p:nvPicPr>
          <p:cNvPr id="31" name="Picture 30">
            <a:extLst>
              <a:ext uri="{FF2B5EF4-FFF2-40B4-BE49-F238E27FC236}">
                <a16:creationId xmlns:a16="http://schemas.microsoft.com/office/drawing/2014/main" id="{8EAA19C8-90DE-42DB-9A7B-7B608AF76A12}"/>
              </a:ext>
            </a:extLst>
          </p:cNvPr>
          <p:cNvPicPr>
            <a:picLocks noChangeAspect="1"/>
          </p:cNvPicPr>
          <p:nvPr/>
        </p:nvPicPr>
        <p:blipFill>
          <a:blip r:embed="rId8"/>
          <a:stretch>
            <a:fillRect/>
          </a:stretch>
        </p:blipFill>
        <p:spPr>
          <a:xfrm>
            <a:off x="7692670" y="343323"/>
            <a:ext cx="1002351" cy="1134277"/>
          </a:xfrm>
          <a:prstGeom prst="rect">
            <a:avLst/>
          </a:prstGeom>
        </p:spPr>
      </p:pic>
      <p:pic>
        <p:nvPicPr>
          <p:cNvPr id="2048" name="Picture 2047">
            <a:extLst>
              <a:ext uri="{FF2B5EF4-FFF2-40B4-BE49-F238E27FC236}">
                <a16:creationId xmlns:a16="http://schemas.microsoft.com/office/drawing/2014/main" id="{95B9776B-8287-4FF8-A568-6FFF3DD636D3}"/>
              </a:ext>
            </a:extLst>
          </p:cNvPr>
          <p:cNvPicPr>
            <a:picLocks noChangeAspect="1"/>
          </p:cNvPicPr>
          <p:nvPr/>
        </p:nvPicPr>
        <p:blipFill>
          <a:blip r:embed="rId9"/>
          <a:stretch>
            <a:fillRect/>
          </a:stretch>
        </p:blipFill>
        <p:spPr>
          <a:xfrm>
            <a:off x="5787536" y="1452130"/>
            <a:ext cx="1628280" cy="746970"/>
          </a:xfrm>
          <a:prstGeom prst="rect">
            <a:avLst/>
          </a:prstGeom>
        </p:spPr>
      </p:pic>
      <p:pic>
        <p:nvPicPr>
          <p:cNvPr id="2049" name="Picture 2048">
            <a:extLst>
              <a:ext uri="{FF2B5EF4-FFF2-40B4-BE49-F238E27FC236}">
                <a16:creationId xmlns:a16="http://schemas.microsoft.com/office/drawing/2014/main" id="{939B96FD-ECA9-4E08-919D-5D3CE370CF97}"/>
              </a:ext>
            </a:extLst>
          </p:cNvPr>
          <p:cNvPicPr>
            <a:picLocks noChangeAspect="1"/>
          </p:cNvPicPr>
          <p:nvPr/>
        </p:nvPicPr>
        <p:blipFill>
          <a:blip r:embed="rId10"/>
          <a:stretch>
            <a:fillRect/>
          </a:stretch>
        </p:blipFill>
        <p:spPr>
          <a:xfrm>
            <a:off x="7151776" y="2555554"/>
            <a:ext cx="1855916" cy="894784"/>
          </a:xfrm>
          <a:prstGeom prst="rect">
            <a:avLst/>
          </a:prstGeom>
        </p:spPr>
      </p:pic>
      <p:pic>
        <p:nvPicPr>
          <p:cNvPr id="2050" name="Picture 2049">
            <a:extLst>
              <a:ext uri="{FF2B5EF4-FFF2-40B4-BE49-F238E27FC236}">
                <a16:creationId xmlns:a16="http://schemas.microsoft.com/office/drawing/2014/main" id="{07834857-E8D5-41CE-85E1-884A988BF428}"/>
              </a:ext>
            </a:extLst>
          </p:cNvPr>
          <p:cNvPicPr>
            <a:picLocks noChangeAspect="1"/>
          </p:cNvPicPr>
          <p:nvPr/>
        </p:nvPicPr>
        <p:blipFill>
          <a:blip r:embed="rId11"/>
          <a:stretch>
            <a:fillRect/>
          </a:stretch>
        </p:blipFill>
        <p:spPr>
          <a:xfrm>
            <a:off x="6966524" y="4369975"/>
            <a:ext cx="1945836" cy="650609"/>
          </a:xfrm>
          <a:prstGeom prst="rect">
            <a:avLst/>
          </a:prstGeom>
        </p:spPr>
      </p:pic>
      <p:pic>
        <p:nvPicPr>
          <p:cNvPr id="2051" name="Picture 2050">
            <a:extLst>
              <a:ext uri="{FF2B5EF4-FFF2-40B4-BE49-F238E27FC236}">
                <a16:creationId xmlns:a16="http://schemas.microsoft.com/office/drawing/2014/main" id="{1AB10492-470F-4E8E-AED5-C138F8E1CC4A}"/>
              </a:ext>
            </a:extLst>
          </p:cNvPr>
          <p:cNvPicPr>
            <a:picLocks noChangeAspect="1"/>
          </p:cNvPicPr>
          <p:nvPr/>
        </p:nvPicPr>
        <p:blipFill>
          <a:blip r:embed="rId12"/>
          <a:stretch>
            <a:fillRect/>
          </a:stretch>
        </p:blipFill>
        <p:spPr>
          <a:xfrm>
            <a:off x="5443420" y="2647328"/>
            <a:ext cx="1566668" cy="729075"/>
          </a:xfrm>
          <a:prstGeom prst="rect">
            <a:avLst/>
          </a:prstGeom>
        </p:spPr>
      </p:pic>
      <p:pic>
        <p:nvPicPr>
          <p:cNvPr id="2053" name="Picture 2052">
            <a:extLst>
              <a:ext uri="{FF2B5EF4-FFF2-40B4-BE49-F238E27FC236}">
                <a16:creationId xmlns:a16="http://schemas.microsoft.com/office/drawing/2014/main" id="{CFCD906D-0863-464B-8106-40B17F5BDBB3}"/>
              </a:ext>
            </a:extLst>
          </p:cNvPr>
          <p:cNvPicPr>
            <a:picLocks noChangeAspect="1"/>
          </p:cNvPicPr>
          <p:nvPr/>
        </p:nvPicPr>
        <p:blipFill>
          <a:blip r:embed="rId13"/>
          <a:stretch>
            <a:fillRect/>
          </a:stretch>
        </p:blipFill>
        <p:spPr>
          <a:xfrm>
            <a:off x="288767" y="3854713"/>
            <a:ext cx="1895240" cy="862849"/>
          </a:xfrm>
          <a:prstGeom prst="rect">
            <a:avLst/>
          </a:prstGeom>
        </p:spPr>
      </p:pic>
      <p:pic>
        <p:nvPicPr>
          <p:cNvPr id="2055" name="Picture 2054">
            <a:extLst>
              <a:ext uri="{FF2B5EF4-FFF2-40B4-BE49-F238E27FC236}">
                <a16:creationId xmlns:a16="http://schemas.microsoft.com/office/drawing/2014/main" id="{69BB4683-95FF-4C37-9F0E-4AE8FB3B63E6}"/>
              </a:ext>
            </a:extLst>
          </p:cNvPr>
          <p:cNvPicPr>
            <a:picLocks noChangeAspect="1"/>
          </p:cNvPicPr>
          <p:nvPr/>
        </p:nvPicPr>
        <p:blipFill>
          <a:blip r:embed="rId14"/>
          <a:stretch>
            <a:fillRect/>
          </a:stretch>
        </p:blipFill>
        <p:spPr>
          <a:xfrm>
            <a:off x="3618873" y="1222693"/>
            <a:ext cx="1565746" cy="1242368"/>
          </a:xfrm>
          <a:prstGeom prst="rect">
            <a:avLst/>
          </a:prstGeom>
        </p:spPr>
      </p:pic>
      <p:pic>
        <p:nvPicPr>
          <p:cNvPr id="2056" name="Picture 2055">
            <a:extLst>
              <a:ext uri="{FF2B5EF4-FFF2-40B4-BE49-F238E27FC236}">
                <a16:creationId xmlns:a16="http://schemas.microsoft.com/office/drawing/2014/main" id="{730BDC8C-5245-4115-A1FF-58C3071968E0}"/>
              </a:ext>
            </a:extLst>
          </p:cNvPr>
          <p:cNvPicPr>
            <a:picLocks noChangeAspect="1"/>
          </p:cNvPicPr>
          <p:nvPr/>
        </p:nvPicPr>
        <p:blipFill>
          <a:blip r:embed="rId15"/>
          <a:stretch>
            <a:fillRect/>
          </a:stretch>
        </p:blipFill>
        <p:spPr>
          <a:xfrm>
            <a:off x="3637883" y="2362509"/>
            <a:ext cx="2154587" cy="1558298"/>
          </a:xfrm>
          <a:prstGeom prst="rect">
            <a:avLst/>
          </a:prstGeom>
        </p:spPr>
      </p:pic>
      <p:pic>
        <p:nvPicPr>
          <p:cNvPr id="2057" name="Picture 2056">
            <a:extLst>
              <a:ext uri="{FF2B5EF4-FFF2-40B4-BE49-F238E27FC236}">
                <a16:creationId xmlns:a16="http://schemas.microsoft.com/office/drawing/2014/main" id="{BEE5FC3F-EFC1-4DA3-AF33-FC6BC2D3853E}"/>
              </a:ext>
            </a:extLst>
          </p:cNvPr>
          <p:cNvPicPr>
            <a:picLocks noChangeAspect="1"/>
          </p:cNvPicPr>
          <p:nvPr/>
        </p:nvPicPr>
        <p:blipFill>
          <a:blip r:embed="rId16"/>
          <a:stretch>
            <a:fillRect/>
          </a:stretch>
        </p:blipFill>
        <p:spPr>
          <a:xfrm>
            <a:off x="3219902" y="363784"/>
            <a:ext cx="1287759" cy="783677"/>
          </a:xfrm>
          <a:prstGeom prst="rect">
            <a:avLst/>
          </a:prstGeom>
        </p:spPr>
      </p:pic>
      <p:pic>
        <p:nvPicPr>
          <p:cNvPr id="2058" name="Picture 2057">
            <a:extLst>
              <a:ext uri="{FF2B5EF4-FFF2-40B4-BE49-F238E27FC236}">
                <a16:creationId xmlns:a16="http://schemas.microsoft.com/office/drawing/2014/main" id="{214424ED-FEA4-4B59-9F29-87CDD49D5734}"/>
              </a:ext>
            </a:extLst>
          </p:cNvPr>
          <p:cNvPicPr>
            <a:picLocks noChangeAspect="1"/>
          </p:cNvPicPr>
          <p:nvPr/>
        </p:nvPicPr>
        <p:blipFill>
          <a:blip r:embed="rId17"/>
          <a:stretch>
            <a:fillRect/>
          </a:stretch>
        </p:blipFill>
        <p:spPr>
          <a:xfrm>
            <a:off x="2650295" y="1344545"/>
            <a:ext cx="825860" cy="437028"/>
          </a:xfrm>
          <a:prstGeom prst="rect">
            <a:avLst/>
          </a:prstGeom>
        </p:spPr>
      </p:pic>
      <p:pic>
        <p:nvPicPr>
          <p:cNvPr id="2059" name="Picture 2058">
            <a:extLst>
              <a:ext uri="{FF2B5EF4-FFF2-40B4-BE49-F238E27FC236}">
                <a16:creationId xmlns:a16="http://schemas.microsoft.com/office/drawing/2014/main" id="{6FBCCF7B-C22E-455E-8E0E-496AC031913E}"/>
              </a:ext>
            </a:extLst>
          </p:cNvPr>
          <p:cNvPicPr>
            <a:picLocks noChangeAspect="1"/>
          </p:cNvPicPr>
          <p:nvPr/>
        </p:nvPicPr>
        <p:blipFill>
          <a:blip r:embed="rId18"/>
          <a:stretch>
            <a:fillRect/>
          </a:stretch>
        </p:blipFill>
        <p:spPr>
          <a:xfrm>
            <a:off x="1728184" y="1982893"/>
            <a:ext cx="1601747" cy="862850"/>
          </a:xfrm>
          <a:prstGeom prst="rect">
            <a:avLst/>
          </a:prstGeom>
        </p:spPr>
      </p:pic>
      <p:pic>
        <p:nvPicPr>
          <p:cNvPr id="2060" name="Picture 2059">
            <a:extLst>
              <a:ext uri="{FF2B5EF4-FFF2-40B4-BE49-F238E27FC236}">
                <a16:creationId xmlns:a16="http://schemas.microsoft.com/office/drawing/2014/main" id="{14E3A6D0-F455-4A4E-828F-AF52A98737D6}"/>
              </a:ext>
            </a:extLst>
          </p:cNvPr>
          <p:cNvPicPr>
            <a:picLocks noChangeAspect="1"/>
          </p:cNvPicPr>
          <p:nvPr/>
        </p:nvPicPr>
        <p:blipFill>
          <a:blip r:embed="rId19"/>
          <a:stretch>
            <a:fillRect/>
          </a:stretch>
        </p:blipFill>
        <p:spPr>
          <a:xfrm>
            <a:off x="4989741" y="4509383"/>
            <a:ext cx="1282400" cy="585172"/>
          </a:xfrm>
          <a:prstGeom prst="rect">
            <a:avLst/>
          </a:prstGeom>
        </p:spPr>
      </p:pic>
      <p:pic>
        <p:nvPicPr>
          <p:cNvPr id="2061" name="Picture 2060">
            <a:extLst>
              <a:ext uri="{FF2B5EF4-FFF2-40B4-BE49-F238E27FC236}">
                <a16:creationId xmlns:a16="http://schemas.microsoft.com/office/drawing/2014/main" id="{5475858A-06B6-48F6-9B43-0600AC13B614}"/>
              </a:ext>
            </a:extLst>
          </p:cNvPr>
          <p:cNvPicPr>
            <a:picLocks noChangeAspect="1"/>
          </p:cNvPicPr>
          <p:nvPr/>
        </p:nvPicPr>
        <p:blipFill>
          <a:blip r:embed="rId20"/>
          <a:stretch>
            <a:fillRect/>
          </a:stretch>
        </p:blipFill>
        <p:spPr>
          <a:xfrm>
            <a:off x="5403671" y="3467808"/>
            <a:ext cx="2198281" cy="729075"/>
          </a:xfrm>
          <a:prstGeom prst="rect">
            <a:avLst/>
          </a:prstGeom>
        </p:spPr>
      </p:pic>
      <p:pic>
        <p:nvPicPr>
          <p:cNvPr id="2062" name="Picture 2061">
            <a:extLst>
              <a:ext uri="{FF2B5EF4-FFF2-40B4-BE49-F238E27FC236}">
                <a16:creationId xmlns:a16="http://schemas.microsoft.com/office/drawing/2014/main" id="{BD10B35B-2C43-41EB-BD46-E2645B47E1BF}"/>
              </a:ext>
            </a:extLst>
          </p:cNvPr>
          <p:cNvPicPr>
            <a:picLocks noChangeAspect="1"/>
          </p:cNvPicPr>
          <p:nvPr/>
        </p:nvPicPr>
        <p:blipFill>
          <a:blip r:embed="rId21"/>
          <a:stretch>
            <a:fillRect/>
          </a:stretch>
        </p:blipFill>
        <p:spPr>
          <a:xfrm>
            <a:off x="4814204" y="284787"/>
            <a:ext cx="2395006" cy="937906"/>
          </a:xfrm>
          <a:prstGeom prst="rect">
            <a:avLst/>
          </a:prstGeom>
        </p:spPr>
      </p:pic>
      <p:sp>
        <p:nvSpPr>
          <p:cNvPr id="2063" name="Rectangle: Rounded Corners 2062">
            <a:extLst>
              <a:ext uri="{FF2B5EF4-FFF2-40B4-BE49-F238E27FC236}">
                <a16:creationId xmlns:a16="http://schemas.microsoft.com/office/drawing/2014/main" id="{4DEABA77-D033-4549-AD3B-5B5ADF44B4CA}"/>
              </a:ext>
            </a:extLst>
          </p:cNvPr>
          <p:cNvSpPr/>
          <p:nvPr/>
        </p:nvSpPr>
        <p:spPr>
          <a:xfrm>
            <a:off x="390292" y="557748"/>
            <a:ext cx="7547169" cy="1531800"/>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Arial" panose="020B0604020202020204" pitchFamily="34" charset="0"/>
              <a:buChar char="•"/>
            </a:pPr>
            <a:endParaRPr lang="en-AU" dirty="0">
              <a:solidFill>
                <a:schemeClr val="tx1"/>
              </a:solidFill>
              <a:latin typeface="+mj-lt"/>
            </a:endParaRPr>
          </a:p>
        </p:txBody>
      </p:sp>
    </p:spTree>
    <p:extLst>
      <p:ext uri="{BB962C8B-B14F-4D97-AF65-F5344CB8AC3E}">
        <p14:creationId xmlns:p14="http://schemas.microsoft.com/office/powerpoint/2010/main" val="2650373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B560D-0DDE-EF01-6725-50F70701F65F}"/>
              </a:ext>
            </a:extLst>
          </p:cNvPr>
          <p:cNvSpPr>
            <a:spLocks noGrp="1"/>
          </p:cNvSpPr>
          <p:nvPr>
            <p:ph type="title"/>
          </p:nvPr>
        </p:nvSpPr>
        <p:spPr/>
        <p:txBody>
          <a:bodyPr/>
          <a:lstStyle/>
          <a:p>
            <a:r>
              <a:rPr lang="en-AU" dirty="0"/>
              <a:t>AURA 2023 key findings</a:t>
            </a:r>
          </a:p>
        </p:txBody>
      </p:sp>
      <p:sp>
        <p:nvSpPr>
          <p:cNvPr id="3" name="Text Placeholder 2">
            <a:extLst>
              <a:ext uri="{FF2B5EF4-FFF2-40B4-BE49-F238E27FC236}">
                <a16:creationId xmlns:a16="http://schemas.microsoft.com/office/drawing/2014/main" id="{E26364FE-28B7-DF45-DBB8-90DAFC46E931}"/>
              </a:ext>
            </a:extLst>
          </p:cNvPr>
          <p:cNvSpPr>
            <a:spLocks noGrp="1"/>
          </p:cNvSpPr>
          <p:nvPr>
            <p:ph type="body" sz="quarter" idx="13"/>
          </p:nvPr>
        </p:nvSpPr>
        <p:spPr>
          <a:xfrm>
            <a:off x="611188" y="1725847"/>
            <a:ext cx="7886700" cy="3406061"/>
          </a:xfrm>
        </p:spPr>
        <p:txBody>
          <a:bodyPr/>
          <a:lstStyle/>
          <a:p>
            <a:pPr marL="342900" lvl="0" indent="-342900">
              <a:spcAft>
                <a:spcPts val="4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There are opportunities to address the high and continued inappropriate use of surgical prophylaxis in public and private hospitals.</a:t>
            </a:r>
            <a:endParaRPr lang="en-AU" sz="1800" dirty="0">
              <a:solidFill>
                <a:srgbClr val="000000"/>
              </a:solidFill>
              <a:effectLst/>
              <a:latin typeface="Arial" panose="020B0604020202020204" pitchFamily="34" charset="0"/>
              <a:ea typeface="Calibri" panose="020F0502020204030204" pitchFamily="34" charset="0"/>
            </a:endParaRPr>
          </a:p>
          <a:p>
            <a:pPr marL="342900" lvl="0" indent="-342900">
              <a:spcAft>
                <a:spcPts val="4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High rates of inappropriate antimicrobial prescribing for chronic obstructive pulmonary disease (COPD) continue.</a:t>
            </a:r>
            <a:endParaRPr lang="en-AU" sz="1800" dirty="0">
              <a:solidFill>
                <a:srgbClr val="000000"/>
              </a:solidFill>
              <a:effectLst/>
              <a:latin typeface="Arial" panose="020B0604020202020204" pitchFamily="34" charset="0"/>
              <a:ea typeface="Calibri" panose="020F0502020204030204" pitchFamily="34" charset="0"/>
            </a:endParaRPr>
          </a:p>
          <a:p>
            <a:pPr marL="342900" lvl="0" indent="-342900">
              <a:spcAft>
                <a:spcPts val="4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Rates of critical antimicrobial resistances (CARs) in hospitals have increased, particularly carbapenemase-producing </a:t>
            </a:r>
            <a:r>
              <a:rPr lang="en-GB" sz="1800" i="1" dirty="0">
                <a:solidFill>
                  <a:srgbClr val="000000"/>
                </a:solidFill>
                <a:effectLst/>
                <a:latin typeface="Arial" panose="020B0604020202020204" pitchFamily="34" charset="0"/>
                <a:ea typeface="Calibri" panose="020F0502020204030204" pitchFamily="34" charset="0"/>
              </a:rPr>
              <a:t>Enterobacterales</a:t>
            </a:r>
            <a:r>
              <a:rPr lang="en-GB" sz="1800" dirty="0">
                <a:solidFill>
                  <a:srgbClr val="000000"/>
                </a:solidFill>
                <a:effectLst/>
                <a:latin typeface="Arial" panose="020B0604020202020204" pitchFamily="34" charset="0"/>
                <a:ea typeface="Calibri" panose="020F0502020204030204" pitchFamily="34" charset="0"/>
              </a:rPr>
              <a:t> (CPE).</a:t>
            </a:r>
            <a:endParaRPr lang="en-AU" sz="1800" dirty="0">
              <a:solidFill>
                <a:srgbClr val="000000"/>
              </a:solidFill>
              <a:effectLst/>
              <a:latin typeface="Arial" panose="020B0604020202020204" pitchFamily="34" charset="0"/>
              <a:ea typeface="Calibri" panose="020F0502020204030204" pitchFamily="34" charset="0"/>
            </a:endParaRPr>
          </a:p>
          <a:p>
            <a:pPr marL="342900" lvl="0" indent="-342900">
              <a:spcAft>
                <a:spcPts val="12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There is increasing antifungal use in hospitals, which may drive AMR in the future.</a:t>
            </a:r>
            <a:endParaRPr lang="en-AU" sz="1800" dirty="0">
              <a:solidFill>
                <a:srgbClr val="000000"/>
              </a:solidFill>
              <a:effectLst/>
              <a:latin typeface="Arial" panose="020B0604020202020204" pitchFamily="34" charset="0"/>
              <a:ea typeface="Calibri" panose="020F0502020204030204" pitchFamily="34" charset="0"/>
            </a:endParaRPr>
          </a:p>
          <a:p>
            <a:endParaRPr lang="en-AU" dirty="0"/>
          </a:p>
        </p:txBody>
      </p:sp>
      <p:sp>
        <p:nvSpPr>
          <p:cNvPr id="4" name="Text Placeholder 3">
            <a:extLst>
              <a:ext uri="{FF2B5EF4-FFF2-40B4-BE49-F238E27FC236}">
                <a16:creationId xmlns:a16="http://schemas.microsoft.com/office/drawing/2014/main" id="{2105A924-3DE1-04BB-C56A-0FE247D3B629}"/>
              </a:ext>
            </a:extLst>
          </p:cNvPr>
          <p:cNvSpPr>
            <a:spLocks noGrp="1"/>
          </p:cNvSpPr>
          <p:nvPr>
            <p:ph type="body" idx="1"/>
          </p:nvPr>
        </p:nvSpPr>
        <p:spPr/>
        <p:txBody>
          <a:bodyPr/>
          <a:lstStyle/>
          <a:p>
            <a:r>
              <a:rPr lang="en-AU" dirty="0"/>
              <a:t>Acute care</a:t>
            </a:r>
          </a:p>
        </p:txBody>
      </p:sp>
    </p:spTree>
    <p:extLst>
      <p:ext uri="{BB962C8B-B14F-4D97-AF65-F5344CB8AC3E}">
        <p14:creationId xmlns:p14="http://schemas.microsoft.com/office/powerpoint/2010/main" val="355956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899B-6DFD-D7D8-16F3-EA4115C300DB}"/>
              </a:ext>
            </a:extLst>
          </p:cNvPr>
          <p:cNvSpPr>
            <a:spLocks noGrp="1"/>
          </p:cNvSpPr>
          <p:nvPr>
            <p:ph type="title"/>
          </p:nvPr>
        </p:nvSpPr>
        <p:spPr/>
        <p:txBody>
          <a:bodyPr/>
          <a:lstStyle/>
          <a:p>
            <a:r>
              <a:rPr lang="en-AU" dirty="0"/>
              <a:t>AURA 2023 key findings</a:t>
            </a:r>
          </a:p>
        </p:txBody>
      </p:sp>
      <p:sp>
        <p:nvSpPr>
          <p:cNvPr id="3" name="Text Placeholder 2">
            <a:extLst>
              <a:ext uri="{FF2B5EF4-FFF2-40B4-BE49-F238E27FC236}">
                <a16:creationId xmlns:a16="http://schemas.microsoft.com/office/drawing/2014/main" id="{44039607-35E5-E65D-DA45-27DCA660763E}"/>
              </a:ext>
            </a:extLst>
          </p:cNvPr>
          <p:cNvSpPr>
            <a:spLocks noGrp="1"/>
          </p:cNvSpPr>
          <p:nvPr>
            <p:ph type="body" sz="quarter" idx="13"/>
          </p:nvPr>
        </p:nvSpPr>
        <p:spPr>
          <a:xfrm>
            <a:off x="611188" y="1600860"/>
            <a:ext cx="7886700" cy="3655360"/>
          </a:xfrm>
        </p:spPr>
        <p:txBody>
          <a:bodyPr/>
          <a:lstStyle/>
          <a:p>
            <a:pPr marL="342900" lvl="0" indent="-342900">
              <a:spcAft>
                <a:spcPts val="4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The encouraging overall decrease in AU in the community continues. </a:t>
            </a:r>
            <a:endParaRPr lang="en-AU" sz="1800" dirty="0">
              <a:solidFill>
                <a:srgbClr val="000000"/>
              </a:solidFill>
              <a:effectLst/>
              <a:latin typeface="Arial" panose="020B0604020202020204" pitchFamily="34" charset="0"/>
              <a:ea typeface="Calibri" panose="020F0502020204030204" pitchFamily="34" charset="0"/>
            </a:endParaRPr>
          </a:p>
          <a:p>
            <a:pPr marL="342900" lvl="0" indent="-342900">
              <a:spcAft>
                <a:spcPts val="4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Rates of </a:t>
            </a:r>
            <a:r>
              <a:rPr lang="en-GB" sz="1800" i="1" dirty="0">
                <a:solidFill>
                  <a:srgbClr val="000000"/>
                </a:solidFill>
                <a:effectLst/>
                <a:latin typeface="Arial" panose="020B0604020202020204" pitchFamily="34" charset="0"/>
                <a:ea typeface="Calibri" panose="020F0502020204030204" pitchFamily="34" charset="0"/>
              </a:rPr>
              <a:t>Escherichia coli</a:t>
            </a:r>
            <a:r>
              <a:rPr lang="en-GB" sz="1800" dirty="0">
                <a:solidFill>
                  <a:srgbClr val="000000"/>
                </a:solidFill>
                <a:effectLst/>
                <a:latin typeface="Arial" panose="020B0604020202020204" pitchFamily="34" charset="0"/>
                <a:ea typeface="Calibri" panose="020F0502020204030204" pitchFamily="34" charset="0"/>
              </a:rPr>
              <a:t> resistance to fluoroquinolones decreased nationally from 2020 to 2021, which may have been associated with reduced community AU and restricted international travel during the COVID-19 response.</a:t>
            </a:r>
            <a:endParaRPr lang="en-AU" sz="1800" dirty="0">
              <a:solidFill>
                <a:srgbClr val="000000"/>
              </a:solidFill>
              <a:effectLst/>
              <a:latin typeface="Arial" panose="020B0604020202020204" pitchFamily="34" charset="0"/>
              <a:ea typeface="Calibri" panose="020F0502020204030204" pitchFamily="34" charset="0"/>
            </a:endParaRPr>
          </a:p>
          <a:p>
            <a:pPr marL="342900" lvl="0" indent="-342900">
              <a:spcAft>
                <a:spcPts val="4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Rates of azithromycin non-susceptibility in </a:t>
            </a:r>
            <a:r>
              <a:rPr lang="en-GB" sz="1800" i="1" dirty="0">
                <a:solidFill>
                  <a:srgbClr val="000000"/>
                </a:solidFill>
                <a:effectLst/>
                <a:latin typeface="Arial" panose="020B0604020202020204" pitchFamily="34" charset="0"/>
                <a:ea typeface="Calibri" panose="020F0502020204030204" pitchFamily="34" charset="0"/>
              </a:rPr>
              <a:t>Neisseria gonorrhoeae</a:t>
            </a:r>
            <a:r>
              <a:rPr lang="en-GB" sz="1800" dirty="0">
                <a:solidFill>
                  <a:srgbClr val="000000"/>
                </a:solidFill>
                <a:effectLst/>
                <a:latin typeface="Arial" panose="020B0604020202020204" pitchFamily="34" charset="0"/>
                <a:ea typeface="Calibri" panose="020F0502020204030204" pitchFamily="34" charset="0"/>
              </a:rPr>
              <a:t> have declined since 2017.</a:t>
            </a:r>
            <a:endParaRPr lang="en-AU" sz="1800" dirty="0">
              <a:solidFill>
                <a:srgbClr val="000000"/>
              </a:solidFill>
              <a:effectLst/>
              <a:latin typeface="Arial" panose="020B0604020202020204" pitchFamily="34" charset="0"/>
              <a:ea typeface="Calibri" panose="020F0502020204030204" pitchFamily="34" charset="0"/>
            </a:endParaRPr>
          </a:p>
          <a:p>
            <a:pPr marL="342900" lvl="0" indent="-342900">
              <a:spcAft>
                <a:spcPts val="12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There is an increasing proportion of private prescriptions for antimicrobials and there are limited reporting and monitoring mechanisms, which continues to be a gap in AU surveillance in Australia.</a:t>
            </a:r>
            <a:endParaRPr lang="en-AU" sz="1800" dirty="0">
              <a:solidFill>
                <a:srgbClr val="000000"/>
              </a:solidFill>
              <a:effectLst/>
              <a:latin typeface="Arial" panose="020B0604020202020204" pitchFamily="34" charset="0"/>
              <a:ea typeface="Calibri" panose="020F0502020204030204" pitchFamily="34" charset="0"/>
            </a:endParaRPr>
          </a:p>
          <a:p>
            <a:endParaRPr lang="en-AU" dirty="0"/>
          </a:p>
        </p:txBody>
      </p:sp>
      <p:sp>
        <p:nvSpPr>
          <p:cNvPr id="4" name="Text Placeholder 3">
            <a:extLst>
              <a:ext uri="{FF2B5EF4-FFF2-40B4-BE49-F238E27FC236}">
                <a16:creationId xmlns:a16="http://schemas.microsoft.com/office/drawing/2014/main" id="{013D9443-A3B6-FBA6-96C6-CBA5E32ECF29}"/>
              </a:ext>
            </a:extLst>
          </p:cNvPr>
          <p:cNvSpPr>
            <a:spLocks noGrp="1"/>
          </p:cNvSpPr>
          <p:nvPr>
            <p:ph type="body" idx="1"/>
          </p:nvPr>
        </p:nvSpPr>
        <p:spPr>
          <a:xfrm>
            <a:off x="620713" y="1224997"/>
            <a:ext cx="7867650" cy="369332"/>
          </a:xfrm>
        </p:spPr>
        <p:txBody>
          <a:bodyPr/>
          <a:lstStyle/>
          <a:p>
            <a:r>
              <a:rPr lang="en-AU" dirty="0"/>
              <a:t>Community</a:t>
            </a:r>
          </a:p>
        </p:txBody>
      </p:sp>
    </p:spTree>
    <p:extLst>
      <p:ext uri="{BB962C8B-B14F-4D97-AF65-F5344CB8AC3E}">
        <p14:creationId xmlns:p14="http://schemas.microsoft.com/office/powerpoint/2010/main" val="410862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878B-430A-B236-CDE0-5210D7B8469A}"/>
              </a:ext>
            </a:extLst>
          </p:cNvPr>
          <p:cNvSpPr>
            <a:spLocks noGrp="1"/>
          </p:cNvSpPr>
          <p:nvPr>
            <p:ph type="title"/>
          </p:nvPr>
        </p:nvSpPr>
        <p:spPr>
          <a:xfrm>
            <a:off x="611188" y="483518"/>
            <a:ext cx="8209284" cy="590931"/>
          </a:xfrm>
        </p:spPr>
        <p:txBody>
          <a:bodyPr/>
          <a:lstStyle/>
          <a:p>
            <a:r>
              <a:rPr lang="en-AU" dirty="0"/>
              <a:t>Antimicrobial use in Australia</a:t>
            </a:r>
          </a:p>
        </p:txBody>
      </p:sp>
      <p:sp>
        <p:nvSpPr>
          <p:cNvPr id="3" name="Text Placeholder 2">
            <a:extLst>
              <a:ext uri="{FF2B5EF4-FFF2-40B4-BE49-F238E27FC236}">
                <a16:creationId xmlns:a16="http://schemas.microsoft.com/office/drawing/2014/main" id="{D5C7194B-C5F0-1054-5DC6-83BB2C5619CF}"/>
              </a:ext>
            </a:extLst>
          </p:cNvPr>
          <p:cNvSpPr>
            <a:spLocks noGrp="1"/>
          </p:cNvSpPr>
          <p:nvPr>
            <p:ph type="body" sz="quarter" idx="13"/>
          </p:nvPr>
        </p:nvSpPr>
        <p:spPr>
          <a:xfrm>
            <a:off x="653599" y="1545299"/>
            <a:ext cx="3528764" cy="3589701"/>
          </a:xfrm>
        </p:spPr>
        <p:txBody>
          <a:bodyPr/>
          <a:lstStyle/>
          <a:p>
            <a:pPr marL="285750" indent="-285750">
              <a:buFont typeface="Arial" panose="020B0604020202020204" pitchFamily="34" charset="0"/>
              <a:buChar char="•"/>
            </a:pPr>
            <a:r>
              <a:rPr lang="en-AU" dirty="0"/>
              <a:t>Overall downtrend in antimicrobial use in the community from 2015 to 2023 (down 24.4%)</a:t>
            </a:r>
          </a:p>
          <a:p>
            <a:pPr marL="285750" indent="-285750">
              <a:buFont typeface="Arial" panose="020B0604020202020204" pitchFamily="34" charset="0"/>
              <a:buChar char="•"/>
            </a:pPr>
            <a:r>
              <a:rPr lang="en-AU" dirty="0"/>
              <a:t>Consistently high antimicrobial prescribing rates compared to other OECD countries. </a:t>
            </a:r>
          </a:p>
          <a:p>
            <a:pPr marL="285750" indent="-285750">
              <a:buFont typeface="Arial" panose="020B0604020202020204" pitchFamily="34" charset="0"/>
              <a:buChar char="•"/>
            </a:pPr>
            <a:r>
              <a:rPr lang="en-AU" dirty="0"/>
              <a:t>11% increase from 2022 to 2023 in antimicrobials dispensed for aged care home residents; higher rates of prescribing for older Australians</a:t>
            </a:r>
          </a:p>
        </p:txBody>
      </p:sp>
      <p:pic>
        <p:nvPicPr>
          <p:cNvPr id="6" name="Picture 5">
            <a:extLst>
              <a:ext uri="{FF2B5EF4-FFF2-40B4-BE49-F238E27FC236}">
                <a16:creationId xmlns:a16="http://schemas.microsoft.com/office/drawing/2014/main" id="{7F549D7C-A570-5BC5-CEB5-90946A55F072}"/>
              </a:ext>
            </a:extLst>
          </p:cNvPr>
          <p:cNvPicPr>
            <a:picLocks noChangeAspect="1"/>
          </p:cNvPicPr>
          <p:nvPr/>
        </p:nvPicPr>
        <p:blipFill>
          <a:blip r:embed="rId3"/>
          <a:stretch>
            <a:fillRect/>
          </a:stretch>
        </p:blipFill>
        <p:spPr>
          <a:xfrm>
            <a:off x="4769502" y="1181923"/>
            <a:ext cx="4032634" cy="3946097"/>
          </a:xfrm>
          <a:prstGeom prst="rect">
            <a:avLst/>
          </a:prstGeom>
        </p:spPr>
      </p:pic>
      <p:sp>
        <p:nvSpPr>
          <p:cNvPr id="7" name="Text Placeholder 3">
            <a:extLst>
              <a:ext uri="{FF2B5EF4-FFF2-40B4-BE49-F238E27FC236}">
                <a16:creationId xmlns:a16="http://schemas.microsoft.com/office/drawing/2014/main" id="{530C5EF7-51DD-701C-B7A5-A74BB343F26D}"/>
              </a:ext>
            </a:extLst>
          </p:cNvPr>
          <p:cNvSpPr>
            <a:spLocks noGrp="1"/>
          </p:cNvSpPr>
          <p:nvPr>
            <p:ph type="body" idx="1"/>
          </p:nvPr>
        </p:nvSpPr>
        <p:spPr>
          <a:xfrm>
            <a:off x="683196" y="1089652"/>
            <a:ext cx="3384748" cy="369332"/>
          </a:xfrm>
        </p:spPr>
        <p:txBody>
          <a:bodyPr/>
          <a:lstStyle/>
          <a:p>
            <a:r>
              <a:rPr lang="en-AU" dirty="0"/>
              <a:t>Community - 2023 </a:t>
            </a:r>
          </a:p>
        </p:txBody>
      </p:sp>
    </p:spTree>
    <p:extLst>
      <p:ext uri="{BB962C8B-B14F-4D97-AF65-F5344CB8AC3E}">
        <p14:creationId xmlns:p14="http://schemas.microsoft.com/office/powerpoint/2010/main" val="2091401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540" y="560125"/>
            <a:ext cx="8280919" cy="590931"/>
          </a:xfrm>
        </p:spPr>
        <p:txBody>
          <a:bodyPr/>
          <a:lstStyle/>
          <a:p>
            <a:r>
              <a:rPr lang="en-AU" dirty="0"/>
              <a:t>Standards</a:t>
            </a:r>
          </a:p>
        </p:txBody>
      </p:sp>
      <p:pic>
        <p:nvPicPr>
          <p:cNvPr id="7" name="Picture 6">
            <a:hlinkClick r:id="rId3"/>
            <a:extLst>
              <a:ext uri="{FF2B5EF4-FFF2-40B4-BE49-F238E27FC236}">
                <a16:creationId xmlns:a16="http://schemas.microsoft.com/office/drawing/2014/main" id="{726A02C0-8947-4801-815A-F81492A818AF}"/>
              </a:ext>
            </a:extLst>
          </p:cNvPr>
          <p:cNvPicPr>
            <a:picLocks noChangeAspect="1"/>
          </p:cNvPicPr>
          <p:nvPr/>
        </p:nvPicPr>
        <p:blipFill>
          <a:blip r:embed="rId4"/>
          <a:stretch>
            <a:fillRect/>
          </a:stretch>
        </p:blipFill>
        <p:spPr>
          <a:xfrm>
            <a:off x="6437986" y="4305774"/>
            <a:ext cx="385832" cy="390833"/>
          </a:xfrm>
          <a:prstGeom prst="rect">
            <a:avLst/>
          </a:prstGeom>
        </p:spPr>
      </p:pic>
      <p:pic>
        <p:nvPicPr>
          <p:cNvPr id="5" name="Picture 4">
            <a:extLst>
              <a:ext uri="{FF2B5EF4-FFF2-40B4-BE49-F238E27FC236}">
                <a16:creationId xmlns:a16="http://schemas.microsoft.com/office/drawing/2014/main" id="{64F164BF-317F-451B-89B9-F5514C0ECFE5}"/>
              </a:ext>
            </a:extLst>
          </p:cNvPr>
          <p:cNvPicPr>
            <a:picLocks noChangeAspect="1"/>
          </p:cNvPicPr>
          <p:nvPr/>
        </p:nvPicPr>
        <p:blipFill>
          <a:blip r:embed="rId5"/>
          <a:stretch>
            <a:fillRect/>
          </a:stretch>
        </p:blipFill>
        <p:spPr>
          <a:xfrm>
            <a:off x="266345" y="1443987"/>
            <a:ext cx="3631012" cy="3277323"/>
          </a:xfrm>
          <a:prstGeom prst="rect">
            <a:avLst/>
          </a:prstGeom>
        </p:spPr>
      </p:pic>
      <p:pic>
        <p:nvPicPr>
          <p:cNvPr id="6" name="Picture 5">
            <a:extLst>
              <a:ext uri="{FF2B5EF4-FFF2-40B4-BE49-F238E27FC236}">
                <a16:creationId xmlns:a16="http://schemas.microsoft.com/office/drawing/2014/main" id="{2CDE1AB2-EE03-A293-B0FD-EA2334A41380}"/>
              </a:ext>
            </a:extLst>
          </p:cNvPr>
          <p:cNvPicPr>
            <a:picLocks noChangeAspect="1"/>
          </p:cNvPicPr>
          <p:nvPr/>
        </p:nvPicPr>
        <p:blipFill>
          <a:blip r:embed="rId6"/>
          <a:stretch>
            <a:fillRect/>
          </a:stretch>
        </p:blipFill>
        <p:spPr>
          <a:xfrm>
            <a:off x="78155" y="3934259"/>
            <a:ext cx="1835696" cy="1109229"/>
          </a:xfrm>
          <a:prstGeom prst="rect">
            <a:avLst/>
          </a:prstGeom>
        </p:spPr>
      </p:pic>
      <p:pic>
        <p:nvPicPr>
          <p:cNvPr id="2" name="Picture 1">
            <a:extLst>
              <a:ext uri="{FF2B5EF4-FFF2-40B4-BE49-F238E27FC236}">
                <a16:creationId xmlns:a16="http://schemas.microsoft.com/office/drawing/2014/main" id="{214C607E-0355-1108-0F4A-5A491745EF40}"/>
              </a:ext>
            </a:extLst>
          </p:cNvPr>
          <p:cNvPicPr>
            <a:picLocks noChangeAspect="1"/>
          </p:cNvPicPr>
          <p:nvPr/>
        </p:nvPicPr>
        <p:blipFill>
          <a:blip r:embed="rId7"/>
          <a:stretch>
            <a:fillRect/>
          </a:stretch>
        </p:blipFill>
        <p:spPr>
          <a:xfrm>
            <a:off x="5644426" y="2571750"/>
            <a:ext cx="3419191" cy="2495617"/>
          </a:xfrm>
          <a:prstGeom prst="rect">
            <a:avLst/>
          </a:prstGeom>
        </p:spPr>
      </p:pic>
      <p:pic>
        <p:nvPicPr>
          <p:cNvPr id="4" name="Picture 3">
            <a:extLst>
              <a:ext uri="{FF2B5EF4-FFF2-40B4-BE49-F238E27FC236}">
                <a16:creationId xmlns:a16="http://schemas.microsoft.com/office/drawing/2014/main" id="{0236B262-16A3-4432-8F31-11717696706D}"/>
              </a:ext>
            </a:extLst>
          </p:cNvPr>
          <p:cNvPicPr>
            <a:picLocks noChangeAspect="1"/>
          </p:cNvPicPr>
          <p:nvPr/>
        </p:nvPicPr>
        <p:blipFill>
          <a:blip r:embed="rId8"/>
          <a:stretch>
            <a:fillRect/>
          </a:stretch>
        </p:blipFill>
        <p:spPr>
          <a:xfrm>
            <a:off x="3905793" y="1043520"/>
            <a:ext cx="1818335" cy="2621454"/>
          </a:xfrm>
          <a:prstGeom prst="rect">
            <a:avLst/>
          </a:prstGeom>
        </p:spPr>
      </p:pic>
      <p:pic>
        <p:nvPicPr>
          <p:cNvPr id="8" name="Picture 7">
            <a:extLst>
              <a:ext uri="{FF2B5EF4-FFF2-40B4-BE49-F238E27FC236}">
                <a16:creationId xmlns:a16="http://schemas.microsoft.com/office/drawing/2014/main" id="{8B728D6B-0E09-C79A-8F13-0DDC9525D667}"/>
              </a:ext>
            </a:extLst>
          </p:cNvPr>
          <p:cNvPicPr>
            <a:picLocks noChangeAspect="1"/>
          </p:cNvPicPr>
          <p:nvPr/>
        </p:nvPicPr>
        <p:blipFill>
          <a:blip r:embed="rId9"/>
          <a:stretch>
            <a:fillRect/>
          </a:stretch>
        </p:blipFill>
        <p:spPr>
          <a:xfrm>
            <a:off x="3828621" y="3852712"/>
            <a:ext cx="1610631" cy="1195970"/>
          </a:xfrm>
          <a:prstGeom prst="rect">
            <a:avLst/>
          </a:prstGeom>
        </p:spPr>
      </p:pic>
      <p:pic>
        <p:nvPicPr>
          <p:cNvPr id="10" name="Picture 9">
            <a:extLst>
              <a:ext uri="{FF2B5EF4-FFF2-40B4-BE49-F238E27FC236}">
                <a16:creationId xmlns:a16="http://schemas.microsoft.com/office/drawing/2014/main" id="{E448CB20-6D5A-6D96-CEE9-554426498364}"/>
              </a:ext>
            </a:extLst>
          </p:cNvPr>
          <p:cNvPicPr>
            <a:picLocks noChangeAspect="1"/>
          </p:cNvPicPr>
          <p:nvPr/>
        </p:nvPicPr>
        <p:blipFill>
          <a:blip r:embed="rId10"/>
          <a:stretch>
            <a:fillRect/>
          </a:stretch>
        </p:blipFill>
        <p:spPr>
          <a:xfrm>
            <a:off x="6141961" y="233636"/>
            <a:ext cx="2833568" cy="2030713"/>
          </a:xfrm>
          <a:prstGeom prst="rect">
            <a:avLst/>
          </a:prstGeom>
        </p:spPr>
      </p:pic>
      <p:pic>
        <p:nvPicPr>
          <p:cNvPr id="12" name="Picture 11">
            <a:extLst>
              <a:ext uri="{FF2B5EF4-FFF2-40B4-BE49-F238E27FC236}">
                <a16:creationId xmlns:a16="http://schemas.microsoft.com/office/drawing/2014/main" id="{DDD5C987-3F1A-156A-AF39-2C23A3BBA955}"/>
              </a:ext>
            </a:extLst>
          </p:cNvPr>
          <p:cNvPicPr>
            <a:picLocks noChangeAspect="1"/>
          </p:cNvPicPr>
          <p:nvPr/>
        </p:nvPicPr>
        <p:blipFill>
          <a:blip r:embed="rId11"/>
          <a:stretch>
            <a:fillRect/>
          </a:stretch>
        </p:blipFill>
        <p:spPr>
          <a:xfrm>
            <a:off x="3165884" y="317310"/>
            <a:ext cx="2776443" cy="857431"/>
          </a:xfrm>
          <a:prstGeom prst="rect">
            <a:avLst/>
          </a:prstGeom>
        </p:spPr>
      </p:pic>
    </p:spTree>
    <p:extLst>
      <p:ext uri="{BB962C8B-B14F-4D97-AF65-F5344CB8AC3E}">
        <p14:creationId xmlns:p14="http://schemas.microsoft.com/office/powerpoint/2010/main" val="639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5556" y="1995686"/>
            <a:ext cx="7776864" cy="3211135"/>
          </a:xfrm>
        </p:spPr>
        <p:txBody>
          <a:bodyPr/>
          <a:lstStyle/>
          <a:p>
            <a:r>
              <a:rPr lang="en-AU" altLang="en-US" sz="1650" dirty="0">
                <a:solidFill>
                  <a:srgbClr val="FF0000"/>
                </a:solidFill>
              </a:rPr>
              <a:t>Which infections are we seeing? [Insert surveillance data, i.e. what is the most common cause of bacteraemia in your facility]</a:t>
            </a:r>
          </a:p>
          <a:p>
            <a:r>
              <a:rPr lang="en-AU" altLang="en-US" sz="1650" dirty="0">
                <a:solidFill>
                  <a:srgbClr val="FF0000"/>
                </a:solidFill>
              </a:rPr>
              <a:t>What are our susceptibility and resistance patterns? </a:t>
            </a:r>
          </a:p>
          <a:p>
            <a:pPr lvl="1"/>
            <a:r>
              <a:rPr lang="en-AU" altLang="en-US" sz="1650" dirty="0">
                <a:solidFill>
                  <a:srgbClr val="FF0000"/>
                </a:solidFill>
              </a:rPr>
              <a:t>[Insert hospital data] </a:t>
            </a:r>
          </a:p>
          <a:p>
            <a:pPr lvl="1"/>
            <a:r>
              <a:rPr lang="en-AU" altLang="en-US" sz="1650" dirty="0">
                <a:solidFill>
                  <a:srgbClr val="FF0000"/>
                </a:solidFill>
              </a:rPr>
              <a:t>[Numbers of cases] </a:t>
            </a:r>
          </a:p>
          <a:p>
            <a:pPr lvl="1"/>
            <a:r>
              <a:rPr lang="en-AU" altLang="en-US" sz="1650" dirty="0">
                <a:solidFill>
                  <a:srgbClr val="FF0000"/>
                </a:solidFill>
              </a:rPr>
              <a:t>[Examples of cases]</a:t>
            </a:r>
          </a:p>
          <a:p>
            <a:r>
              <a:rPr lang="en-AU" sz="1650" dirty="0">
                <a:solidFill>
                  <a:srgbClr val="FF0000"/>
                </a:solidFill>
              </a:rPr>
              <a:t>Are there local antimicrobial resistance issues?</a:t>
            </a:r>
          </a:p>
          <a:p>
            <a:r>
              <a:rPr lang="en-AU" sz="1650" dirty="0">
                <a:solidFill>
                  <a:srgbClr val="FF0000"/>
                </a:solidFill>
              </a:rPr>
              <a:t>What are local rates of MRSA, </a:t>
            </a:r>
            <a:r>
              <a:rPr lang="en-AU" sz="1650" i="1" dirty="0">
                <a:solidFill>
                  <a:srgbClr val="FF0000"/>
                </a:solidFill>
              </a:rPr>
              <a:t>Clostridioides difficile </a:t>
            </a:r>
            <a:r>
              <a:rPr lang="en-AU" sz="1650" dirty="0">
                <a:solidFill>
                  <a:srgbClr val="FF0000"/>
                </a:solidFill>
              </a:rPr>
              <a:t>(</a:t>
            </a:r>
            <a:r>
              <a:rPr lang="en-AU" sz="1650" i="1" dirty="0">
                <a:solidFill>
                  <a:srgbClr val="FF0000"/>
                </a:solidFill>
              </a:rPr>
              <a:t>C diff)</a:t>
            </a:r>
            <a:r>
              <a:rPr lang="en-AU" sz="1650" dirty="0">
                <a:solidFill>
                  <a:srgbClr val="FF0000"/>
                </a:solidFill>
              </a:rPr>
              <a:t>?</a:t>
            </a:r>
          </a:p>
          <a:p>
            <a:r>
              <a:rPr lang="en-AU" sz="1650" dirty="0">
                <a:solidFill>
                  <a:srgbClr val="FF0000"/>
                </a:solidFill>
              </a:rPr>
              <a:t>Do you have access to a local antibiogram?</a:t>
            </a:r>
          </a:p>
          <a:p>
            <a:endParaRPr lang="en-AU" sz="1650" dirty="0"/>
          </a:p>
        </p:txBody>
      </p:sp>
      <p:sp>
        <p:nvSpPr>
          <p:cNvPr id="3" name="Title 2"/>
          <p:cNvSpPr>
            <a:spLocks noGrp="1"/>
          </p:cNvSpPr>
          <p:nvPr>
            <p:ph type="title"/>
          </p:nvPr>
        </p:nvSpPr>
        <p:spPr>
          <a:xfrm>
            <a:off x="539552" y="411510"/>
            <a:ext cx="7848872" cy="2086725"/>
          </a:xfrm>
        </p:spPr>
        <p:txBody>
          <a:bodyPr/>
          <a:lstStyle/>
          <a:p>
            <a:r>
              <a:rPr lang="en-AU" dirty="0"/>
              <a:t>Antimicrobial resistance locally – What is happening in our health service?</a:t>
            </a:r>
          </a:p>
        </p:txBody>
      </p:sp>
    </p:spTree>
    <p:extLst>
      <p:ext uri="{BB962C8B-B14F-4D97-AF65-F5344CB8AC3E}">
        <p14:creationId xmlns:p14="http://schemas.microsoft.com/office/powerpoint/2010/main" val="4216230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330CD-22C9-1A79-793D-103545E7AC65}"/>
              </a:ext>
            </a:extLst>
          </p:cNvPr>
          <p:cNvSpPr>
            <a:spLocks noGrp="1"/>
          </p:cNvSpPr>
          <p:nvPr>
            <p:ph type="title"/>
          </p:nvPr>
        </p:nvSpPr>
        <p:spPr/>
        <p:txBody>
          <a:bodyPr/>
          <a:lstStyle/>
          <a:p>
            <a:r>
              <a:rPr lang="en-AU" dirty="0"/>
              <a:t>Local data</a:t>
            </a:r>
          </a:p>
        </p:txBody>
      </p:sp>
      <p:sp>
        <p:nvSpPr>
          <p:cNvPr id="3" name="Text Placeholder 2">
            <a:extLst>
              <a:ext uri="{FF2B5EF4-FFF2-40B4-BE49-F238E27FC236}">
                <a16:creationId xmlns:a16="http://schemas.microsoft.com/office/drawing/2014/main" id="{27249A1E-1FAB-0290-B811-2B92D4B5308E}"/>
              </a:ext>
            </a:extLst>
          </p:cNvPr>
          <p:cNvSpPr>
            <a:spLocks noGrp="1"/>
          </p:cNvSpPr>
          <p:nvPr>
            <p:ph type="body" sz="quarter" idx="13"/>
          </p:nvPr>
        </p:nvSpPr>
        <p:spPr>
          <a:xfrm>
            <a:off x="611188" y="1748541"/>
            <a:ext cx="7886700" cy="3290644"/>
          </a:xfrm>
        </p:spPr>
        <p:txBody>
          <a:bodyPr/>
          <a:lstStyle/>
          <a:p>
            <a:r>
              <a:rPr lang="en-AU" dirty="0">
                <a:solidFill>
                  <a:srgbClr val="FF0000"/>
                </a:solidFill>
              </a:rPr>
              <a:t>Insert local audit data on appropriateness, usage etc.</a:t>
            </a:r>
          </a:p>
          <a:p>
            <a:r>
              <a:rPr lang="en-AU" dirty="0">
                <a:solidFill>
                  <a:srgbClr val="FF0000"/>
                </a:solidFill>
                <a:latin typeface="+mn-lt"/>
              </a:rPr>
              <a:t>Does your healthcare facility audit appropriateness of prescribing? </a:t>
            </a:r>
          </a:p>
          <a:p>
            <a:r>
              <a:rPr lang="en-AU" dirty="0">
                <a:solidFill>
                  <a:srgbClr val="FF0000"/>
                </a:solidFill>
                <a:latin typeface="+mn-lt"/>
              </a:rPr>
              <a:t>What tools are used (e.g.. National Antimicrobial Prescribing Survey [NAPS], National Antimicrobial Utilisation Surveillance Program [NAUSP], jurisdictional audit tools)</a:t>
            </a:r>
          </a:p>
          <a:p>
            <a:r>
              <a:rPr lang="en-AU" dirty="0">
                <a:solidFill>
                  <a:srgbClr val="FF0000"/>
                </a:solidFill>
                <a:latin typeface="+mn-lt"/>
              </a:rPr>
              <a:t>If your facility uses NAPS or NAUSP, consider  </a:t>
            </a:r>
          </a:p>
          <a:p>
            <a:pPr lvl="1">
              <a:buFont typeface="Arial" panose="020B0604020202020204" pitchFamily="34" charset="0"/>
              <a:buChar char="−"/>
            </a:pPr>
            <a:r>
              <a:rPr lang="en-AU" sz="1800" dirty="0">
                <a:solidFill>
                  <a:srgbClr val="FF0000"/>
                </a:solidFill>
                <a:latin typeface="+mn-lt"/>
              </a:rPr>
              <a:t>Comparison to national results </a:t>
            </a:r>
          </a:p>
          <a:p>
            <a:pPr lvl="1">
              <a:buFont typeface="Arial" panose="020B0604020202020204" pitchFamily="34" charset="0"/>
              <a:buChar char="−"/>
            </a:pPr>
            <a:r>
              <a:rPr lang="en-AU" sz="1800" dirty="0">
                <a:solidFill>
                  <a:srgbClr val="FF0000"/>
                </a:solidFill>
                <a:latin typeface="+mn-lt"/>
              </a:rPr>
              <a:t>Time series data </a:t>
            </a:r>
          </a:p>
          <a:p>
            <a:pPr lvl="1">
              <a:buFont typeface="Arial" panose="020B0604020202020204" pitchFamily="34" charset="0"/>
              <a:buChar char="−"/>
            </a:pPr>
            <a:r>
              <a:rPr lang="en-AU" sz="1800" dirty="0">
                <a:solidFill>
                  <a:srgbClr val="FF0000"/>
                </a:solidFill>
                <a:latin typeface="+mn-lt"/>
              </a:rPr>
              <a:t>How local results have contributed to your AMS program</a:t>
            </a:r>
          </a:p>
          <a:p>
            <a:endParaRPr lang="en-AU" dirty="0">
              <a:solidFill>
                <a:srgbClr val="FF0000"/>
              </a:solidFill>
            </a:endParaRPr>
          </a:p>
        </p:txBody>
      </p:sp>
      <p:sp>
        <p:nvSpPr>
          <p:cNvPr id="4" name="Text Placeholder 3">
            <a:extLst>
              <a:ext uri="{FF2B5EF4-FFF2-40B4-BE49-F238E27FC236}">
                <a16:creationId xmlns:a16="http://schemas.microsoft.com/office/drawing/2014/main" id="{CF457D57-32BA-3176-E641-F187638323E4}"/>
              </a:ext>
            </a:extLst>
          </p:cNvPr>
          <p:cNvSpPr>
            <a:spLocks noGrp="1"/>
          </p:cNvSpPr>
          <p:nvPr>
            <p:ph type="body" idx="1"/>
          </p:nvPr>
        </p:nvSpPr>
        <p:spPr>
          <a:xfrm>
            <a:off x="611188" y="1345291"/>
            <a:ext cx="7561212" cy="369332"/>
          </a:xfrm>
        </p:spPr>
        <p:txBody>
          <a:bodyPr/>
          <a:lstStyle/>
          <a:p>
            <a:r>
              <a:rPr lang="en-AU" dirty="0"/>
              <a:t>Insert health organisation name here</a:t>
            </a:r>
          </a:p>
        </p:txBody>
      </p:sp>
    </p:spTree>
    <p:extLst>
      <p:ext uri="{BB962C8B-B14F-4D97-AF65-F5344CB8AC3E}">
        <p14:creationId xmlns:p14="http://schemas.microsoft.com/office/powerpoint/2010/main" val="214301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5872-EBAF-9E91-C69C-0D9102197C7D}"/>
              </a:ext>
            </a:extLst>
          </p:cNvPr>
          <p:cNvSpPr>
            <a:spLocks noGrp="1"/>
          </p:cNvSpPr>
          <p:nvPr>
            <p:ph type="title"/>
          </p:nvPr>
        </p:nvSpPr>
        <p:spPr/>
        <p:txBody>
          <a:bodyPr/>
          <a:lstStyle/>
          <a:p>
            <a:r>
              <a:rPr lang="en-AU" dirty="0"/>
              <a:t>Overview</a:t>
            </a:r>
          </a:p>
        </p:txBody>
      </p:sp>
      <p:sp>
        <p:nvSpPr>
          <p:cNvPr id="3" name="Text Placeholder 2">
            <a:extLst>
              <a:ext uri="{FF2B5EF4-FFF2-40B4-BE49-F238E27FC236}">
                <a16:creationId xmlns:a16="http://schemas.microsoft.com/office/drawing/2014/main" id="{7E51465F-ECBA-7924-FA57-4757D593FF09}"/>
              </a:ext>
            </a:extLst>
          </p:cNvPr>
          <p:cNvSpPr>
            <a:spLocks noGrp="1"/>
          </p:cNvSpPr>
          <p:nvPr>
            <p:ph type="body" sz="quarter" idx="13"/>
          </p:nvPr>
        </p:nvSpPr>
        <p:spPr>
          <a:xfrm>
            <a:off x="611188" y="1347614"/>
            <a:ext cx="7886700" cy="2606867"/>
          </a:xfrm>
        </p:spPr>
        <p:txBody>
          <a:bodyPr/>
          <a:lstStyle/>
          <a:p>
            <a:pPr marL="285750" indent="-285750">
              <a:buFont typeface="Arial" panose="020B0604020202020204" pitchFamily="34" charset="0"/>
              <a:buChar char="•"/>
            </a:pPr>
            <a:r>
              <a:rPr lang="en-AU" dirty="0"/>
              <a:t>Antimicrobials and the development of antimicrobial resistance (AMR)</a:t>
            </a:r>
          </a:p>
          <a:p>
            <a:pPr marL="285750" indent="-285750">
              <a:buFont typeface="Arial" panose="020B0604020202020204" pitchFamily="34" charset="0"/>
              <a:buChar char="•"/>
            </a:pPr>
            <a:r>
              <a:rPr lang="en-AU" dirty="0"/>
              <a:t>Significance of antimicrobial resistance </a:t>
            </a:r>
          </a:p>
          <a:p>
            <a:pPr marL="285750" indent="-285750">
              <a:buFont typeface="Arial" panose="020B0604020202020204" pitchFamily="34" charset="0"/>
              <a:buChar char="•"/>
            </a:pPr>
            <a:r>
              <a:rPr lang="en-AU" dirty="0"/>
              <a:t>Addressing antimicrobial resistance in Australia</a:t>
            </a:r>
          </a:p>
          <a:p>
            <a:pPr marL="285750" indent="-285750">
              <a:buFont typeface="Arial" panose="020B0604020202020204" pitchFamily="34" charset="0"/>
              <a:buChar char="•"/>
            </a:pPr>
            <a:r>
              <a:rPr lang="en-AU" dirty="0"/>
              <a:t>Antimicrobial stewardship (AMS) </a:t>
            </a:r>
          </a:p>
          <a:p>
            <a:pPr marL="285750" indent="-285750">
              <a:buFont typeface="Arial" panose="020B0604020202020204" pitchFamily="34" charset="0"/>
              <a:buChar char="•"/>
            </a:pPr>
            <a:r>
              <a:rPr lang="en-AU" dirty="0"/>
              <a:t>Local data</a:t>
            </a:r>
          </a:p>
          <a:p>
            <a:pPr marL="285750" indent="-285750">
              <a:buFont typeface="Arial" panose="020B0604020202020204" pitchFamily="34" charset="0"/>
              <a:buChar char="•"/>
            </a:pPr>
            <a:r>
              <a:rPr lang="en-AU" dirty="0"/>
              <a:t>World AMR Awareness Week (WAAW)</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128912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701" y="1131590"/>
            <a:ext cx="8044747" cy="5460213"/>
          </a:xfrm>
        </p:spPr>
        <p:txBody>
          <a:bodyPr/>
          <a:lstStyle/>
          <a:p>
            <a:r>
              <a:rPr lang="en-AU" dirty="0">
                <a:solidFill>
                  <a:srgbClr val="FF0000"/>
                </a:solidFill>
              </a:rPr>
              <a:t>This is a placeholder for a local example of a patient who experienced a resistant bacterial infection at your healthcare facility </a:t>
            </a:r>
          </a:p>
          <a:p>
            <a:endParaRPr lang="en-AU" sz="675" dirty="0">
              <a:solidFill>
                <a:srgbClr val="FF0000"/>
              </a:solidFill>
            </a:endParaRPr>
          </a:p>
          <a:p>
            <a:r>
              <a:rPr lang="en-AU" dirty="0">
                <a:solidFill>
                  <a:srgbClr val="FF0000"/>
                </a:solidFill>
              </a:rPr>
              <a:t>Insert a case study (optional) </a:t>
            </a:r>
          </a:p>
          <a:p>
            <a:endParaRPr lang="en-AU" sz="675" dirty="0">
              <a:solidFill>
                <a:srgbClr val="FF0000"/>
              </a:solidFill>
            </a:endParaRPr>
          </a:p>
          <a:p>
            <a:r>
              <a:rPr lang="en-AU" dirty="0">
                <a:solidFill>
                  <a:srgbClr val="FF0000"/>
                </a:solidFill>
              </a:rPr>
              <a:t>You may want to detail the:</a:t>
            </a:r>
          </a:p>
          <a:p>
            <a:pPr lvl="1">
              <a:buFont typeface="Arial" panose="020B0604020202020204" pitchFamily="34" charset="0"/>
              <a:buChar char="−"/>
            </a:pPr>
            <a:r>
              <a:rPr lang="en-AU" dirty="0">
                <a:solidFill>
                  <a:srgbClr val="FF0000"/>
                </a:solidFill>
              </a:rPr>
              <a:t>diagnosis and the method of diagnosis</a:t>
            </a:r>
          </a:p>
          <a:p>
            <a:pPr lvl="1">
              <a:buFont typeface="Arial" panose="020B0604020202020204" pitchFamily="34" charset="0"/>
              <a:buChar char="−"/>
            </a:pPr>
            <a:r>
              <a:rPr lang="en-AU" dirty="0">
                <a:solidFill>
                  <a:srgbClr val="FF0000"/>
                </a:solidFill>
              </a:rPr>
              <a:t>bacterium that was resistant to the preferred antibiotic</a:t>
            </a:r>
          </a:p>
          <a:p>
            <a:pPr lvl="1">
              <a:buFont typeface="Arial" panose="020B0604020202020204" pitchFamily="34" charset="0"/>
              <a:buChar char="−"/>
            </a:pPr>
            <a:r>
              <a:rPr lang="en-AU" dirty="0">
                <a:solidFill>
                  <a:srgbClr val="FF0000"/>
                </a:solidFill>
              </a:rPr>
              <a:t>medications used to treat the bacterial infection</a:t>
            </a:r>
          </a:p>
          <a:p>
            <a:pPr lvl="1">
              <a:buFont typeface="Arial" panose="020B0604020202020204" pitchFamily="34" charset="0"/>
              <a:buChar char="−"/>
            </a:pPr>
            <a:r>
              <a:rPr lang="en-AU" dirty="0">
                <a:solidFill>
                  <a:srgbClr val="FF0000"/>
                </a:solidFill>
              </a:rPr>
              <a:t>time, resources and people involved to treat the infection </a:t>
            </a:r>
          </a:p>
          <a:p>
            <a:pPr lvl="1">
              <a:buFont typeface="Arial" panose="020B0604020202020204" pitchFamily="34" charset="0"/>
              <a:buChar char="−"/>
            </a:pPr>
            <a:r>
              <a:rPr lang="en-AU" dirty="0">
                <a:solidFill>
                  <a:srgbClr val="FF0000"/>
                </a:solidFill>
              </a:rPr>
              <a:t>impact on the patient, the patient’s life and patient’s family</a:t>
            </a:r>
          </a:p>
          <a:p>
            <a:pPr lvl="1">
              <a:buFont typeface="Arial" panose="020B0604020202020204" pitchFamily="34" charset="0"/>
              <a:buChar char="−"/>
            </a:pPr>
            <a:r>
              <a:rPr lang="en-AU" dirty="0">
                <a:solidFill>
                  <a:srgbClr val="FF0000"/>
                </a:solidFill>
              </a:rPr>
              <a:t>immediate, medium or long-term health implications (if any).</a:t>
            </a:r>
          </a:p>
          <a:p>
            <a:endParaRPr lang="en-AU" dirty="0"/>
          </a:p>
        </p:txBody>
      </p:sp>
      <p:sp>
        <p:nvSpPr>
          <p:cNvPr id="3" name="Title 2"/>
          <p:cNvSpPr>
            <a:spLocks noGrp="1"/>
          </p:cNvSpPr>
          <p:nvPr>
            <p:ph type="title"/>
          </p:nvPr>
        </p:nvSpPr>
        <p:spPr>
          <a:xfrm>
            <a:off x="539552" y="411510"/>
            <a:ext cx="5915025" cy="590931"/>
          </a:xfrm>
        </p:spPr>
        <p:txBody>
          <a:bodyPr/>
          <a:lstStyle/>
          <a:p>
            <a:r>
              <a:rPr lang="en-AU" dirty="0"/>
              <a:t>Patient story </a:t>
            </a:r>
          </a:p>
        </p:txBody>
      </p:sp>
    </p:spTree>
    <p:extLst>
      <p:ext uri="{BB962C8B-B14F-4D97-AF65-F5344CB8AC3E}">
        <p14:creationId xmlns:p14="http://schemas.microsoft.com/office/powerpoint/2010/main" val="1413332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CBFA-84ED-9D67-F15F-8C99BB75D309}"/>
              </a:ext>
            </a:extLst>
          </p:cNvPr>
          <p:cNvSpPr>
            <a:spLocks noGrp="1"/>
          </p:cNvSpPr>
          <p:nvPr>
            <p:ph type="title"/>
          </p:nvPr>
        </p:nvSpPr>
        <p:spPr>
          <a:xfrm>
            <a:off x="628650" y="483518"/>
            <a:ext cx="7886700" cy="590931"/>
          </a:xfrm>
        </p:spPr>
        <p:txBody>
          <a:bodyPr/>
          <a:lstStyle/>
          <a:p>
            <a:r>
              <a:rPr lang="en-AU" dirty="0"/>
              <a:t>Antimicrobial stewardship</a:t>
            </a:r>
          </a:p>
        </p:txBody>
      </p:sp>
      <p:sp>
        <p:nvSpPr>
          <p:cNvPr id="3" name="Text Placeholder 2">
            <a:extLst>
              <a:ext uri="{FF2B5EF4-FFF2-40B4-BE49-F238E27FC236}">
                <a16:creationId xmlns:a16="http://schemas.microsoft.com/office/drawing/2014/main" id="{F03D9118-A118-DB96-7148-52AA8379DA7F}"/>
              </a:ext>
            </a:extLst>
          </p:cNvPr>
          <p:cNvSpPr>
            <a:spLocks noGrp="1"/>
          </p:cNvSpPr>
          <p:nvPr>
            <p:ph type="body" sz="quarter" idx="13"/>
          </p:nvPr>
        </p:nvSpPr>
        <p:spPr>
          <a:xfrm>
            <a:off x="467544" y="1131313"/>
            <a:ext cx="5256956" cy="2640210"/>
          </a:xfrm>
        </p:spPr>
        <p:txBody>
          <a:bodyPr/>
          <a:lstStyle/>
          <a:p>
            <a:pPr marL="285750" indent="-285750">
              <a:lnSpc>
                <a:spcPct val="100000"/>
              </a:lnSpc>
              <a:spcBef>
                <a:spcPts val="450"/>
              </a:spcBef>
              <a:spcAft>
                <a:spcPts val="450"/>
              </a:spcAft>
              <a:buFont typeface="Arial" panose="020B0604020202020204" pitchFamily="34" charset="0"/>
              <a:buChar char="•"/>
            </a:pPr>
            <a:r>
              <a:rPr lang="en-AU" altLang="en-US" sz="1400" dirty="0">
                <a:latin typeface="+mn-lt"/>
              </a:rPr>
              <a:t>Goals of AMS are to:</a:t>
            </a:r>
            <a:endParaRPr lang="en-US" altLang="en-US" sz="1400" dirty="0">
              <a:latin typeface="+mn-lt"/>
            </a:endParaRPr>
          </a:p>
          <a:p>
            <a:pPr marL="536972" lvl="2" indent="-203597">
              <a:lnSpc>
                <a:spcPct val="100000"/>
              </a:lnSpc>
              <a:spcBef>
                <a:spcPts val="450"/>
              </a:spcBef>
              <a:spcAft>
                <a:spcPts val="450"/>
              </a:spcAft>
              <a:buFont typeface="Arial" panose="020B0604020202020204" pitchFamily="34" charset="0"/>
              <a:buChar char="‒"/>
            </a:pPr>
            <a:r>
              <a:rPr lang="en-AU" sz="1400" dirty="0">
                <a:latin typeface="+mn-lt"/>
                <a:ea typeface="Calibri"/>
                <a:cs typeface="Arial" panose="020B0604020202020204" pitchFamily="34" charset="0"/>
              </a:rPr>
              <a:t>improve patient outcomes / patient safety</a:t>
            </a:r>
          </a:p>
          <a:p>
            <a:pPr marL="536972" lvl="2" indent="-203597">
              <a:lnSpc>
                <a:spcPct val="100000"/>
              </a:lnSpc>
              <a:spcBef>
                <a:spcPts val="450"/>
              </a:spcBef>
              <a:spcAft>
                <a:spcPts val="450"/>
              </a:spcAft>
              <a:buFont typeface="Arial" panose="020B0604020202020204" pitchFamily="34" charset="0"/>
              <a:buChar char="‒"/>
            </a:pPr>
            <a:r>
              <a:rPr lang="en-AU" sz="1400" dirty="0">
                <a:latin typeface="+mn-lt"/>
                <a:ea typeface="Calibri"/>
                <a:cs typeface="Arial" panose="020B0604020202020204" pitchFamily="34" charset="0"/>
              </a:rPr>
              <a:t>reduce antimicrobial resistance</a:t>
            </a:r>
          </a:p>
          <a:p>
            <a:pPr marL="536972" lvl="2" indent="-203597">
              <a:lnSpc>
                <a:spcPct val="100000"/>
              </a:lnSpc>
              <a:spcBef>
                <a:spcPts val="450"/>
              </a:spcBef>
              <a:spcAft>
                <a:spcPts val="450"/>
              </a:spcAft>
              <a:buFont typeface="Arial" panose="020B0604020202020204" pitchFamily="34" charset="0"/>
              <a:buChar char="‒"/>
            </a:pPr>
            <a:r>
              <a:rPr lang="en-AU" sz="1400" dirty="0">
                <a:latin typeface="+mn-lt"/>
                <a:ea typeface="Calibri"/>
                <a:cs typeface="Arial" panose="020B0604020202020204" pitchFamily="34" charset="0"/>
              </a:rPr>
              <a:t>reduce costs</a:t>
            </a:r>
          </a:p>
          <a:p>
            <a:pPr marL="536972" lvl="2" indent="-203597">
              <a:lnSpc>
                <a:spcPct val="100000"/>
              </a:lnSpc>
              <a:spcBef>
                <a:spcPts val="450"/>
              </a:spcBef>
              <a:spcAft>
                <a:spcPts val="450"/>
              </a:spcAft>
              <a:buFont typeface="Arial" panose="020B0604020202020204" pitchFamily="34" charset="0"/>
              <a:buChar char="‒"/>
            </a:pPr>
            <a:r>
              <a:rPr lang="en-AU" sz="1400" dirty="0">
                <a:latin typeface="+mn-lt"/>
                <a:ea typeface="Calibri"/>
                <a:cs typeface="Arial" panose="020B0604020202020204" pitchFamily="34" charset="0"/>
              </a:rPr>
              <a:t>improve environmental sustainability </a:t>
            </a:r>
          </a:p>
          <a:p>
            <a:pPr marL="285750" indent="-285750">
              <a:spcBef>
                <a:spcPts val="450"/>
              </a:spcBef>
              <a:spcAft>
                <a:spcPts val="450"/>
              </a:spcAft>
              <a:buFont typeface="Arial" panose="020B0604020202020204" pitchFamily="34" charset="0"/>
              <a:buChar char="•"/>
            </a:pPr>
            <a:r>
              <a:rPr lang="en-AU" altLang="en-US" sz="1400" dirty="0">
                <a:latin typeface="+mn-lt"/>
              </a:rPr>
              <a:t>AMS works hand-in-hand with infection prevention and control, and environmental cleaning strategies</a:t>
            </a:r>
          </a:p>
          <a:p>
            <a:endParaRPr lang="en-AU" dirty="0"/>
          </a:p>
        </p:txBody>
      </p:sp>
      <p:pic>
        <p:nvPicPr>
          <p:cNvPr id="4" name="Picture 3">
            <a:extLst>
              <a:ext uri="{FF2B5EF4-FFF2-40B4-BE49-F238E27FC236}">
                <a16:creationId xmlns:a16="http://schemas.microsoft.com/office/drawing/2014/main" id="{EC943BFE-5012-0653-AC28-BF7A1D71A7C6}"/>
              </a:ext>
            </a:extLst>
          </p:cNvPr>
          <p:cNvPicPr>
            <a:picLocks noChangeAspect="1"/>
          </p:cNvPicPr>
          <p:nvPr/>
        </p:nvPicPr>
        <p:blipFill>
          <a:blip r:embed="rId3"/>
          <a:stretch>
            <a:fillRect/>
          </a:stretch>
        </p:blipFill>
        <p:spPr>
          <a:xfrm>
            <a:off x="2483768" y="1087176"/>
            <a:ext cx="9092049" cy="3710260"/>
          </a:xfrm>
          <a:prstGeom prst="rect">
            <a:avLst/>
          </a:prstGeom>
        </p:spPr>
      </p:pic>
    </p:spTree>
    <p:extLst>
      <p:ext uri="{BB962C8B-B14F-4D97-AF65-F5344CB8AC3E}">
        <p14:creationId xmlns:p14="http://schemas.microsoft.com/office/powerpoint/2010/main" val="2641892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a:extLst>
              <a:ext uri="{FF2B5EF4-FFF2-40B4-BE49-F238E27FC236}">
                <a16:creationId xmlns:a16="http://schemas.microsoft.com/office/drawing/2014/main" id="{172DAD8B-51B8-4B0D-ABAA-00CA12C6AC5E}"/>
              </a:ext>
            </a:extLst>
          </p:cNvPr>
          <p:cNvSpPr>
            <a:spLocks noGrp="1"/>
          </p:cNvSpPr>
          <p:nvPr>
            <p:ph type="title"/>
          </p:nvPr>
        </p:nvSpPr>
        <p:spPr>
          <a:xfrm>
            <a:off x="683568" y="363104"/>
            <a:ext cx="8136903" cy="1089529"/>
          </a:xfrm>
        </p:spPr>
        <p:txBody>
          <a:bodyPr/>
          <a:lstStyle/>
          <a:p>
            <a:r>
              <a:rPr lang="en-AU" dirty="0"/>
              <a:t>AMS – putting the pieces together</a:t>
            </a:r>
          </a:p>
        </p:txBody>
      </p:sp>
      <p:sp>
        <p:nvSpPr>
          <p:cNvPr id="38" name="TextBox 37">
            <a:extLst>
              <a:ext uri="{FF2B5EF4-FFF2-40B4-BE49-F238E27FC236}">
                <a16:creationId xmlns:a16="http://schemas.microsoft.com/office/drawing/2014/main" id="{FAFC111C-FBA7-422D-AEF3-0C368B9AEFC1}"/>
              </a:ext>
            </a:extLst>
          </p:cNvPr>
          <p:cNvSpPr txBox="1"/>
          <p:nvPr/>
        </p:nvSpPr>
        <p:spPr>
          <a:xfrm>
            <a:off x="2681790" y="1623597"/>
            <a:ext cx="1350150" cy="323165"/>
          </a:xfrm>
          <a:prstGeom prst="rect">
            <a:avLst/>
          </a:prstGeom>
          <a:noFill/>
        </p:spPr>
        <p:txBody>
          <a:bodyPr wrap="square" rtlCol="0">
            <a:spAutoFit/>
          </a:bodyPr>
          <a:lstStyle/>
          <a:p>
            <a:r>
              <a:rPr lang="en-AU" sz="1500" b="1" dirty="0">
                <a:solidFill>
                  <a:schemeClr val="bg1"/>
                </a:solidFill>
              </a:rPr>
              <a:t>Governance</a:t>
            </a:r>
          </a:p>
        </p:txBody>
      </p:sp>
      <p:sp>
        <p:nvSpPr>
          <p:cNvPr id="39" name="TextBox 38">
            <a:extLst>
              <a:ext uri="{FF2B5EF4-FFF2-40B4-BE49-F238E27FC236}">
                <a16:creationId xmlns:a16="http://schemas.microsoft.com/office/drawing/2014/main" id="{4B67A049-372D-40EA-8E99-240BDD8C7CC2}"/>
              </a:ext>
            </a:extLst>
          </p:cNvPr>
          <p:cNvSpPr txBox="1"/>
          <p:nvPr/>
        </p:nvSpPr>
        <p:spPr>
          <a:xfrm>
            <a:off x="4301970" y="1592564"/>
            <a:ext cx="1350150" cy="323165"/>
          </a:xfrm>
          <a:prstGeom prst="rect">
            <a:avLst/>
          </a:prstGeom>
          <a:noFill/>
        </p:spPr>
        <p:txBody>
          <a:bodyPr wrap="square" rtlCol="0">
            <a:spAutoFit/>
          </a:bodyPr>
          <a:lstStyle/>
          <a:p>
            <a:r>
              <a:rPr lang="en-AU" sz="1500" b="1" dirty="0">
                <a:solidFill>
                  <a:schemeClr val="bg1"/>
                </a:solidFill>
              </a:rPr>
              <a:t>Restriction</a:t>
            </a:r>
          </a:p>
        </p:txBody>
      </p:sp>
      <p:sp>
        <p:nvSpPr>
          <p:cNvPr id="40" name="TextBox 39">
            <a:extLst>
              <a:ext uri="{FF2B5EF4-FFF2-40B4-BE49-F238E27FC236}">
                <a16:creationId xmlns:a16="http://schemas.microsoft.com/office/drawing/2014/main" id="{98236A9E-88A8-4366-93AD-16A792B0535E}"/>
              </a:ext>
            </a:extLst>
          </p:cNvPr>
          <p:cNvSpPr txBox="1"/>
          <p:nvPr/>
        </p:nvSpPr>
        <p:spPr>
          <a:xfrm>
            <a:off x="5554208" y="1164753"/>
            <a:ext cx="1350150" cy="784830"/>
          </a:xfrm>
          <a:prstGeom prst="rect">
            <a:avLst/>
          </a:prstGeom>
          <a:noFill/>
        </p:spPr>
        <p:txBody>
          <a:bodyPr wrap="square" rtlCol="0">
            <a:spAutoFit/>
          </a:bodyPr>
          <a:lstStyle/>
          <a:p>
            <a:r>
              <a:rPr lang="en-AU" sz="1500" b="1" dirty="0">
                <a:solidFill>
                  <a:schemeClr val="bg1"/>
                </a:solidFill>
              </a:rPr>
              <a:t>Auditing </a:t>
            </a:r>
          </a:p>
          <a:p>
            <a:r>
              <a:rPr lang="en-AU" sz="1500" b="1" dirty="0">
                <a:solidFill>
                  <a:schemeClr val="bg1"/>
                </a:solidFill>
              </a:rPr>
              <a:t>    and </a:t>
            </a:r>
          </a:p>
          <a:p>
            <a:pPr algn="ctr"/>
            <a:r>
              <a:rPr lang="en-AU" sz="1500" b="1" dirty="0">
                <a:solidFill>
                  <a:schemeClr val="bg1"/>
                </a:solidFill>
              </a:rPr>
              <a:t>Surveillance</a:t>
            </a:r>
          </a:p>
        </p:txBody>
      </p:sp>
      <p:sp>
        <p:nvSpPr>
          <p:cNvPr id="41" name="TextBox 40">
            <a:extLst>
              <a:ext uri="{FF2B5EF4-FFF2-40B4-BE49-F238E27FC236}">
                <a16:creationId xmlns:a16="http://schemas.microsoft.com/office/drawing/2014/main" id="{ED9650C8-C184-48C9-A23B-8A3484D7B397}"/>
              </a:ext>
            </a:extLst>
          </p:cNvPr>
          <p:cNvSpPr txBox="1"/>
          <p:nvPr/>
        </p:nvSpPr>
        <p:spPr>
          <a:xfrm>
            <a:off x="6937215" y="1377956"/>
            <a:ext cx="1019161" cy="1015663"/>
          </a:xfrm>
          <a:prstGeom prst="rect">
            <a:avLst/>
          </a:prstGeom>
          <a:noFill/>
        </p:spPr>
        <p:txBody>
          <a:bodyPr wrap="square" rtlCol="0">
            <a:spAutoFit/>
          </a:bodyPr>
          <a:lstStyle/>
          <a:p>
            <a:r>
              <a:rPr lang="en-AU" sz="1500" b="1" dirty="0">
                <a:solidFill>
                  <a:schemeClr val="bg1"/>
                </a:solidFill>
              </a:rPr>
              <a:t>Training</a:t>
            </a:r>
          </a:p>
          <a:p>
            <a:r>
              <a:rPr lang="en-AU" sz="1500" b="1" dirty="0">
                <a:solidFill>
                  <a:schemeClr val="bg1"/>
                </a:solidFill>
              </a:rPr>
              <a:t>    and </a:t>
            </a:r>
          </a:p>
          <a:p>
            <a:r>
              <a:rPr lang="en-AU" sz="1500" b="1" dirty="0">
                <a:solidFill>
                  <a:schemeClr val="bg1"/>
                </a:solidFill>
              </a:rPr>
              <a:t>Education</a:t>
            </a:r>
          </a:p>
        </p:txBody>
      </p:sp>
      <p:pic>
        <p:nvPicPr>
          <p:cNvPr id="3" name="Picture 2">
            <a:extLst>
              <a:ext uri="{FF2B5EF4-FFF2-40B4-BE49-F238E27FC236}">
                <a16:creationId xmlns:a16="http://schemas.microsoft.com/office/drawing/2014/main" id="{94A92B2B-80DF-5D0E-DB8C-E9285DD873F8}"/>
              </a:ext>
            </a:extLst>
          </p:cNvPr>
          <p:cNvPicPr>
            <a:picLocks noChangeAspect="1"/>
          </p:cNvPicPr>
          <p:nvPr/>
        </p:nvPicPr>
        <p:blipFill>
          <a:blip r:embed="rId3"/>
          <a:stretch>
            <a:fillRect/>
          </a:stretch>
        </p:blipFill>
        <p:spPr>
          <a:xfrm>
            <a:off x="1304925" y="907868"/>
            <a:ext cx="6534150" cy="4105275"/>
          </a:xfrm>
          <a:prstGeom prst="rect">
            <a:avLst/>
          </a:prstGeom>
        </p:spPr>
      </p:pic>
    </p:spTree>
    <p:extLst>
      <p:ext uri="{BB962C8B-B14F-4D97-AF65-F5344CB8AC3E}">
        <p14:creationId xmlns:p14="http://schemas.microsoft.com/office/powerpoint/2010/main" val="896147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563638"/>
            <a:ext cx="4248472" cy="3734822"/>
          </a:xfrm>
        </p:spPr>
        <p:txBody>
          <a:bodyPr/>
          <a:lstStyle/>
          <a:p>
            <a:pPr marL="0" indent="0">
              <a:buNone/>
            </a:pPr>
            <a:r>
              <a:rPr lang="en-AU" sz="2100" dirty="0">
                <a:solidFill>
                  <a:srgbClr val="FF0000"/>
                </a:solidFill>
              </a:rPr>
              <a:t>Insert information on your AMS service: </a:t>
            </a:r>
          </a:p>
          <a:p>
            <a:pPr lvl="1"/>
            <a:r>
              <a:rPr lang="en-AU" dirty="0">
                <a:solidFill>
                  <a:srgbClr val="FF0000"/>
                </a:solidFill>
              </a:rPr>
              <a:t>Structure, governance – who is responsible?</a:t>
            </a:r>
          </a:p>
          <a:p>
            <a:pPr lvl="1"/>
            <a:r>
              <a:rPr lang="en-AU" dirty="0">
                <a:solidFill>
                  <a:srgbClr val="FF0000"/>
                </a:solidFill>
              </a:rPr>
              <a:t>Who leads AMS activities?</a:t>
            </a:r>
          </a:p>
          <a:p>
            <a:pPr lvl="1"/>
            <a:r>
              <a:rPr lang="en-AU" dirty="0">
                <a:solidFill>
                  <a:srgbClr val="FF0000"/>
                </a:solidFill>
              </a:rPr>
              <a:t>Who is on your local AMS team?</a:t>
            </a:r>
          </a:p>
          <a:p>
            <a:pPr lvl="1"/>
            <a:r>
              <a:rPr lang="en-AU" dirty="0">
                <a:solidFill>
                  <a:srgbClr val="FF0000"/>
                </a:solidFill>
              </a:rPr>
              <a:t>What AMS activities are undertaken?</a:t>
            </a:r>
          </a:p>
          <a:p>
            <a:pPr lvl="1"/>
            <a:r>
              <a:rPr lang="en-AU" dirty="0">
                <a:solidFill>
                  <a:srgbClr val="FF0000"/>
                </a:solidFill>
              </a:rPr>
              <a:t>What AMS activities are you / your department involved in?</a:t>
            </a:r>
          </a:p>
          <a:p>
            <a:endParaRPr lang="en-AU" dirty="0"/>
          </a:p>
        </p:txBody>
      </p:sp>
      <p:sp>
        <p:nvSpPr>
          <p:cNvPr id="3" name="Title 2"/>
          <p:cNvSpPr>
            <a:spLocks noGrp="1"/>
          </p:cNvSpPr>
          <p:nvPr>
            <p:ph type="title"/>
          </p:nvPr>
        </p:nvSpPr>
        <p:spPr>
          <a:xfrm>
            <a:off x="467544" y="474109"/>
            <a:ext cx="7992888" cy="1089529"/>
          </a:xfrm>
        </p:spPr>
        <p:txBody>
          <a:bodyPr/>
          <a:lstStyle/>
          <a:p>
            <a:r>
              <a:rPr lang="en-AU" dirty="0"/>
              <a:t>Antimicrobial Stewardship in our healthcare facility </a:t>
            </a:r>
          </a:p>
        </p:txBody>
      </p:sp>
      <p:pic>
        <p:nvPicPr>
          <p:cNvPr id="7" name="Picture 6">
            <a:extLst>
              <a:ext uri="{FF2B5EF4-FFF2-40B4-BE49-F238E27FC236}">
                <a16:creationId xmlns:a16="http://schemas.microsoft.com/office/drawing/2014/main" id="{AABB5782-A5D7-48D7-A713-AE393D2CB9CE}"/>
              </a:ext>
            </a:extLst>
          </p:cNvPr>
          <p:cNvPicPr>
            <a:picLocks noChangeAspect="1"/>
          </p:cNvPicPr>
          <p:nvPr/>
        </p:nvPicPr>
        <p:blipFill>
          <a:blip r:embed="rId3"/>
          <a:stretch>
            <a:fillRect/>
          </a:stretch>
        </p:blipFill>
        <p:spPr>
          <a:xfrm>
            <a:off x="5076056" y="1271250"/>
            <a:ext cx="3456384" cy="3557339"/>
          </a:xfrm>
          <a:prstGeom prst="rect">
            <a:avLst/>
          </a:prstGeom>
        </p:spPr>
      </p:pic>
    </p:spTree>
    <p:extLst>
      <p:ext uri="{BB962C8B-B14F-4D97-AF65-F5344CB8AC3E}">
        <p14:creationId xmlns:p14="http://schemas.microsoft.com/office/powerpoint/2010/main" val="4089846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A918B-43AA-A133-1655-5048C101B96E}"/>
              </a:ext>
            </a:extLst>
          </p:cNvPr>
          <p:cNvSpPr>
            <a:spLocks noGrp="1"/>
          </p:cNvSpPr>
          <p:nvPr>
            <p:ph type="title"/>
          </p:nvPr>
        </p:nvSpPr>
        <p:spPr>
          <a:xfrm>
            <a:off x="417387" y="378929"/>
            <a:ext cx="7128792" cy="1089529"/>
          </a:xfrm>
        </p:spPr>
        <p:txBody>
          <a:bodyPr/>
          <a:lstStyle/>
          <a:p>
            <a:r>
              <a:rPr lang="en-AU" dirty="0"/>
              <a:t>Antimicrobial stewardship – not just for hospitals</a:t>
            </a:r>
          </a:p>
        </p:txBody>
      </p:sp>
      <p:sp>
        <p:nvSpPr>
          <p:cNvPr id="3" name="Text Placeholder 2">
            <a:extLst>
              <a:ext uri="{FF2B5EF4-FFF2-40B4-BE49-F238E27FC236}">
                <a16:creationId xmlns:a16="http://schemas.microsoft.com/office/drawing/2014/main" id="{252DDD07-46EE-B573-44A1-816A8C086417}"/>
              </a:ext>
            </a:extLst>
          </p:cNvPr>
          <p:cNvSpPr>
            <a:spLocks noGrp="1"/>
          </p:cNvSpPr>
          <p:nvPr>
            <p:ph type="body" sz="quarter" idx="13"/>
          </p:nvPr>
        </p:nvSpPr>
        <p:spPr>
          <a:xfrm>
            <a:off x="382869" y="1476164"/>
            <a:ext cx="3960440" cy="3720506"/>
          </a:xfrm>
        </p:spPr>
        <p:txBody>
          <a:bodyPr/>
          <a:lstStyle/>
          <a:p>
            <a:pPr>
              <a:spcBef>
                <a:spcPts val="450"/>
              </a:spcBef>
              <a:spcAft>
                <a:spcPts val="450"/>
              </a:spcAft>
            </a:pPr>
            <a:r>
              <a:rPr lang="en-AU" sz="1300" b="1" dirty="0">
                <a:latin typeface="+mn-lt"/>
              </a:rPr>
              <a:t>Community:</a:t>
            </a:r>
          </a:p>
          <a:p>
            <a:pPr marL="333375" lvl="1" indent="-129779">
              <a:spcBef>
                <a:spcPts val="450"/>
              </a:spcBef>
              <a:spcAft>
                <a:spcPts val="450"/>
              </a:spcAft>
            </a:pPr>
            <a:r>
              <a:rPr lang="en-AU" sz="1300" dirty="0">
                <a:latin typeface="+mn-lt"/>
              </a:rPr>
              <a:t>National Safety and Quality Primary and Community Healthcare Standards</a:t>
            </a:r>
          </a:p>
          <a:p>
            <a:pPr marL="333375" lvl="1" indent="-129779">
              <a:spcBef>
                <a:spcPts val="450"/>
              </a:spcBef>
              <a:spcAft>
                <a:spcPts val="450"/>
              </a:spcAft>
            </a:pPr>
            <a:r>
              <a:rPr lang="en-AU" sz="1300" dirty="0">
                <a:latin typeface="+mn-lt"/>
              </a:rPr>
              <a:t>General Practice</a:t>
            </a:r>
          </a:p>
          <a:p>
            <a:pPr marL="692943" lvl="2" indent="-285750">
              <a:spcBef>
                <a:spcPts val="450"/>
              </a:spcBef>
              <a:spcAft>
                <a:spcPts val="450"/>
              </a:spcAft>
              <a:buFont typeface="Arial" panose="020B0604020202020204" pitchFamily="34" charset="0"/>
              <a:buChar char="–"/>
            </a:pPr>
            <a:r>
              <a:rPr lang="en-AU" sz="1300" dirty="0">
                <a:latin typeface="+mn-lt"/>
              </a:rPr>
              <a:t>Not prescribing antibiotics for colds and flu</a:t>
            </a:r>
          </a:p>
          <a:p>
            <a:pPr marL="692943" lvl="2" indent="-285750">
              <a:spcBef>
                <a:spcPts val="450"/>
              </a:spcBef>
              <a:spcAft>
                <a:spcPts val="450"/>
              </a:spcAft>
              <a:buFont typeface="Arial" panose="020B0604020202020204" pitchFamily="34" charset="0"/>
              <a:buChar char="–"/>
            </a:pPr>
            <a:r>
              <a:rPr lang="en-AU" sz="1300" dirty="0">
                <a:latin typeface="+mn-lt"/>
              </a:rPr>
              <a:t>Delayed prescribing</a:t>
            </a:r>
          </a:p>
          <a:p>
            <a:pPr marL="692943" lvl="2" indent="-285750">
              <a:spcBef>
                <a:spcPts val="450"/>
              </a:spcBef>
              <a:spcAft>
                <a:spcPts val="450"/>
              </a:spcAft>
              <a:buFont typeface="Arial" panose="020B0604020202020204" pitchFamily="34" charset="0"/>
              <a:buChar char="–"/>
            </a:pPr>
            <a:r>
              <a:rPr lang="en-AU" sz="1300" dirty="0">
                <a:latin typeface="+mn-lt"/>
              </a:rPr>
              <a:t>Shared decision making</a:t>
            </a:r>
          </a:p>
          <a:p>
            <a:pPr marL="692943" lvl="2" indent="-285750">
              <a:spcBef>
                <a:spcPts val="450"/>
              </a:spcBef>
              <a:spcAft>
                <a:spcPts val="450"/>
              </a:spcAft>
              <a:buFont typeface="Arial" panose="020B0604020202020204" pitchFamily="34" charset="0"/>
              <a:buChar char="–"/>
            </a:pPr>
            <a:r>
              <a:rPr lang="en-AU" sz="1300" dirty="0">
                <a:latin typeface="+mn-lt"/>
              </a:rPr>
              <a:t>Public declarations in the practice about conserving antibiotics</a:t>
            </a:r>
          </a:p>
          <a:p>
            <a:pPr marL="333375" lvl="1" indent="-129779">
              <a:spcBef>
                <a:spcPts val="450"/>
              </a:spcBef>
              <a:spcAft>
                <a:spcPts val="450"/>
              </a:spcAft>
            </a:pPr>
            <a:r>
              <a:rPr lang="en-AU" sz="1300" dirty="0">
                <a:latin typeface="+mn-lt"/>
              </a:rPr>
              <a:t>Pharmacies </a:t>
            </a:r>
          </a:p>
          <a:p>
            <a:pPr marL="692943" lvl="2" indent="-285750">
              <a:spcBef>
                <a:spcPts val="450"/>
              </a:spcBef>
              <a:spcAft>
                <a:spcPts val="450"/>
              </a:spcAft>
              <a:buFont typeface="Arial" panose="020B0604020202020204" pitchFamily="34" charset="0"/>
              <a:buChar char="–"/>
            </a:pPr>
            <a:r>
              <a:rPr lang="en-AU" sz="1300" dirty="0">
                <a:latin typeface="+mn-lt"/>
              </a:rPr>
              <a:t>Offering symptomatic support for cold and flu</a:t>
            </a:r>
          </a:p>
          <a:p>
            <a:endParaRPr lang="en-AU" dirty="0"/>
          </a:p>
        </p:txBody>
      </p:sp>
      <p:pic>
        <p:nvPicPr>
          <p:cNvPr id="5" name="Picture 2" descr="Nudge vs Superbugs: a behavioural economics trial to reduce the  overprescribing of antibiotics | Behavioural Economics">
            <a:extLst>
              <a:ext uri="{FF2B5EF4-FFF2-40B4-BE49-F238E27FC236}">
                <a16:creationId xmlns:a16="http://schemas.microsoft.com/office/drawing/2014/main" id="{2FDD8517-E30E-0523-B286-3CE68C8240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919603"/>
            <a:ext cx="1584176" cy="21882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6871E88-99C8-4AFA-920E-82B3527C2E6D}"/>
              </a:ext>
            </a:extLst>
          </p:cNvPr>
          <p:cNvSpPr txBox="1"/>
          <p:nvPr/>
        </p:nvSpPr>
        <p:spPr>
          <a:xfrm>
            <a:off x="4427984" y="1049274"/>
            <a:ext cx="4461294" cy="1892826"/>
          </a:xfrm>
          <a:prstGeom prst="rect">
            <a:avLst/>
          </a:prstGeom>
          <a:noFill/>
        </p:spPr>
        <p:txBody>
          <a:bodyPr wrap="square">
            <a:spAutoFit/>
          </a:bodyPr>
          <a:lstStyle/>
          <a:p>
            <a:r>
              <a:rPr lang="en-AU" sz="1300" b="1" dirty="0">
                <a:latin typeface="+mn-lt"/>
              </a:rPr>
              <a:t>Home:</a:t>
            </a:r>
            <a:endParaRPr lang="en-AU" sz="1300" b="1" dirty="0"/>
          </a:p>
          <a:p>
            <a:pPr marL="285750" indent="-285750">
              <a:buFont typeface="Arial" panose="020B0604020202020204" pitchFamily="34" charset="0"/>
              <a:buChar char="•"/>
            </a:pPr>
            <a:r>
              <a:rPr lang="en-AU" sz="1300" dirty="0">
                <a:latin typeface="+mn-lt"/>
              </a:rPr>
              <a:t>Not taking antibiotics that haven’t been prescribed for you</a:t>
            </a:r>
          </a:p>
          <a:p>
            <a:pPr marL="285750" indent="-285750">
              <a:buFont typeface="Arial" panose="020B0604020202020204" pitchFamily="34" charset="0"/>
              <a:buChar char="•"/>
            </a:pPr>
            <a:r>
              <a:rPr lang="en-AU" sz="1300" dirty="0">
                <a:latin typeface="+mn-lt"/>
              </a:rPr>
              <a:t>Discarding old antibiotic medicines appropriately</a:t>
            </a:r>
            <a:br>
              <a:rPr lang="en-AU" sz="1300" dirty="0">
                <a:latin typeface="+mn-lt"/>
              </a:rPr>
            </a:br>
            <a:endParaRPr lang="en-AU" sz="1300" dirty="0">
              <a:latin typeface="+mn-lt"/>
            </a:endParaRPr>
          </a:p>
          <a:p>
            <a:r>
              <a:rPr lang="en-AU" sz="1300" b="1" dirty="0">
                <a:latin typeface="+mn-lt"/>
              </a:rPr>
              <a:t>Industry:</a:t>
            </a:r>
            <a:endParaRPr lang="en-AU" sz="1300" b="1" dirty="0"/>
          </a:p>
          <a:p>
            <a:pPr marL="285750" indent="-285750">
              <a:buFont typeface="Arial" panose="020B0604020202020204" pitchFamily="34" charset="0"/>
              <a:buChar char="•"/>
            </a:pPr>
            <a:r>
              <a:rPr lang="en-AU" sz="1300" dirty="0">
                <a:latin typeface="+mn-lt"/>
              </a:rPr>
              <a:t>Investing in research and development for antimicrobials </a:t>
            </a:r>
          </a:p>
          <a:p>
            <a:pPr marL="285750" indent="-285750">
              <a:buFont typeface="Arial" panose="020B0604020202020204" pitchFamily="34" charset="0"/>
              <a:buChar char="•"/>
            </a:pPr>
            <a:r>
              <a:rPr lang="en-AU" sz="1300" dirty="0">
                <a:latin typeface="+mn-lt"/>
              </a:rPr>
              <a:t>Appropriate waste management of antimicrobials</a:t>
            </a:r>
          </a:p>
        </p:txBody>
      </p:sp>
    </p:spTree>
    <p:extLst>
      <p:ext uri="{BB962C8B-B14F-4D97-AF65-F5344CB8AC3E}">
        <p14:creationId xmlns:p14="http://schemas.microsoft.com/office/powerpoint/2010/main" val="251646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211431-FE13-C237-AECD-9B78CC491828}"/>
              </a:ext>
            </a:extLst>
          </p:cNvPr>
          <p:cNvSpPr>
            <a:spLocks noGrp="1"/>
          </p:cNvSpPr>
          <p:nvPr>
            <p:ph idx="1"/>
          </p:nvPr>
        </p:nvSpPr>
        <p:spPr>
          <a:xfrm>
            <a:off x="611188" y="1347614"/>
            <a:ext cx="7921252" cy="3486595"/>
          </a:xfrm>
        </p:spPr>
        <p:txBody>
          <a:bodyPr/>
          <a:lstStyle/>
          <a:p>
            <a:r>
              <a:rPr lang="en-AU" sz="1500" dirty="0"/>
              <a:t>Limited antimicrobial pipeline to conserve</a:t>
            </a:r>
          </a:p>
          <a:p>
            <a:r>
              <a:rPr lang="en-AU" sz="1500" dirty="0"/>
              <a:t>Patients with AMR often consume more health resources </a:t>
            </a:r>
            <a:r>
              <a:rPr lang="en-AU" sz="1500" dirty="0">
                <a:sym typeface="Wingdings" panose="05000000000000000000" pitchFamily="2" charset="2"/>
              </a:rPr>
              <a:t> larger carbon footprint</a:t>
            </a:r>
            <a:endParaRPr lang="en-AU" sz="1500" dirty="0"/>
          </a:p>
          <a:p>
            <a:r>
              <a:rPr lang="en-AU" sz="1500" dirty="0"/>
              <a:t>Waste management of antimicrobials</a:t>
            </a:r>
          </a:p>
          <a:p>
            <a:pPr lvl="1"/>
            <a:r>
              <a:rPr lang="en-AU" sz="1500" dirty="0"/>
              <a:t>Waterways, landfill, industrial </a:t>
            </a:r>
          </a:p>
          <a:p>
            <a:r>
              <a:rPr lang="en-AU" sz="1500" dirty="0"/>
              <a:t>Procurement decisions </a:t>
            </a:r>
          </a:p>
          <a:p>
            <a:pPr lvl="1"/>
            <a:r>
              <a:rPr lang="en-AU" sz="1500" dirty="0"/>
              <a:t>Consider the environmental impact of the product and the company practices</a:t>
            </a:r>
          </a:p>
          <a:p>
            <a:r>
              <a:rPr lang="en-AU" sz="1500" dirty="0"/>
              <a:t>One Health </a:t>
            </a:r>
          </a:p>
          <a:p>
            <a:r>
              <a:rPr lang="en-AU" sz="1500" dirty="0"/>
              <a:t>Climate change </a:t>
            </a:r>
          </a:p>
          <a:p>
            <a:r>
              <a:rPr lang="en-AU" sz="1500" dirty="0">
                <a:ea typeface="Calibri" panose="020F0502020204030204" pitchFamily="34" charset="0"/>
              </a:rPr>
              <a:t>Following guidance for when diagnostic tests such as throat swabs are appropriate </a:t>
            </a:r>
          </a:p>
          <a:p>
            <a:pPr lvl="1"/>
            <a:endParaRPr lang="en-AU" dirty="0"/>
          </a:p>
          <a:p>
            <a:pPr lvl="1"/>
            <a:endParaRPr lang="en-AU" dirty="0"/>
          </a:p>
        </p:txBody>
      </p:sp>
      <p:sp>
        <p:nvSpPr>
          <p:cNvPr id="3" name="Title 2">
            <a:extLst>
              <a:ext uri="{FF2B5EF4-FFF2-40B4-BE49-F238E27FC236}">
                <a16:creationId xmlns:a16="http://schemas.microsoft.com/office/drawing/2014/main" id="{538F5521-8DD7-FE97-1F85-FF7D2547F627}"/>
              </a:ext>
            </a:extLst>
          </p:cNvPr>
          <p:cNvSpPr>
            <a:spLocks noGrp="1"/>
          </p:cNvSpPr>
          <p:nvPr>
            <p:ph type="title"/>
          </p:nvPr>
        </p:nvSpPr>
        <p:spPr/>
        <p:txBody>
          <a:bodyPr/>
          <a:lstStyle/>
          <a:p>
            <a:r>
              <a:rPr lang="en-AU" dirty="0"/>
              <a:t>Sustainability + Environment	</a:t>
            </a:r>
          </a:p>
        </p:txBody>
      </p:sp>
    </p:spTree>
    <p:extLst>
      <p:ext uri="{BB962C8B-B14F-4D97-AF65-F5344CB8AC3E}">
        <p14:creationId xmlns:p14="http://schemas.microsoft.com/office/powerpoint/2010/main" val="2631197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4DCEC-85CB-EA24-E4E9-EC682CAF6DB4}"/>
              </a:ext>
            </a:extLst>
          </p:cNvPr>
          <p:cNvSpPr>
            <a:spLocks noGrp="1"/>
          </p:cNvSpPr>
          <p:nvPr>
            <p:ph type="title"/>
          </p:nvPr>
        </p:nvSpPr>
        <p:spPr/>
        <p:txBody>
          <a:bodyPr/>
          <a:lstStyle/>
          <a:p>
            <a:r>
              <a:rPr lang="en-AU" dirty="0"/>
              <a:t>World AMR Awareness Week</a:t>
            </a:r>
          </a:p>
        </p:txBody>
      </p:sp>
      <p:sp>
        <p:nvSpPr>
          <p:cNvPr id="3" name="Text Placeholder 2">
            <a:extLst>
              <a:ext uri="{FF2B5EF4-FFF2-40B4-BE49-F238E27FC236}">
                <a16:creationId xmlns:a16="http://schemas.microsoft.com/office/drawing/2014/main" id="{F7EED86C-DB13-1905-4B79-166D1149B4AC}"/>
              </a:ext>
            </a:extLst>
          </p:cNvPr>
          <p:cNvSpPr>
            <a:spLocks noGrp="1"/>
          </p:cNvSpPr>
          <p:nvPr>
            <p:ph type="body" sz="quarter" idx="13"/>
          </p:nvPr>
        </p:nvSpPr>
        <p:spPr>
          <a:xfrm>
            <a:off x="611188" y="1869672"/>
            <a:ext cx="7886700" cy="1346010"/>
          </a:xfrm>
        </p:spPr>
        <p:txBody>
          <a:bodyPr/>
          <a:lstStyle/>
          <a:p>
            <a:pPr marL="285750" indent="-285750">
              <a:buFont typeface="Arial" panose="020B0604020202020204" pitchFamily="34" charset="0"/>
              <a:buChar char="•"/>
            </a:pPr>
            <a:r>
              <a:rPr lang="en-AU" dirty="0"/>
              <a:t>World Health Organization (WHO) global campaign celebrated annually</a:t>
            </a:r>
          </a:p>
          <a:p>
            <a:pPr marL="285750" indent="-285750">
              <a:buFont typeface="Arial" panose="020B0604020202020204" pitchFamily="34" charset="0"/>
              <a:buChar char="•"/>
            </a:pPr>
            <a:r>
              <a:rPr lang="en-AU" dirty="0"/>
              <a:t>Improve awareness and understanding of AMR</a:t>
            </a:r>
          </a:p>
          <a:p>
            <a:pPr marL="285750" indent="-285750">
              <a:buFont typeface="Arial" panose="020B0604020202020204" pitchFamily="34" charset="0"/>
              <a:buChar char="•"/>
            </a:pPr>
            <a:r>
              <a:rPr lang="en-AU" dirty="0"/>
              <a:t>Encourages best practices among the public, One Health stakeholders and policy makers</a:t>
            </a:r>
          </a:p>
        </p:txBody>
      </p:sp>
      <p:sp>
        <p:nvSpPr>
          <p:cNvPr id="4" name="Text Placeholder 3">
            <a:extLst>
              <a:ext uri="{FF2B5EF4-FFF2-40B4-BE49-F238E27FC236}">
                <a16:creationId xmlns:a16="http://schemas.microsoft.com/office/drawing/2014/main" id="{3BBE5748-03E0-E393-ABED-2E3CCAA42EB2}"/>
              </a:ext>
            </a:extLst>
          </p:cNvPr>
          <p:cNvSpPr>
            <a:spLocks noGrp="1"/>
          </p:cNvSpPr>
          <p:nvPr>
            <p:ph type="body" idx="1"/>
          </p:nvPr>
        </p:nvSpPr>
        <p:spPr/>
        <p:txBody>
          <a:bodyPr/>
          <a:lstStyle/>
          <a:p>
            <a:r>
              <a:rPr lang="en-AU" dirty="0"/>
              <a:t>18 – 24 November “Educate. Advocate. Act now.”</a:t>
            </a:r>
          </a:p>
        </p:txBody>
      </p:sp>
      <p:pic>
        <p:nvPicPr>
          <p:cNvPr id="6" name="Picture 5" descr="Blue text on a black background&#10;&#10;Description automatically generated">
            <a:extLst>
              <a:ext uri="{FF2B5EF4-FFF2-40B4-BE49-F238E27FC236}">
                <a16:creationId xmlns:a16="http://schemas.microsoft.com/office/drawing/2014/main" id="{CC577BE2-8539-8F37-D965-B392696A9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579862"/>
            <a:ext cx="7886700" cy="1092924"/>
          </a:xfrm>
          <a:prstGeom prst="rect">
            <a:avLst/>
          </a:prstGeom>
        </p:spPr>
      </p:pic>
    </p:spTree>
    <p:extLst>
      <p:ext uri="{BB962C8B-B14F-4D97-AF65-F5344CB8AC3E}">
        <p14:creationId xmlns:p14="http://schemas.microsoft.com/office/powerpoint/2010/main" val="409723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D56E-101F-825D-E62B-68AF7F235E0B}"/>
              </a:ext>
            </a:extLst>
          </p:cNvPr>
          <p:cNvSpPr>
            <a:spLocks noGrp="1"/>
          </p:cNvSpPr>
          <p:nvPr>
            <p:ph type="title"/>
          </p:nvPr>
        </p:nvSpPr>
        <p:spPr/>
        <p:txBody>
          <a:bodyPr/>
          <a:lstStyle/>
          <a:p>
            <a:r>
              <a:rPr lang="en-AU" dirty="0"/>
              <a:t>World AMR Awareness Week</a:t>
            </a:r>
          </a:p>
        </p:txBody>
      </p:sp>
      <p:sp>
        <p:nvSpPr>
          <p:cNvPr id="3" name="Text Placeholder 2">
            <a:extLst>
              <a:ext uri="{FF2B5EF4-FFF2-40B4-BE49-F238E27FC236}">
                <a16:creationId xmlns:a16="http://schemas.microsoft.com/office/drawing/2014/main" id="{99F9DF63-8A14-EAEC-651B-C1697DD8966A}"/>
              </a:ext>
            </a:extLst>
          </p:cNvPr>
          <p:cNvSpPr>
            <a:spLocks noGrp="1"/>
          </p:cNvSpPr>
          <p:nvPr>
            <p:ph type="body" sz="quarter" idx="13"/>
          </p:nvPr>
        </p:nvSpPr>
        <p:spPr>
          <a:xfrm>
            <a:off x="611188" y="1347614"/>
            <a:ext cx="7886700" cy="590931"/>
          </a:xfrm>
        </p:spPr>
        <p:txBody>
          <a:bodyPr/>
          <a:lstStyle/>
          <a:p>
            <a:r>
              <a:rPr lang="en-AU" dirty="0">
                <a:solidFill>
                  <a:srgbClr val="FF0000"/>
                </a:solidFill>
              </a:rPr>
              <a:t>List activities occurring at your health facility here + include pictures + contact people</a:t>
            </a:r>
          </a:p>
        </p:txBody>
      </p:sp>
    </p:spTree>
    <p:extLst>
      <p:ext uri="{BB962C8B-B14F-4D97-AF65-F5344CB8AC3E}">
        <p14:creationId xmlns:p14="http://schemas.microsoft.com/office/powerpoint/2010/main" val="3277392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75656" y="281282"/>
            <a:ext cx="6679043" cy="653654"/>
          </a:xfrm>
        </p:spPr>
        <p:txBody>
          <a:bodyPr>
            <a:normAutofit fontScale="90000"/>
          </a:bodyPr>
          <a:lstStyle/>
          <a:p>
            <a:r>
              <a:rPr lang="en-AU" dirty="0"/>
              <a:t>Commission resources for AMS</a:t>
            </a:r>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66" t="21900" r="64377" b="11523"/>
          <a:stretch/>
        </p:blipFill>
        <p:spPr bwMode="auto">
          <a:xfrm>
            <a:off x="3221851" y="2193709"/>
            <a:ext cx="2047747" cy="282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A58233B6-DDF4-4686-AFF3-41D820F0ED4B}"/>
              </a:ext>
            </a:extLst>
          </p:cNvPr>
          <p:cNvPicPr>
            <a:picLocks noChangeAspect="1"/>
          </p:cNvPicPr>
          <p:nvPr/>
        </p:nvPicPr>
        <p:blipFill rotWithShape="1">
          <a:blip r:embed="rId4"/>
          <a:srcRect l="26881" t="12842" r="39885" b="4958"/>
          <a:stretch/>
        </p:blipFill>
        <p:spPr>
          <a:xfrm>
            <a:off x="5087180" y="897565"/>
            <a:ext cx="1349844" cy="2312083"/>
          </a:xfrm>
          <a:prstGeom prst="rect">
            <a:avLst/>
          </a:prstGeom>
        </p:spPr>
      </p:pic>
      <p:pic>
        <p:nvPicPr>
          <p:cNvPr id="2" name="Picture 1">
            <a:extLst>
              <a:ext uri="{FF2B5EF4-FFF2-40B4-BE49-F238E27FC236}">
                <a16:creationId xmlns:a16="http://schemas.microsoft.com/office/drawing/2014/main" id="{C9BB9D5B-F4A9-4693-AC2F-A7197FFDFBDD}"/>
              </a:ext>
            </a:extLst>
          </p:cNvPr>
          <p:cNvPicPr>
            <a:picLocks noChangeAspect="1"/>
          </p:cNvPicPr>
          <p:nvPr/>
        </p:nvPicPr>
        <p:blipFill>
          <a:blip r:embed="rId5"/>
          <a:stretch>
            <a:fillRect/>
          </a:stretch>
        </p:blipFill>
        <p:spPr>
          <a:xfrm>
            <a:off x="1214971" y="872796"/>
            <a:ext cx="2147853" cy="3053574"/>
          </a:xfrm>
          <a:prstGeom prst="rect">
            <a:avLst/>
          </a:prstGeom>
        </p:spPr>
      </p:pic>
      <p:pic>
        <p:nvPicPr>
          <p:cNvPr id="4" name="Picture 3">
            <a:extLst>
              <a:ext uri="{FF2B5EF4-FFF2-40B4-BE49-F238E27FC236}">
                <a16:creationId xmlns:a16="http://schemas.microsoft.com/office/drawing/2014/main" id="{ACB6F6F5-17FB-2927-A8DE-F57535AE41DB}"/>
              </a:ext>
            </a:extLst>
          </p:cNvPr>
          <p:cNvPicPr>
            <a:picLocks noChangeAspect="1"/>
          </p:cNvPicPr>
          <p:nvPr/>
        </p:nvPicPr>
        <p:blipFill rotWithShape="1">
          <a:blip r:embed="rId6"/>
          <a:srcRect l="16925" t="12006" r="67632" b="10800"/>
          <a:stretch/>
        </p:blipFill>
        <p:spPr>
          <a:xfrm>
            <a:off x="5841858" y="2031692"/>
            <a:ext cx="2105413" cy="2959931"/>
          </a:xfrm>
          <a:prstGeom prst="rect">
            <a:avLst/>
          </a:prstGeom>
        </p:spPr>
      </p:pic>
    </p:spTree>
    <p:extLst>
      <p:ext uri="{BB962C8B-B14F-4D97-AF65-F5344CB8AC3E}">
        <p14:creationId xmlns:p14="http://schemas.microsoft.com/office/powerpoint/2010/main" val="686627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38D91-43A9-454A-8552-1E4E7770A9D1}"/>
              </a:ext>
            </a:extLst>
          </p:cNvPr>
          <p:cNvPicPr>
            <a:picLocks noChangeAspect="1"/>
          </p:cNvPicPr>
          <p:nvPr/>
        </p:nvPicPr>
        <p:blipFill>
          <a:blip r:embed="rId3"/>
          <a:stretch>
            <a:fillRect/>
          </a:stretch>
        </p:blipFill>
        <p:spPr>
          <a:xfrm rot="505692">
            <a:off x="5042556" y="591819"/>
            <a:ext cx="2869559" cy="3036856"/>
          </a:xfrm>
          <a:prstGeom prst="rect">
            <a:avLst/>
          </a:prstGeom>
        </p:spPr>
      </p:pic>
      <p:sp>
        <p:nvSpPr>
          <p:cNvPr id="2" name="Title 1"/>
          <p:cNvSpPr>
            <a:spLocks noGrp="1"/>
          </p:cNvSpPr>
          <p:nvPr>
            <p:ph type="title"/>
          </p:nvPr>
        </p:nvSpPr>
        <p:spPr>
          <a:xfrm>
            <a:off x="539552" y="409576"/>
            <a:ext cx="3924436" cy="1588127"/>
          </a:xfrm>
        </p:spPr>
        <p:txBody>
          <a:bodyPr/>
          <a:lstStyle/>
          <a:p>
            <a:pPr algn="l"/>
            <a:r>
              <a:rPr lang="en-AU" dirty="0"/>
              <a:t>Partnering with consumers</a:t>
            </a:r>
          </a:p>
        </p:txBody>
      </p:sp>
      <p:pic>
        <p:nvPicPr>
          <p:cNvPr id="4" name="Picture 3" descr="Cover image of consumer fact sheet: antimicrobial stewardship" title="Cover image of consumer fact sheet"/>
          <p:cNvPicPr>
            <a:picLocks noChangeAspect="1"/>
          </p:cNvPicPr>
          <p:nvPr/>
        </p:nvPicPr>
        <p:blipFill>
          <a:blip r:embed="rId4"/>
          <a:stretch>
            <a:fillRect/>
          </a:stretch>
        </p:blipFill>
        <p:spPr>
          <a:xfrm rot="545188">
            <a:off x="2668019" y="1270566"/>
            <a:ext cx="2289822" cy="3744118"/>
          </a:xfrm>
          <a:prstGeom prst="rect">
            <a:avLst/>
          </a:prstGeom>
        </p:spPr>
      </p:pic>
      <p:pic>
        <p:nvPicPr>
          <p:cNvPr id="5" name="Content Placeholder 3" descr="Cover image of consumer fact sheet: antimicrobial stewardship" title="Cover image of consumer fact sheet"/>
          <p:cNvPicPr>
            <a:picLocks noGrp="1" noChangeAspect="1"/>
          </p:cNvPicPr>
          <p:nvPr>
            <p:ph idx="1"/>
          </p:nvPr>
        </p:nvPicPr>
        <p:blipFill>
          <a:blip r:embed="rId5"/>
          <a:stretch>
            <a:fillRect/>
          </a:stretch>
        </p:blipFill>
        <p:spPr>
          <a:xfrm>
            <a:off x="1277634" y="1707654"/>
            <a:ext cx="1710672" cy="3191842"/>
          </a:xfrm>
          <a:prstGeom prst="rect">
            <a:avLst/>
          </a:prstGeom>
        </p:spPr>
      </p:pic>
      <p:sp>
        <p:nvSpPr>
          <p:cNvPr id="7" name="TextBox 6"/>
          <p:cNvSpPr txBox="1"/>
          <p:nvPr/>
        </p:nvSpPr>
        <p:spPr>
          <a:xfrm>
            <a:off x="1277634" y="4866501"/>
            <a:ext cx="648072" cy="300082"/>
          </a:xfrm>
          <a:prstGeom prst="rect">
            <a:avLst/>
          </a:prstGeom>
          <a:noFill/>
        </p:spPr>
        <p:txBody>
          <a:bodyPr wrap="square" rtlCol="0">
            <a:spAutoFit/>
          </a:bodyPr>
          <a:lstStyle/>
          <a:p>
            <a:r>
              <a:rPr lang="en-AU" sz="1350" dirty="0">
                <a:hlinkClick r:id="rId6"/>
              </a:rPr>
              <a:t>Link</a:t>
            </a:r>
            <a:endParaRPr lang="en-AU" sz="1350" dirty="0"/>
          </a:p>
        </p:txBody>
      </p:sp>
      <p:pic>
        <p:nvPicPr>
          <p:cNvPr id="6" name="Picture 5">
            <a:extLst>
              <a:ext uri="{FF2B5EF4-FFF2-40B4-BE49-F238E27FC236}">
                <a16:creationId xmlns:a16="http://schemas.microsoft.com/office/drawing/2014/main" id="{8AACAD74-B5BB-F96A-1695-000CDC22EBAB}"/>
              </a:ext>
            </a:extLst>
          </p:cNvPr>
          <p:cNvPicPr>
            <a:picLocks noChangeAspect="1"/>
          </p:cNvPicPr>
          <p:nvPr/>
        </p:nvPicPr>
        <p:blipFill rotWithShape="1">
          <a:blip r:embed="rId7"/>
          <a:srcRect l="66537" t="10800" r="16926" b="8479"/>
          <a:stretch/>
        </p:blipFill>
        <p:spPr>
          <a:xfrm rot="20494346">
            <a:off x="4375380" y="1875382"/>
            <a:ext cx="1972268" cy="2707563"/>
          </a:xfrm>
          <a:prstGeom prst="rect">
            <a:avLst/>
          </a:prstGeom>
        </p:spPr>
      </p:pic>
    </p:spTree>
    <p:extLst>
      <p:ext uri="{BB962C8B-B14F-4D97-AF65-F5344CB8AC3E}">
        <p14:creationId xmlns:p14="http://schemas.microsoft.com/office/powerpoint/2010/main" val="86321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3B469E-5F1C-0D32-74BA-EF7324617950}"/>
              </a:ext>
            </a:extLst>
          </p:cNvPr>
          <p:cNvSpPr>
            <a:spLocks noGrp="1"/>
          </p:cNvSpPr>
          <p:nvPr>
            <p:ph type="body" sz="quarter" idx="13"/>
          </p:nvPr>
        </p:nvSpPr>
        <p:spPr>
          <a:xfrm>
            <a:off x="611188" y="1437624"/>
            <a:ext cx="4392860" cy="2693045"/>
          </a:xfrm>
        </p:spPr>
        <p:txBody>
          <a:bodyPr/>
          <a:lstStyle/>
          <a:p>
            <a:pPr marL="342900" indent="-342900">
              <a:buFont typeface="Arial" panose="020B0604020202020204" pitchFamily="34" charset="0"/>
              <a:buChar char="•"/>
            </a:pPr>
            <a:r>
              <a:rPr lang="en-AU" dirty="0"/>
              <a:t>Antimicrobials are medicines which treat infections</a:t>
            </a:r>
          </a:p>
          <a:p>
            <a:pPr marL="342900" indent="-342900">
              <a:buFont typeface="Arial" panose="020B0604020202020204" pitchFamily="34" charset="0"/>
              <a:buChar char="•"/>
            </a:pPr>
            <a:r>
              <a:rPr lang="en-AU" dirty="0"/>
              <a:t>Includes antibiotics, antivirals, antifungals, antiparasitics </a:t>
            </a:r>
          </a:p>
          <a:p>
            <a:pPr marL="342900" indent="-342900">
              <a:buFont typeface="Arial" panose="020B0604020202020204" pitchFamily="34" charset="0"/>
              <a:buChar char="•"/>
            </a:pPr>
            <a:r>
              <a:rPr lang="en-AU" dirty="0"/>
              <a:t>Different types of antimicrobials are active against different types of microorganism</a:t>
            </a:r>
          </a:p>
          <a:p>
            <a:pPr marL="342900" indent="-342900">
              <a:buFont typeface="Arial" panose="020B0604020202020204" pitchFamily="34" charset="0"/>
              <a:buChar char="•"/>
            </a:pPr>
            <a:r>
              <a:rPr lang="en-AU" dirty="0"/>
              <a:t>Life-saving medicines</a:t>
            </a:r>
          </a:p>
        </p:txBody>
      </p:sp>
      <p:sp>
        <p:nvSpPr>
          <p:cNvPr id="3" name="Title 2">
            <a:extLst>
              <a:ext uri="{FF2B5EF4-FFF2-40B4-BE49-F238E27FC236}">
                <a16:creationId xmlns:a16="http://schemas.microsoft.com/office/drawing/2014/main" id="{A65C6E32-4123-C50A-729F-776379F690D6}"/>
              </a:ext>
            </a:extLst>
          </p:cNvPr>
          <p:cNvSpPr>
            <a:spLocks noGrp="1"/>
          </p:cNvSpPr>
          <p:nvPr>
            <p:ph type="title"/>
          </p:nvPr>
        </p:nvSpPr>
        <p:spPr/>
        <p:txBody>
          <a:bodyPr/>
          <a:lstStyle/>
          <a:p>
            <a:r>
              <a:rPr lang="en-AU" dirty="0"/>
              <a:t>What are antimicrobials?</a:t>
            </a:r>
          </a:p>
        </p:txBody>
      </p:sp>
      <p:pic>
        <p:nvPicPr>
          <p:cNvPr id="5" name="Picture 4" descr="A diagram of bacteria and virus&#10;&#10;Description automatically generated">
            <a:extLst>
              <a:ext uri="{FF2B5EF4-FFF2-40B4-BE49-F238E27FC236}">
                <a16:creationId xmlns:a16="http://schemas.microsoft.com/office/drawing/2014/main" id="{52043823-FCE9-48D2-0C67-8B02518A43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635" y="1262223"/>
            <a:ext cx="3265177" cy="3265177"/>
          </a:xfrm>
          <a:prstGeom prst="rect">
            <a:avLst/>
          </a:prstGeom>
        </p:spPr>
      </p:pic>
    </p:spTree>
    <p:extLst>
      <p:ext uri="{BB962C8B-B14F-4D97-AF65-F5344CB8AC3E}">
        <p14:creationId xmlns:p14="http://schemas.microsoft.com/office/powerpoint/2010/main" val="147634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1492-55DF-9638-1418-2EB6800677F4}"/>
              </a:ext>
            </a:extLst>
          </p:cNvPr>
          <p:cNvSpPr>
            <a:spLocks noGrp="1"/>
          </p:cNvSpPr>
          <p:nvPr>
            <p:ph type="title"/>
          </p:nvPr>
        </p:nvSpPr>
        <p:spPr/>
        <p:txBody>
          <a:bodyPr/>
          <a:lstStyle/>
          <a:p>
            <a:r>
              <a:rPr lang="en-AU" dirty="0"/>
              <a:t>Therapeutic Guidelines</a:t>
            </a:r>
          </a:p>
        </p:txBody>
      </p:sp>
      <p:sp>
        <p:nvSpPr>
          <p:cNvPr id="3" name="Text Placeholder 2">
            <a:extLst>
              <a:ext uri="{FF2B5EF4-FFF2-40B4-BE49-F238E27FC236}">
                <a16:creationId xmlns:a16="http://schemas.microsoft.com/office/drawing/2014/main" id="{22784EF6-5084-4667-0284-1D125B9D5E39}"/>
              </a:ext>
            </a:extLst>
          </p:cNvPr>
          <p:cNvSpPr>
            <a:spLocks noGrp="1"/>
          </p:cNvSpPr>
          <p:nvPr>
            <p:ph type="body" sz="quarter" idx="13"/>
          </p:nvPr>
        </p:nvSpPr>
        <p:spPr>
          <a:xfrm>
            <a:off x="631986" y="1635646"/>
            <a:ext cx="4248844" cy="2497607"/>
          </a:xfrm>
        </p:spPr>
        <p:txBody>
          <a:bodyPr/>
          <a:lstStyle/>
          <a:p>
            <a:pPr marL="285750" indent="-285750">
              <a:buFont typeface="Arial" panose="020B0604020202020204" pitchFamily="34" charset="0"/>
              <a:buChar char="•"/>
            </a:pPr>
            <a:r>
              <a:rPr lang="en-AU" dirty="0"/>
              <a:t>Always use the most current version</a:t>
            </a:r>
          </a:p>
          <a:p>
            <a:pPr marL="285750" indent="-285750">
              <a:buFont typeface="Arial" panose="020B0604020202020204" pitchFamily="34" charset="0"/>
              <a:buChar char="•"/>
            </a:pPr>
            <a:r>
              <a:rPr lang="en-AU" dirty="0"/>
              <a:t>Check your hospital’s intranet page </a:t>
            </a:r>
          </a:p>
          <a:p>
            <a:pPr marL="285750" indent="-285750">
              <a:buFont typeface="Arial" panose="020B0604020202020204" pitchFamily="34" charset="0"/>
              <a:buChar char="•"/>
            </a:pPr>
            <a:r>
              <a:rPr lang="en-AU" dirty="0"/>
              <a:t>A ‘go to’ reference especially when there are limited local guidelines </a:t>
            </a:r>
          </a:p>
          <a:p>
            <a:pPr marL="285750" indent="-285750">
              <a:buFont typeface="Arial" panose="020B0604020202020204" pitchFamily="34" charset="0"/>
              <a:buChar char="•"/>
            </a:pPr>
            <a:r>
              <a:rPr lang="en-AU" dirty="0"/>
              <a:t>Learn more: </a:t>
            </a:r>
            <a:r>
              <a:rPr lang="en-US" dirty="0">
                <a:hlinkClick r:id="rId3"/>
              </a:rPr>
              <a:t>www.tg.org.au</a:t>
            </a:r>
            <a:r>
              <a:rPr lang="en-US" dirty="0"/>
              <a:t> </a:t>
            </a:r>
          </a:p>
          <a:p>
            <a:pPr marL="285750" indent="-285750">
              <a:buFont typeface="Arial" panose="020B0604020202020204" pitchFamily="34" charset="0"/>
              <a:buChar char="•"/>
            </a:pPr>
            <a:endParaRPr lang="en-AU" dirty="0"/>
          </a:p>
          <a:p>
            <a:endParaRPr lang="en-AU" dirty="0"/>
          </a:p>
        </p:txBody>
      </p:sp>
      <p:pic>
        <p:nvPicPr>
          <p:cNvPr id="8" name="Picture 7">
            <a:extLst>
              <a:ext uri="{FF2B5EF4-FFF2-40B4-BE49-F238E27FC236}">
                <a16:creationId xmlns:a16="http://schemas.microsoft.com/office/drawing/2014/main" id="{EFAC7C32-BE7F-6B8E-0DE9-8877517FD7FF}"/>
              </a:ext>
            </a:extLst>
          </p:cNvPr>
          <p:cNvPicPr>
            <a:picLocks noChangeAspect="1"/>
          </p:cNvPicPr>
          <p:nvPr/>
        </p:nvPicPr>
        <p:blipFill>
          <a:blip r:embed="rId4"/>
          <a:stretch>
            <a:fillRect/>
          </a:stretch>
        </p:blipFill>
        <p:spPr>
          <a:xfrm>
            <a:off x="5868144" y="699542"/>
            <a:ext cx="2933700" cy="4029075"/>
          </a:xfrm>
          <a:prstGeom prst="rect">
            <a:avLst/>
          </a:prstGeom>
        </p:spPr>
      </p:pic>
    </p:spTree>
    <p:extLst>
      <p:ext uri="{BB962C8B-B14F-4D97-AF65-F5344CB8AC3E}">
        <p14:creationId xmlns:p14="http://schemas.microsoft.com/office/powerpoint/2010/main" val="4290045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070733"/>
            <a:ext cx="7776863" cy="3771289"/>
          </a:xfrm>
        </p:spPr>
        <p:txBody>
          <a:bodyPr/>
          <a:lstStyle/>
          <a:p>
            <a:pPr>
              <a:lnSpc>
                <a:spcPct val="110000"/>
              </a:lnSpc>
            </a:pPr>
            <a:r>
              <a:rPr lang="en-AU" altLang="en-US" dirty="0">
                <a:cs typeface="Arial" pitchFamily="34" charset="0"/>
              </a:rPr>
              <a:t>Antimicrobial resistance:</a:t>
            </a:r>
          </a:p>
          <a:p>
            <a:pPr lvl="1">
              <a:lnSpc>
                <a:spcPct val="110000"/>
              </a:lnSpc>
            </a:pPr>
            <a:r>
              <a:rPr lang="en-AU" altLang="en-US" sz="1350" dirty="0"/>
              <a:t>occurs when an organism evolves and develops resistance to an antimicrobial that should inhibit or destroy it </a:t>
            </a:r>
          </a:p>
          <a:p>
            <a:pPr lvl="1">
              <a:lnSpc>
                <a:spcPct val="110000"/>
              </a:lnSpc>
            </a:pPr>
            <a:r>
              <a:rPr lang="en-AU" altLang="en-US" sz="1350" dirty="0"/>
              <a:t>is reducing the effectiveness of antimicrobials to treat infections</a:t>
            </a:r>
          </a:p>
          <a:p>
            <a:pPr lvl="1">
              <a:lnSpc>
                <a:spcPct val="150000"/>
              </a:lnSpc>
            </a:pPr>
            <a:r>
              <a:rPr lang="en-AU" altLang="en-US" sz="1350" dirty="0"/>
              <a:t>is happening now</a:t>
            </a:r>
          </a:p>
          <a:p>
            <a:pPr>
              <a:lnSpc>
                <a:spcPct val="150000"/>
              </a:lnSpc>
              <a:buClrTx/>
            </a:pPr>
            <a:r>
              <a:rPr lang="en-US" altLang="en-US" dirty="0">
                <a:cs typeface="Arial" pitchFamily="34" charset="0"/>
              </a:rPr>
              <a:t>Few new antimicrobials are being developed </a:t>
            </a:r>
          </a:p>
          <a:p>
            <a:pPr>
              <a:lnSpc>
                <a:spcPct val="110000"/>
              </a:lnSpc>
              <a:buClrTx/>
            </a:pPr>
            <a:r>
              <a:rPr lang="en-AU" altLang="en-US" dirty="0">
                <a:cs typeface="Arial" pitchFamily="34" charset="0"/>
              </a:rPr>
              <a:t>All antimicrobial use can contribute to resistance, but the overuse and inappropriate use o</a:t>
            </a:r>
            <a:r>
              <a:rPr lang="en-US" altLang="en-US" dirty="0">
                <a:cs typeface="Arial" pitchFamily="34" charset="0"/>
              </a:rPr>
              <a:t>f antimicrobials can drive further </a:t>
            </a:r>
            <a:r>
              <a:rPr lang="en-AU" altLang="en-US" dirty="0">
                <a:cs typeface="Arial" pitchFamily="34" charset="0"/>
              </a:rPr>
              <a:t>antimicrobial</a:t>
            </a:r>
            <a:r>
              <a:rPr lang="en-US" altLang="en-US" dirty="0">
                <a:cs typeface="Arial" pitchFamily="34" charset="0"/>
              </a:rPr>
              <a:t> resistance</a:t>
            </a:r>
          </a:p>
          <a:p>
            <a:pPr>
              <a:lnSpc>
                <a:spcPct val="110000"/>
              </a:lnSpc>
            </a:pPr>
            <a:r>
              <a:rPr lang="en-US" altLang="en-US" dirty="0">
                <a:cs typeface="Arial" pitchFamily="34" charset="0"/>
              </a:rPr>
              <a:t>Antimicrobial stewardship works hand in hand with prevention and control strategies to help address </a:t>
            </a:r>
            <a:r>
              <a:rPr lang="en-AU" altLang="en-US" dirty="0">
                <a:cs typeface="Arial" pitchFamily="34" charset="0"/>
              </a:rPr>
              <a:t>antimicrobial </a:t>
            </a:r>
            <a:r>
              <a:rPr lang="en-US" altLang="en-US" dirty="0">
                <a:cs typeface="Arial" pitchFamily="34" charset="0"/>
              </a:rPr>
              <a:t>resistance. </a:t>
            </a:r>
          </a:p>
        </p:txBody>
      </p:sp>
      <p:sp>
        <p:nvSpPr>
          <p:cNvPr id="3" name="Title 2"/>
          <p:cNvSpPr>
            <a:spLocks noGrp="1"/>
          </p:cNvSpPr>
          <p:nvPr>
            <p:ph type="title"/>
          </p:nvPr>
        </p:nvSpPr>
        <p:spPr>
          <a:xfrm>
            <a:off x="628650" y="483518"/>
            <a:ext cx="7886700" cy="466281"/>
          </a:xfrm>
        </p:spPr>
        <p:txBody>
          <a:bodyPr/>
          <a:lstStyle/>
          <a:p>
            <a:r>
              <a:rPr lang="en-AU" dirty="0"/>
              <a:t>Key messages</a:t>
            </a:r>
          </a:p>
        </p:txBody>
      </p:sp>
    </p:spTree>
    <p:extLst>
      <p:ext uri="{BB962C8B-B14F-4D97-AF65-F5344CB8AC3E}">
        <p14:creationId xmlns:p14="http://schemas.microsoft.com/office/powerpoint/2010/main" val="3182063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93EA4B-0DA4-A29E-4B2B-630A3E99F56F}"/>
              </a:ext>
            </a:extLst>
          </p:cNvPr>
          <p:cNvSpPr txBox="1"/>
          <p:nvPr/>
        </p:nvSpPr>
        <p:spPr>
          <a:xfrm>
            <a:off x="1331640" y="915566"/>
            <a:ext cx="3430411" cy="369332"/>
          </a:xfrm>
          <a:prstGeom prst="rect">
            <a:avLst/>
          </a:prstGeom>
          <a:noFill/>
        </p:spPr>
        <p:txBody>
          <a:bodyPr wrap="square" rtlCol="0">
            <a:spAutoFit/>
          </a:bodyPr>
          <a:lstStyle/>
          <a:p>
            <a:pPr lvl="0">
              <a:spcAft>
                <a:spcPts val="900"/>
              </a:spcAft>
            </a:pPr>
            <a:r>
              <a:rPr lang="en-US" dirty="0">
                <a:latin typeface="Arial" panose="020B0604020202020204" pitchFamily="34" charset="0"/>
                <a:cs typeface="Arial" panose="020B0604020202020204" pitchFamily="34" charset="0"/>
              </a:rPr>
              <a:t>safetyandquality.gov.au</a:t>
            </a:r>
            <a:endParaRPr lang="en-US" u="sng"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684CDE4-528D-4420-3DC4-98ABE15BD425}"/>
              </a:ext>
            </a:extLst>
          </p:cNvPr>
          <p:cNvSpPr txBox="1"/>
          <p:nvPr/>
        </p:nvSpPr>
        <p:spPr>
          <a:xfrm>
            <a:off x="1331640" y="1629504"/>
            <a:ext cx="4572000" cy="369332"/>
          </a:xfrm>
          <a:prstGeom prst="rect">
            <a:avLst/>
          </a:prstGeom>
          <a:noFill/>
        </p:spPr>
        <p:txBody>
          <a:bodyPr wrap="square">
            <a:spAutoFit/>
          </a:bodyPr>
          <a:lstStyle/>
          <a:p>
            <a:pPr lvl="0">
              <a:spcAft>
                <a:spcPts val="900"/>
              </a:spcAft>
            </a:pPr>
            <a:r>
              <a:rPr lang="en-US" dirty="0">
                <a:latin typeface="Arial" panose="020B0604020202020204" pitchFamily="34" charset="0"/>
                <a:cs typeface="Arial" panose="020B0604020202020204" pitchFamily="34" charset="0"/>
              </a:rPr>
              <a:t>X.com/ACSQHC</a:t>
            </a:r>
          </a:p>
        </p:txBody>
      </p:sp>
      <p:sp>
        <p:nvSpPr>
          <p:cNvPr id="6" name="TextBox 5">
            <a:extLst>
              <a:ext uri="{FF2B5EF4-FFF2-40B4-BE49-F238E27FC236}">
                <a16:creationId xmlns:a16="http://schemas.microsoft.com/office/drawing/2014/main" id="{E6925AE1-F09A-4A0A-8CBD-B3F8EB368308}"/>
              </a:ext>
            </a:extLst>
          </p:cNvPr>
          <p:cNvSpPr txBox="1"/>
          <p:nvPr/>
        </p:nvSpPr>
        <p:spPr>
          <a:xfrm>
            <a:off x="1331640" y="2375431"/>
            <a:ext cx="4572000" cy="369332"/>
          </a:xfrm>
          <a:prstGeom prst="rect">
            <a:avLst/>
          </a:prstGeom>
          <a:noFill/>
        </p:spPr>
        <p:txBody>
          <a:bodyPr wrap="square">
            <a:spAutoFit/>
          </a:bodyPr>
          <a:lstStyle/>
          <a:p>
            <a:pPr lvl="0">
              <a:spcAft>
                <a:spcPts val="900"/>
              </a:spcAft>
            </a:pPr>
            <a:r>
              <a:rPr lang="en-US" dirty="0">
                <a:latin typeface="Arial" panose="020B0604020202020204" pitchFamily="34" charset="0"/>
                <a:cs typeface="Arial" panose="020B0604020202020204" pitchFamily="34" charset="0"/>
              </a:rPr>
              <a:t>Youtube.com/ACSQHC</a:t>
            </a:r>
          </a:p>
        </p:txBody>
      </p:sp>
    </p:spTree>
    <p:extLst>
      <p:ext uri="{BB962C8B-B14F-4D97-AF65-F5344CB8AC3E}">
        <p14:creationId xmlns:p14="http://schemas.microsoft.com/office/powerpoint/2010/main" val="408519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F10728-8394-D9B6-A68E-8A36FBF005F4}"/>
              </a:ext>
            </a:extLst>
          </p:cNvPr>
          <p:cNvSpPr>
            <a:spLocks noGrp="1"/>
          </p:cNvSpPr>
          <p:nvPr>
            <p:ph type="body" sz="quarter" idx="13"/>
          </p:nvPr>
        </p:nvSpPr>
        <p:spPr>
          <a:xfrm>
            <a:off x="611188" y="1437624"/>
            <a:ext cx="7886700" cy="2990562"/>
          </a:xfrm>
        </p:spPr>
        <p:txBody>
          <a:bodyPr/>
          <a:lstStyle/>
          <a:p>
            <a:pPr marL="342900" indent="-342900">
              <a:lnSpc>
                <a:spcPct val="100000"/>
              </a:lnSpc>
              <a:spcBef>
                <a:spcPts val="0"/>
              </a:spcBef>
              <a:buFont typeface="Arial" panose="020B0604020202020204" pitchFamily="34" charset="0"/>
              <a:buChar char="•"/>
            </a:pPr>
            <a:r>
              <a:rPr lang="en-AU" sz="2000" dirty="0"/>
              <a:t>Antimicrobial resistance occurs when bacteria, parasites, viruses or fungi change to protect themselves from the effects of antimicrobial drugs designed to destroy them.</a:t>
            </a:r>
          </a:p>
          <a:p>
            <a:pPr marL="171450" indent="-171450">
              <a:lnSpc>
                <a:spcPct val="100000"/>
              </a:lnSpc>
              <a:spcBef>
                <a:spcPts val="0"/>
              </a:spcBef>
              <a:buFont typeface="Arial" panose="020B0604020202020204" pitchFamily="34" charset="0"/>
              <a:buChar char="•"/>
            </a:pPr>
            <a:endParaRPr lang="en-AU" sz="1100" dirty="0"/>
          </a:p>
          <a:p>
            <a:pPr marL="342900" indent="-342900">
              <a:lnSpc>
                <a:spcPct val="100000"/>
              </a:lnSpc>
              <a:spcBef>
                <a:spcPts val="0"/>
              </a:spcBef>
              <a:buFont typeface="Arial" panose="020B0604020202020204" pitchFamily="34" charset="0"/>
              <a:buChar char="•"/>
            </a:pPr>
            <a:r>
              <a:rPr lang="en-AU" sz="2000" dirty="0"/>
              <a:t>This means previously effective antimicrobial medicines (e.g. antibiotics) used to treat or prevent infections may no longer work.</a:t>
            </a:r>
          </a:p>
          <a:p>
            <a:pPr marL="171450" indent="-171450">
              <a:lnSpc>
                <a:spcPct val="100000"/>
              </a:lnSpc>
              <a:spcBef>
                <a:spcPts val="0"/>
              </a:spcBef>
              <a:buFont typeface="Arial" panose="020B0604020202020204" pitchFamily="34" charset="0"/>
              <a:buChar char="•"/>
            </a:pPr>
            <a:endParaRPr lang="en-AU" sz="1100" dirty="0"/>
          </a:p>
          <a:p>
            <a:pPr marL="342900" indent="-342900">
              <a:lnSpc>
                <a:spcPct val="100000"/>
              </a:lnSpc>
              <a:spcBef>
                <a:spcPts val="0"/>
              </a:spcBef>
              <a:buFont typeface="Arial" panose="020B0604020202020204" pitchFamily="34" charset="0"/>
              <a:buChar char="•"/>
            </a:pPr>
            <a:r>
              <a:rPr lang="en-AU" sz="2000" dirty="0"/>
              <a:t>The World Health Organization (WHO) has identified AMR as ‘one of the biggest threats to global health’.</a:t>
            </a:r>
          </a:p>
          <a:p>
            <a:endParaRPr lang="en-AU" dirty="0"/>
          </a:p>
        </p:txBody>
      </p:sp>
      <p:sp>
        <p:nvSpPr>
          <p:cNvPr id="3" name="Title 2">
            <a:extLst>
              <a:ext uri="{FF2B5EF4-FFF2-40B4-BE49-F238E27FC236}">
                <a16:creationId xmlns:a16="http://schemas.microsoft.com/office/drawing/2014/main" id="{0F805026-192F-3DC0-CA05-B22AF99808D3}"/>
              </a:ext>
            </a:extLst>
          </p:cNvPr>
          <p:cNvSpPr>
            <a:spLocks noGrp="1"/>
          </p:cNvSpPr>
          <p:nvPr>
            <p:ph type="title"/>
          </p:nvPr>
        </p:nvSpPr>
        <p:spPr/>
        <p:txBody>
          <a:bodyPr/>
          <a:lstStyle/>
          <a:p>
            <a:r>
              <a:rPr lang="en-AU" dirty="0"/>
              <a:t>What is antimicrobial resistance?</a:t>
            </a:r>
          </a:p>
        </p:txBody>
      </p:sp>
    </p:spTree>
    <p:extLst>
      <p:ext uri="{BB962C8B-B14F-4D97-AF65-F5344CB8AC3E}">
        <p14:creationId xmlns:p14="http://schemas.microsoft.com/office/powerpoint/2010/main" val="392707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2F4242-BDE8-EE75-D457-62C8728445FA}"/>
              </a:ext>
            </a:extLst>
          </p:cNvPr>
          <p:cNvSpPr>
            <a:spLocks noGrp="1"/>
          </p:cNvSpPr>
          <p:nvPr>
            <p:ph type="body" sz="quarter" idx="13"/>
          </p:nvPr>
        </p:nvSpPr>
        <p:spPr>
          <a:xfrm>
            <a:off x="467544" y="1419622"/>
            <a:ext cx="4608512" cy="3375283"/>
          </a:xfrm>
        </p:spPr>
        <p:txBody>
          <a:bodyPr/>
          <a:lstStyle/>
          <a:p>
            <a:pPr marL="342900" indent="-342900">
              <a:buFont typeface="Arial" panose="020B0604020202020204" pitchFamily="34" charset="0"/>
              <a:buChar char="•"/>
            </a:pPr>
            <a:r>
              <a:rPr lang="en-AU" sz="1800" dirty="0">
                <a:latin typeface="+mn-lt"/>
              </a:rPr>
              <a:t>Global impact of AMR in 2021:</a:t>
            </a:r>
          </a:p>
          <a:p>
            <a:pPr marL="1028700" lvl="1" indent="-342900">
              <a:buFont typeface="Arial" panose="020B0604020202020204" pitchFamily="34" charset="0"/>
              <a:buChar char="–"/>
            </a:pPr>
            <a:r>
              <a:rPr lang="en-AU" sz="1800" b="1" dirty="0">
                <a:latin typeface="+mn-lt"/>
              </a:rPr>
              <a:t>1.14 million deaths </a:t>
            </a:r>
            <a:r>
              <a:rPr lang="en-AU" sz="1800" dirty="0">
                <a:latin typeface="+mn-lt"/>
              </a:rPr>
              <a:t>attributed to bacterial AMR infections </a:t>
            </a:r>
          </a:p>
          <a:p>
            <a:pPr marL="971550" lvl="1" indent="-285750">
              <a:buFont typeface="Arial" panose="020B0604020202020204" pitchFamily="34" charset="0"/>
              <a:buChar char="–"/>
            </a:pPr>
            <a:r>
              <a:rPr lang="en-AU" sz="1800" b="1" dirty="0">
                <a:latin typeface="+mn-lt"/>
              </a:rPr>
              <a:t>4.71 million deaths </a:t>
            </a:r>
            <a:r>
              <a:rPr lang="en-AU" sz="1800" dirty="0">
                <a:latin typeface="+mn-lt"/>
              </a:rPr>
              <a:t>associated with bacterial AMR infections </a:t>
            </a:r>
          </a:p>
          <a:p>
            <a:pPr marL="285750" indent="-285750">
              <a:buFont typeface="Arial" panose="020B0604020202020204" pitchFamily="34" charset="0"/>
              <a:buChar char="•"/>
            </a:pPr>
            <a:r>
              <a:rPr lang="en-AU" sz="1800" dirty="0">
                <a:latin typeface="+mn-lt"/>
              </a:rPr>
              <a:t>Global forecast for 2050:</a:t>
            </a:r>
          </a:p>
          <a:p>
            <a:pPr marL="1028700" lvl="1" indent="-342900">
              <a:buFontTx/>
              <a:buChar char="–"/>
            </a:pPr>
            <a:r>
              <a:rPr lang="en-AU" sz="1800" b="1" dirty="0">
                <a:latin typeface="+mn-lt"/>
              </a:rPr>
              <a:t>1.91 million deaths </a:t>
            </a:r>
            <a:r>
              <a:rPr lang="en-AU" sz="1800" dirty="0">
                <a:latin typeface="+mn-lt"/>
              </a:rPr>
              <a:t>attributable to AMR</a:t>
            </a:r>
          </a:p>
          <a:p>
            <a:pPr marL="1028700" lvl="1" indent="-342900">
              <a:buFontTx/>
              <a:buChar char="–"/>
            </a:pPr>
            <a:r>
              <a:rPr lang="en-AU" sz="1800" b="1" dirty="0">
                <a:latin typeface="+mn-lt"/>
              </a:rPr>
              <a:t>8.22 million deaths </a:t>
            </a:r>
            <a:r>
              <a:rPr lang="en-AU" sz="1800" dirty="0">
                <a:latin typeface="+mn-lt"/>
              </a:rPr>
              <a:t>associated with AMR</a:t>
            </a:r>
          </a:p>
          <a:p>
            <a:endParaRPr lang="en-AU" dirty="0"/>
          </a:p>
        </p:txBody>
      </p:sp>
      <p:sp>
        <p:nvSpPr>
          <p:cNvPr id="3" name="Title 2">
            <a:extLst>
              <a:ext uri="{FF2B5EF4-FFF2-40B4-BE49-F238E27FC236}">
                <a16:creationId xmlns:a16="http://schemas.microsoft.com/office/drawing/2014/main" id="{39B642A5-F444-B414-11B5-C8F3A9DF344B}"/>
              </a:ext>
            </a:extLst>
          </p:cNvPr>
          <p:cNvSpPr>
            <a:spLocks noGrp="1"/>
          </p:cNvSpPr>
          <p:nvPr>
            <p:ph type="title"/>
          </p:nvPr>
        </p:nvSpPr>
        <p:spPr>
          <a:xfrm>
            <a:off x="628650" y="584959"/>
            <a:ext cx="7886700" cy="590931"/>
          </a:xfrm>
        </p:spPr>
        <p:txBody>
          <a:bodyPr/>
          <a:lstStyle/>
          <a:p>
            <a:r>
              <a:rPr lang="en-AU" dirty="0"/>
              <a:t>Significance of AMR</a:t>
            </a:r>
          </a:p>
        </p:txBody>
      </p:sp>
      <p:pic>
        <p:nvPicPr>
          <p:cNvPr id="1026" name="Picture 2" descr="New study on global burden of Antimicrobial Resistance — EA Forum">
            <a:extLst>
              <a:ext uri="{FF2B5EF4-FFF2-40B4-BE49-F238E27FC236}">
                <a16:creationId xmlns:a16="http://schemas.microsoft.com/office/drawing/2014/main" id="{E1DF071F-A308-9E25-452C-71F874C60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24960"/>
            <a:ext cx="3806496" cy="2722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62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8E2E-3E3B-EE49-449B-0292A4D4D1AD}"/>
              </a:ext>
            </a:extLst>
          </p:cNvPr>
          <p:cNvSpPr>
            <a:spLocks noGrp="1"/>
          </p:cNvSpPr>
          <p:nvPr>
            <p:ph type="title"/>
          </p:nvPr>
        </p:nvSpPr>
        <p:spPr/>
        <p:txBody>
          <a:bodyPr/>
          <a:lstStyle/>
          <a:p>
            <a:r>
              <a:rPr lang="en-AU" dirty="0"/>
              <a:t>Antimicrobial-resistant infections</a:t>
            </a:r>
          </a:p>
        </p:txBody>
      </p:sp>
      <p:sp>
        <p:nvSpPr>
          <p:cNvPr id="3" name="Text Placeholder 2">
            <a:extLst>
              <a:ext uri="{FF2B5EF4-FFF2-40B4-BE49-F238E27FC236}">
                <a16:creationId xmlns:a16="http://schemas.microsoft.com/office/drawing/2014/main" id="{9DF13B4B-2321-B00B-541D-31CF8C7F5DA6}"/>
              </a:ext>
            </a:extLst>
          </p:cNvPr>
          <p:cNvSpPr>
            <a:spLocks noGrp="1"/>
          </p:cNvSpPr>
          <p:nvPr>
            <p:ph type="body" sz="quarter" idx="13"/>
          </p:nvPr>
        </p:nvSpPr>
        <p:spPr>
          <a:xfrm>
            <a:off x="611188" y="1419622"/>
            <a:ext cx="7886700" cy="2606867"/>
          </a:xfrm>
        </p:spPr>
        <p:txBody>
          <a:bodyPr/>
          <a:lstStyle/>
          <a:p>
            <a:pPr marL="285750" indent="-285750">
              <a:buFont typeface="Arial" panose="020B0604020202020204" pitchFamily="34" charset="0"/>
              <a:buChar char="•"/>
            </a:pPr>
            <a:r>
              <a:rPr lang="en-AU" dirty="0"/>
              <a:t>Treatment failures</a:t>
            </a:r>
          </a:p>
          <a:p>
            <a:pPr marL="285750" indent="-285750">
              <a:buFont typeface="Arial" panose="020B0604020202020204" pitchFamily="34" charset="0"/>
              <a:buChar char="•"/>
            </a:pPr>
            <a:r>
              <a:rPr lang="en-AU" dirty="0"/>
              <a:t>Recurring infections</a:t>
            </a:r>
          </a:p>
          <a:p>
            <a:pPr marL="285750" indent="-285750">
              <a:buFont typeface="Arial" panose="020B0604020202020204" pitchFamily="34" charset="0"/>
              <a:buChar char="•"/>
            </a:pPr>
            <a:r>
              <a:rPr lang="en-AU" dirty="0"/>
              <a:t>Longer hospital stays </a:t>
            </a:r>
          </a:p>
          <a:p>
            <a:pPr marL="285750" indent="-285750">
              <a:buFont typeface="Arial" panose="020B0604020202020204" pitchFamily="34" charset="0"/>
              <a:buChar char="•"/>
            </a:pPr>
            <a:r>
              <a:rPr lang="en-AU" dirty="0"/>
              <a:t>Longer recovery times</a:t>
            </a:r>
          </a:p>
          <a:p>
            <a:pPr marL="285750" indent="-285750">
              <a:buFont typeface="Arial" panose="020B0604020202020204" pitchFamily="34" charset="0"/>
              <a:buChar char="•"/>
            </a:pPr>
            <a:r>
              <a:rPr lang="en-AU" dirty="0"/>
              <a:t>Higher risk of mortality or long-term complications</a:t>
            </a:r>
          </a:p>
          <a:p>
            <a:pPr marL="285750" indent="-285750">
              <a:buFont typeface="Arial" panose="020B0604020202020204" pitchFamily="34" charset="0"/>
              <a:buChar char="•"/>
            </a:pPr>
            <a:r>
              <a:rPr lang="en-AU" dirty="0"/>
              <a:t>Higher cost to the health care system</a:t>
            </a:r>
          </a:p>
          <a:p>
            <a:endParaRPr lang="en-AU" dirty="0"/>
          </a:p>
        </p:txBody>
      </p:sp>
    </p:spTree>
    <p:extLst>
      <p:ext uri="{BB962C8B-B14F-4D97-AF65-F5344CB8AC3E}">
        <p14:creationId xmlns:p14="http://schemas.microsoft.com/office/powerpoint/2010/main" val="75338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FCFB2-5543-ACDF-84B6-B46F4A139AB0}"/>
              </a:ext>
            </a:extLst>
          </p:cNvPr>
          <p:cNvSpPr>
            <a:spLocks noGrp="1"/>
          </p:cNvSpPr>
          <p:nvPr>
            <p:ph type="title"/>
          </p:nvPr>
        </p:nvSpPr>
        <p:spPr>
          <a:xfrm>
            <a:off x="604427" y="483518"/>
            <a:ext cx="7886700" cy="590931"/>
          </a:xfrm>
        </p:spPr>
        <p:txBody>
          <a:bodyPr/>
          <a:lstStyle/>
          <a:p>
            <a:r>
              <a:rPr lang="en-AU" dirty="0"/>
              <a:t>How has AMR developed?</a:t>
            </a:r>
          </a:p>
        </p:txBody>
      </p:sp>
      <p:sp>
        <p:nvSpPr>
          <p:cNvPr id="3" name="Text Placeholder 2">
            <a:extLst>
              <a:ext uri="{FF2B5EF4-FFF2-40B4-BE49-F238E27FC236}">
                <a16:creationId xmlns:a16="http://schemas.microsoft.com/office/drawing/2014/main" id="{671C68D2-8593-B285-0B4D-F7A9CD2DC347}"/>
              </a:ext>
            </a:extLst>
          </p:cNvPr>
          <p:cNvSpPr>
            <a:spLocks noGrp="1"/>
          </p:cNvSpPr>
          <p:nvPr>
            <p:ph type="body" sz="quarter" idx="13"/>
          </p:nvPr>
        </p:nvSpPr>
        <p:spPr>
          <a:xfrm>
            <a:off x="604427" y="1347614"/>
            <a:ext cx="7886700" cy="3558923"/>
          </a:xfrm>
        </p:spPr>
        <p:txBody>
          <a:bodyPr/>
          <a:lstStyle/>
          <a:p>
            <a:pPr marL="285750" indent="-285750">
              <a:buFont typeface="Arial" panose="020B0604020202020204" pitchFamily="34" charset="0"/>
              <a:buChar char="•"/>
            </a:pPr>
            <a:r>
              <a:rPr lang="en-AU" dirty="0"/>
              <a:t>AMR is a natural phenomenon accelerated by overuse, misuse and inappropriate use of antibiotics</a:t>
            </a:r>
          </a:p>
          <a:p>
            <a:pPr marL="285750" indent="-285750">
              <a:buFont typeface="Arial" panose="020B0604020202020204" pitchFamily="34" charset="0"/>
              <a:buChar char="•"/>
            </a:pPr>
            <a:r>
              <a:rPr lang="en-AU" dirty="0"/>
              <a:t>Through the delivery of increasingly complex health care, often accompanied by extended durations of antibiotics </a:t>
            </a:r>
          </a:p>
          <a:p>
            <a:pPr marL="285750" indent="-285750">
              <a:buFont typeface="Arial" panose="020B0604020202020204" pitchFamily="34" charset="0"/>
              <a:buChar char="•"/>
            </a:pPr>
            <a:r>
              <a:rPr lang="en-AU" dirty="0"/>
              <a:t>The potential impact of surgery undertaken overseas where AMR may be more prevalent</a:t>
            </a:r>
          </a:p>
          <a:p>
            <a:pPr marL="285750" indent="-285750">
              <a:buFont typeface="Arial" panose="020B0604020202020204" pitchFamily="34" charset="0"/>
              <a:buChar char="•"/>
            </a:pPr>
            <a:r>
              <a:rPr lang="en-AU" dirty="0"/>
              <a:t>Resistant pathogens are spreading</a:t>
            </a:r>
          </a:p>
          <a:p>
            <a:pPr lvl="1">
              <a:buFont typeface="Arial" panose="020B0604020202020204" pitchFamily="34" charset="0"/>
              <a:buChar char="−"/>
            </a:pPr>
            <a:r>
              <a:rPr lang="en-AU" sz="1800" dirty="0">
                <a:latin typeface="+mn-lt"/>
              </a:rPr>
              <a:t>during hospitalisation, impacted by infection, prevention, and control practices and antimicrobial use</a:t>
            </a:r>
          </a:p>
          <a:p>
            <a:pPr lvl="1">
              <a:buFont typeface="Arial" panose="020B0604020202020204" pitchFamily="34" charset="0"/>
              <a:buChar char="−"/>
            </a:pPr>
            <a:r>
              <a:rPr lang="en-AU" sz="1800" dirty="0">
                <a:latin typeface="+mn-lt"/>
              </a:rPr>
              <a:t>with increased overseas travel</a:t>
            </a:r>
          </a:p>
          <a:p>
            <a:endParaRPr lang="en-AU" dirty="0"/>
          </a:p>
        </p:txBody>
      </p:sp>
    </p:spTree>
    <p:extLst>
      <p:ext uri="{BB962C8B-B14F-4D97-AF65-F5344CB8AC3E}">
        <p14:creationId xmlns:p14="http://schemas.microsoft.com/office/powerpoint/2010/main" val="314042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2051" y="334250"/>
            <a:ext cx="8352928" cy="1089529"/>
          </a:xfrm>
        </p:spPr>
        <p:txBody>
          <a:bodyPr/>
          <a:lstStyle/>
          <a:p>
            <a:r>
              <a:rPr lang="en-AU" dirty="0"/>
              <a:t>Some resistance is getting worse</a:t>
            </a:r>
          </a:p>
        </p:txBody>
      </p:sp>
      <p:pic>
        <p:nvPicPr>
          <p:cNvPr id="2" name="Picture 1">
            <a:extLst>
              <a:ext uri="{FF2B5EF4-FFF2-40B4-BE49-F238E27FC236}">
                <a16:creationId xmlns:a16="http://schemas.microsoft.com/office/drawing/2014/main" id="{0977E57F-63E6-4EC5-9F86-01A3C0B4CB70}"/>
              </a:ext>
            </a:extLst>
          </p:cNvPr>
          <p:cNvPicPr>
            <a:picLocks noChangeAspect="1"/>
          </p:cNvPicPr>
          <p:nvPr/>
        </p:nvPicPr>
        <p:blipFill>
          <a:blip r:embed="rId3"/>
          <a:stretch>
            <a:fillRect/>
          </a:stretch>
        </p:blipFill>
        <p:spPr>
          <a:xfrm>
            <a:off x="4468773" y="1112871"/>
            <a:ext cx="3503161" cy="4122725"/>
          </a:xfrm>
          <a:prstGeom prst="rect">
            <a:avLst/>
          </a:prstGeom>
        </p:spPr>
      </p:pic>
      <p:pic>
        <p:nvPicPr>
          <p:cNvPr id="10" name="Picture 9">
            <a:extLst>
              <a:ext uri="{FF2B5EF4-FFF2-40B4-BE49-F238E27FC236}">
                <a16:creationId xmlns:a16="http://schemas.microsoft.com/office/drawing/2014/main" id="{7F299B94-57C6-4D8E-A058-B2322C87AC6B}"/>
              </a:ext>
            </a:extLst>
          </p:cNvPr>
          <p:cNvPicPr>
            <a:picLocks noGrp="1" noChangeAspect="1" noChangeArrowheads="1"/>
          </p:cNvPicPr>
          <p:nvPr/>
        </p:nvPicPr>
        <p:blipFill>
          <a:blip r:embed="rId4"/>
          <a:stretch>
            <a:fillRect/>
          </a:stretch>
        </p:blipFill>
        <p:spPr bwMode="auto">
          <a:xfrm>
            <a:off x="1143001" y="1257587"/>
            <a:ext cx="3309843" cy="3878081"/>
          </a:xfrm>
          <a:prstGeom prst="rect">
            <a:avLst/>
          </a:prstGeom>
          <a:noFill/>
          <a:ln w="9525">
            <a:noFill/>
            <a:miter lim="800000"/>
          </a:ln>
        </p:spPr>
      </p:pic>
      <p:pic>
        <p:nvPicPr>
          <p:cNvPr id="2050" name="Picture 2" descr="Spread of carbapenemase-producing Enterobacteriaceae, 201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55" t="20160" r="64833" b="27392"/>
          <a:stretch/>
        </p:blipFill>
        <p:spPr bwMode="auto">
          <a:xfrm>
            <a:off x="4239683" y="3057805"/>
            <a:ext cx="1257664" cy="217779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94F7D62-0DAE-4AAD-9A74-7BE8A864507C}"/>
              </a:ext>
            </a:extLst>
          </p:cNvPr>
          <p:cNvSpPr/>
          <p:nvPr/>
        </p:nvSpPr>
        <p:spPr>
          <a:xfrm>
            <a:off x="1153644" y="1259284"/>
            <a:ext cx="769208" cy="32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2013</a:t>
            </a:r>
          </a:p>
        </p:txBody>
      </p:sp>
      <p:sp>
        <p:nvSpPr>
          <p:cNvPr id="13" name="Rectangle 12">
            <a:extLst>
              <a:ext uri="{FF2B5EF4-FFF2-40B4-BE49-F238E27FC236}">
                <a16:creationId xmlns:a16="http://schemas.microsoft.com/office/drawing/2014/main" id="{8075F3EC-9A03-47F9-BBA5-DA5F9D2D15A4}"/>
              </a:ext>
            </a:extLst>
          </p:cNvPr>
          <p:cNvSpPr/>
          <p:nvPr/>
        </p:nvSpPr>
        <p:spPr>
          <a:xfrm>
            <a:off x="4572001" y="1259284"/>
            <a:ext cx="738745" cy="32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2018</a:t>
            </a:r>
          </a:p>
        </p:txBody>
      </p:sp>
      <p:sp>
        <p:nvSpPr>
          <p:cNvPr id="14" name="Rectangle 13">
            <a:extLst>
              <a:ext uri="{FF2B5EF4-FFF2-40B4-BE49-F238E27FC236}">
                <a16:creationId xmlns:a16="http://schemas.microsoft.com/office/drawing/2014/main" id="{C7C0504C-A62C-48B2-AB8B-8A458F9C91DF}"/>
              </a:ext>
            </a:extLst>
          </p:cNvPr>
          <p:cNvSpPr/>
          <p:nvPr/>
        </p:nvSpPr>
        <p:spPr>
          <a:xfrm>
            <a:off x="1143001" y="1006115"/>
            <a:ext cx="3428998" cy="32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Carbapenem-resistant </a:t>
            </a:r>
            <a:r>
              <a:rPr lang="en-AU" sz="1350" i="1" dirty="0"/>
              <a:t>Enterobacteriaceae</a:t>
            </a:r>
          </a:p>
        </p:txBody>
      </p:sp>
      <p:sp>
        <p:nvSpPr>
          <p:cNvPr id="15" name="Rectangle 14">
            <a:extLst>
              <a:ext uri="{FF2B5EF4-FFF2-40B4-BE49-F238E27FC236}">
                <a16:creationId xmlns:a16="http://schemas.microsoft.com/office/drawing/2014/main" id="{9DD39BA3-5C58-4445-8C20-3C68310FD498}"/>
              </a:ext>
            </a:extLst>
          </p:cNvPr>
          <p:cNvSpPr/>
          <p:nvPr/>
        </p:nvSpPr>
        <p:spPr>
          <a:xfrm>
            <a:off x="4572000" y="1005578"/>
            <a:ext cx="3503162" cy="32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50" dirty="0"/>
              <a:t>Carbapenem-resistant </a:t>
            </a:r>
            <a:r>
              <a:rPr lang="en-AU" sz="1350" i="1" dirty="0"/>
              <a:t>Enterobacteriaceae</a:t>
            </a:r>
          </a:p>
        </p:txBody>
      </p:sp>
      <p:pic>
        <p:nvPicPr>
          <p:cNvPr id="11" name="Picture 10">
            <a:hlinkClick r:id="rId6"/>
            <a:extLst>
              <a:ext uri="{FF2B5EF4-FFF2-40B4-BE49-F238E27FC236}">
                <a16:creationId xmlns:a16="http://schemas.microsoft.com/office/drawing/2014/main" id="{85D15FFF-1327-42CE-B965-CFB50A9499D2}"/>
              </a:ext>
            </a:extLst>
          </p:cNvPr>
          <p:cNvPicPr>
            <a:picLocks noChangeAspect="1"/>
          </p:cNvPicPr>
          <p:nvPr/>
        </p:nvPicPr>
        <p:blipFill>
          <a:blip r:embed="rId7"/>
          <a:stretch>
            <a:fillRect/>
          </a:stretch>
        </p:blipFill>
        <p:spPr>
          <a:xfrm>
            <a:off x="7514180" y="4726384"/>
            <a:ext cx="502694" cy="509210"/>
          </a:xfrm>
          <a:prstGeom prst="rect">
            <a:avLst/>
          </a:prstGeom>
        </p:spPr>
      </p:pic>
    </p:spTree>
    <p:extLst>
      <p:ext uri="{BB962C8B-B14F-4D97-AF65-F5344CB8AC3E}">
        <p14:creationId xmlns:p14="http://schemas.microsoft.com/office/powerpoint/2010/main" val="195780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29DE52-0082-F5F4-CF10-497B1C1428FC}"/>
              </a:ext>
            </a:extLst>
          </p:cNvPr>
          <p:cNvSpPr>
            <a:spLocks noGrp="1"/>
          </p:cNvSpPr>
          <p:nvPr>
            <p:ph type="title"/>
          </p:nvPr>
        </p:nvSpPr>
        <p:spPr/>
        <p:txBody>
          <a:bodyPr/>
          <a:lstStyle/>
          <a:p>
            <a:r>
              <a:rPr lang="en-AU" dirty="0"/>
              <a:t>The antibiotic pipeline is drying up</a:t>
            </a:r>
          </a:p>
        </p:txBody>
      </p:sp>
      <p:pic>
        <p:nvPicPr>
          <p:cNvPr id="1028" name="Picture 4">
            <a:extLst>
              <a:ext uri="{FF2B5EF4-FFF2-40B4-BE49-F238E27FC236}">
                <a16:creationId xmlns:a16="http://schemas.microsoft.com/office/drawing/2014/main" id="{6EBE11C4-E870-C75E-CD1C-87CA39893C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06" y="1779662"/>
            <a:ext cx="9026464"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414869"/>
      </p:ext>
    </p:extLst>
  </p:cSld>
  <p:clrMapOvr>
    <a:masterClrMapping/>
  </p:clrMapOvr>
</p:sld>
</file>

<file path=ppt/theme/theme1.xml><?xml version="1.0" encoding="utf-8"?>
<a:theme xmlns:a="http://schemas.openxmlformats.org/drawingml/2006/main" name="Presentation no logo">
  <a:themeElements>
    <a:clrScheme name="ACSQHC">
      <a:dk1>
        <a:srgbClr val="1178A2"/>
      </a:dk1>
      <a:lt1>
        <a:srgbClr val="FFFFFF"/>
      </a:lt1>
      <a:dk2>
        <a:srgbClr val="005470"/>
      </a:dk2>
      <a:lt2>
        <a:srgbClr val="E7E6E6"/>
      </a:lt2>
      <a:accent1>
        <a:srgbClr val="00A9DD"/>
      </a:accent1>
      <a:accent2>
        <a:srgbClr val="2C9941"/>
      </a:accent2>
      <a:accent3>
        <a:srgbClr val="E07C00"/>
      </a:accent3>
      <a:accent4>
        <a:srgbClr val="F2CD00"/>
      </a:accent4>
      <a:accent5>
        <a:srgbClr val="8E8E89"/>
      </a:accent5>
      <a:accent6>
        <a:srgbClr val="3CAE2B"/>
      </a:accent6>
      <a:hlink>
        <a:srgbClr val="00B5CC"/>
      </a:hlink>
      <a:folHlink>
        <a:srgbClr val="954F72"/>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April 2024.POTM" id="{56E21245-F078-4894-8F51-7466C6AA3FA1}" vid="{7C0E1729-FEAB-40B8-AAA5-3658D49DF1AB}"/>
    </a:ext>
  </a:extLst>
</a:theme>
</file>

<file path=ppt/theme/theme2.xml><?xml version="1.0" encoding="utf-8"?>
<a:theme xmlns:a="http://schemas.openxmlformats.org/drawingml/2006/main" name="1_Custom Design">
  <a:themeElements>
    <a:clrScheme name="ACSQH dark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April 2024.POTM" id="{56E21245-F078-4894-8F51-7466C6AA3FA1}" vid="{03064042-7F65-446F-9B87-DEB5C53D64CA}"/>
    </a:ext>
  </a:extLst>
</a:theme>
</file>

<file path=ppt/theme/theme3.xml><?xml version="1.0" encoding="utf-8"?>
<a:theme xmlns:a="http://schemas.openxmlformats.org/drawingml/2006/main" name="2_Custom Design">
  <a:themeElements>
    <a:clrScheme name="ACSQH dark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April 2024.POTM" id="{56E21245-F078-4894-8F51-7466C6AA3FA1}" vid="{984A7CFF-B05E-400C-A40A-E1A27692DF6D}"/>
    </a:ext>
  </a:extLst>
</a:theme>
</file>

<file path=ppt/theme/theme4.xml><?xml version="1.0" encoding="utf-8"?>
<a:theme xmlns:a="http://schemas.openxmlformats.org/drawingml/2006/main" name="3_Custom Design">
  <a:themeElements>
    <a:clrScheme name="ACSQH dark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February 2021.PPTX" id="{E635A899-F685-4B9C-8872-453CE4467C30}" vid="{0E196C85-660B-4A43-A16D-A25C2830059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WAAW Health service organisations- Sept 2024</Template>
  <TotalTime>997</TotalTime>
  <Words>5181</Words>
  <Application>Microsoft Office PowerPoint</Application>
  <PresentationFormat>On-screen Show (16:9)</PresentationFormat>
  <Paragraphs>455</Paragraphs>
  <Slides>32</Slides>
  <Notes>31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32</vt:i4>
      </vt:variant>
    </vt:vector>
  </HeadingPairs>
  <TitlesOfParts>
    <vt:vector size="45" baseType="lpstr">
      <vt:lpstr>AppleSymbols</vt:lpstr>
      <vt:lpstr>Arial</vt:lpstr>
      <vt:lpstr>Calibri</vt:lpstr>
      <vt:lpstr>Courier New</vt:lpstr>
      <vt:lpstr>Google Sans</vt:lpstr>
      <vt:lpstr>Symbol</vt:lpstr>
      <vt:lpstr>Trebuchet MS</vt:lpstr>
      <vt:lpstr>Trebuchet MS Regular</vt:lpstr>
      <vt:lpstr>Wingdings</vt:lpstr>
      <vt:lpstr>Presentation no logo</vt:lpstr>
      <vt:lpstr>1_Custom Design</vt:lpstr>
      <vt:lpstr>2_Custom Design</vt:lpstr>
      <vt:lpstr>3_Custom Design</vt:lpstr>
      <vt:lpstr>World AMR Awareness Week</vt:lpstr>
      <vt:lpstr>Overview</vt:lpstr>
      <vt:lpstr>What are antimicrobials?</vt:lpstr>
      <vt:lpstr>What is antimicrobial resistance?</vt:lpstr>
      <vt:lpstr>Significance of AMR</vt:lpstr>
      <vt:lpstr>Antimicrobial-resistant infections</vt:lpstr>
      <vt:lpstr>How has AMR developed?</vt:lpstr>
      <vt:lpstr>Some resistance is getting worse</vt:lpstr>
      <vt:lpstr>The antibiotic pipeline is drying up</vt:lpstr>
      <vt:lpstr>AMR in Australia</vt:lpstr>
      <vt:lpstr>Australia’s response to AMR</vt:lpstr>
      <vt:lpstr>Surveillance: Antimicrobial Use and Resistance in Australia (AURA)</vt:lpstr>
      <vt:lpstr>PowerPoint Presentation</vt:lpstr>
      <vt:lpstr>AURA 2023 key findings</vt:lpstr>
      <vt:lpstr>AURA 2023 key findings</vt:lpstr>
      <vt:lpstr>Antimicrobial use in Australia</vt:lpstr>
      <vt:lpstr>Standards</vt:lpstr>
      <vt:lpstr>Antimicrobial resistance locally – What is happening in our health service?</vt:lpstr>
      <vt:lpstr>Local data</vt:lpstr>
      <vt:lpstr>Patient story </vt:lpstr>
      <vt:lpstr>Antimicrobial stewardship</vt:lpstr>
      <vt:lpstr>AMS – putting the pieces together</vt:lpstr>
      <vt:lpstr>Antimicrobial Stewardship in our healthcare facility </vt:lpstr>
      <vt:lpstr>Antimicrobial stewardship – not just for hospitals</vt:lpstr>
      <vt:lpstr>Sustainability + Environment </vt:lpstr>
      <vt:lpstr>World AMR Awareness Week</vt:lpstr>
      <vt:lpstr>World AMR Awareness Week</vt:lpstr>
      <vt:lpstr>Commission resources for AMS</vt:lpstr>
      <vt:lpstr>Partnering with consumers</vt:lpstr>
      <vt:lpstr>Therapeutic Guidelines</vt:lpstr>
      <vt:lpstr>Key messages</vt:lpstr>
      <vt:lpstr>PowerPoint Presentation</vt:lpstr>
    </vt:vector>
  </TitlesOfParts>
  <Company>Australian Commission on Safety and Quality in Health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AMR Awareness Week Health Service Organisations presentation</dc:title>
  <dc:creator>TRAN, Kylie</dc:creator>
  <cp:lastModifiedBy>ZHAO, Denise</cp:lastModifiedBy>
  <cp:revision>72</cp:revision>
  <dcterms:created xsi:type="dcterms:W3CDTF">2024-09-10T22:52:02Z</dcterms:created>
  <dcterms:modified xsi:type="dcterms:W3CDTF">2024-11-04T23:32:45Z</dcterms:modified>
</cp:coreProperties>
</file>