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handoutMasterIdLst>
    <p:handoutMasterId r:id="rId25"/>
  </p:handoutMasterIdLst>
  <p:sldIdLst>
    <p:sldId id="324" r:id="rId5"/>
    <p:sldId id="316" r:id="rId6"/>
    <p:sldId id="503" r:id="rId7"/>
    <p:sldId id="281" r:id="rId8"/>
    <p:sldId id="491" r:id="rId9"/>
    <p:sldId id="492" r:id="rId10"/>
    <p:sldId id="470" r:id="rId11"/>
    <p:sldId id="493" r:id="rId12"/>
    <p:sldId id="494" r:id="rId13"/>
    <p:sldId id="495" r:id="rId14"/>
    <p:sldId id="498" r:id="rId15"/>
    <p:sldId id="453" r:id="rId16"/>
    <p:sldId id="478" r:id="rId17"/>
    <p:sldId id="506" r:id="rId18"/>
    <p:sldId id="500" r:id="rId19"/>
    <p:sldId id="485" r:id="rId20"/>
    <p:sldId id="501" r:id="rId21"/>
    <p:sldId id="437" r:id="rId22"/>
    <p:sldId id="504" r:id="rId2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E2B552-3AEC-744B-E067-0A45BEB3F094}" name="NICHOLES, Anna" initials="AN" userId="S::Anna.NICHOLES@safetyandquality.gov.au::99f972d1-da72-495f-9ee1-2fad3d6513a3" providerId="AD"/>
  <p188:author id="{1B8ED46F-1362-58FB-0459-D1250238F0B3}" name="FRASER, Nikki" initials="NF" userId="S::Nikki.FRASER@safetyandquality.gov.au::a0a62029-ba40-4bfe-9b24-f00168f906fc" providerId="AD"/>
  <p188:author id="{D3F9C777-9A25-7343-2D0A-21BB67F69146}" name="MCENTEE, Brad" initials="BM" userId="S::Bradley.MCENTEE@safetyandquality.gov.au::2589bad1-818a-4781-9a05-156ef4ca8560" providerId="AD"/>
  <p188:author id="{4F41C686-CCD2-89C9-E426-43DAA5AC0F14}" name="GRALTON, Jan" initials="JG" userId="S::Jan.Gralton@safetyandquality.gov.au::7f5cdbbb-b603-45b5-b2a0-d801c1ef30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C1E00"/>
    <a:srgbClr val="FFF1E7"/>
    <a:srgbClr val="FFA97E"/>
    <a:srgbClr val="FFC6A0"/>
    <a:srgbClr val="FFE2D0"/>
    <a:srgbClr val="F4FCEA"/>
    <a:srgbClr val="E8F9D5"/>
    <a:srgbClr val="D1F2AC"/>
    <a:srgbClr val="B2DE69"/>
    <a:srgbClr val="006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87CE94-00C8-43B9-8301-809DF69BA2C7}" v="15" dt="2026-03-22T23:39:33.233"/>
    <p1510:client id="{5AE04B03-A27D-4824-996A-9F890CB29484}" v="4" dt="2026-03-22T23:51:28.514"/>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122" autoAdjust="0"/>
  </p:normalViewPr>
  <p:slideViewPr>
    <p:cSldViewPr snapToGrid="0">
      <p:cViewPr varScale="1">
        <p:scale>
          <a:sx n="65" d="100"/>
          <a:sy n="65" d="100"/>
        </p:scale>
        <p:origin x="1296" y="60"/>
      </p:cViewPr>
      <p:guideLst/>
    </p:cSldViewPr>
  </p:slideViewPr>
  <p:notesTextViewPr>
    <p:cViewPr>
      <p:scale>
        <a:sx n="1" d="1"/>
        <a:sy n="1" d="1"/>
      </p:scale>
      <p:origin x="0" y="0"/>
    </p:cViewPr>
  </p:notesTextViewPr>
  <p:notesViewPr>
    <p:cSldViewPr snapToGrid="0">
      <p:cViewPr>
        <p:scale>
          <a:sx n="1" d="2"/>
          <a:sy n="1" d="2"/>
        </p:scale>
        <p:origin x="4632" y="10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SER, Nikki" userId="a0a62029-ba40-4bfe-9b24-f00168f906fc" providerId="ADAL" clId="{8CA04AB4-2D7A-4F24-B787-107C33927A19}"/>
    <pc:docChg chg="undo custSel modSld">
      <pc:chgData name="FRASER, Nikki" userId="a0a62029-ba40-4bfe-9b24-f00168f906fc" providerId="ADAL" clId="{8CA04AB4-2D7A-4F24-B787-107C33927A19}" dt="2026-03-22T23:52:24.629" v="143" actId="20577"/>
      <pc:docMkLst>
        <pc:docMk/>
      </pc:docMkLst>
      <pc:sldChg chg="addSp modSp mod modAnim">
        <pc:chgData name="FRASER, Nikki" userId="a0a62029-ba40-4bfe-9b24-f00168f906fc" providerId="ADAL" clId="{8CA04AB4-2D7A-4F24-B787-107C33927A19}" dt="2026-03-22T23:50:10.096" v="136"/>
        <pc:sldMkLst>
          <pc:docMk/>
          <pc:sldMk cId="1860808696" sldId="453"/>
        </pc:sldMkLst>
        <pc:spChg chg="add mod">
          <ac:chgData name="FRASER, Nikki" userId="a0a62029-ba40-4bfe-9b24-f00168f906fc" providerId="ADAL" clId="{8CA04AB4-2D7A-4F24-B787-107C33927A19}" dt="2026-03-22T23:50:10.096" v="136"/>
          <ac:spMkLst>
            <pc:docMk/>
            <pc:sldMk cId="1860808696" sldId="453"/>
            <ac:spMk id="4" creationId="{435D7FB3-1224-7BFB-DE51-BF104CDF9D2D}"/>
          </ac:spMkLst>
        </pc:spChg>
        <pc:spChg chg="mod">
          <ac:chgData name="FRASER, Nikki" userId="a0a62029-ba40-4bfe-9b24-f00168f906fc" providerId="ADAL" clId="{8CA04AB4-2D7A-4F24-B787-107C33927A19}" dt="2026-03-22T23:39:26.125" v="84" actId="20577"/>
          <ac:spMkLst>
            <pc:docMk/>
            <pc:sldMk cId="1860808696" sldId="453"/>
            <ac:spMk id="6" creationId="{B64F5A28-CFA8-B80B-2B53-885D3653740B}"/>
          </ac:spMkLst>
        </pc:spChg>
        <pc:spChg chg="mod">
          <ac:chgData name="FRASER, Nikki" userId="a0a62029-ba40-4bfe-9b24-f00168f906fc" providerId="ADAL" clId="{8CA04AB4-2D7A-4F24-B787-107C33927A19}" dt="2026-03-22T23:39:30.551" v="88" actId="403"/>
          <ac:spMkLst>
            <pc:docMk/>
            <pc:sldMk cId="1860808696" sldId="453"/>
            <ac:spMk id="7" creationId="{E4C43AF4-75FF-DEA4-20BF-F0C52BAD5B71}"/>
          </ac:spMkLst>
        </pc:spChg>
      </pc:sldChg>
      <pc:sldChg chg="addSp modSp mod">
        <pc:chgData name="FRASER, Nikki" userId="a0a62029-ba40-4bfe-9b24-f00168f906fc" providerId="ADAL" clId="{8CA04AB4-2D7A-4F24-B787-107C33927A19}" dt="2026-03-22T23:51:25.587" v="138"/>
        <pc:sldMkLst>
          <pc:docMk/>
          <pc:sldMk cId="640493673" sldId="478"/>
        </pc:sldMkLst>
        <pc:spChg chg="add mod">
          <ac:chgData name="FRASER, Nikki" userId="a0a62029-ba40-4bfe-9b24-f00168f906fc" providerId="ADAL" clId="{8CA04AB4-2D7A-4F24-B787-107C33927A19}" dt="2026-03-22T23:51:25.587" v="138"/>
          <ac:spMkLst>
            <pc:docMk/>
            <pc:sldMk cId="640493673" sldId="478"/>
            <ac:spMk id="4" creationId="{570F7760-7C24-F194-20CA-59D26A747D10}"/>
          </ac:spMkLst>
        </pc:spChg>
        <pc:spChg chg="mod">
          <ac:chgData name="FRASER, Nikki" userId="a0a62029-ba40-4bfe-9b24-f00168f906fc" providerId="ADAL" clId="{8CA04AB4-2D7A-4F24-B787-107C33927A19}" dt="2026-03-22T23:51:22.429" v="137" actId="1036"/>
          <ac:spMkLst>
            <pc:docMk/>
            <pc:sldMk cId="640493673" sldId="478"/>
            <ac:spMk id="7" creationId="{E4C43AF4-75FF-DEA4-20BF-F0C52BAD5B71}"/>
          </ac:spMkLst>
        </pc:spChg>
      </pc:sldChg>
      <pc:sldChg chg="addSp modSp mod">
        <pc:chgData name="FRASER, Nikki" userId="a0a62029-ba40-4bfe-9b24-f00168f906fc" providerId="ADAL" clId="{8CA04AB4-2D7A-4F24-B787-107C33927A19}" dt="2026-03-22T23:50:05.107" v="135" actId="1076"/>
        <pc:sldMkLst>
          <pc:docMk/>
          <pc:sldMk cId="2115637859" sldId="498"/>
        </pc:sldMkLst>
        <pc:spChg chg="add mod">
          <ac:chgData name="FRASER, Nikki" userId="a0a62029-ba40-4bfe-9b24-f00168f906fc" providerId="ADAL" clId="{8CA04AB4-2D7A-4F24-B787-107C33927A19}" dt="2026-03-22T23:49:51.054" v="132"/>
          <ac:spMkLst>
            <pc:docMk/>
            <pc:sldMk cId="2115637859" sldId="498"/>
            <ac:spMk id="4" creationId="{9DA4C4AB-BAC5-637D-16CE-486E6224C2A3}"/>
          </ac:spMkLst>
        </pc:spChg>
        <pc:spChg chg="mod">
          <ac:chgData name="FRASER, Nikki" userId="a0a62029-ba40-4bfe-9b24-f00168f906fc" providerId="ADAL" clId="{8CA04AB4-2D7A-4F24-B787-107C33927A19}" dt="2026-03-22T23:50:05.107" v="135" actId="1076"/>
          <ac:spMkLst>
            <pc:docMk/>
            <pc:sldMk cId="2115637859" sldId="498"/>
            <ac:spMk id="7" creationId="{E4C43AF4-75FF-DEA4-20BF-F0C52BAD5B71}"/>
          </ac:spMkLst>
        </pc:spChg>
      </pc:sldChg>
      <pc:sldChg chg="addSp modSp mod">
        <pc:chgData name="FRASER, Nikki" userId="a0a62029-ba40-4bfe-9b24-f00168f906fc" providerId="ADAL" clId="{8CA04AB4-2D7A-4F24-B787-107C33927A19}" dt="2026-03-22T23:51:49.176" v="142" actId="1076"/>
        <pc:sldMkLst>
          <pc:docMk/>
          <pc:sldMk cId="2464213976" sldId="499"/>
        </pc:sldMkLst>
        <pc:spChg chg="mod">
          <ac:chgData name="FRASER, Nikki" userId="a0a62029-ba40-4bfe-9b24-f00168f906fc" providerId="ADAL" clId="{8CA04AB4-2D7A-4F24-B787-107C33927A19}" dt="2026-03-22T23:51:49.176" v="142" actId="1076"/>
          <ac:spMkLst>
            <pc:docMk/>
            <pc:sldMk cId="2464213976" sldId="499"/>
            <ac:spMk id="4" creationId="{492BF3DA-1AA7-052E-4C76-9BCFDB6024C2}"/>
          </ac:spMkLst>
        </pc:spChg>
        <pc:spChg chg="mod">
          <ac:chgData name="FRASER, Nikki" userId="a0a62029-ba40-4bfe-9b24-f00168f906fc" providerId="ADAL" clId="{8CA04AB4-2D7A-4F24-B787-107C33927A19}" dt="2026-03-22T23:51:42.521" v="141" actId="255"/>
          <ac:spMkLst>
            <pc:docMk/>
            <pc:sldMk cId="2464213976" sldId="499"/>
            <ac:spMk id="5" creationId="{D0B4F45A-1EB2-8E8D-B743-ADCA2B7C4BD3}"/>
          </ac:spMkLst>
        </pc:spChg>
        <pc:spChg chg="add mod">
          <ac:chgData name="FRASER, Nikki" userId="a0a62029-ba40-4bfe-9b24-f00168f906fc" providerId="ADAL" clId="{8CA04AB4-2D7A-4F24-B787-107C33927A19}" dt="2026-03-22T23:51:28.514" v="139"/>
          <ac:spMkLst>
            <pc:docMk/>
            <pc:sldMk cId="2464213976" sldId="499"/>
            <ac:spMk id="6" creationId="{FC1650C0-158D-3EE1-66F3-B5D3C387691A}"/>
          </ac:spMkLst>
        </pc:spChg>
        <pc:spChg chg="mod">
          <ac:chgData name="FRASER, Nikki" userId="a0a62029-ba40-4bfe-9b24-f00168f906fc" providerId="ADAL" clId="{8CA04AB4-2D7A-4F24-B787-107C33927A19}" dt="2026-03-22T23:51:49.176" v="142" actId="1076"/>
          <ac:spMkLst>
            <pc:docMk/>
            <pc:sldMk cId="2464213976" sldId="499"/>
            <ac:spMk id="8" creationId="{2D4E2770-8BB0-AB3D-B15D-CE9DEADB646C}"/>
          </ac:spMkLst>
        </pc:spChg>
      </pc:sldChg>
      <pc:sldChg chg="modSp mod">
        <pc:chgData name="FRASER, Nikki" userId="a0a62029-ba40-4bfe-9b24-f00168f906fc" providerId="ADAL" clId="{8CA04AB4-2D7A-4F24-B787-107C33927A19}" dt="2026-03-22T23:49:43.134" v="131" actId="20577"/>
        <pc:sldMkLst>
          <pc:docMk/>
          <pc:sldMk cId="2312923483" sldId="500"/>
        </pc:sldMkLst>
        <pc:spChg chg="mod">
          <ac:chgData name="FRASER, Nikki" userId="a0a62029-ba40-4bfe-9b24-f00168f906fc" providerId="ADAL" clId="{8CA04AB4-2D7A-4F24-B787-107C33927A19}" dt="2026-03-22T23:42:13.205" v="122" actId="1076"/>
          <ac:spMkLst>
            <pc:docMk/>
            <pc:sldMk cId="2312923483" sldId="500"/>
            <ac:spMk id="4" creationId="{51E5C66B-1702-0801-3A0C-307F0B771DB9}"/>
          </ac:spMkLst>
        </pc:spChg>
        <pc:spChg chg="mod">
          <ac:chgData name="FRASER, Nikki" userId="a0a62029-ba40-4bfe-9b24-f00168f906fc" providerId="ADAL" clId="{8CA04AB4-2D7A-4F24-B787-107C33927A19}" dt="2026-03-22T23:41:43.487" v="119" actId="1076"/>
          <ac:spMkLst>
            <pc:docMk/>
            <pc:sldMk cId="2312923483" sldId="500"/>
            <ac:spMk id="7" creationId="{E4C43AF4-75FF-DEA4-20BF-F0C52BAD5B71}"/>
          </ac:spMkLst>
        </pc:spChg>
        <pc:spChg chg="mod">
          <ac:chgData name="FRASER, Nikki" userId="a0a62029-ba40-4bfe-9b24-f00168f906fc" providerId="ADAL" clId="{8CA04AB4-2D7A-4F24-B787-107C33927A19}" dt="2026-03-22T23:49:43.134" v="131" actId="20577"/>
          <ac:spMkLst>
            <pc:docMk/>
            <pc:sldMk cId="2312923483" sldId="500"/>
            <ac:spMk id="10" creationId="{E335B6AE-B6C6-4E83-E406-904CEA8E20EF}"/>
          </ac:spMkLst>
        </pc:spChg>
      </pc:sldChg>
      <pc:sldChg chg="modSp mod">
        <pc:chgData name="FRASER, Nikki" userId="a0a62029-ba40-4bfe-9b24-f00168f906fc" providerId="ADAL" clId="{8CA04AB4-2D7A-4F24-B787-107C33927A19}" dt="2026-03-22T23:52:24.629" v="143" actId="20577"/>
        <pc:sldMkLst>
          <pc:docMk/>
          <pc:sldMk cId="3320285960" sldId="501"/>
        </pc:sldMkLst>
        <pc:spChg chg="mod">
          <ac:chgData name="FRASER, Nikki" userId="a0a62029-ba40-4bfe-9b24-f00168f906fc" providerId="ADAL" clId="{8CA04AB4-2D7A-4F24-B787-107C33927A19}" dt="2026-03-22T23:52:24.629" v="143" actId="20577"/>
          <ac:spMkLst>
            <pc:docMk/>
            <pc:sldMk cId="3320285960" sldId="501"/>
            <ac:spMk id="7" creationId="{605BB563-7DE9-9686-BE89-C12E6FD9CE80}"/>
          </ac:spMkLst>
        </pc:spChg>
        <pc:picChg chg="mod">
          <ac:chgData name="FRASER, Nikki" userId="a0a62029-ba40-4bfe-9b24-f00168f906fc" providerId="ADAL" clId="{8CA04AB4-2D7A-4F24-B787-107C33927A19}" dt="2026-03-22T23:42:24.278" v="123" actId="1076"/>
          <ac:picMkLst>
            <pc:docMk/>
            <pc:sldMk cId="3320285960" sldId="501"/>
            <ac:picMk id="12" creationId="{9AF2F1F2-201A-F5FE-9AE3-AC5D3F4E3EFB}"/>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359B3-2020-4632-A393-61A8E159184F}" type="doc">
      <dgm:prSet loTypeId="urn:microsoft.com/office/officeart/2005/8/layout/vList3" loCatId="list" qsTypeId="urn:microsoft.com/office/officeart/2005/8/quickstyle/simple4" qsCatId="simple" csTypeId="urn:microsoft.com/office/officeart/2005/8/colors/accent2_1" csCatId="accent2" phldr="1"/>
      <dgm:spPr/>
      <dgm:t>
        <a:bodyPr/>
        <a:lstStyle/>
        <a:p>
          <a:endParaRPr lang="en-AU"/>
        </a:p>
      </dgm:t>
    </dgm:pt>
    <dgm:pt modelId="{6ED483BD-0323-45C0-B28F-83CC7901B0EC}">
      <dgm:prSet/>
      <dgm:spPr/>
      <dgm:t>
        <a:bodyPr/>
        <a:lstStyle/>
        <a:p>
          <a:r>
            <a:rPr lang="en-AU" dirty="0">
              <a:latin typeface="Arial" panose="020B0604020202020204" pitchFamily="34" charset="0"/>
              <a:cs typeface="Arial" panose="020B0604020202020204" pitchFamily="34" charset="0"/>
            </a:rPr>
            <a:t>avoiding irritants on the skin, </a:t>
          </a:r>
          <a:r>
            <a:rPr lang="en-AU" b="0" i="0" dirty="0">
              <a:effectLst/>
              <a:latin typeface="Arial" panose="020B0604020202020204" pitchFamily="34" charset="0"/>
              <a:cs typeface="Arial" panose="020B0604020202020204" pitchFamily="34" charset="0"/>
            </a:rPr>
            <a:t>such as chemicals, heat, dirt and sweating/moisture</a:t>
          </a:r>
          <a:endParaRPr lang="en-AU" dirty="0"/>
        </a:p>
      </dgm:t>
    </dgm:pt>
    <dgm:pt modelId="{8105F11B-94EA-46EF-8233-7EAD73BBD003}" type="parTrans" cxnId="{DE7E9468-F505-4F0C-A17A-216D225B2012}">
      <dgm:prSet/>
      <dgm:spPr/>
      <dgm:t>
        <a:bodyPr/>
        <a:lstStyle/>
        <a:p>
          <a:endParaRPr lang="en-AU"/>
        </a:p>
      </dgm:t>
    </dgm:pt>
    <dgm:pt modelId="{6FAA1B22-0067-4C67-A662-B7D101E9029D}" type="sibTrans" cxnId="{DE7E9468-F505-4F0C-A17A-216D225B2012}">
      <dgm:prSet/>
      <dgm:spPr/>
      <dgm:t>
        <a:bodyPr/>
        <a:lstStyle/>
        <a:p>
          <a:endParaRPr lang="en-AU"/>
        </a:p>
      </dgm:t>
    </dgm:pt>
    <dgm:pt modelId="{27D87254-98A3-4164-907F-690434FE753B}">
      <dgm:prSet/>
      <dgm:spPr/>
      <dgm:t>
        <a:bodyPr/>
        <a:lstStyle/>
        <a:p>
          <a:r>
            <a:rPr lang="en-AU" dirty="0">
              <a:latin typeface="Arial" panose="020B0604020202020204" pitchFamily="34" charset="0"/>
              <a:cs typeface="Arial" panose="020B0604020202020204" pitchFamily="34" charset="0"/>
            </a:rPr>
            <a:t>drying your hands thoroughly after washing with soap and water</a:t>
          </a:r>
          <a:endParaRPr lang="en-AU" dirty="0"/>
        </a:p>
      </dgm:t>
    </dgm:pt>
    <dgm:pt modelId="{4326036C-43F7-4BCC-A7F3-217CC9788EF8}" type="parTrans" cxnId="{64CC5FD6-83E3-4EBA-90AD-01F4447ACF3B}">
      <dgm:prSet/>
      <dgm:spPr/>
      <dgm:t>
        <a:bodyPr/>
        <a:lstStyle/>
        <a:p>
          <a:endParaRPr lang="en-AU"/>
        </a:p>
      </dgm:t>
    </dgm:pt>
    <dgm:pt modelId="{211319B9-69DD-4114-8AE6-882E523C1E84}" type="sibTrans" cxnId="{64CC5FD6-83E3-4EBA-90AD-01F4447ACF3B}">
      <dgm:prSet/>
      <dgm:spPr/>
      <dgm:t>
        <a:bodyPr/>
        <a:lstStyle/>
        <a:p>
          <a:endParaRPr lang="en-AU"/>
        </a:p>
      </dgm:t>
    </dgm:pt>
    <dgm:pt modelId="{88BF8B57-B9B9-4BFE-8D8F-82826B07C7E1}">
      <dgm:prSet/>
      <dgm:spPr/>
      <dgm:t>
        <a:bodyPr/>
        <a:lstStyle/>
        <a:p>
          <a:r>
            <a:rPr lang="en-AU">
              <a:latin typeface="Arial" panose="020B0604020202020204" pitchFamily="34" charset="0"/>
              <a:cs typeface="Arial" panose="020B0604020202020204" pitchFamily="34" charset="0"/>
            </a:rPr>
            <a:t>moisturising your hands regularly</a:t>
          </a:r>
          <a:endParaRPr lang="en-AU" dirty="0"/>
        </a:p>
      </dgm:t>
    </dgm:pt>
    <dgm:pt modelId="{EB60E402-8D18-4E00-B020-7F8E15548C82}" type="parTrans" cxnId="{1F8F1124-CC8F-4F10-9727-D70710257254}">
      <dgm:prSet/>
      <dgm:spPr/>
      <dgm:t>
        <a:bodyPr/>
        <a:lstStyle/>
        <a:p>
          <a:endParaRPr lang="en-AU"/>
        </a:p>
      </dgm:t>
    </dgm:pt>
    <dgm:pt modelId="{B2B0294F-653D-42EA-B9A6-685201A98DD8}" type="sibTrans" cxnId="{1F8F1124-CC8F-4F10-9727-D70710257254}">
      <dgm:prSet/>
      <dgm:spPr/>
      <dgm:t>
        <a:bodyPr/>
        <a:lstStyle/>
        <a:p>
          <a:endParaRPr lang="en-AU"/>
        </a:p>
      </dgm:t>
    </dgm:pt>
    <dgm:pt modelId="{E090C23E-A631-43A4-8A49-5FAB6934284E}">
      <dgm:prSet/>
      <dgm:spPr/>
      <dgm:t>
        <a:bodyPr/>
        <a:lstStyle/>
        <a:p>
          <a:r>
            <a:rPr lang="en-AU" dirty="0">
              <a:latin typeface="Arial" panose="020B0604020202020204" pitchFamily="34" charset="0"/>
              <a:cs typeface="Arial" panose="020B0604020202020204" pitchFamily="34" charset="0"/>
            </a:rPr>
            <a:t>protecting irritated or damaged skin on your hands with a waterproof film or dressing</a:t>
          </a:r>
        </a:p>
      </dgm:t>
    </dgm:pt>
    <dgm:pt modelId="{5FCF5FD0-D4EC-44F2-9AD0-81C09B263252}" type="parTrans" cxnId="{272ED8BB-2C8D-44BB-90CF-3489E75731BE}">
      <dgm:prSet/>
      <dgm:spPr/>
      <dgm:t>
        <a:bodyPr/>
        <a:lstStyle/>
        <a:p>
          <a:endParaRPr lang="en-AU"/>
        </a:p>
      </dgm:t>
    </dgm:pt>
    <dgm:pt modelId="{6C89ABAD-B9FC-4932-862D-51EB5C95077F}" type="sibTrans" cxnId="{272ED8BB-2C8D-44BB-90CF-3489E75731BE}">
      <dgm:prSet/>
      <dgm:spPr/>
      <dgm:t>
        <a:bodyPr/>
        <a:lstStyle/>
        <a:p>
          <a:endParaRPr lang="en-AU"/>
        </a:p>
      </dgm:t>
    </dgm:pt>
    <dgm:pt modelId="{B8B3EC14-C2CC-465F-8D31-7D99A4B85EE1}">
      <dgm:prSet/>
      <dgm:spPr/>
      <dgm:t>
        <a:bodyPr/>
        <a:lstStyle/>
        <a:p>
          <a:r>
            <a:rPr lang="en-AU" dirty="0">
              <a:latin typeface="Arial" panose="020B0604020202020204" pitchFamily="34" charset="0"/>
              <a:cs typeface="Arial" panose="020B0604020202020204" pitchFamily="34" charset="0"/>
            </a:rPr>
            <a:t>reporting skin problems on your hands to management/staff health service</a:t>
          </a:r>
        </a:p>
      </dgm:t>
    </dgm:pt>
    <dgm:pt modelId="{BEA67281-E82D-45BB-90F5-A4126F3F2643}" type="parTrans" cxnId="{12AA84D3-FB61-4D8E-93A5-9DE802F7539C}">
      <dgm:prSet/>
      <dgm:spPr/>
      <dgm:t>
        <a:bodyPr/>
        <a:lstStyle/>
        <a:p>
          <a:endParaRPr lang="en-AU"/>
        </a:p>
      </dgm:t>
    </dgm:pt>
    <dgm:pt modelId="{AC16CBF0-A542-490E-A8D9-B0ECD7FFFFD2}" type="sibTrans" cxnId="{12AA84D3-FB61-4D8E-93A5-9DE802F7539C}">
      <dgm:prSet/>
      <dgm:spPr/>
      <dgm:t>
        <a:bodyPr/>
        <a:lstStyle/>
        <a:p>
          <a:endParaRPr lang="en-AU"/>
        </a:p>
      </dgm:t>
    </dgm:pt>
    <dgm:pt modelId="{46339826-021E-4EDE-9329-78E58CE357C3}">
      <dgm:prSet/>
      <dgm:spPr/>
      <dgm:t>
        <a:bodyPr/>
        <a:lstStyle/>
        <a:p>
          <a:r>
            <a:rPr lang="en-AU" dirty="0">
              <a:latin typeface="Arial" panose="020B0604020202020204" pitchFamily="34" charset="0"/>
              <a:cs typeface="Arial" panose="020B0604020202020204" pitchFamily="34" charset="0"/>
            </a:rPr>
            <a:t>seeking professional advice if you have irritated or damaged skin.</a:t>
          </a:r>
        </a:p>
      </dgm:t>
    </dgm:pt>
    <dgm:pt modelId="{37910F69-191C-4F45-B10B-8788561FB4FA}" type="parTrans" cxnId="{7F71FADB-AC3C-4C5B-99DB-7BF5FE6C6D3D}">
      <dgm:prSet/>
      <dgm:spPr/>
      <dgm:t>
        <a:bodyPr/>
        <a:lstStyle/>
        <a:p>
          <a:endParaRPr lang="en-AU"/>
        </a:p>
      </dgm:t>
    </dgm:pt>
    <dgm:pt modelId="{A7C886F8-AAE0-4A5A-829F-3AE3936B52E1}" type="sibTrans" cxnId="{7F71FADB-AC3C-4C5B-99DB-7BF5FE6C6D3D}">
      <dgm:prSet/>
      <dgm:spPr/>
      <dgm:t>
        <a:bodyPr/>
        <a:lstStyle/>
        <a:p>
          <a:endParaRPr lang="en-AU"/>
        </a:p>
      </dgm:t>
    </dgm:pt>
    <dgm:pt modelId="{90522070-DCA9-49AF-B010-59343EF8AEB7}" type="pres">
      <dgm:prSet presAssocID="{A34359B3-2020-4632-A393-61A8E159184F}" presName="linearFlow" presStyleCnt="0">
        <dgm:presLayoutVars>
          <dgm:dir/>
          <dgm:resizeHandles val="exact"/>
        </dgm:presLayoutVars>
      </dgm:prSet>
      <dgm:spPr/>
    </dgm:pt>
    <dgm:pt modelId="{095ED8C9-23ED-4250-824E-E75C2C7463A5}" type="pres">
      <dgm:prSet presAssocID="{6ED483BD-0323-45C0-B28F-83CC7901B0EC}" presName="composite" presStyleCnt="0"/>
      <dgm:spPr/>
    </dgm:pt>
    <dgm:pt modelId="{29F65767-BB82-4A8F-B034-6D7B7E5CB30D}" type="pres">
      <dgm:prSet presAssocID="{6ED483BD-0323-45C0-B28F-83CC7901B0EC}" presName="imgShp" presStyleLbl="fgImgPlac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adioactive outline"/>
        </a:ext>
      </dgm:extLst>
    </dgm:pt>
    <dgm:pt modelId="{721C24CE-43DB-41B1-B525-9C33C82DA789}" type="pres">
      <dgm:prSet presAssocID="{6ED483BD-0323-45C0-B28F-83CC7901B0EC}" presName="txShp" presStyleLbl="node1" presStyleIdx="0" presStyleCnt="6" custLinFactNeighborX="-1175" custLinFactNeighborY="-6519">
        <dgm:presLayoutVars>
          <dgm:bulletEnabled val="1"/>
        </dgm:presLayoutVars>
      </dgm:prSet>
      <dgm:spPr/>
    </dgm:pt>
    <dgm:pt modelId="{4952DE6B-BA97-4287-9305-0CC387B17DA7}" type="pres">
      <dgm:prSet presAssocID="{6FAA1B22-0067-4C67-A662-B7D101E9029D}" presName="spacing" presStyleCnt="0"/>
      <dgm:spPr/>
    </dgm:pt>
    <dgm:pt modelId="{8733A78E-D2E3-4AFB-A113-B7895D48D01F}" type="pres">
      <dgm:prSet presAssocID="{27D87254-98A3-4164-907F-690434FE753B}" presName="composite" presStyleCnt="0"/>
      <dgm:spPr/>
    </dgm:pt>
    <dgm:pt modelId="{34AD440A-5729-458D-9BD6-1BE1DB697271}" type="pres">
      <dgm:prSet presAssocID="{27D87254-98A3-4164-907F-690434FE753B}" presName="imgShp" presStyleLbl="fgImgPlac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owel outline"/>
        </a:ext>
      </dgm:extLst>
    </dgm:pt>
    <dgm:pt modelId="{1A1E8325-7357-461B-AAF3-1D26D6C1BE8A}" type="pres">
      <dgm:prSet presAssocID="{27D87254-98A3-4164-907F-690434FE753B}" presName="txShp" presStyleLbl="node1" presStyleIdx="1" presStyleCnt="6">
        <dgm:presLayoutVars>
          <dgm:bulletEnabled val="1"/>
        </dgm:presLayoutVars>
      </dgm:prSet>
      <dgm:spPr/>
    </dgm:pt>
    <dgm:pt modelId="{B12A9D4A-7959-4A60-9648-5AAA6031BCBE}" type="pres">
      <dgm:prSet presAssocID="{211319B9-69DD-4114-8AE6-882E523C1E84}" presName="spacing" presStyleCnt="0"/>
      <dgm:spPr/>
    </dgm:pt>
    <dgm:pt modelId="{5E8E27A7-D1ED-4767-A900-F04A84C8BBFD}" type="pres">
      <dgm:prSet presAssocID="{88BF8B57-B9B9-4BFE-8D8F-82826B07C7E1}" presName="composite" presStyleCnt="0"/>
      <dgm:spPr/>
    </dgm:pt>
    <dgm:pt modelId="{F13F0189-DB54-488D-BB6D-457C2F66C5A6}" type="pres">
      <dgm:prSet presAssocID="{88BF8B57-B9B9-4BFE-8D8F-82826B07C7E1}" presName="imgShp" presStyleLbl="fgImgPlac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ign language outline"/>
        </a:ext>
      </dgm:extLst>
    </dgm:pt>
    <dgm:pt modelId="{B9C47B8E-EF4E-4D01-939A-84367D06B5F1}" type="pres">
      <dgm:prSet presAssocID="{88BF8B57-B9B9-4BFE-8D8F-82826B07C7E1}" presName="txShp" presStyleLbl="node1" presStyleIdx="2" presStyleCnt="6">
        <dgm:presLayoutVars>
          <dgm:bulletEnabled val="1"/>
        </dgm:presLayoutVars>
      </dgm:prSet>
      <dgm:spPr/>
    </dgm:pt>
    <dgm:pt modelId="{B1F4A5CE-CA80-43CA-8EC8-DB16EC78EFC8}" type="pres">
      <dgm:prSet presAssocID="{B2B0294F-653D-42EA-B9A6-685201A98DD8}" presName="spacing" presStyleCnt="0"/>
      <dgm:spPr/>
    </dgm:pt>
    <dgm:pt modelId="{97557579-83D7-42CA-BC0D-937E22359E8E}" type="pres">
      <dgm:prSet presAssocID="{E090C23E-A631-43A4-8A49-5FAB6934284E}" presName="composite" presStyleCnt="0"/>
      <dgm:spPr/>
    </dgm:pt>
    <dgm:pt modelId="{A2BCEA5F-1D26-4CC8-9C2B-4CC7E387A3D7}" type="pres">
      <dgm:prSet presAssocID="{E090C23E-A631-43A4-8A49-5FAB6934284E}" presName="imgShp" presStyleLbl="fgImgPlac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dhesive Bandage outline"/>
        </a:ext>
      </dgm:extLst>
    </dgm:pt>
    <dgm:pt modelId="{D98FDF37-4797-4A4D-9C11-1EB715DA77E4}" type="pres">
      <dgm:prSet presAssocID="{E090C23E-A631-43A4-8A49-5FAB6934284E}" presName="txShp" presStyleLbl="node1" presStyleIdx="3" presStyleCnt="6">
        <dgm:presLayoutVars>
          <dgm:bulletEnabled val="1"/>
        </dgm:presLayoutVars>
      </dgm:prSet>
      <dgm:spPr/>
    </dgm:pt>
    <dgm:pt modelId="{C163DADF-37A8-49D7-BDB7-74AD80F3903F}" type="pres">
      <dgm:prSet presAssocID="{6C89ABAD-B9FC-4932-862D-51EB5C95077F}" presName="spacing" presStyleCnt="0"/>
      <dgm:spPr/>
    </dgm:pt>
    <dgm:pt modelId="{32EA70E3-5A06-4196-8AA8-0B2E5CC70CB8}" type="pres">
      <dgm:prSet presAssocID="{B8B3EC14-C2CC-465F-8D31-7D99A4B85EE1}" presName="composite" presStyleCnt="0"/>
      <dgm:spPr/>
    </dgm:pt>
    <dgm:pt modelId="{3E36F124-88C0-493F-8A89-84A9E5997DC3}" type="pres">
      <dgm:prSet presAssocID="{B8B3EC14-C2CC-465F-8D31-7D99A4B85EE1}" presName="imgShp" presStyleLbl="fgImgPlace1" presStyleIdx="4" presStyleCnt="6" custLinFactNeighborX="0" custLinFactNeighborY="-272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lipboard Partially Ticked outline"/>
        </a:ext>
      </dgm:extLst>
    </dgm:pt>
    <dgm:pt modelId="{706C7612-661A-494D-AD32-AED746B038D9}" type="pres">
      <dgm:prSet presAssocID="{B8B3EC14-C2CC-465F-8D31-7D99A4B85EE1}" presName="txShp" presStyleLbl="node1" presStyleIdx="4" presStyleCnt="6">
        <dgm:presLayoutVars>
          <dgm:bulletEnabled val="1"/>
        </dgm:presLayoutVars>
      </dgm:prSet>
      <dgm:spPr/>
    </dgm:pt>
    <dgm:pt modelId="{6D1FB99A-BD3A-433D-935F-CA56A53459CE}" type="pres">
      <dgm:prSet presAssocID="{AC16CBF0-A542-490E-A8D9-B0ECD7FFFFD2}" presName="spacing" presStyleCnt="0"/>
      <dgm:spPr/>
    </dgm:pt>
    <dgm:pt modelId="{16519EA2-BFF5-479A-AA3E-73FE4F4360EF}" type="pres">
      <dgm:prSet presAssocID="{46339826-021E-4EDE-9329-78E58CE357C3}" presName="composite" presStyleCnt="0"/>
      <dgm:spPr/>
    </dgm:pt>
    <dgm:pt modelId="{8B21D3A5-0DC8-4F7F-9178-490EB1F896AF}" type="pres">
      <dgm:prSet presAssocID="{46339826-021E-4EDE-9329-78E58CE357C3}" presName="imgShp"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Doctor female outline"/>
        </a:ext>
      </dgm:extLst>
    </dgm:pt>
    <dgm:pt modelId="{B9EF846E-9DA0-4E2B-8016-771D3B7E68A5}" type="pres">
      <dgm:prSet presAssocID="{46339826-021E-4EDE-9329-78E58CE357C3}" presName="txShp" presStyleLbl="node1" presStyleIdx="5" presStyleCnt="6">
        <dgm:presLayoutVars>
          <dgm:bulletEnabled val="1"/>
        </dgm:presLayoutVars>
      </dgm:prSet>
      <dgm:spPr/>
    </dgm:pt>
  </dgm:ptLst>
  <dgm:cxnLst>
    <dgm:cxn modelId="{1F8F1124-CC8F-4F10-9727-D70710257254}" srcId="{A34359B3-2020-4632-A393-61A8E159184F}" destId="{88BF8B57-B9B9-4BFE-8D8F-82826B07C7E1}" srcOrd="2" destOrd="0" parTransId="{EB60E402-8D18-4E00-B020-7F8E15548C82}" sibTransId="{B2B0294F-653D-42EA-B9A6-685201A98DD8}"/>
    <dgm:cxn modelId="{862E095E-4420-4B87-A9E1-1111F3AF266B}" type="presOf" srcId="{6ED483BD-0323-45C0-B28F-83CC7901B0EC}" destId="{721C24CE-43DB-41B1-B525-9C33C82DA789}" srcOrd="0" destOrd="0" presId="urn:microsoft.com/office/officeart/2005/8/layout/vList3"/>
    <dgm:cxn modelId="{DE7E9468-F505-4F0C-A17A-216D225B2012}" srcId="{A34359B3-2020-4632-A393-61A8E159184F}" destId="{6ED483BD-0323-45C0-B28F-83CC7901B0EC}" srcOrd="0" destOrd="0" parTransId="{8105F11B-94EA-46EF-8233-7EAD73BBD003}" sibTransId="{6FAA1B22-0067-4C67-A662-B7D101E9029D}"/>
    <dgm:cxn modelId="{28AD2C78-DA07-4C23-8EDD-D5BB16A083CC}" type="presOf" srcId="{A34359B3-2020-4632-A393-61A8E159184F}" destId="{90522070-DCA9-49AF-B010-59343EF8AEB7}" srcOrd="0" destOrd="0" presId="urn:microsoft.com/office/officeart/2005/8/layout/vList3"/>
    <dgm:cxn modelId="{12E8A883-E683-48CE-9187-DF963EFC84A2}" type="presOf" srcId="{E090C23E-A631-43A4-8A49-5FAB6934284E}" destId="{D98FDF37-4797-4A4D-9C11-1EB715DA77E4}" srcOrd="0" destOrd="0" presId="urn:microsoft.com/office/officeart/2005/8/layout/vList3"/>
    <dgm:cxn modelId="{B38A3492-A5B5-4339-AEB4-C0EE619EAA6F}" type="presOf" srcId="{B8B3EC14-C2CC-465F-8D31-7D99A4B85EE1}" destId="{706C7612-661A-494D-AD32-AED746B038D9}" srcOrd="0" destOrd="0" presId="urn:microsoft.com/office/officeart/2005/8/layout/vList3"/>
    <dgm:cxn modelId="{B43F77A4-594D-4DD5-BB11-8900F1359315}" type="presOf" srcId="{88BF8B57-B9B9-4BFE-8D8F-82826B07C7E1}" destId="{B9C47B8E-EF4E-4D01-939A-84367D06B5F1}" srcOrd="0" destOrd="0" presId="urn:microsoft.com/office/officeart/2005/8/layout/vList3"/>
    <dgm:cxn modelId="{55738FAE-6081-46BC-BE9B-8272D9835613}" type="presOf" srcId="{46339826-021E-4EDE-9329-78E58CE357C3}" destId="{B9EF846E-9DA0-4E2B-8016-771D3B7E68A5}" srcOrd="0" destOrd="0" presId="urn:microsoft.com/office/officeart/2005/8/layout/vList3"/>
    <dgm:cxn modelId="{7057DEB1-A0FF-4188-B6EE-E7ACA706B951}" type="presOf" srcId="{27D87254-98A3-4164-907F-690434FE753B}" destId="{1A1E8325-7357-461B-AAF3-1D26D6C1BE8A}" srcOrd="0" destOrd="0" presId="urn:microsoft.com/office/officeart/2005/8/layout/vList3"/>
    <dgm:cxn modelId="{272ED8BB-2C8D-44BB-90CF-3489E75731BE}" srcId="{A34359B3-2020-4632-A393-61A8E159184F}" destId="{E090C23E-A631-43A4-8A49-5FAB6934284E}" srcOrd="3" destOrd="0" parTransId="{5FCF5FD0-D4EC-44F2-9AD0-81C09B263252}" sibTransId="{6C89ABAD-B9FC-4932-862D-51EB5C95077F}"/>
    <dgm:cxn modelId="{12AA84D3-FB61-4D8E-93A5-9DE802F7539C}" srcId="{A34359B3-2020-4632-A393-61A8E159184F}" destId="{B8B3EC14-C2CC-465F-8D31-7D99A4B85EE1}" srcOrd="4" destOrd="0" parTransId="{BEA67281-E82D-45BB-90F5-A4126F3F2643}" sibTransId="{AC16CBF0-A542-490E-A8D9-B0ECD7FFFFD2}"/>
    <dgm:cxn modelId="{64CC5FD6-83E3-4EBA-90AD-01F4447ACF3B}" srcId="{A34359B3-2020-4632-A393-61A8E159184F}" destId="{27D87254-98A3-4164-907F-690434FE753B}" srcOrd="1" destOrd="0" parTransId="{4326036C-43F7-4BCC-A7F3-217CC9788EF8}" sibTransId="{211319B9-69DD-4114-8AE6-882E523C1E84}"/>
    <dgm:cxn modelId="{7F71FADB-AC3C-4C5B-99DB-7BF5FE6C6D3D}" srcId="{A34359B3-2020-4632-A393-61A8E159184F}" destId="{46339826-021E-4EDE-9329-78E58CE357C3}" srcOrd="5" destOrd="0" parTransId="{37910F69-191C-4F45-B10B-8788561FB4FA}" sibTransId="{A7C886F8-AAE0-4A5A-829F-3AE3936B52E1}"/>
    <dgm:cxn modelId="{2D55282C-E06F-45A3-AF1C-99E453B01D69}" type="presParOf" srcId="{90522070-DCA9-49AF-B010-59343EF8AEB7}" destId="{095ED8C9-23ED-4250-824E-E75C2C7463A5}" srcOrd="0" destOrd="0" presId="urn:microsoft.com/office/officeart/2005/8/layout/vList3"/>
    <dgm:cxn modelId="{A7306CA7-5883-459C-A3A1-8DE3C08E1E8E}" type="presParOf" srcId="{095ED8C9-23ED-4250-824E-E75C2C7463A5}" destId="{29F65767-BB82-4A8F-B034-6D7B7E5CB30D}" srcOrd="0" destOrd="0" presId="urn:microsoft.com/office/officeart/2005/8/layout/vList3"/>
    <dgm:cxn modelId="{20C2EFB6-0E52-43C1-A572-45A40A766083}" type="presParOf" srcId="{095ED8C9-23ED-4250-824E-E75C2C7463A5}" destId="{721C24CE-43DB-41B1-B525-9C33C82DA789}" srcOrd="1" destOrd="0" presId="urn:microsoft.com/office/officeart/2005/8/layout/vList3"/>
    <dgm:cxn modelId="{63495568-7BFA-4358-AEE5-DCA1094C42E3}" type="presParOf" srcId="{90522070-DCA9-49AF-B010-59343EF8AEB7}" destId="{4952DE6B-BA97-4287-9305-0CC387B17DA7}" srcOrd="1" destOrd="0" presId="urn:microsoft.com/office/officeart/2005/8/layout/vList3"/>
    <dgm:cxn modelId="{60FCDDCA-C754-4F4C-A932-2EFDFAA3275E}" type="presParOf" srcId="{90522070-DCA9-49AF-B010-59343EF8AEB7}" destId="{8733A78E-D2E3-4AFB-A113-B7895D48D01F}" srcOrd="2" destOrd="0" presId="urn:microsoft.com/office/officeart/2005/8/layout/vList3"/>
    <dgm:cxn modelId="{C25A297B-DC1C-437C-80EE-D35A2286B511}" type="presParOf" srcId="{8733A78E-D2E3-4AFB-A113-B7895D48D01F}" destId="{34AD440A-5729-458D-9BD6-1BE1DB697271}" srcOrd="0" destOrd="0" presId="urn:microsoft.com/office/officeart/2005/8/layout/vList3"/>
    <dgm:cxn modelId="{DFE8D8DE-641D-4C28-B4F1-D9875F40DBFC}" type="presParOf" srcId="{8733A78E-D2E3-4AFB-A113-B7895D48D01F}" destId="{1A1E8325-7357-461B-AAF3-1D26D6C1BE8A}" srcOrd="1" destOrd="0" presId="urn:microsoft.com/office/officeart/2005/8/layout/vList3"/>
    <dgm:cxn modelId="{8438599C-800E-4CDA-97DD-D2D1E04B9E18}" type="presParOf" srcId="{90522070-DCA9-49AF-B010-59343EF8AEB7}" destId="{B12A9D4A-7959-4A60-9648-5AAA6031BCBE}" srcOrd="3" destOrd="0" presId="urn:microsoft.com/office/officeart/2005/8/layout/vList3"/>
    <dgm:cxn modelId="{18D08C4D-AB40-41A7-B13D-BB0FA8A5F286}" type="presParOf" srcId="{90522070-DCA9-49AF-B010-59343EF8AEB7}" destId="{5E8E27A7-D1ED-4767-A900-F04A84C8BBFD}" srcOrd="4" destOrd="0" presId="urn:microsoft.com/office/officeart/2005/8/layout/vList3"/>
    <dgm:cxn modelId="{C84263C9-954D-4398-BD5E-BAD14465EE46}" type="presParOf" srcId="{5E8E27A7-D1ED-4767-A900-F04A84C8BBFD}" destId="{F13F0189-DB54-488D-BB6D-457C2F66C5A6}" srcOrd="0" destOrd="0" presId="urn:microsoft.com/office/officeart/2005/8/layout/vList3"/>
    <dgm:cxn modelId="{09EF3F0D-F66B-4723-A32D-D461A224372E}" type="presParOf" srcId="{5E8E27A7-D1ED-4767-A900-F04A84C8BBFD}" destId="{B9C47B8E-EF4E-4D01-939A-84367D06B5F1}" srcOrd="1" destOrd="0" presId="urn:microsoft.com/office/officeart/2005/8/layout/vList3"/>
    <dgm:cxn modelId="{646E2016-E6E9-406A-83FC-3E13FDAFF8E9}" type="presParOf" srcId="{90522070-DCA9-49AF-B010-59343EF8AEB7}" destId="{B1F4A5CE-CA80-43CA-8EC8-DB16EC78EFC8}" srcOrd="5" destOrd="0" presId="urn:microsoft.com/office/officeart/2005/8/layout/vList3"/>
    <dgm:cxn modelId="{FA5BEDFF-DC45-4026-AE7C-311EC87AA6E6}" type="presParOf" srcId="{90522070-DCA9-49AF-B010-59343EF8AEB7}" destId="{97557579-83D7-42CA-BC0D-937E22359E8E}" srcOrd="6" destOrd="0" presId="urn:microsoft.com/office/officeart/2005/8/layout/vList3"/>
    <dgm:cxn modelId="{0CDD5DC0-6367-49D1-BDB8-51C1DB7C9BB7}" type="presParOf" srcId="{97557579-83D7-42CA-BC0D-937E22359E8E}" destId="{A2BCEA5F-1D26-4CC8-9C2B-4CC7E387A3D7}" srcOrd="0" destOrd="0" presId="urn:microsoft.com/office/officeart/2005/8/layout/vList3"/>
    <dgm:cxn modelId="{89D4833D-FA44-4835-868F-A29AD240533B}" type="presParOf" srcId="{97557579-83D7-42CA-BC0D-937E22359E8E}" destId="{D98FDF37-4797-4A4D-9C11-1EB715DA77E4}" srcOrd="1" destOrd="0" presId="urn:microsoft.com/office/officeart/2005/8/layout/vList3"/>
    <dgm:cxn modelId="{161018A5-26C7-4C76-B6FD-E0BE33AC1D80}" type="presParOf" srcId="{90522070-DCA9-49AF-B010-59343EF8AEB7}" destId="{C163DADF-37A8-49D7-BDB7-74AD80F3903F}" srcOrd="7" destOrd="0" presId="urn:microsoft.com/office/officeart/2005/8/layout/vList3"/>
    <dgm:cxn modelId="{0445E52C-74E9-4DF0-8045-89182D624BE6}" type="presParOf" srcId="{90522070-DCA9-49AF-B010-59343EF8AEB7}" destId="{32EA70E3-5A06-4196-8AA8-0B2E5CC70CB8}" srcOrd="8" destOrd="0" presId="urn:microsoft.com/office/officeart/2005/8/layout/vList3"/>
    <dgm:cxn modelId="{47371A3E-6680-4AC6-AFBB-013652B2BD3F}" type="presParOf" srcId="{32EA70E3-5A06-4196-8AA8-0B2E5CC70CB8}" destId="{3E36F124-88C0-493F-8A89-84A9E5997DC3}" srcOrd="0" destOrd="0" presId="urn:microsoft.com/office/officeart/2005/8/layout/vList3"/>
    <dgm:cxn modelId="{EEC29915-47EE-4A24-8C48-FC2CBA4F8BE1}" type="presParOf" srcId="{32EA70E3-5A06-4196-8AA8-0B2E5CC70CB8}" destId="{706C7612-661A-494D-AD32-AED746B038D9}" srcOrd="1" destOrd="0" presId="urn:microsoft.com/office/officeart/2005/8/layout/vList3"/>
    <dgm:cxn modelId="{8791C273-0719-4535-851E-BFCFF5C61183}" type="presParOf" srcId="{90522070-DCA9-49AF-B010-59343EF8AEB7}" destId="{6D1FB99A-BD3A-433D-935F-CA56A53459CE}" srcOrd="9" destOrd="0" presId="urn:microsoft.com/office/officeart/2005/8/layout/vList3"/>
    <dgm:cxn modelId="{2F1C2CAD-3CB4-446D-A8F2-5A207FABA532}" type="presParOf" srcId="{90522070-DCA9-49AF-B010-59343EF8AEB7}" destId="{16519EA2-BFF5-479A-AA3E-73FE4F4360EF}" srcOrd="10" destOrd="0" presId="urn:microsoft.com/office/officeart/2005/8/layout/vList3"/>
    <dgm:cxn modelId="{86C5EB46-2B41-475C-99D4-078C56438EDE}" type="presParOf" srcId="{16519EA2-BFF5-479A-AA3E-73FE4F4360EF}" destId="{8B21D3A5-0DC8-4F7F-9178-490EB1F896AF}" srcOrd="0" destOrd="0" presId="urn:microsoft.com/office/officeart/2005/8/layout/vList3"/>
    <dgm:cxn modelId="{40C12913-9741-4220-A351-16BFC2A27EA1}" type="presParOf" srcId="{16519EA2-BFF5-479A-AA3E-73FE4F4360EF}" destId="{B9EF846E-9DA0-4E2B-8016-771D3B7E68A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C24CE-43DB-41B1-B525-9C33C82DA789}">
      <dsp:nvSpPr>
        <dsp:cNvPr id="0" name=""/>
        <dsp:cNvSpPr/>
      </dsp:nvSpPr>
      <dsp:spPr>
        <a:xfrm rot="10800000">
          <a:off x="1165346" y="0"/>
          <a:ext cx="4288497" cy="5422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9096" tIns="57150" rIns="106680" bIns="57150" numCol="1" spcCol="1270" anchor="ctr" anchorCtr="0">
          <a:noAutofit/>
        </a:bodyPr>
        <a:lstStyle/>
        <a:p>
          <a:pPr marL="0" lvl="0" indent="0" algn="ctr" defTabSz="666750">
            <a:lnSpc>
              <a:spcPct val="90000"/>
            </a:lnSpc>
            <a:spcBef>
              <a:spcPct val="0"/>
            </a:spcBef>
            <a:spcAft>
              <a:spcPct val="35000"/>
            </a:spcAft>
            <a:buNone/>
          </a:pPr>
          <a:r>
            <a:rPr lang="en-AU" sz="1500" kern="1200" dirty="0">
              <a:latin typeface="Arial" panose="020B0604020202020204" pitchFamily="34" charset="0"/>
              <a:cs typeface="Arial" panose="020B0604020202020204" pitchFamily="34" charset="0"/>
            </a:rPr>
            <a:t>avoiding irritants on the skin, </a:t>
          </a:r>
          <a:r>
            <a:rPr lang="en-AU" sz="1500" b="0" i="0" kern="1200" dirty="0">
              <a:effectLst/>
              <a:latin typeface="Arial" panose="020B0604020202020204" pitchFamily="34" charset="0"/>
              <a:cs typeface="Arial" panose="020B0604020202020204" pitchFamily="34" charset="0"/>
            </a:rPr>
            <a:t>such as chemicals, heat, dirt and sweating/moisture</a:t>
          </a:r>
          <a:endParaRPr lang="en-AU" sz="1500" kern="1200" dirty="0"/>
        </a:p>
      </dsp:txBody>
      <dsp:txXfrm rot="10800000">
        <a:off x="1300896" y="0"/>
        <a:ext cx="4152947" cy="542202"/>
      </dsp:txXfrm>
    </dsp:sp>
    <dsp:sp modelId="{29F65767-BB82-4A8F-B034-6D7B7E5CB30D}">
      <dsp:nvSpPr>
        <dsp:cNvPr id="0" name=""/>
        <dsp:cNvSpPr/>
      </dsp:nvSpPr>
      <dsp:spPr>
        <a:xfrm>
          <a:off x="944634" y="763"/>
          <a:ext cx="542202" cy="54220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A1E8325-7357-461B-AAF3-1D26D6C1BE8A}">
      <dsp:nvSpPr>
        <dsp:cNvPr id="0" name=""/>
        <dsp:cNvSpPr/>
      </dsp:nvSpPr>
      <dsp:spPr>
        <a:xfrm rot="10800000">
          <a:off x="1215736" y="704817"/>
          <a:ext cx="4288497" cy="5422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9096" tIns="57150" rIns="106680" bIns="57150" numCol="1" spcCol="1270" anchor="ctr" anchorCtr="0">
          <a:noAutofit/>
        </a:bodyPr>
        <a:lstStyle/>
        <a:p>
          <a:pPr marL="0" lvl="0" indent="0" algn="ctr" defTabSz="666750">
            <a:lnSpc>
              <a:spcPct val="90000"/>
            </a:lnSpc>
            <a:spcBef>
              <a:spcPct val="0"/>
            </a:spcBef>
            <a:spcAft>
              <a:spcPct val="35000"/>
            </a:spcAft>
            <a:buNone/>
          </a:pPr>
          <a:r>
            <a:rPr lang="en-AU" sz="1500" kern="1200" dirty="0">
              <a:latin typeface="Arial" panose="020B0604020202020204" pitchFamily="34" charset="0"/>
              <a:cs typeface="Arial" panose="020B0604020202020204" pitchFamily="34" charset="0"/>
            </a:rPr>
            <a:t>drying your hands thoroughly after washing with soap and water</a:t>
          </a:r>
          <a:endParaRPr lang="en-AU" sz="1500" kern="1200" dirty="0"/>
        </a:p>
      </dsp:txBody>
      <dsp:txXfrm rot="10800000">
        <a:off x="1351286" y="704817"/>
        <a:ext cx="4152947" cy="542202"/>
      </dsp:txXfrm>
    </dsp:sp>
    <dsp:sp modelId="{34AD440A-5729-458D-9BD6-1BE1DB697271}">
      <dsp:nvSpPr>
        <dsp:cNvPr id="0" name=""/>
        <dsp:cNvSpPr/>
      </dsp:nvSpPr>
      <dsp:spPr>
        <a:xfrm>
          <a:off x="944634" y="704817"/>
          <a:ext cx="542202" cy="542202"/>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B9C47B8E-EF4E-4D01-939A-84367D06B5F1}">
      <dsp:nvSpPr>
        <dsp:cNvPr id="0" name=""/>
        <dsp:cNvSpPr/>
      </dsp:nvSpPr>
      <dsp:spPr>
        <a:xfrm rot="10800000">
          <a:off x="1215736" y="1408871"/>
          <a:ext cx="4288497" cy="5422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9096" tIns="57150" rIns="106680" bIns="57150" numCol="1" spcCol="1270" anchor="ctr" anchorCtr="0">
          <a:noAutofit/>
        </a:bodyPr>
        <a:lstStyle/>
        <a:p>
          <a:pPr marL="0" lvl="0" indent="0" algn="ctr" defTabSz="666750">
            <a:lnSpc>
              <a:spcPct val="90000"/>
            </a:lnSpc>
            <a:spcBef>
              <a:spcPct val="0"/>
            </a:spcBef>
            <a:spcAft>
              <a:spcPct val="35000"/>
            </a:spcAft>
            <a:buNone/>
          </a:pPr>
          <a:r>
            <a:rPr lang="en-AU" sz="1500" kern="1200">
              <a:latin typeface="Arial" panose="020B0604020202020204" pitchFamily="34" charset="0"/>
              <a:cs typeface="Arial" panose="020B0604020202020204" pitchFamily="34" charset="0"/>
            </a:rPr>
            <a:t>moisturising your hands regularly</a:t>
          </a:r>
          <a:endParaRPr lang="en-AU" sz="1500" kern="1200" dirty="0"/>
        </a:p>
      </dsp:txBody>
      <dsp:txXfrm rot="10800000">
        <a:off x="1351286" y="1408871"/>
        <a:ext cx="4152947" cy="542202"/>
      </dsp:txXfrm>
    </dsp:sp>
    <dsp:sp modelId="{F13F0189-DB54-488D-BB6D-457C2F66C5A6}">
      <dsp:nvSpPr>
        <dsp:cNvPr id="0" name=""/>
        <dsp:cNvSpPr/>
      </dsp:nvSpPr>
      <dsp:spPr>
        <a:xfrm>
          <a:off x="944634" y="1408871"/>
          <a:ext cx="542202" cy="542202"/>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D98FDF37-4797-4A4D-9C11-1EB715DA77E4}">
      <dsp:nvSpPr>
        <dsp:cNvPr id="0" name=""/>
        <dsp:cNvSpPr/>
      </dsp:nvSpPr>
      <dsp:spPr>
        <a:xfrm rot="10800000">
          <a:off x="1215736" y="2112925"/>
          <a:ext cx="4288497" cy="5422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9096" tIns="57150" rIns="106680" bIns="57150" numCol="1" spcCol="1270" anchor="ctr" anchorCtr="0">
          <a:noAutofit/>
        </a:bodyPr>
        <a:lstStyle/>
        <a:p>
          <a:pPr marL="0" lvl="0" indent="0" algn="ctr" defTabSz="666750">
            <a:lnSpc>
              <a:spcPct val="90000"/>
            </a:lnSpc>
            <a:spcBef>
              <a:spcPct val="0"/>
            </a:spcBef>
            <a:spcAft>
              <a:spcPct val="35000"/>
            </a:spcAft>
            <a:buNone/>
          </a:pPr>
          <a:r>
            <a:rPr lang="en-AU" sz="1500" kern="1200" dirty="0">
              <a:latin typeface="Arial" panose="020B0604020202020204" pitchFamily="34" charset="0"/>
              <a:cs typeface="Arial" panose="020B0604020202020204" pitchFamily="34" charset="0"/>
            </a:rPr>
            <a:t>protecting irritated or damaged skin on your hands with a waterproof film or dressing</a:t>
          </a:r>
        </a:p>
      </dsp:txBody>
      <dsp:txXfrm rot="10800000">
        <a:off x="1351286" y="2112925"/>
        <a:ext cx="4152947" cy="542202"/>
      </dsp:txXfrm>
    </dsp:sp>
    <dsp:sp modelId="{A2BCEA5F-1D26-4CC8-9C2B-4CC7E387A3D7}">
      <dsp:nvSpPr>
        <dsp:cNvPr id="0" name=""/>
        <dsp:cNvSpPr/>
      </dsp:nvSpPr>
      <dsp:spPr>
        <a:xfrm>
          <a:off x="944634" y="2112925"/>
          <a:ext cx="542202" cy="542202"/>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06C7612-661A-494D-AD32-AED746B038D9}">
      <dsp:nvSpPr>
        <dsp:cNvPr id="0" name=""/>
        <dsp:cNvSpPr/>
      </dsp:nvSpPr>
      <dsp:spPr>
        <a:xfrm rot="10800000">
          <a:off x="1215736" y="2816979"/>
          <a:ext cx="4288497" cy="5422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9096" tIns="57150" rIns="106680" bIns="57150" numCol="1" spcCol="1270" anchor="ctr" anchorCtr="0">
          <a:noAutofit/>
        </a:bodyPr>
        <a:lstStyle/>
        <a:p>
          <a:pPr marL="0" lvl="0" indent="0" algn="ctr" defTabSz="666750">
            <a:lnSpc>
              <a:spcPct val="90000"/>
            </a:lnSpc>
            <a:spcBef>
              <a:spcPct val="0"/>
            </a:spcBef>
            <a:spcAft>
              <a:spcPct val="35000"/>
            </a:spcAft>
            <a:buNone/>
          </a:pPr>
          <a:r>
            <a:rPr lang="en-AU" sz="1500" kern="1200" dirty="0">
              <a:latin typeface="Arial" panose="020B0604020202020204" pitchFamily="34" charset="0"/>
              <a:cs typeface="Arial" panose="020B0604020202020204" pitchFamily="34" charset="0"/>
            </a:rPr>
            <a:t>reporting skin problems on your hands to management/staff health service</a:t>
          </a:r>
        </a:p>
      </dsp:txBody>
      <dsp:txXfrm rot="10800000">
        <a:off x="1351286" y="2816979"/>
        <a:ext cx="4152947" cy="542202"/>
      </dsp:txXfrm>
    </dsp:sp>
    <dsp:sp modelId="{3E36F124-88C0-493F-8A89-84A9E5997DC3}">
      <dsp:nvSpPr>
        <dsp:cNvPr id="0" name=""/>
        <dsp:cNvSpPr/>
      </dsp:nvSpPr>
      <dsp:spPr>
        <a:xfrm>
          <a:off x="944634" y="2802231"/>
          <a:ext cx="542202" cy="542202"/>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B9EF846E-9DA0-4E2B-8016-771D3B7E68A5}">
      <dsp:nvSpPr>
        <dsp:cNvPr id="0" name=""/>
        <dsp:cNvSpPr/>
      </dsp:nvSpPr>
      <dsp:spPr>
        <a:xfrm rot="10800000">
          <a:off x="1215736" y="3521033"/>
          <a:ext cx="4288497" cy="5422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9096" tIns="57150" rIns="106680" bIns="57150" numCol="1" spcCol="1270" anchor="ctr" anchorCtr="0">
          <a:noAutofit/>
        </a:bodyPr>
        <a:lstStyle/>
        <a:p>
          <a:pPr marL="0" lvl="0" indent="0" algn="ctr" defTabSz="666750">
            <a:lnSpc>
              <a:spcPct val="90000"/>
            </a:lnSpc>
            <a:spcBef>
              <a:spcPct val="0"/>
            </a:spcBef>
            <a:spcAft>
              <a:spcPct val="35000"/>
            </a:spcAft>
            <a:buNone/>
          </a:pPr>
          <a:r>
            <a:rPr lang="en-AU" sz="1500" kern="1200" dirty="0">
              <a:latin typeface="Arial" panose="020B0604020202020204" pitchFamily="34" charset="0"/>
              <a:cs typeface="Arial" panose="020B0604020202020204" pitchFamily="34" charset="0"/>
            </a:rPr>
            <a:t>seeking professional advice if you have irritated or damaged skin.</a:t>
          </a:r>
        </a:p>
      </dsp:txBody>
      <dsp:txXfrm rot="10800000">
        <a:off x="1351286" y="3521033"/>
        <a:ext cx="4152947" cy="542202"/>
      </dsp:txXfrm>
    </dsp:sp>
    <dsp:sp modelId="{8B21D3A5-0DC8-4F7F-9178-490EB1F896AF}">
      <dsp:nvSpPr>
        <dsp:cNvPr id="0" name=""/>
        <dsp:cNvSpPr/>
      </dsp:nvSpPr>
      <dsp:spPr>
        <a:xfrm>
          <a:off x="944634" y="3521033"/>
          <a:ext cx="542202" cy="542202"/>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967896-B868-67DB-5005-8875F67F08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68B5EA-ACC8-424A-5A24-0EF172D627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07C160-EF2C-425E-830F-BCF592884E54}" type="datetimeFigureOut">
              <a:rPr lang="en-AU" smtClean="0"/>
              <a:t>16/04/2026</a:t>
            </a:fld>
            <a:endParaRPr lang="en-AU"/>
          </a:p>
        </p:txBody>
      </p:sp>
      <p:sp>
        <p:nvSpPr>
          <p:cNvPr id="4" name="Footer Placeholder 3">
            <a:extLst>
              <a:ext uri="{FF2B5EF4-FFF2-40B4-BE49-F238E27FC236}">
                <a16:creationId xmlns:a16="http://schemas.microsoft.com/office/drawing/2014/main" id="{E3F70BCA-27B1-8F6F-9690-C774A70AEC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2D54FB65-4BEA-312A-C45A-1BFC5EFA79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81772E-FCF7-47F0-9D66-E744317C7701}" type="slidenum">
              <a:rPr lang="en-AU" smtClean="0"/>
              <a:t>‹#›</a:t>
            </a:fld>
            <a:endParaRPr lang="en-AU"/>
          </a:p>
        </p:txBody>
      </p:sp>
    </p:spTree>
    <p:extLst>
      <p:ext uri="{BB962C8B-B14F-4D97-AF65-F5344CB8AC3E}">
        <p14:creationId xmlns:p14="http://schemas.microsoft.com/office/powerpoint/2010/main" val="3707228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B7EA1-F210-44AD-8846-30C8A7EF738F}" type="datetimeFigureOut">
              <a:rPr lang="en-AU" smtClean="0"/>
              <a:t>16/04/2026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B3C13-8830-4139-BEF1-7CD58A072009}" type="slidenum">
              <a:rPr lang="en-AU" smtClean="0"/>
              <a:t>‹#›</a:t>
            </a:fld>
            <a:endParaRPr lang="en-AU"/>
          </a:p>
        </p:txBody>
      </p:sp>
    </p:spTree>
    <p:extLst>
      <p:ext uri="{BB962C8B-B14F-4D97-AF65-F5344CB8AC3E}">
        <p14:creationId xmlns:p14="http://schemas.microsoft.com/office/powerpoint/2010/main" val="316114964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B3C13-8830-4139-BEF1-7CD58A072009}" type="slidenum">
              <a:rPr lang="en-AU" smtClean="0"/>
              <a:t>1</a:t>
            </a:fld>
            <a:endParaRPr lang="en-AU"/>
          </a:p>
        </p:txBody>
      </p:sp>
    </p:spTree>
    <p:extLst>
      <p:ext uri="{BB962C8B-B14F-4D97-AF65-F5344CB8AC3E}">
        <p14:creationId xmlns:p14="http://schemas.microsoft.com/office/powerpoint/2010/main" val="250616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11</a:t>
            </a:fld>
            <a:endParaRPr lang="en-AU" dirty="0"/>
          </a:p>
        </p:txBody>
      </p:sp>
    </p:spTree>
    <p:extLst>
      <p:ext uri="{BB962C8B-B14F-4D97-AF65-F5344CB8AC3E}">
        <p14:creationId xmlns:p14="http://schemas.microsoft.com/office/powerpoint/2010/main" val="3268898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dirty="0">
                <a:latin typeface="Arial" panose="020B0604020202020204" pitchFamily="34" charset="0"/>
                <a:cs typeface="Arial" panose="020B0604020202020204" pitchFamily="34" charset="0"/>
              </a:rPr>
              <a:t>Can you think of any other examples? Consider examples specific to your organisation/ clinical areas/ or specific HCW roles</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1" dirty="0">
                <a:solidFill>
                  <a:srgbClr val="000000"/>
                </a:solidFill>
                <a:latin typeface="Arial" panose="020B0604020202020204" pitchFamily="34" charset="0"/>
                <a:cs typeface="Arial" panose="020B0604020202020204" pitchFamily="34" charset="0"/>
              </a:rPr>
              <a:t>Before and after </a:t>
            </a:r>
            <a:r>
              <a:rPr lang="en-AU" sz="1200" b="0" dirty="0">
                <a:solidFill>
                  <a:srgbClr val="000000"/>
                </a:solidFill>
                <a:latin typeface="Arial" panose="020B0604020202020204" pitchFamily="34" charset="0"/>
                <a:cs typeface="Arial" panose="020B0604020202020204" pitchFamily="34" charset="0"/>
              </a:rPr>
              <a:t>using and cleaning share patient care equipment</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1" dirty="0">
                <a:solidFill>
                  <a:srgbClr val="000000"/>
                </a:solidFill>
                <a:latin typeface="Arial" panose="020B0604020202020204" pitchFamily="34" charset="0"/>
                <a:cs typeface="Arial" panose="020B0604020202020204" pitchFamily="34" charset="0"/>
              </a:rPr>
              <a:t>After</a:t>
            </a:r>
            <a:r>
              <a:rPr lang="en-AU" sz="1200" dirty="0">
                <a:solidFill>
                  <a:srgbClr val="000000"/>
                </a:solidFill>
                <a:latin typeface="Arial" panose="020B0604020202020204" pitchFamily="34" charset="0"/>
                <a:cs typeface="Arial" panose="020B0604020202020204" pitchFamily="34" charset="0"/>
              </a:rPr>
              <a:t> smoking/ vaping</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b="1" dirty="0">
                <a:solidFill>
                  <a:srgbClr val="000000"/>
                </a:solidFill>
                <a:latin typeface="+mn-lt"/>
              </a:rPr>
              <a:t>After</a:t>
            </a:r>
            <a:r>
              <a:rPr lang="en-AU" dirty="0">
                <a:solidFill>
                  <a:srgbClr val="000000"/>
                </a:solidFill>
                <a:latin typeface="+mn-lt"/>
              </a:rPr>
              <a:t> being in a healthcare environment where there is an outbreak of an infectious disease</a:t>
            </a: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12</a:t>
            </a:fld>
            <a:endParaRPr lang="en-AU" dirty="0"/>
          </a:p>
        </p:txBody>
      </p:sp>
    </p:spTree>
    <p:extLst>
      <p:ext uri="{BB962C8B-B14F-4D97-AF65-F5344CB8AC3E}">
        <p14:creationId xmlns:p14="http://schemas.microsoft.com/office/powerpoint/2010/main" val="1820320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0" i="0" dirty="0">
                <a:solidFill>
                  <a:srgbClr val="000000"/>
                </a:solidFill>
                <a:effectLst/>
                <a:latin typeface="Open Sans" panose="020B0606030504020204" pitchFamily="34" charset="0"/>
              </a:rPr>
              <a:t>Refer to local policies that help to support these recommendations.</a:t>
            </a:r>
            <a:endParaRPr lang="en-AU" sz="1200" dirty="0">
              <a:solidFill>
                <a:srgbClr val="000000"/>
              </a:solidFill>
              <a:latin typeface="+mn-lt"/>
            </a:endParaRP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13</a:t>
            </a:fld>
            <a:endParaRPr lang="en-AU" dirty="0"/>
          </a:p>
        </p:txBody>
      </p:sp>
    </p:spTree>
    <p:extLst>
      <p:ext uri="{BB962C8B-B14F-4D97-AF65-F5344CB8AC3E}">
        <p14:creationId xmlns:p14="http://schemas.microsoft.com/office/powerpoint/2010/main" val="793287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46905-7174-1687-1DE5-50AE0DA86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96AFA-5D65-6BCD-6DC5-AD165747B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63305-2303-87A4-D101-64EBF1514D5E}"/>
              </a:ext>
            </a:extLst>
          </p:cNvPr>
          <p:cNvSpPr>
            <a:spLocks noGrp="1"/>
          </p:cNvSpPr>
          <p:nvPr>
            <p:ph type="body" idx="1"/>
          </p:nvPr>
        </p:nvSpPr>
        <p:spPr/>
        <p:txBody>
          <a:bodyPr/>
          <a:lstStyle/>
          <a:p>
            <a:r>
              <a:rPr lang="en-AU" dirty="0"/>
              <a:t>Refer to local actions/ services to support staff with skin issues.</a:t>
            </a:r>
          </a:p>
        </p:txBody>
      </p:sp>
      <p:sp>
        <p:nvSpPr>
          <p:cNvPr id="4" name="Slide Number Placeholder 3">
            <a:extLst>
              <a:ext uri="{FF2B5EF4-FFF2-40B4-BE49-F238E27FC236}">
                <a16:creationId xmlns:a16="http://schemas.microsoft.com/office/drawing/2014/main" id="{878C4530-76CA-AFD0-500D-9965DF42311F}"/>
              </a:ext>
            </a:extLst>
          </p:cNvPr>
          <p:cNvSpPr>
            <a:spLocks noGrp="1"/>
          </p:cNvSpPr>
          <p:nvPr>
            <p:ph type="sldNum" sz="quarter" idx="5"/>
          </p:nvPr>
        </p:nvSpPr>
        <p:spPr/>
        <p:txBody>
          <a:bodyPr/>
          <a:lstStyle/>
          <a:p>
            <a:fld id="{97F8EF85-857E-48BB-85B3-3FE552A3C346}" type="slidenum">
              <a:rPr lang="en-AU" smtClean="0"/>
              <a:pPr/>
              <a:t>14</a:t>
            </a:fld>
            <a:endParaRPr lang="en-AU" dirty="0"/>
          </a:p>
        </p:txBody>
      </p:sp>
    </p:spTree>
    <p:extLst>
      <p:ext uri="{BB962C8B-B14F-4D97-AF65-F5344CB8AC3E}">
        <p14:creationId xmlns:p14="http://schemas.microsoft.com/office/powerpoint/2010/main" val="4082028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15</a:t>
            </a:fld>
            <a:endParaRPr lang="en-AU" dirty="0"/>
          </a:p>
        </p:txBody>
      </p:sp>
    </p:spTree>
    <p:extLst>
      <p:ext uri="{BB962C8B-B14F-4D97-AF65-F5344CB8AC3E}">
        <p14:creationId xmlns:p14="http://schemas.microsoft.com/office/powerpoint/2010/main" val="2614779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0" i="0" dirty="0">
                <a:solidFill>
                  <a:srgbClr val="000000"/>
                </a:solidFill>
                <a:effectLst/>
                <a:latin typeface="Open Sans" panose="020B0606030504020204" pitchFamily="34" charset="0"/>
              </a:rPr>
              <a:t>Do you have any local activities or program to add to this list?</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AU" sz="1200" dirty="0">
              <a:solidFill>
                <a:srgbClr val="000000"/>
              </a:solidFill>
              <a:latin typeface="+mn-lt"/>
            </a:endParaRP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16</a:t>
            </a:fld>
            <a:endParaRPr lang="en-AU" dirty="0"/>
          </a:p>
        </p:txBody>
      </p:sp>
    </p:spTree>
    <p:extLst>
      <p:ext uri="{BB962C8B-B14F-4D97-AF65-F5344CB8AC3E}">
        <p14:creationId xmlns:p14="http://schemas.microsoft.com/office/powerpoint/2010/main" val="1050163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E9C96-18A5-DB71-806D-2B2DF745A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2595A-5C6D-3D2C-D711-66C0423DC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078BC-B115-377C-BD49-79657233EE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lang="en-AU" sz="1200" dirty="0">
              <a:solidFill>
                <a:srgbClr val="000000"/>
              </a:solidFill>
              <a:latin typeface="+mn-lt"/>
            </a:endParaRP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2A8D15A-1A28-5B2E-8008-889E56C61EB3}"/>
              </a:ext>
            </a:extLst>
          </p:cNvPr>
          <p:cNvSpPr>
            <a:spLocks noGrp="1"/>
          </p:cNvSpPr>
          <p:nvPr>
            <p:ph type="sldNum" sz="quarter" idx="5"/>
          </p:nvPr>
        </p:nvSpPr>
        <p:spPr/>
        <p:txBody>
          <a:bodyPr/>
          <a:lstStyle/>
          <a:p>
            <a:fld id="{97F8EF85-857E-48BB-85B3-3FE552A3C346}" type="slidenum">
              <a:rPr lang="en-AU" smtClean="0"/>
              <a:pPr/>
              <a:t>17</a:t>
            </a:fld>
            <a:endParaRPr lang="en-AU" dirty="0"/>
          </a:p>
        </p:txBody>
      </p:sp>
    </p:spTree>
    <p:extLst>
      <p:ext uri="{BB962C8B-B14F-4D97-AF65-F5344CB8AC3E}">
        <p14:creationId xmlns:p14="http://schemas.microsoft.com/office/powerpoint/2010/main" val="1272775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18</a:t>
            </a:fld>
            <a:endParaRPr lang="en-AU" dirty="0"/>
          </a:p>
        </p:txBody>
      </p:sp>
    </p:spTree>
    <p:extLst>
      <p:ext uri="{BB962C8B-B14F-4D97-AF65-F5344CB8AC3E}">
        <p14:creationId xmlns:p14="http://schemas.microsoft.com/office/powerpoint/2010/main" val="394087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2</a:t>
            </a:fld>
            <a:endParaRPr lang="en-AU"/>
          </a:p>
        </p:txBody>
      </p:sp>
    </p:spTree>
    <p:extLst>
      <p:ext uri="{BB962C8B-B14F-4D97-AF65-F5344CB8AC3E}">
        <p14:creationId xmlns:p14="http://schemas.microsoft.com/office/powerpoint/2010/main" val="1568211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How are the elements of the NHHI implemented in your own organisation?</a:t>
            </a:r>
          </a:p>
        </p:txBody>
      </p:sp>
      <p:sp>
        <p:nvSpPr>
          <p:cNvPr id="4" name="Slide Number Placeholder 3"/>
          <p:cNvSpPr>
            <a:spLocks noGrp="1"/>
          </p:cNvSpPr>
          <p:nvPr>
            <p:ph type="sldNum" sz="quarter" idx="5"/>
          </p:nvPr>
        </p:nvSpPr>
        <p:spPr/>
        <p:txBody>
          <a:bodyPr/>
          <a:lstStyle/>
          <a:p>
            <a:fld id="{97F8EF85-857E-48BB-85B3-3FE552A3C346}" type="slidenum">
              <a:rPr lang="en-AU" smtClean="0"/>
              <a:pPr/>
              <a:t>4</a:t>
            </a:fld>
            <a:endParaRPr lang="en-AU" dirty="0"/>
          </a:p>
        </p:txBody>
      </p:sp>
    </p:spTree>
    <p:extLst>
      <p:ext uri="{BB962C8B-B14F-4D97-AF65-F5344CB8AC3E}">
        <p14:creationId xmlns:p14="http://schemas.microsoft.com/office/powerpoint/2010/main" val="359604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F2D5A-0404-DA52-7E3C-A1056870F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9BDF8-DF0D-53CC-A3A4-C8172BE51B5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88014B7-28F7-711C-E77A-817931D06C6F}"/>
              </a:ext>
            </a:extLst>
          </p:cNvPr>
          <p:cNvSpPr>
            <a:spLocks noGrp="1"/>
          </p:cNvSpPr>
          <p:nvPr>
            <p:ph type="body" idx="1"/>
          </p:nvPr>
        </p:nvSpPr>
        <p:spPr/>
        <p:txBody>
          <a:bodyPr/>
          <a:lstStyle/>
          <a:p>
            <a:r>
              <a:rPr lang="en-AU" dirty="0"/>
              <a:t>You may wish to edit the terminology used in this presentation to suit your audience, for example- will your audience be more familiar with the word germ or term infectious agent?</a:t>
            </a:r>
          </a:p>
        </p:txBody>
      </p:sp>
      <p:sp>
        <p:nvSpPr>
          <p:cNvPr id="4" name="Slide Number Placeholder 3">
            <a:extLst>
              <a:ext uri="{FF2B5EF4-FFF2-40B4-BE49-F238E27FC236}">
                <a16:creationId xmlns:a16="http://schemas.microsoft.com/office/drawing/2014/main" id="{A8E19DE3-E0B9-B8B4-F509-500C9F9CB4D2}"/>
              </a:ext>
            </a:extLst>
          </p:cNvPr>
          <p:cNvSpPr>
            <a:spLocks noGrp="1"/>
          </p:cNvSpPr>
          <p:nvPr>
            <p:ph type="sldNum" sz="quarter" idx="5"/>
          </p:nvPr>
        </p:nvSpPr>
        <p:spPr/>
        <p:txBody>
          <a:bodyPr/>
          <a:lstStyle/>
          <a:p>
            <a:fld id="{97F8EF85-857E-48BB-85B3-3FE552A3C346}" type="slidenum">
              <a:rPr lang="en-AU" smtClean="0"/>
              <a:pPr/>
              <a:t>5</a:t>
            </a:fld>
            <a:endParaRPr lang="en-AU" dirty="0"/>
          </a:p>
        </p:txBody>
      </p:sp>
    </p:spTree>
    <p:extLst>
      <p:ext uri="{BB962C8B-B14F-4D97-AF65-F5344CB8AC3E}">
        <p14:creationId xmlns:p14="http://schemas.microsoft.com/office/powerpoint/2010/main" val="404054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7E45E-2830-AE35-9B6F-73FF0CD8C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1C7E9-8EA6-51BF-9EDE-14551198622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2A29F09-AC89-2A86-8CB2-37D9DA372469}"/>
              </a:ext>
            </a:extLst>
          </p:cNvPr>
          <p:cNvSpPr>
            <a:spLocks noGrp="1"/>
          </p:cNvSpPr>
          <p:nvPr>
            <p:ph type="body" idx="1"/>
          </p:nvPr>
        </p:nvSpPr>
        <p:spPr/>
        <p:txBody>
          <a:bodyPr/>
          <a:lstStyle/>
          <a:p>
            <a:r>
              <a:rPr lang="en-AU" dirty="0"/>
              <a:t>You may want to add examples of when it is appropriate to use ABHR, e.g., before touching a patient, after handling patient care equipment etc.</a:t>
            </a:r>
          </a:p>
        </p:txBody>
      </p:sp>
      <p:sp>
        <p:nvSpPr>
          <p:cNvPr id="4" name="Slide Number Placeholder 3">
            <a:extLst>
              <a:ext uri="{FF2B5EF4-FFF2-40B4-BE49-F238E27FC236}">
                <a16:creationId xmlns:a16="http://schemas.microsoft.com/office/drawing/2014/main" id="{11618BC5-F362-0A8A-3BB2-F1C570CE86E6}"/>
              </a:ext>
            </a:extLst>
          </p:cNvPr>
          <p:cNvSpPr>
            <a:spLocks noGrp="1"/>
          </p:cNvSpPr>
          <p:nvPr>
            <p:ph type="sldNum" sz="quarter" idx="5"/>
          </p:nvPr>
        </p:nvSpPr>
        <p:spPr/>
        <p:txBody>
          <a:bodyPr/>
          <a:lstStyle/>
          <a:p>
            <a:fld id="{97F8EF85-857E-48BB-85B3-3FE552A3C346}" type="slidenum">
              <a:rPr lang="en-AU" smtClean="0"/>
              <a:pPr/>
              <a:t>6</a:t>
            </a:fld>
            <a:endParaRPr lang="en-AU" dirty="0"/>
          </a:p>
        </p:txBody>
      </p:sp>
    </p:spTree>
    <p:extLst>
      <p:ext uri="{BB962C8B-B14F-4D97-AF65-F5344CB8AC3E}">
        <p14:creationId xmlns:p14="http://schemas.microsoft.com/office/powerpoint/2010/main" val="1815203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r>
              <a:rPr lang="en-AU" sz="1200" dirty="0">
                <a:latin typeface="Arial" panose="020B0604020202020204" pitchFamily="34" charset="0"/>
                <a:cs typeface="Arial" panose="020B0604020202020204" pitchFamily="34" charset="0"/>
              </a:rPr>
              <a:t>You can include:</a:t>
            </a:r>
          </a:p>
          <a:p>
            <a:pPr marL="171450" indent="-171450">
              <a:lnSpc>
                <a:spcPct val="100000"/>
              </a:lnSpc>
              <a:spcAft>
                <a:spcPts val="800"/>
              </a:spcAft>
              <a:buFont typeface="Arial" panose="020B0604020202020204" pitchFamily="34" charset="0"/>
              <a:buChar char="•"/>
            </a:pPr>
            <a:r>
              <a:rPr lang="en-AU" sz="1200" dirty="0">
                <a:latin typeface="Arial" panose="020B0604020202020204" pitchFamily="34" charset="0"/>
                <a:cs typeface="Arial" panose="020B0604020202020204" pitchFamily="34" charset="0"/>
              </a:rPr>
              <a:t>demonstration and practising hand hygiene using an ABHR </a:t>
            </a:r>
          </a:p>
          <a:p>
            <a:pPr marL="171450" indent="-171450">
              <a:lnSpc>
                <a:spcPct val="100000"/>
              </a:lnSpc>
              <a:spcAft>
                <a:spcPts val="800"/>
              </a:spcAft>
              <a:buFont typeface="Arial" panose="020B0604020202020204" pitchFamily="34" charset="0"/>
              <a:buChar char="•"/>
            </a:pPr>
            <a:r>
              <a:rPr lang="en-AU" sz="1200" dirty="0">
                <a:latin typeface="Arial" panose="020B0604020202020204" pitchFamily="34" charset="0"/>
                <a:cs typeface="Arial" panose="020B0604020202020204" pitchFamily="34" charset="0"/>
              </a:rPr>
              <a:t>using fluorescent powder/gel and UV light for hand hygiene demonstrations and activities</a:t>
            </a:r>
          </a:p>
        </p:txBody>
      </p:sp>
      <p:sp>
        <p:nvSpPr>
          <p:cNvPr id="4" name="Slide Number Placeholder 3"/>
          <p:cNvSpPr>
            <a:spLocks noGrp="1"/>
          </p:cNvSpPr>
          <p:nvPr>
            <p:ph type="sldNum" sz="quarter" idx="5"/>
          </p:nvPr>
        </p:nvSpPr>
        <p:spPr/>
        <p:txBody>
          <a:bodyPr/>
          <a:lstStyle/>
          <a:p>
            <a:fld id="{97F8EF85-857E-48BB-85B3-3FE552A3C346}" type="slidenum">
              <a:rPr lang="en-AU" smtClean="0"/>
              <a:pPr/>
              <a:t>7</a:t>
            </a:fld>
            <a:endParaRPr lang="en-AU" dirty="0"/>
          </a:p>
        </p:txBody>
      </p:sp>
    </p:spTree>
    <p:extLst>
      <p:ext uri="{BB962C8B-B14F-4D97-AF65-F5344CB8AC3E}">
        <p14:creationId xmlns:p14="http://schemas.microsoft.com/office/powerpoint/2010/main" val="3351805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2523-7D69-AFD9-ED32-52EBE692C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19CED-9338-8904-4BC0-F166E9DDAD4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9C9B502-3E95-96A2-6261-DEC2383CC5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a:latin typeface="+mn-lt"/>
              </a:rPr>
              <a:t>Other examples: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a:latin typeface="+mn-lt"/>
              </a:rPr>
              <a:t>care of a patient with </a:t>
            </a:r>
            <a:r>
              <a:rPr lang="en-AU" sz="900" i="1" dirty="0">
                <a:latin typeface="+mn-lt"/>
              </a:rPr>
              <a:t>Clostridioides difficile </a:t>
            </a:r>
            <a:r>
              <a:rPr lang="en-AU" sz="900" i="0" dirty="0">
                <a:latin typeface="+mn-lt"/>
              </a:rPr>
              <a:t>when </a:t>
            </a:r>
            <a:r>
              <a:rPr lang="en-AU" sz="900" dirty="0">
                <a:latin typeface="+mn-lt"/>
              </a:rPr>
              <a:t>gloves have not been worn</a:t>
            </a:r>
            <a:endParaRPr lang="en-AU" sz="900" i="1"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a:latin typeface="+mn-lt"/>
              </a:rPr>
              <a:t>caring for someone with bacterial spores, non-enveloped viruses or other specific organisms</a:t>
            </a:r>
          </a:p>
        </p:txBody>
      </p:sp>
      <p:sp>
        <p:nvSpPr>
          <p:cNvPr id="4" name="Slide Number Placeholder 3">
            <a:extLst>
              <a:ext uri="{FF2B5EF4-FFF2-40B4-BE49-F238E27FC236}">
                <a16:creationId xmlns:a16="http://schemas.microsoft.com/office/drawing/2014/main" id="{50D57D0F-B88E-CD30-715F-5EF3C51C0B78}"/>
              </a:ext>
            </a:extLst>
          </p:cNvPr>
          <p:cNvSpPr>
            <a:spLocks noGrp="1"/>
          </p:cNvSpPr>
          <p:nvPr>
            <p:ph type="sldNum" sz="quarter" idx="5"/>
          </p:nvPr>
        </p:nvSpPr>
        <p:spPr/>
        <p:txBody>
          <a:bodyPr/>
          <a:lstStyle/>
          <a:p>
            <a:fld id="{97F8EF85-857E-48BB-85B3-3FE552A3C346}" type="slidenum">
              <a:rPr lang="en-AU" smtClean="0"/>
              <a:pPr/>
              <a:t>8</a:t>
            </a:fld>
            <a:endParaRPr lang="en-AU" dirty="0"/>
          </a:p>
        </p:txBody>
      </p:sp>
    </p:spTree>
    <p:extLst>
      <p:ext uri="{BB962C8B-B14F-4D97-AF65-F5344CB8AC3E}">
        <p14:creationId xmlns:p14="http://schemas.microsoft.com/office/powerpoint/2010/main" val="2018359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91702-172F-315A-C6B3-7FD865306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449A9-599F-43D8-8688-DB4DF390CD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0B9BE-2CDD-1048-2CD3-9064740BFD57}"/>
              </a:ext>
            </a:extLst>
          </p:cNvPr>
          <p:cNvSpPr>
            <a:spLocks noGrp="1"/>
          </p:cNvSpPr>
          <p:nvPr>
            <p:ph type="body" idx="1"/>
          </p:nvPr>
        </p:nvSpPr>
        <p:spPr/>
        <p:txBody>
          <a:bodyPr/>
          <a:lstStyle/>
          <a:p>
            <a:pPr marL="0" indent="0">
              <a:lnSpc>
                <a:spcPct val="100000"/>
              </a:lnSpc>
              <a:spcAft>
                <a:spcPts val="800"/>
              </a:spcAft>
              <a:buNone/>
            </a:pPr>
            <a:r>
              <a:rPr lang="en-AU" sz="1200" dirty="0">
                <a:latin typeface="Arial" panose="020B0604020202020204" pitchFamily="34" charset="0"/>
                <a:cs typeface="Arial" panose="020B0604020202020204" pitchFamily="34" charset="0"/>
              </a:rPr>
              <a:t>You can include:</a:t>
            </a:r>
          </a:p>
          <a:p>
            <a:pPr marL="171450" indent="-171450">
              <a:lnSpc>
                <a:spcPct val="100000"/>
              </a:lnSpc>
              <a:spcAft>
                <a:spcPts val="800"/>
              </a:spcAft>
              <a:buFont typeface="Arial" panose="020B0604020202020204" pitchFamily="34" charset="0"/>
              <a:buChar char="•"/>
            </a:pPr>
            <a:r>
              <a:rPr lang="en-AU" sz="1200" dirty="0">
                <a:latin typeface="Arial" panose="020B0604020202020204" pitchFamily="34" charset="0"/>
                <a:cs typeface="Arial" panose="020B0604020202020204" pitchFamily="34" charset="0"/>
              </a:rPr>
              <a:t>demonstration and practising hand hygiene using an ABHR </a:t>
            </a:r>
          </a:p>
          <a:p>
            <a:pPr marL="171450" indent="-171450">
              <a:lnSpc>
                <a:spcPct val="100000"/>
              </a:lnSpc>
              <a:spcAft>
                <a:spcPts val="800"/>
              </a:spcAft>
              <a:buFont typeface="Arial" panose="020B0604020202020204" pitchFamily="34" charset="0"/>
              <a:buChar char="•"/>
            </a:pPr>
            <a:r>
              <a:rPr lang="en-AU" sz="1200" dirty="0">
                <a:latin typeface="Arial" panose="020B0604020202020204" pitchFamily="34" charset="0"/>
                <a:cs typeface="Arial" panose="020B0604020202020204" pitchFamily="34" charset="0"/>
              </a:rPr>
              <a:t>using fluorescent powder/gel and UV light for hand hygiene demonstrations and activities</a:t>
            </a:r>
          </a:p>
        </p:txBody>
      </p:sp>
      <p:sp>
        <p:nvSpPr>
          <p:cNvPr id="4" name="Slide Number Placeholder 3">
            <a:extLst>
              <a:ext uri="{FF2B5EF4-FFF2-40B4-BE49-F238E27FC236}">
                <a16:creationId xmlns:a16="http://schemas.microsoft.com/office/drawing/2014/main" id="{8F13D3DB-CDDF-9189-E83A-F9F1DD145D05}"/>
              </a:ext>
            </a:extLst>
          </p:cNvPr>
          <p:cNvSpPr>
            <a:spLocks noGrp="1"/>
          </p:cNvSpPr>
          <p:nvPr>
            <p:ph type="sldNum" sz="quarter" idx="5"/>
          </p:nvPr>
        </p:nvSpPr>
        <p:spPr/>
        <p:txBody>
          <a:bodyPr/>
          <a:lstStyle/>
          <a:p>
            <a:fld id="{97F8EF85-857E-48BB-85B3-3FE552A3C346}" type="slidenum">
              <a:rPr lang="en-AU" smtClean="0"/>
              <a:pPr/>
              <a:t>9</a:t>
            </a:fld>
            <a:endParaRPr lang="en-AU" dirty="0"/>
          </a:p>
        </p:txBody>
      </p:sp>
    </p:spTree>
    <p:extLst>
      <p:ext uri="{BB962C8B-B14F-4D97-AF65-F5344CB8AC3E}">
        <p14:creationId xmlns:p14="http://schemas.microsoft.com/office/powerpoint/2010/main" val="172852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BF063-D9CB-670F-9595-BE05DDA7F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0AB46-2CC6-A794-C1C9-13DED96E84B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87F0212-453F-DE4E-F0AE-791032F4970D}"/>
              </a:ext>
            </a:extLst>
          </p:cNvPr>
          <p:cNvSpPr>
            <a:spLocks noGrp="1"/>
          </p:cNvSpPr>
          <p:nvPr>
            <p:ph type="body" idx="1"/>
          </p:nvPr>
        </p:nvSpPr>
        <p:spPr/>
        <p:txBody>
          <a:bodyPr/>
          <a:lstStyle/>
          <a:p>
            <a:r>
              <a:rPr lang="en-AU" dirty="0"/>
              <a:t>You may wish to edit the terminology used in this presentation to suit your audience, for example- will your audience be more familiar with the word germ or term infectious agent?</a:t>
            </a:r>
          </a:p>
        </p:txBody>
      </p:sp>
      <p:sp>
        <p:nvSpPr>
          <p:cNvPr id="4" name="Slide Number Placeholder 3">
            <a:extLst>
              <a:ext uri="{FF2B5EF4-FFF2-40B4-BE49-F238E27FC236}">
                <a16:creationId xmlns:a16="http://schemas.microsoft.com/office/drawing/2014/main" id="{48A68FB4-CC25-6C82-D5E2-AC97837A1438}"/>
              </a:ext>
            </a:extLst>
          </p:cNvPr>
          <p:cNvSpPr>
            <a:spLocks noGrp="1"/>
          </p:cNvSpPr>
          <p:nvPr>
            <p:ph type="sldNum" sz="quarter" idx="5"/>
          </p:nvPr>
        </p:nvSpPr>
        <p:spPr/>
        <p:txBody>
          <a:bodyPr/>
          <a:lstStyle/>
          <a:p>
            <a:fld id="{97F8EF85-857E-48BB-85B3-3FE552A3C346}" type="slidenum">
              <a:rPr lang="en-AU" smtClean="0"/>
              <a:pPr/>
              <a:t>10</a:t>
            </a:fld>
            <a:endParaRPr lang="en-AU" dirty="0"/>
          </a:p>
        </p:txBody>
      </p:sp>
    </p:spTree>
    <p:extLst>
      <p:ext uri="{BB962C8B-B14F-4D97-AF65-F5344CB8AC3E}">
        <p14:creationId xmlns:p14="http://schemas.microsoft.com/office/powerpoint/2010/main" val="1710256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 Purple Corpora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87A3B6-FA72-10B5-DFFD-52DC68FE6A26}"/>
              </a:ext>
            </a:extLst>
          </p:cNvPr>
          <p:cNvSpPr/>
          <p:nvPr userDrawn="1"/>
        </p:nvSpPr>
        <p:spPr>
          <a:xfrm>
            <a:off x="0" y="1"/>
            <a:ext cx="9144000" cy="413033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
            <a:ext cx="9144000" cy="367886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843014"/>
            <a:ext cx="3960000" cy="1299567"/>
          </a:xfrm>
        </p:spPr>
        <p:txBody>
          <a:bodyPr anchor="ctr"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960000" cy="269359"/>
          </a:xfrm>
        </p:spPr>
        <p:txBody>
          <a:bodyPr anchor="ctr" anchorCtr="0"/>
          <a:lstStyle>
            <a:lvl1pPr marL="0" indent="0" algn="l">
              <a:lnSpc>
                <a:spcPct val="100000"/>
              </a:lnSpc>
              <a:spcBef>
                <a:spcPts val="0"/>
              </a:spcBef>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96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8" name="Graphic 7">
            <a:extLst>
              <a:ext uri="{FF2B5EF4-FFF2-40B4-BE49-F238E27FC236}">
                <a16:creationId xmlns:a16="http://schemas.microsoft.com/office/drawing/2014/main" id="{4CD5DBA8-C7E1-11B3-39F0-5AF44C0B72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252484" y="928577"/>
            <a:ext cx="3594652" cy="3201754"/>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Tree>
    <p:extLst>
      <p:ext uri="{BB962C8B-B14F-4D97-AF65-F5344CB8AC3E}">
        <p14:creationId xmlns:p14="http://schemas.microsoft.com/office/powerpoint/2010/main" val="4215250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2 - Red Coprorat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A8148-D216-1449-A834-D13A4AF5057C}"/>
              </a:ext>
            </a:extLst>
          </p:cNvPr>
          <p:cNvSpPr/>
          <p:nvPr userDrawn="1"/>
        </p:nvSpPr>
        <p:spPr>
          <a:xfrm>
            <a:off x="4061" y="-2"/>
            <a:ext cx="5336512" cy="514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F495334-51A1-7C03-D924-2D8107D300D2}"/>
              </a:ext>
            </a:extLst>
          </p:cNvPr>
          <p:cNvSpPr/>
          <p:nvPr userDrawn="1"/>
        </p:nvSpPr>
        <p:spPr>
          <a:xfrm>
            <a:off x="4060" y="-2"/>
            <a:ext cx="4928665" cy="514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2"/>
            <a:ext cx="4521600" cy="514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42252"/>
            <a:ext cx="3600000" cy="1299567"/>
          </a:xfrm>
        </p:spPr>
        <p:txBody>
          <a:bodyPr anchor="t"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600000" cy="269359"/>
          </a:xfrm>
        </p:spPr>
        <p:txBody>
          <a:bodyPr anchor="ctr" anchorCtr="0"/>
          <a:lstStyle>
            <a:lvl1pPr marL="0" indent="0" algn="l">
              <a:lnSpc>
                <a:spcPct val="100000"/>
              </a:lnSpc>
              <a:spcBef>
                <a:spcPts val="0"/>
              </a:spcBef>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600000" cy="216000"/>
          </a:xfrm>
        </p:spPr>
        <p:txBody>
          <a:bodyPr tIns="36000" anchor="t" anchorCtr="0">
            <a:noAutofit/>
          </a:bodyPr>
          <a:lstStyle>
            <a:lvl1pPr marL="0" indent="0">
              <a:lnSpc>
                <a:spcPct val="110000"/>
              </a:lnSpc>
              <a:spcBef>
                <a:spcPts val="0"/>
              </a:spcBef>
              <a:buNone/>
              <a:defRPr sz="10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344633" y="0"/>
            <a:ext cx="3799367" cy="5143500"/>
          </a:xfrm>
          <a:prstGeom prst="rect">
            <a:avLst/>
          </a:prstGeom>
          <a:noFill/>
        </p:spPr>
        <p:txBody>
          <a:bodyPr bIns="900000" anchor="ctr" anchorCtr="0"/>
          <a:lstStyle>
            <a:lvl1pPr marL="0" indent="0" algn="ctr">
              <a:buNone/>
              <a:defRPr/>
            </a:lvl1pPr>
          </a:lstStyle>
          <a:p>
            <a:r>
              <a:rPr lang="en-AU" noProof="0"/>
              <a:t>Click to add picture</a:t>
            </a:r>
          </a:p>
        </p:txBody>
      </p:sp>
      <p:pic>
        <p:nvPicPr>
          <p:cNvPr id="4" name="Graphic 3">
            <a:extLst>
              <a:ext uri="{FF2B5EF4-FFF2-40B4-BE49-F238E27FC236}">
                <a16:creationId xmlns:a16="http://schemas.microsoft.com/office/drawing/2014/main" id="{6C93B9E9-C2DA-0A68-3588-4139983D63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153466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2 - CCS Gree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A8148-D216-1449-A834-D13A4AF5057C}"/>
              </a:ext>
            </a:extLst>
          </p:cNvPr>
          <p:cNvSpPr/>
          <p:nvPr userDrawn="1"/>
        </p:nvSpPr>
        <p:spPr>
          <a:xfrm>
            <a:off x="4061" y="-2"/>
            <a:ext cx="5336512" cy="5148000"/>
          </a:xfrm>
          <a:prstGeom prst="rect">
            <a:avLst/>
          </a:prstGeom>
          <a:solidFill>
            <a:srgbClr val="D8F3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F495334-51A1-7C03-D924-2D8107D300D2}"/>
              </a:ext>
            </a:extLst>
          </p:cNvPr>
          <p:cNvSpPr/>
          <p:nvPr userDrawn="1"/>
        </p:nvSpPr>
        <p:spPr>
          <a:xfrm>
            <a:off x="4060" y="-2"/>
            <a:ext cx="4928665" cy="514800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2"/>
            <a:ext cx="4521600" cy="5148000"/>
          </a:xfrm>
          <a:prstGeom prst="rect">
            <a:avLst/>
          </a:prstGeom>
          <a:solidFill>
            <a:srgbClr val="005A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42252"/>
            <a:ext cx="3600000" cy="1299567"/>
          </a:xfrm>
        </p:spPr>
        <p:txBody>
          <a:bodyPr anchor="t"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600000" cy="269359"/>
          </a:xfrm>
        </p:spPr>
        <p:txBody>
          <a:bodyPr anchor="ctr" anchorCtr="0"/>
          <a:lstStyle>
            <a:lvl1pPr marL="0" indent="0" algn="l">
              <a:lnSpc>
                <a:spcPct val="100000"/>
              </a:lnSpc>
              <a:spcBef>
                <a:spcPts val="0"/>
              </a:spcBef>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600000" cy="216000"/>
          </a:xfrm>
        </p:spPr>
        <p:txBody>
          <a:bodyPr tIns="36000" anchor="t" anchorCtr="0">
            <a:noAutofit/>
          </a:bodyPr>
          <a:lstStyle>
            <a:lvl1pPr marL="0" indent="0">
              <a:lnSpc>
                <a:spcPct val="110000"/>
              </a:lnSpc>
              <a:spcBef>
                <a:spcPts val="0"/>
              </a:spcBef>
              <a:buNone/>
              <a:defRPr sz="10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344633" y="0"/>
            <a:ext cx="3799367" cy="5143500"/>
          </a:xfrm>
          <a:prstGeom prst="rect">
            <a:avLst/>
          </a:prstGeom>
          <a:solidFill>
            <a:srgbClr val="ECF9F7"/>
          </a:solidFill>
        </p:spPr>
        <p:txBody>
          <a:bodyPr bIns="900000" anchor="ctr" anchorCtr="0"/>
          <a:lstStyle>
            <a:lvl1pPr marL="0" indent="0" algn="ctr">
              <a:buNone/>
              <a:defRPr/>
            </a:lvl1pPr>
          </a:lstStyle>
          <a:p>
            <a:r>
              <a:rPr lang="en-AU" noProof="0"/>
              <a:t>Click to add picture</a:t>
            </a:r>
          </a:p>
        </p:txBody>
      </p:sp>
      <p:pic>
        <p:nvPicPr>
          <p:cNvPr id="4" name="Graphic 3">
            <a:extLst>
              <a:ext uri="{FF2B5EF4-FFF2-40B4-BE49-F238E27FC236}">
                <a16:creationId xmlns:a16="http://schemas.microsoft.com/office/drawing/2014/main" id="{6C93B9E9-C2DA-0A68-3588-4139983D63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3666652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2 - Accreditation 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A8148-D216-1449-A834-D13A4AF5057C}"/>
              </a:ext>
            </a:extLst>
          </p:cNvPr>
          <p:cNvSpPr/>
          <p:nvPr userDrawn="1"/>
        </p:nvSpPr>
        <p:spPr>
          <a:xfrm>
            <a:off x="4061" y="-2"/>
            <a:ext cx="5336512" cy="5148000"/>
          </a:xfrm>
          <a:prstGeom prst="rect">
            <a:avLst/>
          </a:prstGeom>
          <a:solidFill>
            <a:srgbClr val="DEE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F495334-51A1-7C03-D924-2D8107D300D2}"/>
              </a:ext>
            </a:extLst>
          </p:cNvPr>
          <p:cNvSpPr/>
          <p:nvPr userDrawn="1"/>
        </p:nvSpPr>
        <p:spPr>
          <a:xfrm>
            <a:off x="4060" y="-2"/>
            <a:ext cx="4928665" cy="5148000"/>
          </a:xfrm>
          <a:prstGeom prst="rect">
            <a:avLst/>
          </a:prstGeom>
          <a:solidFill>
            <a:srgbClr val="BDD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2"/>
            <a:ext cx="4521600" cy="5148000"/>
          </a:xfrm>
          <a:prstGeom prst="rect">
            <a:avLst/>
          </a:prstGeom>
          <a:solidFill>
            <a:srgbClr val="0033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42252"/>
            <a:ext cx="3600000" cy="1299567"/>
          </a:xfrm>
        </p:spPr>
        <p:txBody>
          <a:bodyPr anchor="t"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600000" cy="269359"/>
          </a:xfrm>
        </p:spPr>
        <p:txBody>
          <a:bodyPr anchor="ctr" anchorCtr="0"/>
          <a:lstStyle>
            <a:lvl1pPr marL="0" indent="0" algn="l">
              <a:lnSpc>
                <a:spcPct val="100000"/>
              </a:lnSpc>
              <a:spcBef>
                <a:spcPts val="0"/>
              </a:spcBef>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600000" cy="216000"/>
          </a:xfrm>
        </p:spPr>
        <p:txBody>
          <a:bodyPr tIns="36000" anchor="t" anchorCtr="0">
            <a:noAutofit/>
          </a:bodyPr>
          <a:lstStyle>
            <a:lvl1pPr marL="0" indent="0">
              <a:lnSpc>
                <a:spcPct val="110000"/>
              </a:lnSpc>
              <a:spcBef>
                <a:spcPts val="0"/>
              </a:spcBef>
              <a:buNone/>
              <a:defRPr sz="10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344633" y="0"/>
            <a:ext cx="3799367" cy="5143500"/>
          </a:xfrm>
          <a:prstGeom prst="rect">
            <a:avLst/>
          </a:prstGeom>
          <a:solidFill>
            <a:srgbClr val="EEF5FD"/>
          </a:solidFill>
        </p:spPr>
        <p:txBody>
          <a:bodyPr bIns="900000" anchor="ctr" anchorCtr="0"/>
          <a:lstStyle>
            <a:lvl1pPr marL="0" indent="0" algn="ctr">
              <a:buNone/>
              <a:defRPr/>
            </a:lvl1pPr>
          </a:lstStyle>
          <a:p>
            <a:r>
              <a:rPr lang="en-AU" noProof="0"/>
              <a:t>Click to add picture</a:t>
            </a:r>
          </a:p>
        </p:txBody>
      </p:sp>
      <p:pic>
        <p:nvPicPr>
          <p:cNvPr id="4" name="Graphic 3">
            <a:extLst>
              <a:ext uri="{FF2B5EF4-FFF2-40B4-BE49-F238E27FC236}">
                <a16:creationId xmlns:a16="http://schemas.microsoft.com/office/drawing/2014/main" id="{6C93B9E9-C2DA-0A68-3588-4139983D63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112551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2 - AURA/IPC Oran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A8148-D216-1449-A834-D13A4AF5057C}"/>
              </a:ext>
            </a:extLst>
          </p:cNvPr>
          <p:cNvSpPr/>
          <p:nvPr userDrawn="1"/>
        </p:nvSpPr>
        <p:spPr>
          <a:xfrm>
            <a:off x="4061" y="-2"/>
            <a:ext cx="5336512" cy="5148000"/>
          </a:xfrm>
          <a:prstGeom prst="rect">
            <a:avLst/>
          </a:prstGeom>
          <a:solidFill>
            <a:srgbClr val="FFE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F495334-51A1-7C03-D924-2D8107D300D2}"/>
              </a:ext>
            </a:extLst>
          </p:cNvPr>
          <p:cNvSpPr/>
          <p:nvPr userDrawn="1"/>
        </p:nvSpPr>
        <p:spPr>
          <a:xfrm>
            <a:off x="4060" y="-2"/>
            <a:ext cx="4928665" cy="5148000"/>
          </a:xfrm>
          <a:prstGeom prst="rect">
            <a:avLst/>
          </a:prstGeom>
          <a:solidFill>
            <a:srgbClr val="FFA9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2"/>
            <a:ext cx="4521600" cy="5148000"/>
          </a:xfrm>
          <a:prstGeom prst="rect">
            <a:avLst/>
          </a:prstGeom>
          <a:solidFill>
            <a:srgbClr val="8C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42252"/>
            <a:ext cx="3600000" cy="1299567"/>
          </a:xfrm>
        </p:spPr>
        <p:txBody>
          <a:bodyPr anchor="t"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600000" cy="269359"/>
          </a:xfrm>
        </p:spPr>
        <p:txBody>
          <a:bodyPr anchor="ctr" anchorCtr="0"/>
          <a:lstStyle>
            <a:lvl1pPr marL="0" indent="0" algn="l">
              <a:lnSpc>
                <a:spcPct val="100000"/>
              </a:lnSpc>
              <a:spcBef>
                <a:spcPts val="0"/>
              </a:spcBef>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600000" cy="216000"/>
          </a:xfrm>
        </p:spPr>
        <p:txBody>
          <a:bodyPr tIns="36000" anchor="t" anchorCtr="0">
            <a:noAutofit/>
          </a:bodyPr>
          <a:lstStyle>
            <a:lvl1pPr marL="0" indent="0">
              <a:lnSpc>
                <a:spcPct val="110000"/>
              </a:lnSpc>
              <a:spcBef>
                <a:spcPts val="0"/>
              </a:spcBef>
              <a:buNone/>
              <a:defRPr sz="10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344633" y="0"/>
            <a:ext cx="3799367" cy="5143500"/>
          </a:xfrm>
          <a:prstGeom prst="rect">
            <a:avLst/>
          </a:prstGeom>
          <a:solidFill>
            <a:srgbClr val="FFF1E7"/>
          </a:solidFill>
        </p:spPr>
        <p:txBody>
          <a:bodyPr bIns="900000" anchor="ctr" anchorCtr="0"/>
          <a:lstStyle>
            <a:lvl1pPr marL="0" indent="0" algn="ctr">
              <a:buNone/>
              <a:defRPr/>
            </a:lvl1pPr>
          </a:lstStyle>
          <a:p>
            <a:r>
              <a:rPr lang="en-AU" noProof="0"/>
              <a:t>Click to add picture</a:t>
            </a:r>
          </a:p>
        </p:txBody>
      </p:sp>
      <p:pic>
        <p:nvPicPr>
          <p:cNvPr id="4" name="Graphic 3">
            <a:extLst>
              <a:ext uri="{FF2B5EF4-FFF2-40B4-BE49-F238E27FC236}">
                <a16:creationId xmlns:a16="http://schemas.microsoft.com/office/drawing/2014/main" id="{6C93B9E9-C2DA-0A68-3588-4139983D63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1328389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2 - MedicineInsight Gree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A8148-D216-1449-A834-D13A4AF5057C}"/>
              </a:ext>
            </a:extLst>
          </p:cNvPr>
          <p:cNvSpPr/>
          <p:nvPr userDrawn="1"/>
        </p:nvSpPr>
        <p:spPr>
          <a:xfrm>
            <a:off x="4061" y="-2"/>
            <a:ext cx="5336512" cy="5148000"/>
          </a:xfrm>
          <a:prstGeom prst="rect">
            <a:avLst/>
          </a:prstGeom>
          <a:solidFill>
            <a:srgbClr val="E8F9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F495334-51A1-7C03-D924-2D8107D300D2}"/>
              </a:ext>
            </a:extLst>
          </p:cNvPr>
          <p:cNvSpPr/>
          <p:nvPr userDrawn="1"/>
        </p:nvSpPr>
        <p:spPr>
          <a:xfrm>
            <a:off x="4060" y="-2"/>
            <a:ext cx="4928665" cy="5148000"/>
          </a:xfrm>
          <a:prstGeom prst="rect">
            <a:avLst/>
          </a:prstGeom>
          <a:solidFill>
            <a:srgbClr val="D1F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2"/>
            <a:ext cx="4521600" cy="5148000"/>
          </a:xfrm>
          <a:prstGeom prst="rect">
            <a:avLst/>
          </a:prstGeom>
          <a:solidFill>
            <a:srgbClr val="006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42252"/>
            <a:ext cx="3600000" cy="1299567"/>
          </a:xfrm>
        </p:spPr>
        <p:txBody>
          <a:bodyPr anchor="t"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600000" cy="269359"/>
          </a:xfrm>
        </p:spPr>
        <p:txBody>
          <a:bodyPr anchor="ctr" anchorCtr="0"/>
          <a:lstStyle>
            <a:lvl1pPr marL="0" indent="0" algn="l">
              <a:lnSpc>
                <a:spcPct val="100000"/>
              </a:lnSpc>
              <a:spcBef>
                <a:spcPts val="0"/>
              </a:spcBef>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600000" cy="216000"/>
          </a:xfrm>
        </p:spPr>
        <p:txBody>
          <a:bodyPr tIns="36000" anchor="t" anchorCtr="0">
            <a:noAutofit/>
          </a:bodyPr>
          <a:lstStyle>
            <a:lvl1pPr marL="0" indent="0">
              <a:lnSpc>
                <a:spcPct val="110000"/>
              </a:lnSpc>
              <a:spcBef>
                <a:spcPts val="0"/>
              </a:spcBef>
              <a:buNone/>
              <a:defRPr sz="10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344633" y="0"/>
            <a:ext cx="3799367" cy="5143500"/>
          </a:xfrm>
          <a:prstGeom prst="rect">
            <a:avLst/>
          </a:prstGeom>
          <a:solidFill>
            <a:srgbClr val="F4FCEA"/>
          </a:solidFill>
        </p:spPr>
        <p:txBody>
          <a:bodyPr bIns="900000" anchor="ctr" anchorCtr="0"/>
          <a:lstStyle>
            <a:lvl1pPr marL="0" indent="0" algn="ctr">
              <a:buNone/>
              <a:defRPr/>
            </a:lvl1pPr>
          </a:lstStyle>
          <a:p>
            <a:r>
              <a:rPr lang="en-AU" noProof="0"/>
              <a:t>Click to add picture</a:t>
            </a:r>
          </a:p>
        </p:txBody>
      </p:sp>
      <p:pic>
        <p:nvPicPr>
          <p:cNvPr id="4" name="Graphic 3">
            <a:extLst>
              <a:ext uri="{FF2B5EF4-FFF2-40B4-BE49-F238E27FC236}">
                <a16:creationId xmlns:a16="http://schemas.microsoft.com/office/drawing/2014/main" id="{6C93B9E9-C2DA-0A68-3588-4139983D63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2391062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3 - Purple Corporat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8" name="Graphic 7">
            <a:extLst>
              <a:ext uri="{FF2B5EF4-FFF2-40B4-BE49-F238E27FC236}">
                <a16:creationId xmlns:a16="http://schemas.microsoft.com/office/drawing/2014/main" id="{4CD5DBA8-C7E1-11B3-39F0-5AF44C0B728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780978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3 - Aqua Coprorate/NSQHS">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4" name="Graphic 3">
            <a:extLst>
              <a:ext uri="{FF2B5EF4-FFF2-40B4-BE49-F238E27FC236}">
                <a16:creationId xmlns:a16="http://schemas.microsoft.com/office/drawing/2014/main" id="{50814BC5-85B4-592F-5B78-6C43CA588F8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4096115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3 - Red Corporat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4" name="Graphic 3">
            <a:extLst>
              <a:ext uri="{FF2B5EF4-FFF2-40B4-BE49-F238E27FC236}">
                <a16:creationId xmlns:a16="http://schemas.microsoft.com/office/drawing/2014/main" id="{96650559-E293-B6AD-B306-6AE826F273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2967074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3 - CCS Green">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rgbClr val="D8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rgbClr val="68C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rgbClr val="005A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4" name="Graphic 3">
            <a:extLst>
              <a:ext uri="{FF2B5EF4-FFF2-40B4-BE49-F238E27FC236}">
                <a16:creationId xmlns:a16="http://schemas.microsoft.com/office/drawing/2014/main" id="{96650559-E293-B6AD-B306-6AE826F273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2101941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3 - Accreditation Blu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rgbClr val="DEE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rgbClr val="BDD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rgbClr val="0033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4" name="Graphic 3">
            <a:extLst>
              <a:ext uri="{FF2B5EF4-FFF2-40B4-BE49-F238E27FC236}">
                <a16:creationId xmlns:a16="http://schemas.microsoft.com/office/drawing/2014/main" id="{96650559-E293-B6AD-B306-6AE826F273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349824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1 - Aqua Corporate/NSQH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87A3B6-FA72-10B5-DFFD-52DC68FE6A26}"/>
              </a:ext>
            </a:extLst>
          </p:cNvPr>
          <p:cNvSpPr/>
          <p:nvPr userDrawn="1"/>
        </p:nvSpPr>
        <p:spPr>
          <a:xfrm>
            <a:off x="0" y="1"/>
            <a:ext cx="9144000" cy="413033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
            <a:ext cx="9144000" cy="367886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843014"/>
            <a:ext cx="3960000" cy="1299567"/>
          </a:xfrm>
        </p:spPr>
        <p:txBody>
          <a:bodyPr anchor="ctr"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960000" cy="269359"/>
          </a:xfrm>
        </p:spPr>
        <p:txBody>
          <a:bodyPr anchor="ctr" anchorCtr="0"/>
          <a:lstStyle>
            <a:lvl1pPr marL="0" indent="0" algn="l">
              <a:lnSpc>
                <a:spcPct val="100000"/>
              </a:lnSpc>
              <a:spcBef>
                <a:spcPts val="0"/>
              </a:spcBef>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96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252484" y="928577"/>
            <a:ext cx="3594652" cy="3201754"/>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pic>
        <p:nvPicPr>
          <p:cNvPr id="4" name="Graphic 3">
            <a:extLst>
              <a:ext uri="{FF2B5EF4-FFF2-40B4-BE49-F238E27FC236}">
                <a16:creationId xmlns:a16="http://schemas.microsoft.com/office/drawing/2014/main" id="{9AB8E368-185C-0C2C-C281-05C4CAAFB8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3305935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3 - AURA/IPC Orang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rgbClr val="FF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rgbClr val="FFC6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rgbClr val="8C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8" name="Picture 7" descr="A black background with white text&#10;&#10;AI-generated content may be incorrect.">
            <a:extLst>
              <a:ext uri="{FF2B5EF4-FFF2-40B4-BE49-F238E27FC236}">
                <a16:creationId xmlns:a16="http://schemas.microsoft.com/office/drawing/2014/main" id="{2DFC8E3F-6D3F-8BD3-CC4C-BDAC38946BE4}"/>
              </a:ext>
            </a:extLst>
          </p:cNvPr>
          <p:cNvPicPr>
            <a:picLocks noChangeAspect="1"/>
          </p:cNvPicPr>
          <p:nvPr userDrawn="1"/>
        </p:nvPicPr>
        <p:blipFill>
          <a:blip r:embed="rId2"/>
          <a:stretch>
            <a:fillRect/>
          </a:stretch>
        </p:blipFill>
        <p:spPr>
          <a:xfrm>
            <a:off x="488251" y="425825"/>
            <a:ext cx="3107692" cy="582238"/>
          </a:xfrm>
          <a:prstGeom prst="rect">
            <a:avLst/>
          </a:prstGeom>
        </p:spPr>
      </p:pic>
    </p:spTree>
    <p:extLst>
      <p:ext uri="{BB962C8B-B14F-4D97-AF65-F5344CB8AC3E}">
        <p14:creationId xmlns:p14="http://schemas.microsoft.com/office/powerpoint/2010/main" val="4159140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3 - MedicineInsight Green">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rgbClr val="F4F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rgbClr val="D1F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rgbClr val="006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4" name="Graphic 3">
            <a:extLst>
              <a:ext uri="{FF2B5EF4-FFF2-40B4-BE49-F238E27FC236}">
                <a16:creationId xmlns:a16="http://schemas.microsoft.com/office/drawing/2014/main" id="{96650559-E293-B6AD-B306-6AE826F273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850826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SQHS Title 1">
    <p:spTree>
      <p:nvGrpSpPr>
        <p:cNvPr id="1" name=""/>
        <p:cNvGrpSpPr/>
        <p:nvPr/>
      </p:nvGrpSpPr>
      <p:grpSpPr>
        <a:xfrm>
          <a:off x="0" y="0"/>
          <a:ext cx="0" cy="0"/>
          <a:chOff x="0" y="0"/>
          <a:chExt cx="0" cy="0"/>
        </a:xfrm>
      </p:grpSpPr>
      <p:pic>
        <p:nvPicPr>
          <p:cNvPr id="6" name="Picture 5" descr="A blue dot on a black background&#10;&#10;AI-generated content may be incorrect.">
            <a:extLst>
              <a:ext uri="{FF2B5EF4-FFF2-40B4-BE49-F238E27FC236}">
                <a16:creationId xmlns:a16="http://schemas.microsoft.com/office/drawing/2014/main" id="{9C77921A-7D83-F7A7-9742-E341E7046241}"/>
              </a:ext>
            </a:extLst>
          </p:cNvPr>
          <p:cNvPicPr>
            <a:picLocks noChangeAspect="1"/>
          </p:cNvPicPr>
          <p:nvPr userDrawn="1"/>
        </p:nvPicPr>
        <p:blipFill>
          <a:blip r:embed="rId2"/>
          <a:stretch>
            <a:fillRect/>
          </a:stretch>
        </p:blipFill>
        <p:spPr>
          <a:xfrm>
            <a:off x="488247" y="453074"/>
            <a:ext cx="4114636" cy="576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48" y="1635498"/>
            <a:ext cx="5220000" cy="2256568"/>
          </a:xfrm>
        </p:spPr>
        <p:txBody>
          <a:bodyPr anchor="t"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7" y="4075811"/>
            <a:ext cx="5220000" cy="269359"/>
          </a:xfrm>
        </p:spPr>
        <p:txBody>
          <a:bodyPr anchor="ctr" anchorCtr="0"/>
          <a:lstStyle>
            <a:lvl1pPr marL="0" indent="0" algn="l">
              <a:lnSpc>
                <a:spcPct val="100000"/>
              </a:lnSpc>
              <a:spcBef>
                <a:spcPts val="0"/>
              </a:spcBef>
              <a:buNone/>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48" y="4528915"/>
            <a:ext cx="522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16" name="Picture 15">
            <a:extLst>
              <a:ext uri="{FF2B5EF4-FFF2-40B4-BE49-F238E27FC236}">
                <a16:creationId xmlns:a16="http://schemas.microsoft.com/office/drawing/2014/main" id="{247EA0E3-91B8-03E1-EB7C-6DADD610ED46}"/>
              </a:ext>
            </a:extLst>
          </p:cNvPr>
          <p:cNvPicPr>
            <a:picLocks noChangeAspect="1"/>
          </p:cNvPicPr>
          <p:nvPr userDrawn="1"/>
        </p:nvPicPr>
        <p:blipFill>
          <a:blip r:embed="rId3"/>
          <a:stretch>
            <a:fillRect/>
          </a:stretch>
        </p:blipFill>
        <p:spPr>
          <a:xfrm>
            <a:off x="6375306" y="0"/>
            <a:ext cx="2421364" cy="5143500"/>
          </a:xfrm>
          <a:prstGeom prst="rect">
            <a:avLst/>
          </a:prstGeom>
        </p:spPr>
      </p:pic>
    </p:spTree>
    <p:extLst>
      <p:ext uri="{BB962C8B-B14F-4D97-AF65-F5344CB8AC3E}">
        <p14:creationId xmlns:p14="http://schemas.microsoft.com/office/powerpoint/2010/main" val="201225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NSQHS 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456242" y="1977656"/>
            <a:ext cx="3736423" cy="1247553"/>
          </a:xfrm>
        </p:spPr>
        <p:txBody>
          <a:bodyPr anchor="t"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456242" y="3336090"/>
            <a:ext cx="3736423" cy="269359"/>
          </a:xfrm>
        </p:spPr>
        <p:txBody>
          <a:bodyPr anchor="t" anchorCtr="0"/>
          <a:lstStyle>
            <a:lvl1pPr marL="0" indent="0" algn="l">
              <a:lnSpc>
                <a:spcPct val="100000"/>
              </a:lnSpc>
              <a:spcBef>
                <a:spcPts val="0"/>
              </a:spcBef>
              <a:buNone/>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456242" y="4528915"/>
            <a:ext cx="3736423"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8" name="Picture 7">
            <a:extLst>
              <a:ext uri="{FF2B5EF4-FFF2-40B4-BE49-F238E27FC236}">
                <a16:creationId xmlns:a16="http://schemas.microsoft.com/office/drawing/2014/main" id="{4395D315-5923-6CD8-F46E-B413FA4830CE}"/>
              </a:ext>
            </a:extLst>
          </p:cNvPr>
          <p:cNvPicPr>
            <a:picLocks noChangeAspect="1"/>
          </p:cNvPicPr>
          <p:nvPr userDrawn="1"/>
        </p:nvPicPr>
        <p:blipFill>
          <a:blip r:embed="rId2"/>
          <a:stretch>
            <a:fillRect/>
          </a:stretch>
        </p:blipFill>
        <p:spPr>
          <a:xfrm>
            <a:off x="0" y="0"/>
            <a:ext cx="3136652" cy="5143500"/>
          </a:xfrm>
          <a:prstGeom prst="rect">
            <a:avLst/>
          </a:prstGeom>
        </p:spPr>
      </p:pic>
      <p:pic>
        <p:nvPicPr>
          <p:cNvPr id="4" name="Picture 3" descr="A blue dot on a black background&#10;&#10;AI-generated content may be incorrect.">
            <a:extLst>
              <a:ext uri="{FF2B5EF4-FFF2-40B4-BE49-F238E27FC236}">
                <a16:creationId xmlns:a16="http://schemas.microsoft.com/office/drawing/2014/main" id="{9E1CCF7B-FB47-BB92-CA1A-CD1AA526B60C}"/>
              </a:ext>
            </a:extLst>
          </p:cNvPr>
          <p:cNvPicPr>
            <a:picLocks noChangeAspect="1"/>
          </p:cNvPicPr>
          <p:nvPr userDrawn="1"/>
        </p:nvPicPr>
        <p:blipFill>
          <a:blip r:embed="rId3"/>
          <a:stretch>
            <a:fillRect/>
          </a:stretch>
        </p:blipFill>
        <p:spPr>
          <a:xfrm>
            <a:off x="4456242" y="478190"/>
            <a:ext cx="4114636" cy="576000"/>
          </a:xfrm>
          <a:prstGeom prst="rect">
            <a:avLst/>
          </a:prstGeom>
        </p:spPr>
      </p:pic>
    </p:spTree>
    <p:extLst>
      <p:ext uri="{BB962C8B-B14F-4D97-AF65-F5344CB8AC3E}">
        <p14:creationId xmlns:p14="http://schemas.microsoft.com/office/powerpoint/2010/main" val="3152542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1 - Purple Corporat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BA54C-A89A-81B8-D5BC-D9B75C89F368}"/>
              </a:ext>
            </a:extLst>
          </p:cNvPr>
          <p:cNvSpPr/>
          <p:nvPr userDrawn="1"/>
        </p:nvSpPr>
        <p:spPr>
          <a:xfrm>
            <a:off x="4061" y="-2"/>
            <a:ext cx="5336512"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6342EF0B-459C-85B2-D70A-E6194663FC57}"/>
              </a:ext>
            </a:extLst>
          </p:cNvPr>
          <p:cNvSpPr/>
          <p:nvPr userDrawn="1"/>
        </p:nvSpPr>
        <p:spPr>
          <a:xfrm>
            <a:off x="4060" y="-2"/>
            <a:ext cx="4928665" cy="514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86F7782-E45C-879A-B35E-7C10883CFB7B}"/>
              </a:ext>
            </a:extLst>
          </p:cNvPr>
          <p:cNvSpPr/>
          <p:nvPr userDrawn="1"/>
        </p:nvSpPr>
        <p:spPr>
          <a:xfrm>
            <a:off x="0" y="-2"/>
            <a:ext cx="4521600" cy="514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4224736" y="823500"/>
            <a:ext cx="4622400" cy="4320000"/>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60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60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1648268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1 - Aqua Coporate/NSQHS">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BA54C-A89A-81B8-D5BC-D9B75C89F368}"/>
              </a:ext>
            </a:extLst>
          </p:cNvPr>
          <p:cNvSpPr/>
          <p:nvPr userDrawn="1"/>
        </p:nvSpPr>
        <p:spPr>
          <a:xfrm>
            <a:off x="4061" y="-2"/>
            <a:ext cx="5336512" cy="514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6342EF0B-459C-85B2-D70A-E6194663FC57}"/>
              </a:ext>
            </a:extLst>
          </p:cNvPr>
          <p:cNvSpPr/>
          <p:nvPr userDrawn="1"/>
        </p:nvSpPr>
        <p:spPr>
          <a:xfrm>
            <a:off x="4060" y="-2"/>
            <a:ext cx="4928665" cy="514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86F7782-E45C-879A-B35E-7C10883CFB7B}"/>
              </a:ext>
            </a:extLst>
          </p:cNvPr>
          <p:cNvSpPr/>
          <p:nvPr userDrawn="1"/>
        </p:nvSpPr>
        <p:spPr>
          <a:xfrm>
            <a:off x="0" y="-2"/>
            <a:ext cx="4521600" cy="514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60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600000" cy="1542807"/>
          </a:xfrm>
        </p:spPr>
        <p:txBody>
          <a:bodyPr/>
          <a:lstStyle>
            <a:lvl1pPr>
              <a:defRPr/>
            </a:lvl1pPr>
          </a:lstStyle>
          <a:p>
            <a:r>
              <a:rPr lang="en-US"/>
              <a:t>Click to add section divider title</a:t>
            </a:r>
            <a:endParaRPr lang="en-AU"/>
          </a:p>
        </p:txBody>
      </p:sp>
      <p:sp>
        <p:nvSpPr>
          <p:cNvPr id="6" name="Picture Placeholder 10">
            <a:extLst>
              <a:ext uri="{FF2B5EF4-FFF2-40B4-BE49-F238E27FC236}">
                <a16:creationId xmlns:a16="http://schemas.microsoft.com/office/drawing/2014/main" id="{5EB6ACFD-97A2-EF8B-F098-CA1F9C8B2AED}"/>
              </a:ext>
            </a:extLst>
          </p:cNvPr>
          <p:cNvSpPr>
            <a:spLocks noGrp="1"/>
          </p:cNvSpPr>
          <p:nvPr>
            <p:ph type="pic" sz="quarter" idx="15" hasCustomPrompt="1"/>
          </p:nvPr>
        </p:nvSpPr>
        <p:spPr>
          <a:xfrm>
            <a:off x="4224736" y="823500"/>
            <a:ext cx="4622400" cy="4320000"/>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Tree>
    <p:extLst>
      <p:ext uri="{BB962C8B-B14F-4D97-AF65-F5344CB8AC3E}">
        <p14:creationId xmlns:p14="http://schemas.microsoft.com/office/powerpoint/2010/main" val="73337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1 - Red Corporat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BA54C-A89A-81B8-D5BC-D9B75C89F368}"/>
              </a:ext>
            </a:extLst>
          </p:cNvPr>
          <p:cNvSpPr/>
          <p:nvPr userDrawn="1"/>
        </p:nvSpPr>
        <p:spPr>
          <a:xfrm>
            <a:off x="4061" y="-2"/>
            <a:ext cx="5336512" cy="514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6342EF0B-459C-85B2-D70A-E6194663FC57}"/>
              </a:ext>
            </a:extLst>
          </p:cNvPr>
          <p:cNvSpPr/>
          <p:nvPr userDrawn="1"/>
        </p:nvSpPr>
        <p:spPr>
          <a:xfrm>
            <a:off x="4060" y="-2"/>
            <a:ext cx="4928665" cy="514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86F7782-E45C-879A-B35E-7C10883CFB7B}"/>
              </a:ext>
            </a:extLst>
          </p:cNvPr>
          <p:cNvSpPr/>
          <p:nvPr userDrawn="1"/>
        </p:nvSpPr>
        <p:spPr>
          <a:xfrm>
            <a:off x="0" y="-2"/>
            <a:ext cx="4521600" cy="514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60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600000" cy="1542807"/>
          </a:xfrm>
        </p:spPr>
        <p:txBody>
          <a:bodyPr/>
          <a:lstStyle>
            <a:lvl1pPr>
              <a:defRPr/>
            </a:lvl1pPr>
          </a:lstStyle>
          <a:p>
            <a:r>
              <a:rPr lang="en-US"/>
              <a:t>Click to add section divider title</a:t>
            </a:r>
            <a:endParaRPr lang="en-AU"/>
          </a:p>
        </p:txBody>
      </p:sp>
      <p:sp>
        <p:nvSpPr>
          <p:cNvPr id="6" name="Picture Placeholder 10">
            <a:extLst>
              <a:ext uri="{FF2B5EF4-FFF2-40B4-BE49-F238E27FC236}">
                <a16:creationId xmlns:a16="http://schemas.microsoft.com/office/drawing/2014/main" id="{5C9367B0-9F29-611F-EEE2-DFB6399DC0AF}"/>
              </a:ext>
            </a:extLst>
          </p:cNvPr>
          <p:cNvSpPr>
            <a:spLocks noGrp="1"/>
          </p:cNvSpPr>
          <p:nvPr>
            <p:ph type="pic" sz="quarter" idx="15" hasCustomPrompt="1"/>
          </p:nvPr>
        </p:nvSpPr>
        <p:spPr>
          <a:xfrm>
            <a:off x="4224736" y="823500"/>
            <a:ext cx="4622400" cy="4320000"/>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Tree>
    <p:extLst>
      <p:ext uri="{BB962C8B-B14F-4D97-AF65-F5344CB8AC3E}">
        <p14:creationId xmlns:p14="http://schemas.microsoft.com/office/powerpoint/2010/main" val="2686843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1 - CCS Green">
    <p:bg>
      <p:bgPr>
        <a:solidFill>
          <a:srgbClr val="ECF9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BA54C-A89A-81B8-D5BC-D9B75C89F368}"/>
              </a:ext>
            </a:extLst>
          </p:cNvPr>
          <p:cNvSpPr/>
          <p:nvPr userDrawn="1"/>
        </p:nvSpPr>
        <p:spPr>
          <a:xfrm>
            <a:off x="4061" y="-2"/>
            <a:ext cx="5336512" cy="5148000"/>
          </a:xfrm>
          <a:prstGeom prst="rect">
            <a:avLst/>
          </a:prstGeom>
          <a:solidFill>
            <a:srgbClr val="D8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6342EF0B-459C-85B2-D70A-E6194663FC57}"/>
              </a:ext>
            </a:extLst>
          </p:cNvPr>
          <p:cNvSpPr/>
          <p:nvPr userDrawn="1"/>
        </p:nvSpPr>
        <p:spPr>
          <a:xfrm>
            <a:off x="4060" y="-2"/>
            <a:ext cx="4928665" cy="514800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86F7782-E45C-879A-B35E-7C10883CFB7B}"/>
              </a:ext>
            </a:extLst>
          </p:cNvPr>
          <p:cNvSpPr/>
          <p:nvPr userDrawn="1"/>
        </p:nvSpPr>
        <p:spPr>
          <a:xfrm>
            <a:off x="0" y="-2"/>
            <a:ext cx="4521600" cy="5148000"/>
          </a:xfrm>
          <a:prstGeom prst="rect">
            <a:avLst/>
          </a:prstGeom>
          <a:solidFill>
            <a:srgbClr val="68C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60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600000" cy="1542807"/>
          </a:xfrm>
        </p:spPr>
        <p:txBody>
          <a:bodyPr/>
          <a:lstStyle>
            <a:lvl1pPr>
              <a:defRPr/>
            </a:lvl1pPr>
          </a:lstStyle>
          <a:p>
            <a:r>
              <a:rPr lang="en-US"/>
              <a:t>Click to add section divider title</a:t>
            </a:r>
            <a:endParaRPr lang="en-AU"/>
          </a:p>
        </p:txBody>
      </p:sp>
      <p:sp>
        <p:nvSpPr>
          <p:cNvPr id="6" name="Picture Placeholder 10">
            <a:extLst>
              <a:ext uri="{FF2B5EF4-FFF2-40B4-BE49-F238E27FC236}">
                <a16:creationId xmlns:a16="http://schemas.microsoft.com/office/drawing/2014/main" id="{5EB6ACFD-97A2-EF8B-F098-CA1F9C8B2AED}"/>
              </a:ext>
            </a:extLst>
          </p:cNvPr>
          <p:cNvSpPr>
            <a:spLocks noGrp="1"/>
          </p:cNvSpPr>
          <p:nvPr>
            <p:ph type="pic" sz="quarter" idx="15" hasCustomPrompt="1"/>
          </p:nvPr>
        </p:nvSpPr>
        <p:spPr>
          <a:xfrm>
            <a:off x="4224736" y="823500"/>
            <a:ext cx="4622400" cy="4320000"/>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Tree>
    <p:extLst>
      <p:ext uri="{BB962C8B-B14F-4D97-AF65-F5344CB8AC3E}">
        <p14:creationId xmlns:p14="http://schemas.microsoft.com/office/powerpoint/2010/main" val="2053931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Divider 1 - Purple Corporate">
    <p:bg>
      <p:bgPr>
        <a:solidFill>
          <a:srgbClr val="FFF1E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BA54C-A89A-81B8-D5BC-D9B75C89F368}"/>
              </a:ext>
            </a:extLst>
          </p:cNvPr>
          <p:cNvSpPr/>
          <p:nvPr userDrawn="1"/>
        </p:nvSpPr>
        <p:spPr>
          <a:xfrm>
            <a:off x="4061" y="-2"/>
            <a:ext cx="5336512" cy="5148000"/>
          </a:xfrm>
          <a:prstGeom prst="rect">
            <a:avLst/>
          </a:prstGeom>
          <a:solidFill>
            <a:srgbClr val="FFE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6342EF0B-459C-85B2-D70A-E6194663FC57}"/>
              </a:ext>
            </a:extLst>
          </p:cNvPr>
          <p:cNvSpPr/>
          <p:nvPr userDrawn="1"/>
        </p:nvSpPr>
        <p:spPr>
          <a:xfrm>
            <a:off x="4060" y="-2"/>
            <a:ext cx="4928665" cy="5148000"/>
          </a:xfrm>
          <a:prstGeom prst="rect">
            <a:avLst/>
          </a:prstGeom>
          <a:solidFill>
            <a:srgbClr val="FFC6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86F7782-E45C-879A-B35E-7C10883CFB7B}"/>
              </a:ext>
            </a:extLst>
          </p:cNvPr>
          <p:cNvSpPr/>
          <p:nvPr userDrawn="1"/>
        </p:nvSpPr>
        <p:spPr>
          <a:xfrm>
            <a:off x="0" y="-2"/>
            <a:ext cx="4521600" cy="5148000"/>
          </a:xfrm>
          <a:prstGeom prst="rect">
            <a:avLst/>
          </a:prstGeom>
          <a:solidFill>
            <a:srgbClr val="FFA9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4224736" y="823500"/>
            <a:ext cx="4622400" cy="4320000"/>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60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60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352328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495334-51A1-7C03-D924-2D8107D300D2}"/>
              </a:ext>
            </a:extLst>
          </p:cNvPr>
          <p:cNvSpPr/>
          <p:nvPr userDrawn="1"/>
        </p:nvSpPr>
        <p:spPr>
          <a:xfrm>
            <a:off x="4060" y="-2"/>
            <a:ext cx="5868139"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2" y="-2"/>
            <a:ext cx="5220000" cy="514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876260" y="0"/>
            <a:ext cx="3267740" cy="5143500"/>
          </a:xfrm>
          <a:prstGeom prst="rect">
            <a:avLst/>
          </a:prstGeom>
          <a:noFill/>
        </p:spPr>
        <p:txBody>
          <a:bodyPr bIns="900000" anchor="ctr" anchorCtr="0"/>
          <a:lstStyle>
            <a:lvl1pPr marL="0" indent="0" algn="ctr">
              <a:buNone/>
              <a:defRPr/>
            </a:lvl1pPr>
          </a:lstStyle>
          <a:p>
            <a:r>
              <a:rPr lang="en-AU" noProof="0"/>
              <a:t>Click to add picture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96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352013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1 - 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87A3B6-FA72-10B5-DFFD-52DC68FE6A26}"/>
              </a:ext>
            </a:extLst>
          </p:cNvPr>
          <p:cNvSpPr/>
          <p:nvPr userDrawn="1"/>
        </p:nvSpPr>
        <p:spPr>
          <a:xfrm>
            <a:off x="0" y="1"/>
            <a:ext cx="9144000" cy="413033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
            <a:ext cx="9144000" cy="367886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843014"/>
            <a:ext cx="3960000" cy="1299567"/>
          </a:xfrm>
        </p:spPr>
        <p:txBody>
          <a:bodyPr anchor="ctr"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960000" cy="269359"/>
          </a:xfrm>
        </p:spPr>
        <p:txBody>
          <a:bodyPr anchor="ctr" anchorCtr="0"/>
          <a:lstStyle>
            <a:lvl1pPr marL="0" indent="0" algn="l">
              <a:lnSpc>
                <a:spcPct val="100000"/>
              </a:lnSpc>
              <a:spcBef>
                <a:spcPts val="0"/>
              </a:spcBef>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96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252484" y="928577"/>
            <a:ext cx="3594652" cy="3201754"/>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pic>
        <p:nvPicPr>
          <p:cNvPr id="12" name="Graphic 11">
            <a:extLst>
              <a:ext uri="{FF2B5EF4-FFF2-40B4-BE49-F238E27FC236}">
                <a16:creationId xmlns:a16="http://schemas.microsoft.com/office/drawing/2014/main" id="{3BE4946F-11E8-6690-4794-07819F8C9D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3218477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495334-51A1-7C03-D924-2D8107D300D2}"/>
              </a:ext>
            </a:extLst>
          </p:cNvPr>
          <p:cNvSpPr/>
          <p:nvPr userDrawn="1"/>
        </p:nvSpPr>
        <p:spPr>
          <a:xfrm>
            <a:off x="4060" y="-2"/>
            <a:ext cx="5868139" cy="514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2" y="-2"/>
            <a:ext cx="5220000" cy="514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876260" y="0"/>
            <a:ext cx="3267740" cy="5143500"/>
          </a:xfrm>
          <a:prstGeom prst="rect">
            <a:avLst/>
          </a:prstGeom>
          <a:noFill/>
        </p:spPr>
        <p:txBody>
          <a:bodyPr bIns="900000" anchor="ctr" anchorCtr="0"/>
          <a:lstStyle>
            <a:lvl1pPr marL="0" indent="0" algn="ctr">
              <a:buNone/>
              <a:defRPr/>
            </a:lvl1pPr>
          </a:lstStyle>
          <a:p>
            <a:r>
              <a:rPr lang="en-AU" noProof="0"/>
              <a:t>Click to add picture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96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2645193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495334-51A1-7C03-D924-2D8107D300D2}"/>
              </a:ext>
            </a:extLst>
          </p:cNvPr>
          <p:cNvSpPr/>
          <p:nvPr userDrawn="1"/>
        </p:nvSpPr>
        <p:spPr>
          <a:xfrm>
            <a:off x="4060" y="-2"/>
            <a:ext cx="5868139" cy="514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2" y="-2"/>
            <a:ext cx="5220000" cy="514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876260" y="0"/>
            <a:ext cx="3267740" cy="5143500"/>
          </a:xfrm>
          <a:prstGeom prst="rect">
            <a:avLst/>
          </a:prstGeom>
          <a:noFill/>
        </p:spPr>
        <p:txBody>
          <a:bodyPr bIns="900000" anchor="ctr" anchorCtr="0"/>
          <a:lstStyle>
            <a:lvl1pPr marL="0" indent="0" algn="ctr">
              <a:buNone/>
              <a:defRPr/>
            </a:lvl1pPr>
          </a:lstStyle>
          <a:p>
            <a:r>
              <a:rPr lang="en-AU" noProof="0"/>
              <a:t>Click to add picture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96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1479109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Divider 6">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495334-51A1-7C03-D924-2D8107D300D2}"/>
              </a:ext>
            </a:extLst>
          </p:cNvPr>
          <p:cNvSpPr/>
          <p:nvPr userDrawn="1"/>
        </p:nvSpPr>
        <p:spPr>
          <a:xfrm>
            <a:off x="4060" y="-2"/>
            <a:ext cx="5868139" cy="514800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2" y="-2"/>
            <a:ext cx="5220000" cy="5148000"/>
          </a:xfrm>
          <a:prstGeom prst="rect">
            <a:avLst/>
          </a:prstGeom>
          <a:solidFill>
            <a:srgbClr val="68C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876260" y="0"/>
            <a:ext cx="3267740" cy="5143500"/>
          </a:xfrm>
          <a:prstGeom prst="rect">
            <a:avLst/>
          </a:prstGeom>
          <a:solidFill>
            <a:srgbClr val="ECF9F7"/>
          </a:solidFill>
        </p:spPr>
        <p:txBody>
          <a:bodyPr bIns="900000" anchor="ctr" anchorCtr="0"/>
          <a:lstStyle>
            <a:lvl1pPr marL="0" indent="0" algn="ctr">
              <a:buNone/>
              <a:defRPr/>
            </a:lvl1pPr>
          </a:lstStyle>
          <a:p>
            <a:r>
              <a:rPr lang="en-AU" noProof="0"/>
              <a:t>Click to add picture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96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107812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ivider 6">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495334-51A1-7C03-D924-2D8107D300D2}"/>
              </a:ext>
            </a:extLst>
          </p:cNvPr>
          <p:cNvSpPr/>
          <p:nvPr userDrawn="1"/>
        </p:nvSpPr>
        <p:spPr>
          <a:xfrm>
            <a:off x="4060" y="-2"/>
            <a:ext cx="5868139" cy="5148000"/>
          </a:xfrm>
          <a:prstGeom prst="rect">
            <a:avLst/>
          </a:prstGeom>
          <a:solidFill>
            <a:srgbClr val="BDD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2" y="-2"/>
            <a:ext cx="5220000" cy="5148000"/>
          </a:xfrm>
          <a:prstGeom prst="rect">
            <a:avLst/>
          </a:prstGeom>
          <a:solidFill>
            <a:srgbClr val="8090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876260" y="0"/>
            <a:ext cx="3267740" cy="5143500"/>
          </a:xfrm>
          <a:prstGeom prst="rect">
            <a:avLst/>
          </a:prstGeom>
          <a:solidFill>
            <a:srgbClr val="DEECFC"/>
          </a:solidFill>
        </p:spPr>
        <p:txBody>
          <a:bodyPr bIns="900000" anchor="ctr" anchorCtr="0"/>
          <a:lstStyle>
            <a:lvl1pPr marL="0" indent="0" algn="ctr">
              <a:buNone/>
              <a:defRPr/>
            </a:lvl1pPr>
          </a:lstStyle>
          <a:p>
            <a:r>
              <a:rPr lang="en-AU" noProof="0"/>
              <a:t>Click to add picture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96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2872056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Divider 6">
    <p:bg>
      <p:bgPr>
        <a:solidFill>
          <a:srgbClr val="FFF1E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495334-51A1-7C03-D924-2D8107D300D2}"/>
              </a:ext>
            </a:extLst>
          </p:cNvPr>
          <p:cNvSpPr/>
          <p:nvPr userDrawn="1"/>
        </p:nvSpPr>
        <p:spPr>
          <a:xfrm>
            <a:off x="4060" y="-2"/>
            <a:ext cx="5868139" cy="5148000"/>
          </a:xfrm>
          <a:prstGeom prst="rect">
            <a:avLst/>
          </a:prstGeom>
          <a:solidFill>
            <a:srgbClr val="FFE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2" y="-2"/>
            <a:ext cx="5220000" cy="5148000"/>
          </a:xfrm>
          <a:prstGeom prst="rect">
            <a:avLst/>
          </a:prstGeom>
          <a:solidFill>
            <a:srgbClr val="FFA9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876260" y="0"/>
            <a:ext cx="3267740" cy="5143500"/>
          </a:xfrm>
          <a:prstGeom prst="rect">
            <a:avLst/>
          </a:prstGeom>
          <a:solidFill>
            <a:srgbClr val="FFF1E7"/>
          </a:solidFill>
        </p:spPr>
        <p:txBody>
          <a:bodyPr bIns="900000" anchor="ctr" anchorCtr="0"/>
          <a:lstStyle>
            <a:lvl1pPr marL="0" indent="0" algn="ctr">
              <a:buNone/>
              <a:defRPr/>
            </a:lvl1pPr>
          </a:lstStyle>
          <a:p>
            <a:r>
              <a:rPr lang="en-AU" noProof="0" dirty="0"/>
              <a:t>Click to add picture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96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87857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Divider 6">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495334-51A1-7C03-D924-2D8107D300D2}"/>
              </a:ext>
            </a:extLst>
          </p:cNvPr>
          <p:cNvSpPr/>
          <p:nvPr userDrawn="1"/>
        </p:nvSpPr>
        <p:spPr>
          <a:xfrm>
            <a:off x="4060" y="-2"/>
            <a:ext cx="5868139" cy="5148000"/>
          </a:xfrm>
          <a:prstGeom prst="rect">
            <a:avLst/>
          </a:prstGeom>
          <a:solidFill>
            <a:srgbClr val="D1F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2" y="-2"/>
            <a:ext cx="5220000" cy="5148000"/>
          </a:xfrm>
          <a:prstGeom prst="rect">
            <a:avLst/>
          </a:prstGeom>
          <a:solidFill>
            <a:srgbClr val="B2DE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876260" y="0"/>
            <a:ext cx="3267740" cy="5143500"/>
          </a:xfrm>
          <a:prstGeom prst="rect">
            <a:avLst/>
          </a:prstGeom>
          <a:solidFill>
            <a:srgbClr val="F4FCEA"/>
          </a:solidFill>
        </p:spPr>
        <p:txBody>
          <a:bodyPr bIns="900000" anchor="ctr" anchorCtr="0"/>
          <a:lstStyle>
            <a:lvl1pPr marL="0" indent="0" algn="ctr">
              <a:buNone/>
              <a:defRPr/>
            </a:lvl1pPr>
          </a:lstStyle>
          <a:p>
            <a:r>
              <a:rPr lang="en-AU" noProof="0"/>
              <a:t>Click to add picture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96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2287878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DC4C13-6734-1DDF-53D4-3CD10384D096}"/>
              </a:ext>
            </a:extLst>
          </p:cNvPr>
          <p:cNvSpPr/>
          <p:nvPr userDrawn="1"/>
        </p:nvSpPr>
        <p:spPr>
          <a:xfrm>
            <a:off x="-4" y="0"/>
            <a:ext cx="9144000" cy="4461045"/>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4" y="-2"/>
            <a:ext cx="9144000" cy="4082904"/>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B6FD7B97-EA19-65F8-A8BE-D95A5F2C7775}"/>
              </a:ext>
            </a:extLst>
          </p:cNvPr>
          <p:cNvSpPr/>
          <p:nvPr userDrawn="1"/>
        </p:nvSpPr>
        <p:spPr>
          <a:xfrm>
            <a:off x="-4" y="0"/>
            <a:ext cx="9144000" cy="37094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10">
            <a:extLst>
              <a:ext uri="{FF2B5EF4-FFF2-40B4-BE49-F238E27FC236}">
                <a16:creationId xmlns:a16="http://schemas.microsoft.com/office/drawing/2014/main" id="{D3F64D21-0E7D-6266-8C30-3E8E07208337}"/>
              </a:ext>
            </a:extLst>
          </p:cNvPr>
          <p:cNvSpPr>
            <a:spLocks noGrp="1"/>
          </p:cNvSpPr>
          <p:nvPr>
            <p:ph type="pic" sz="quarter" idx="15" hasCustomPrompt="1"/>
          </p:nvPr>
        </p:nvSpPr>
        <p:spPr>
          <a:xfrm>
            <a:off x="5157216" y="1060598"/>
            <a:ext cx="3498534" cy="2648816"/>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977001"/>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1121191"/>
            <a:ext cx="3960000" cy="1542807"/>
          </a:xfrm>
        </p:spPr>
        <p:txBody>
          <a:bodyPr anchor="ctr" anchorCtr="0"/>
          <a:lstStyle>
            <a:lvl1pPr>
              <a:defRPr sz="3800"/>
            </a:lvl1pPr>
          </a:lstStyle>
          <a:p>
            <a:r>
              <a:rPr lang="en-AU"/>
              <a:t>Click to add text</a:t>
            </a:r>
          </a:p>
        </p:txBody>
      </p:sp>
    </p:spTree>
    <p:extLst>
      <p:ext uri="{BB962C8B-B14F-4D97-AF65-F5344CB8AC3E}">
        <p14:creationId xmlns:p14="http://schemas.microsoft.com/office/powerpoint/2010/main" val="2226440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vider 7">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DC4C13-6734-1DDF-53D4-3CD10384D096}"/>
              </a:ext>
            </a:extLst>
          </p:cNvPr>
          <p:cNvSpPr/>
          <p:nvPr userDrawn="1"/>
        </p:nvSpPr>
        <p:spPr>
          <a:xfrm>
            <a:off x="-4" y="0"/>
            <a:ext cx="9144000" cy="44610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4" y="-2"/>
            <a:ext cx="9144000" cy="408290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B6FD7B97-EA19-65F8-A8BE-D95A5F2C7775}"/>
              </a:ext>
            </a:extLst>
          </p:cNvPr>
          <p:cNvSpPr/>
          <p:nvPr userDrawn="1"/>
        </p:nvSpPr>
        <p:spPr>
          <a:xfrm>
            <a:off x="-4" y="0"/>
            <a:ext cx="9144000" cy="3709414"/>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10">
            <a:extLst>
              <a:ext uri="{FF2B5EF4-FFF2-40B4-BE49-F238E27FC236}">
                <a16:creationId xmlns:a16="http://schemas.microsoft.com/office/drawing/2014/main" id="{D3F64D21-0E7D-6266-8C30-3E8E07208337}"/>
              </a:ext>
            </a:extLst>
          </p:cNvPr>
          <p:cNvSpPr>
            <a:spLocks noGrp="1"/>
          </p:cNvSpPr>
          <p:nvPr>
            <p:ph type="pic" sz="quarter" idx="15" hasCustomPrompt="1"/>
          </p:nvPr>
        </p:nvSpPr>
        <p:spPr>
          <a:xfrm>
            <a:off x="5157216" y="1060598"/>
            <a:ext cx="3498534" cy="2648816"/>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977001"/>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1121191"/>
            <a:ext cx="3960000" cy="1542807"/>
          </a:xfrm>
        </p:spPr>
        <p:txBody>
          <a:bodyPr anchor="ctr" anchorCtr="0"/>
          <a:lstStyle>
            <a:lvl1pPr>
              <a:defRPr sz="3800"/>
            </a:lvl1pPr>
          </a:lstStyle>
          <a:p>
            <a:r>
              <a:rPr lang="en-AU"/>
              <a:t>Click to add text</a:t>
            </a:r>
          </a:p>
        </p:txBody>
      </p:sp>
    </p:spTree>
    <p:extLst>
      <p:ext uri="{BB962C8B-B14F-4D97-AF65-F5344CB8AC3E}">
        <p14:creationId xmlns:p14="http://schemas.microsoft.com/office/powerpoint/2010/main" val="4128897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Divider 7">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DC4C13-6734-1DDF-53D4-3CD10384D096}"/>
              </a:ext>
            </a:extLst>
          </p:cNvPr>
          <p:cNvSpPr/>
          <p:nvPr userDrawn="1"/>
        </p:nvSpPr>
        <p:spPr>
          <a:xfrm>
            <a:off x="-4" y="0"/>
            <a:ext cx="9144000" cy="446104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4" y="-2"/>
            <a:ext cx="9144000" cy="4082904"/>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B6FD7B97-EA19-65F8-A8BE-D95A5F2C7775}"/>
              </a:ext>
            </a:extLst>
          </p:cNvPr>
          <p:cNvSpPr/>
          <p:nvPr userDrawn="1"/>
        </p:nvSpPr>
        <p:spPr>
          <a:xfrm>
            <a:off x="-4" y="0"/>
            <a:ext cx="9144000" cy="370941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10">
            <a:extLst>
              <a:ext uri="{FF2B5EF4-FFF2-40B4-BE49-F238E27FC236}">
                <a16:creationId xmlns:a16="http://schemas.microsoft.com/office/drawing/2014/main" id="{D3F64D21-0E7D-6266-8C30-3E8E07208337}"/>
              </a:ext>
            </a:extLst>
          </p:cNvPr>
          <p:cNvSpPr>
            <a:spLocks noGrp="1"/>
          </p:cNvSpPr>
          <p:nvPr>
            <p:ph type="pic" sz="quarter" idx="15" hasCustomPrompt="1"/>
          </p:nvPr>
        </p:nvSpPr>
        <p:spPr>
          <a:xfrm>
            <a:off x="5157216" y="1060598"/>
            <a:ext cx="3498534" cy="2648816"/>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977001"/>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1121191"/>
            <a:ext cx="3960000" cy="1542807"/>
          </a:xfrm>
        </p:spPr>
        <p:txBody>
          <a:bodyPr anchor="ctr" anchorCtr="0"/>
          <a:lstStyle>
            <a:lvl1pPr>
              <a:defRPr sz="3800"/>
            </a:lvl1pPr>
          </a:lstStyle>
          <a:p>
            <a:r>
              <a:rPr lang="en-AU"/>
              <a:t>Click to add text</a:t>
            </a:r>
          </a:p>
        </p:txBody>
      </p:sp>
    </p:spTree>
    <p:extLst>
      <p:ext uri="{BB962C8B-B14F-4D97-AF65-F5344CB8AC3E}">
        <p14:creationId xmlns:p14="http://schemas.microsoft.com/office/powerpoint/2010/main" val="2654368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Divider 7">
    <p:bg>
      <p:bgPr>
        <a:solidFill>
          <a:srgbClr val="ECF9F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DC4C13-6734-1DDF-53D4-3CD10384D096}"/>
              </a:ext>
            </a:extLst>
          </p:cNvPr>
          <p:cNvSpPr/>
          <p:nvPr userDrawn="1"/>
        </p:nvSpPr>
        <p:spPr>
          <a:xfrm>
            <a:off x="-4" y="0"/>
            <a:ext cx="9144000" cy="4461045"/>
          </a:xfrm>
          <a:prstGeom prst="rect">
            <a:avLst/>
          </a:prstGeom>
          <a:solidFill>
            <a:srgbClr val="EC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4" y="-2"/>
            <a:ext cx="9144000" cy="4082904"/>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B6FD7B97-EA19-65F8-A8BE-D95A5F2C7775}"/>
              </a:ext>
            </a:extLst>
          </p:cNvPr>
          <p:cNvSpPr/>
          <p:nvPr userDrawn="1"/>
        </p:nvSpPr>
        <p:spPr>
          <a:xfrm>
            <a:off x="-4" y="0"/>
            <a:ext cx="9144000" cy="3709414"/>
          </a:xfrm>
          <a:prstGeom prst="rect">
            <a:avLst/>
          </a:prstGeom>
          <a:solidFill>
            <a:srgbClr val="68C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10">
            <a:extLst>
              <a:ext uri="{FF2B5EF4-FFF2-40B4-BE49-F238E27FC236}">
                <a16:creationId xmlns:a16="http://schemas.microsoft.com/office/drawing/2014/main" id="{D3F64D21-0E7D-6266-8C30-3E8E07208337}"/>
              </a:ext>
            </a:extLst>
          </p:cNvPr>
          <p:cNvSpPr>
            <a:spLocks noGrp="1"/>
          </p:cNvSpPr>
          <p:nvPr>
            <p:ph type="pic" sz="quarter" idx="15" hasCustomPrompt="1"/>
          </p:nvPr>
        </p:nvSpPr>
        <p:spPr>
          <a:xfrm>
            <a:off x="5157216" y="1060598"/>
            <a:ext cx="3498534" cy="2648816"/>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977001"/>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1121191"/>
            <a:ext cx="3960000" cy="1542807"/>
          </a:xfrm>
        </p:spPr>
        <p:txBody>
          <a:bodyPr anchor="ctr" anchorCtr="0"/>
          <a:lstStyle>
            <a:lvl1pPr>
              <a:defRPr sz="3800"/>
            </a:lvl1pPr>
          </a:lstStyle>
          <a:p>
            <a:r>
              <a:rPr lang="en-AU"/>
              <a:t>Click to add text</a:t>
            </a:r>
          </a:p>
        </p:txBody>
      </p:sp>
    </p:spTree>
    <p:extLst>
      <p:ext uri="{BB962C8B-B14F-4D97-AF65-F5344CB8AC3E}">
        <p14:creationId xmlns:p14="http://schemas.microsoft.com/office/powerpoint/2010/main" val="2428829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1 - CCS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87A3B6-FA72-10B5-DFFD-52DC68FE6A26}"/>
              </a:ext>
            </a:extLst>
          </p:cNvPr>
          <p:cNvSpPr/>
          <p:nvPr userDrawn="1"/>
        </p:nvSpPr>
        <p:spPr>
          <a:xfrm>
            <a:off x="0" y="1"/>
            <a:ext cx="9144000" cy="413033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
            <a:ext cx="9144000" cy="3678865"/>
          </a:xfrm>
          <a:prstGeom prst="rect">
            <a:avLst/>
          </a:prstGeom>
          <a:solidFill>
            <a:srgbClr val="68C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843014"/>
            <a:ext cx="3960000" cy="1299567"/>
          </a:xfrm>
        </p:spPr>
        <p:txBody>
          <a:bodyPr anchor="ctr"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960000" cy="269359"/>
          </a:xfrm>
        </p:spPr>
        <p:txBody>
          <a:bodyPr anchor="ctr" anchorCtr="0"/>
          <a:lstStyle>
            <a:lvl1pPr marL="0" indent="0" algn="l">
              <a:lnSpc>
                <a:spcPct val="100000"/>
              </a:lnSpc>
              <a:spcBef>
                <a:spcPts val="0"/>
              </a:spcBef>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96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252484" y="928577"/>
            <a:ext cx="3594652" cy="3201754"/>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pic>
        <p:nvPicPr>
          <p:cNvPr id="12" name="Graphic 11">
            <a:extLst>
              <a:ext uri="{FF2B5EF4-FFF2-40B4-BE49-F238E27FC236}">
                <a16:creationId xmlns:a16="http://schemas.microsoft.com/office/drawing/2014/main" id="{3BE4946F-11E8-6690-4794-07819F8C9D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1758671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Divider 7">
    <p:bg>
      <p:bgPr>
        <a:solidFill>
          <a:srgbClr val="EEF5FD"/>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DC4C13-6734-1DDF-53D4-3CD10384D096}"/>
              </a:ext>
            </a:extLst>
          </p:cNvPr>
          <p:cNvSpPr/>
          <p:nvPr userDrawn="1"/>
        </p:nvSpPr>
        <p:spPr>
          <a:xfrm>
            <a:off x="-4" y="0"/>
            <a:ext cx="9144000" cy="4461045"/>
          </a:xfrm>
          <a:prstGeom prst="rect">
            <a:avLst/>
          </a:prstGeom>
          <a:solidFill>
            <a:srgbClr val="EE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4" y="-2"/>
            <a:ext cx="9144000" cy="4082904"/>
          </a:xfrm>
          <a:prstGeom prst="rect">
            <a:avLst/>
          </a:prstGeom>
          <a:solidFill>
            <a:srgbClr val="DEE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B6FD7B97-EA19-65F8-A8BE-D95A5F2C7775}"/>
              </a:ext>
            </a:extLst>
          </p:cNvPr>
          <p:cNvSpPr/>
          <p:nvPr userDrawn="1"/>
        </p:nvSpPr>
        <p:spPr>
          <a:xfrm>
            <a:off x="-4" y="0"/>
            <a:ext cx="9144000" cy="3709414"/>
          </a:xfrm>
          <a:prstGeom prst="rect">
            <a:avLst/>
          </a:prstGeom>
          <a:solidFill>
            <a:srgbClr val="BDD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10">
            <a:extLst>
              <a:ext uri="{FF2B5EF4-FFF2-40B4-BE49-F238E27FC236}">
                <a16:creationId xmlns:a16="http://schemas.microsoft.com/office/drawing/2014/main" id="{D3F64D21-0E7D-6266-8C30-3E8E07208337}"/>
              </a:ext>
            </a:extLst>
          </p:cNvPr>
          <p:cNvSpPr>
            <a:spLocks noGrp="1"/>
          </p:cNvSpPr>
          <p:nvPr>
            <p:ph type="pic" sz="quarter" idx="15" hasCustomPrompt="1"/>
          </p:nvPr>
        </p:nvSpPr>
        <p:spPr>
          <a:xfrm>
            <a:off x="5157216" y="1060598"/>
            <a:ext cx="3498534" cy="2648816"/>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977001"/>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1121191"/>
            <a:ext cx="3960000" cy="1542807"/>
          </a:xfrm>
        </p:spPr>
        <p:txBody>
          <a:bodyPr anchor="ctr" anchorCtr="0"/>
          <a:lstStyle>
            <a:lvl1pPr>
              <a:defRPr sz="3800"/>
            </a:lvl1pPr>
          </a:lstStyle>
          <a:p>
            <a:r>
              <a:rPr lang="en-AU"/>
              <a:t>Click to add text</a:t>
            </a:r>
          </a:p>
        </p:txBody>
      </p:sp>
    </p:spTree>
    <p:extLst>
      <p:ext uri="{BB962C8B-B14F-4D97-AF65-F5344CB8AC3E}">
        <p14:creationId xmlns:p14="http://schemas.microsoft.com/office/powerpoint/2010/main" val="946254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Divider 7">
    <p:bg>
      <p:bgPr>
        <a:solidFill>
          <a:srgbClr val="FFF1E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DC4C13-6734-1DDF-53D4-3CD10384D096}"/>
              </a:ext>
            </a:extLst>
          </p:cNvPr>
          <p:cNvSpPr/>
          <p:nvPr userDrawn="1"/>
        </p:nvSpPr>
        <p:spPr>
          <a:xfrm>
            <a:off x="-4" y="0"/>
            <a:ext cx="9144000" cy="4461045"/>
          </a:xfrm>
          <a:prstGeom prst="rect">
            <a:avLst/>
          </a:prstGeom>
          <a:solidFill>
            <a:srgbClr val="FFE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4" y="-2"/>
            <a:ext cx="9144000" cy="4082904"/>
          </a:xfrm>
          <a:prstGeom prst="rect">
            <a:avLst/>
          </a:prstGeom>
          <a:solidFill>
            <a:srgbClr val="FFC6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B6FD7B97-EA19-65F8-A8BE-D95A5F2C7775}"/>
              </a:ext>
            </a:extLst>
          </p:cNvPr>
          <p:cNvSpPr/>
          <p:nvPr userDrawn="1"/>
        </p:nvSpPr>
        <p:spPr>
          <a:xfrm>
            <a:off x="-4" y="0"/>
            <a:ext cx="9144000" cy="3709414"/>
          </a:xfrm>
          <a:prstGeom prst="rect">
            <a:avLst/>
          </a:prstGeom>
          <a:solidFill>
            <a:srgbClr val="FFA9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10">
            <a:extLst>
              <a:ext uri="{FF2B5EF4-FFF2-40B4-BE49-F238E27FC236}">
                <a16:creationId xmlns:a16="http://schemas.microsoft.com/office/drawing/2014/main" id="{D3F64D21-0E7D-6266-8C30-3E8E07208337}"/>
              </a:ext>
            </a:extLst>
          </p:cNvPr>
          <p:cNvSpPr>
            <a:spLocks noGrp="1"/>
          </p:cNvSpPr>
          <p:nvPr>
            <p:ph type="pic" sz="quarter" idx="15" hasCustomPrompt="1"/>
          </p:nvPr>
        </p:nvSpPr>
        <p:spPr>
          <a:xfrm>
            <a:off x="5157216" y="1060598"/>
            <a:ext cx="3498534" cy="2648816"/>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977001"/>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1121191"/>
            <a:ext cx="3960000" cy="1542807"/>
          </a:xfrm>
        </p:spPr>
        <p:txBody>
          <a:bodyPr anchor="ctr" anchorCtr="0"/>
          <a:lstStyle>
            <a:lvl1pPr>
              <a:defRPr sz="3800"/>
            </a:lvl1pPr>
          </a:lstStyle>
          <a:p>
            <a:r>
              <a:rPr lang="en-AU"/>
              <a:t>Click to add text</a:t>
            </a:r>
          </a:p>
        </p:txBody>
      </p:sp>
    </p:spTree>
    <p:extLst>
      <p:ext uri="{BB962C8B-B14F-4D97-AF65-F5344CB8AC3E}">
        <p14:creationId xmlns:p14="http://schemas.microsoft.com/office/powerpoint/2010/main" val="3265676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Righthand bars v1">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63B702AC-E5F5-B2ED-7328-37F6D720020A}"/>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Presentation title goes in footer</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8" name="Title 7">
            <a:extLst>
              <a:ext uri="{FF2B5EF4-FFF2-40B4-BE49-F238E27FC236}">
                <a16:creationId xmlns:a16="http://schemas.microsoft.com/office/drawing/2014/main" id="{5242963C-3897-CAD6-2164-83C72085262B}"/>
              </a:ext>
            </a:extLst>
          </p:cNvPr>
          <p:cNvSpPr>
            <a:spLocks noGrp="1"/>
          </p:cNvSpPr>
          <p:nvPr>
            <p:ph type="title"/>
          </p:nvPr>
        </p:nvSpPr>
        <p:spPr>
          <a:xfrm>
            <a:off x="488249" y="378142"/>
            <a:ext cx="6582717" cy="496989"/>
          </a:xfrm>
        </p:spPr>
        <p:txBody>
          <a:bodyPr/>
          <a:lstStyle/>
          <a:p>
            <a:r>
              <a:rPr lang="en-GB"/>
              <a:t>Click to edit Master title style</a:t>
            </a:r>
            <a:endParaRPr lang="en-AU" dirty="0"/>
          </a:p>
        </p:txBody>
      </p:sp>
      <p:cxnSp>
        <p:nvCxnSpPr>
          <p:cNvPr id="16" name="Straight Connector 15">
            <a:extLst>
              <a:ext uri="{FF2B5EF4-FFF2-40B4-BE49-F238E27FC236}">
                <a16:creationId xmlns:a16="http://schemas.microsoft.com/office/drawing/2014/main" id="{1AC498AB-1298-33AA-CA18-B5B8C0D57412}"/>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26F254B5-FA33-CC74-AA59-8737C66043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pic>
        <p:nvPicPr>
          <p:cNvPr id="18" name="Picture 17">
            <a:extLst>
              <a:ext uri="{FF2B5EF4-FFF2-40B4-BE49-F238E27FC236}">
                <a16:creationId xmlns:a16="http://schemas.microsoft.com/office/drawing/2014/main" id="{FBAFB3D8-BED1-9E7C-18A9-D35BE8696B79}"/>
              </a:ext>
            </a:extLst>
          </p:cNvPr>
          <p:cNvPicPr>
            <a:picLocks noChangeAspect="1"/>
          </p:cNvPicPr>
          <p:nvPr userDrawn="1"/>
        </p:nvPicPr>
        <p:blipFill>
          <a:blip r:embed="rId4"/>
          <a:stretch>
            <a:fillRect/>
          </a:stretch>
        </p:blipFill>
        <p:spPr>
          <a:xfrm>
            <a:off x="9705033" y="977368"/>
            <a:ext cx="134165" cy="122498"/>
          </a:xfrm>
          <a:prstGeom prst="rect">
            <a:avLst/>
          </a:prstGeom>
        </p:spPr>
      </p:pic>
      <p:sp>
        <p:nvSpPr>
          <p:cNvPr id="9" name="Rectangle 8">
            <a:extLst>
              <a:ext uri="{FF2B5EF4-FFF2-40B4-BE49-F238E27FC236}">
                <a16:creationId xmlns:a16="http://schemas.microsoft.com/office/drawing/2014/main" id="{900EDA72-63FF-049D-D59C-6F377A90B99B}"/>
              </a:ext>
            </a:extLst>
          </p:cNvPr>
          <p:cNvSpPr/>
          <p:nvPr userDrawn="1"/>
        </p:nvSpPr>
        <p:spPr>
          <a:xfrm>
            <a:off x="7200000" y="-4500"/>
            <a:ext cx="432000" cy="514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19594AFA-8EE8-39C1-65DA-C747A74A154C}"/>
              </a:ext>
            </a:extLst>
          </p:cNvPr>
          <p:cNvSpPr/>
          <p:nvPr userDrawn="1"/>
        </p:nvSpPr>
        <p:spPr>
          <a:xfrm>
            <a:off x="7632000" y="-4500"/>
            <a:ext cx="432000"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A9460F48-9860-2636-519B-0966B975D119}"/>
              </a:ext>
            </a:extLst>
          </p:cNvPr>
          <p:cNvSpPr/>
          <p:nvPr userDrawn="1"/>
        </p:nvSpPr>
        <p:spPr>
          <a:xfrm>
            <a:off x="8064000" y="0"/>
            <a:ext cx="1080000" cy="514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5528724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B489-67AB-6C5B-8AC4-41851CB997F4}"/>
              </a:ext>
            </a:extLst>
          </p:cNvPr>
          <p:cNvSpPr>
            <a:spLocks noGrp="1"/>
          </p:cNvSpPr>
          <p:nvPr>
            <p:ph type="title"/>
          </p:nvPr>
        </p:nvSpPr>
        <p:spPr>
          <a:xfrm>
            <a:off x="488250" y="378142"/>
            <a:ext cx="6598350"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42C98779-5EEF-1E34-9684-A199913DFFAC}"/>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6C9EC79A-9E6A-160E-1563-B85ECE326F58}"/>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9CCCBECB-3B92-421E-C3FF-2EA6239D35FA}"/>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A3FDCAE3-3FD5-265A-3029-2C75238E79C2}"/>
              </a:ext>
            </a:extLst>
          </p:cNvPr>
          <p:cNvSpPr/>
          <p:nvPr userDrawn="1"/>
        </p:nvSpPr>
        <p:spPr>
          <a:xfrm>
            <a:off x="7200000" y="-4500"/>
            <a:ext cx="432000" cy="5148000"/>
          </a:xfrm>
          <a:prstGeom prst="rect">
            <a:avLst/>
          </a:prstGeom>
          <a:solidFill>
            <a:srgbClr val="B1E8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25A7DCF1-F96E-9A39-E53B-7ECC9F9B218B}"/>
              </a:ext>
            </a:extLst>
          </p:cNvPr>
          <p:cNvSpPr/>
          <p:nvPr userDrawn="1"/>
        </p:nvSpPr>
        <p:spPr>
          <a:xfrm>
            <a:off x="7632000" y="-4500"/>
            <a:ext cx="432000" cy="5148000"/>
          </a:xfrm>
          <a:prstGeom prst="rect">
            <a:avLst/>
          </a:prstGeom>
          <a:solidFill>
            <a:srgbClr val="D8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66BBDE0B-FE5F-8002-8181-542427B49117}"/>
              </a:ext>
            </a:extLst>
          </p:cNvPr>
          <p:cNvSpPr/>
          <p:nvPr userDrawn="1"/>
        </p:nvSpPr>
        <p:spPr>
          <a:xfrm>
            <a:off x="8064000" y="0"/>
            <a:ext cx="1080000" cy="5148000"/>
          </a:xfrm>
          <a:prstGeom prst="rect">
            <a:avLst/>
          </a:prstGeom>
          <a:solidFill>
            <a:srgbClr val="EC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Placeholder 20">
            <a:extLst>
              <a:ext uri="{FF2B5EF4-FFF2-40B4-BE49-F238E27FC236}">
                <a16:creationId xmlns:a16="http://schemas.microsoft.com/office/drawing/2014/main" id="{D2BF39F0-60DA-64B7-E1BC-4535F8C34B4C}"/>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175551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95E70-B86D-2D61-F376-1DDA5702C231}"/>
              </a:ext>
            </a:extLst>
          </p:cNvPr>
          <p:cNvSpPr>
            <a:spLocks noGrp="1"/>
          </p:cNvSpPr>
          <p:nvPr>
            <p:ph type="title"/>
          </p:nvPr>
        </p:nvSpPr>
        <p:spPr>
          <a:xfrm>
            <a:off x="488250" y="378142"/>
            <a:ext cx="6582717"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01EBD96D-9DB6-7747-DA5B-17F0C67B5A7F}"/>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56EB51BD-F60D-8927-AA4F-DEABAB522F04}"/>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203AA234-E63E-B825-D23D-8A21463F604D}"/>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0E219BE2-B259-42C5-6899-77D0F14846D1}"/>
              </a:ext>
            </a:extLst>
          </p:cNvPr>
          <p:cNvSpPr/>
          <p:nvPr userDrawn="1"/>
        </p:nvSpPr>
        <p:spPr>
          <a:xfrm>
            <a:off x="7200000" y="-4500"/>
            <a:ext cx="432000" cy="514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3871C146-4939-179F-7A35-6EAF134902FB}"/>
              </a:ext>
            </a:extLst>
          </p:cNvPr>
          <p:cNvSpPr/>
          <p:nvPr userDrawn="1"/>
        </p:nvSpPr>
        <p:spPr>
          <a:xfrm>
            <a:off x="7632000" y="-4500"/>
            <a:ext cx="432000" cy="514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EACE82A3-6292-4140-67B2-1A1080DA1165}"/>
              </a:ext>
            </a:extLst>
          </p:cNvPr>
          <p:cNvSpPr/>
          <p:nvPr userDrawn="1"/>
        </p:nvSpPr>
        <p:spPr>
          <a:xfrm>
            <a:off x="8064000" y="0"/>
            <a:ext cx="1080000" cy="514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20">
            <a:extLst>
              <a:ext uri="{FF2B5EF4-FFF2-40B4-BE49-F238E27FC236}">
                <a16:creationId xmlns:a16="http://schemas.microsoft.com/office/drawing/2014/main" id="{106B6FB5-7BA2-A516-D7CF-960527672FC7}"/>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706370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D715E-B14A-9065-93A4-69C5C1D31002}"/>
              </a:ext>
            </a:extLst>
          </p:cNvPr>
          <p:cNvSpPr>
            <a:spLocks noGrp="1"/>
          </p:cNvSpPr>
          <p:nvPr>
            <p:ph type="title"/>
          </p:nvPr>
        </p:nvSpPr>
        <p:spPr>
          <a:xfrm>
            <a:off x="488250" y="378142"/>
            <a:ext cx="6628830"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3C0230EB-ED3F-C6E8-092F-DE51F10D61F8}"/>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0617E234-89CE-67D3-00B7-12510A3CE324}"/>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3780DB5E-0D1D-2741-A942-42C695808EBC}"/>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C5328945-9F84-85FF-DD9B-948792FE17A0}"/>
              </a:ext>
            </a:extLst>
          </p:cNvPr>
          <p:cNvSpPr/>
          <p:nvPr userDrawn="1"/>
        </p:nvSpPr>
        <p:spPr>
          <a:xfrm>
            <a:off x="7200000" y="-4500"/>
            <a:ext cx="432000" cy="514800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3874FAD2-240C-CA60-D469-251BB35AB5D3}"/>
              </a:ext>
            </a:extLst>
          </p:cNvPr>
          <p:cNvSpPr/>
          <p:nvPr userDrawn="1"/>
        </p:nvSpPr>
        <p:spPr>
          <a:xfrm>
            <a:off x="7632000" y="-4500"/>
            <a:ext cx="432000" cy="5148000"/>
          </a:xfrm>
          <a:prstGeom prst="rect">
            <a:avLst/>
          </a:prstGeom>
          <a:solidFill>
            <a:srgbClr val="D8F3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BFF01EC-AA8C-C97F-1418-1F0E79A69758}"/>
              </a:ext>
            </a:extLst>
          </p:cNvPr>
          <p:cNvSpPr/>
          <p:nvPr userDrawn="1"/>
        </p:nvSpPr>
        <p:spPr>
          <a:xfrm>
            <a:off x="8064000" y="0"/>
            <a:ext cx="1080000" cy="5148000"/>
          </a:xfrm>
          <a:prstGeom prst="rect">
            <a:avLst/>
          </a:prstGeom>
          <a:solidFill>
            <a:srgbClr val="EC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 Placeholder 20">
            <a:extLst>
              <a:ext uri="{FF2B5EF4-FFF2-40B4-BE49-F238E27FC236}">
                <a16:creationId xmlns:a16="http://schemas.microsoft.com/office/drawing/2014/main" id="{C4CA55E2-406F-BB56-0338-E524440DF504}"/>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29590711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3649-CAAF-F2E6-85CB-EAC029054D9C}"/>
              </a:ext>
            </a:extLst>
          </p:cNvPr>
          <p:cNvSpPr>
            <a:spLocks noGrp="1"/>
          </p:cNvSpPr>
          <p:nvPr>
            <p:ph type="title"/>
          </p:nvPr>
        </p:nvSpPr>
        <p:spPr>
          <a:xfrm>
            <a:off x="488250" y="378142"/>
            <a:ext cx="6582717"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D7B4928B-5C7A-9D8E-CB99-18341B3862A6}"/>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2DDC644F-14B8-6C1B-7C59-81210D8A759E}"/>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AC699EC3-55C3-5C6E-AF70-48B0AE9D1B38}"/>
              </a:ext>
            </a:extLst>
          </p:cNvPr>
          <p:cNvSpPr>
            <a:spLocks noGrp="1"/>
          </p:cNvSpPr>
          <p:nvPr>
            <p:ph type="dt" sz="half" idx="12"/>
          </p:nvPr>
        </p:nvSpPr>
        <p:spPr/>
        <p:txBody>
          <a:bodyPr/>
          <a:lstStyle/>
          <a:p>
            <a:endParaRPr lang="en-AU"/>
          </a:p>
        </p:txBody>
      </p:sp>
      <p:sp>
        <p:nvSpPr>
          <p:cNvPr id="6" name="Text Placeholder 20">
            <a:extLst>
              <a:ext uri="{FF2B5EF4-FFF2-40B4-BE49-F238E27FC236}">
                <a16:creationId xmlns:a16="http://schemas.microsoft.com/office/drawing/2014/main" id="{4A7FC826-AB2F-8E15-53F6-7908727D4F28}"/>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
        <p:nvSpPr>
          <p:cNvPr id="7" name="Rectangle 6">
            <a:extLst>
              <a:ext uri="{FF2B5EF4-FFF2-40B4-BE49-F238E27FC236}">
                <a16:creationId xmlns:a16="http://schemas.microsoft.com/office/drawing/2014/main" id="{5F53FF3F-C29A-CD5D-F817-F6D544AFC358}"/>
              </a:ext>
            </a:extLst>
          </p:cNvPr>
          <p:cNvSpPr/>
          <p:nvPr userDrawn="1"/>
        </p:nvSpPr>
        <p:spPr>
          <a:xfrm>
            <a:off x="7200000" y="-4500"/>
            <a:ext cx="432000" cy="5148000"/>
          </a:xfrm>
          <a:prstGeom prst="rect">
            <a:avLst/>
          </a:prstGeom>
          <a:solidFill>
            <a:srgbClr val="FFC6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53D6C7D1-3F0A-63E5-B993-F02084189BB7}"/>
              </a:ext>
            </a:extLst>
          </p:cNvPr>
          <p:cNvSpPr/>
          <p:nvPr userDrawn="1"/>
        </p:nvSpPr>
        <p:spPr>
          <a:xfrm>
            <a:off x="7632000" y="-4500"/>
            <a:ext cx="432000" cy="5148000"/>
          </a:xfrm>
          <a:prstGeom prst="rect">
            <a:avLst/>
          </a:prstGeom>
          <a:solidFill>
            <a:srgbClr val="FFE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78E315D-C684-A48D-4064-C46BE2F9A784}"/>
              </a:ext>
            </a:extLst>
          </p:cNvPr>
          <p:cNvSpPr/>
          <p:nvPr userDrawn="1"/>
        </p:nvSpPr>
        <p:spPr>
          <a:xfrm>
            <a:off x="8064000" y="0"/>
            <a:ext cx="1080000" cy="5148000"/>
          </a:xfrm>
          <a:prstGeom prst="rect">
            <a:avLst/>
          </a:prstGeom>
          <a:solidFill>
            <a:srgbClr val="FF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54056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AEDD-9E77-2AFD-AB0F-05A571D314BA}"/>
              </a:ext>
            </a:extLst>
          </p:cNvPr>
          <p:cNvSpPr>
            <a:spLocks noGrp="1"/>
          </p:cNvSpPr>
          <p:nvPr>
            <p:ph type="title"/>
          </p:nvPr>
        </p:nvSpPr>
        <p:spPr>
          <a:xfrm>
            <a:off x="488250" y="378142"/>
            <a:ext cx="6651690"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C62E52BD-AFB1-1ED5-46DD-E2A4B3C22E31}"/>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416799A7-8604-1592-2882-23E02FCF9409}"/>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8BB14634-FE87-0134-AEBC-0E20A99A04D8}"/>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4162F208-523C-7DCC-D367-E46394540569}"/>
              </a:ext>
            </a:extLst>
          </p:cNvPr>
          <p:cNvSpPr/>
          <p:nvPr userDrawn="1"/>
        </p:nvSpPr>
        <p:spPr>
          <a:xfrm>
            <a:off x="7200000" y="-4500"/>
            <a:ext cx="432000" cy="5148000"/>
          </a:xfrm>
          <a:prstGeom prst="rect">
            <a:avLst/>
          </a:prstGeom>
          <a:solidFill>
            <a:srgbClr val="BDD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0BF0E9B7-65EA-1451-B772-95604F65F4C1}"/>
              </a:ext>
            </a:extLst>
          </p:cNvPr>
          <p:cNvSpPr/>
          <p:nvPr userDrawn="1"/>
        </p:nvSpPr>
        <p:spPr>
          <a:xfrm>
            <a:off x="7632000" y="-4500"/>
            <a:ext cx="432000" cy="5148000"/>
          </a:xfrm>
          <a:prstGeom prst="rect">
            <a:avLst/>
          </a:prstGeom>
          <a:solidFill>
            <a:srgbClr val="DEE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C7AE2750-201E-C9D5-8B1F-F47309B064A1}"/>
              </a:ext>
            </a:extLst>
          </p:cNvPr>
          <p:cNvSpPr/>
          <p:nvPr userDrawn="1"/>
        </p:nvSpPr>
        <p:spPr>
          <a:xfrm>
            <a:off x="8064000" y="0"/>
            <a:ext cx="1080000" cy="5148000"/>
          </a:xfrm>
          <a:prstGeom prst="rect">
            <a:avLst/>
          </a:prstGeom>
          <a:solidFill>
            <a:srgbClr val="EE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 Placeholder 20">
            <a:extLst>
              <a:ext uri="{FF2B5EF4-FFF2-40B4-BE49-F238E27FC236}">
                <a16:creationId xmlns:a16="http://schemas.microsoft.com/office/drawing/2014/main" id="{E1BC3BA2-D5D8-9517-3F92-714E3EFFC5DF}"/>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2252527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AEDD-9E77-2AFD-AB0F-05A571D314BA}"/>
              </a:ext>
            </a:extLst>
          </p:cNvPr>
          <p:cNvSpPr>
            <a:spLocks noGrp="1"/>
          </p:cNvSpPr>
          <p:nvPr>
            <p:ph type="title"/>
          </p:nvPr>
        </p:nvSpPr>
        <p:spPr>
          <a:xfrm>
            <a:off x="488250" y="378142"/>
            <a:ext cx="6651690"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C62E52BD-AFB1-1ED5-46DD-E2A4B3C22E31}"/>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416799A7-8604-1592-2882-23E02FCF9409}"/>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8BB14634-FE87-0134-AEBC-0E20A99A04D8}"/>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4162F208-523C-7DCC-D367-E46394540569}"/>
              </a:ext>
            </a:extLst>
          </p:cNvPr>
          <p:cNvSpPr/>
          <p:nvPr userDrawn="1"/>
        </p:nvSpPr>
        <p:spPr>
          <a:xfrm>
            <a:off x="7200000" y="-4500"/>
            <a:ext cx="432000" cy="5148000"/>
          </a:xfrm>
          <a:prstGeom prst="rect">
            <a:avLst/>
          </a:prstGeom>
          <a:solidFill>
            <a:srgbClr val="BC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0BF0E9B7-65EA-1451-B772-95604F65F4C1}"/>
              </a:ext>
            </a:extLst>
          </p:cNvPr>
          <p:cNvSpPr/>
          <p:nvPr userDrawn="1"/>
        </p:nvSpPr>
        <p:spPr>
          <a:xfrm>
            <a:off x="7632000" y="-4500"/>
            <a:ext cx="432000" cy="5148000"/>
          </a:xfrm>
          <a:prstGeom prst="rect">
            <a:avLst/>
          </a:prstGeom>
          <a:solidFill>
            <a:srgbClr val="DEE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C7AE2750-201E-C9D5-8B1F-F47309B064A1}"/>
              </a:ext>
            </a:extLst>
          </p:cNvPr>
          <p:cNvSpPr/>
          <p:nvPr userDrawn="1"/>
        </p:nvSpPr>
        <p:spPr>
          <a:xfrm>
            <a:off x="8064000" y="0"/>
            <a:ext cx="1080000" cy="5148000"/>
          </a:xfrm>
          <a:prstGeom prst="rect">
            <a:avLst/>
          </a:prstGeom>
          <a:solidFill>
            <a:srgbClr val="EE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 Placeholder 20">
            <a:extLst>
              <a:ext uri="{FF2B5EF4-FFF2-40B4-BE49-F238E27FC236}">
                <a16:creationId xmlns:a16="http://schemas.microsoft.com/office/drawing/2014/main" id="{E1BC3BA2-D5D8-9517-3F92-714E3EFFC5DF}"/>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1393598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62C42-251C-FDB7-D51E-D47827B9D8E5}"/>
              </a:ext>
            </a:extLst>
          </p:cNvPr>
          <p:cNvSpPr>
            <a:spLocks noGrp="1"/>
          </p:cNvSpPr>
          <p:nvPr>
            <p:ph type="title"/>
          </p:nvPr>
        </p:nvSpPr>
        <p:spPr>
          <a:xfrm>
            <a:off x="488250" y="378142"/>
            <a:ext cx="6582717"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1AC9E0EE-948A-BFE5-9AC5-9AAAA7643CE8}"/>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276627F3-9D66-F0F1-6C9D-813A30F5126F}"/>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EF8872D5-684A-7B56-FEBF-F6B879BE9318}"/>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D155744A-9109-920D-A51C-2E05F21BF3BE}"/>
              </a:ext>
            </a:extLst>
          </p:cNvPr>
          <p:cNvSpPr/>
          <p:nvPr userDrawn="1"/>
        </p:nvSpPr>
        <p:spPr>
          <a:xfrm>
            <a:off x="7200000" y="-4500"/>
            <a:ext cx="432000" cy="5148000"/>
          </a:xfrm>
          <a:prstGeom prst="rect">
            <a:avLst/>
          </a:prstGeom>
          <a:solidFill>
            <a:srgbClr val="BDE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C78C4819-4477-F99C-0B19-6EF464FA0517}"/>
              </a:ext>
            </a:extLst>
          </p:cNvPr>
          <p:cNvSpPr/>
          <p:nvPr userDrawn="1"/>
        </p:nvSpPr>
        <p:spPr>
          <a:xfrm>
            <a:off x="7632000" y="-4500"/>
            <a:ext cx="432000" cy="5148000"/>
          </a:xfrm>
          <a:prstGeom prst="rect">
            <a:avLst/>
          </a:prstGeom>
          <a:solidFill>
            <a:srgbClr val="DEF7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359C5B2E-49C0-9663-8153-856D0C6B18BA}"/>
              </a:ext>
            </a:extLst>
          </p:cNvPr>
          <p:cNvSpPr/>
          <p:nvPr userDrawn="1"/>
        </p:nvSpPr>
        <p:spPr>
          <a:xfrm>
            <a:off x="8064000" y="0"/>
            <a:ext cx="1080000" cy="5148000"/>
          </a:xfrm>
          <a:prstGeom prst="rect">
            <a:avLst/>
          </a:prstGeom>
          <a:solidFill>
            <a:srgbClr val="EEF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20">
            <a:extLst>
              <a:ext uri="{FF2B5EF4-FFF2-40B4-BE49-F238E27FC236}">
                <a16:creationId xmlns:a16="http://schemas.microsoft.com/office/drawing/2014/main" id="{0C6F17C7-E57E-12F5-7525-DA6043299CD2}"/>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1490771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le 1 - Accreditation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87A3B6-FA72-10B5-DFFD-52DC68FE6A26}"/>
              </a:ext>
            </a:extLst>
          </p:cNvPr>
          <p:cNvSpPr/>
          <p:nvPr userDrawn="1"/>
        </p:nvSpPr>
        <p:spPr>
          <a:xfrm>
            <a:off x="0" y="1"/>
            <a:ext cx="9144000" cy="4130330"/>
          </a:xfrm>
          <a:prstGeom prst="rect">
            <a:avLst/>
          </a:prstGeom>
          <a:solidFill>
            <a:srgbClr val="BDD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
            <a:ext cx="9144000" cy="3678865"/>
          </a:xfrm>
          <a:prstGeom prst="rect">
            <a:avLst/>
          </a:prstGeom>
          <a:solidFill>
            <a:srgbClr val="8090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843014"/>
            <a:ext cx="3960000" cy="1299567"/>
          </a:xfrm>
        </p:spPr>
        <p:txBody>
          <a:bodyPr anchor="ctr"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960000" cy="269359"/>
          </a:xfrm>
        </p:spPr>
        <p:txBody>
          <a:bodyPr anchor="ctr" anchorCtr="0"/>
          <a:lstStyle>
            <a:lvl1pPr marL="0" indent="0" algn="l">
              <a:lnSpc>
                <a:spcPct val="100000"/>
              </a:lnSpc>
              <a:spcBef>
                <a:spcPts val="0"/>
              </a:spcBef>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96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252484" y="928577"/>
            <a:ext cx="3594652" cy="3201754"/>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pic>
        <p:nvPicPr>
          <p:cNvPr id="12" name="Graphic 11">
            <a:extLst>
              <a:ext uri="{FF2B5EF4-FFF2-40B4-BE49-F238E27FC236}">
                <a16:creationId xmlns:a16="http://schemas.microsoft.com/office/drawing/2014/main" id="{3BE4946F-11E8-6690-4794-07819F8C9D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1723337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6D27C7-EF94-74E3-B8D6-B4A9D3ADE898}"/>
              </a:ext>
            </a:extLst>
          </p:cNvPr>
          <p:cNvSpPr/>
          <p:nvPr userDrawn="1"/>
        </p:nvSpPr>
        <p:spPr>
          <a:xfrm rot="16200000">
            <a:off x="3955551" y="-3955550"/>
            <a:ext cx="1232904" cy="9144000"/>
          </a:xfrm>
          <a:prstGeom prst="rect">
            <a:avLst/>
          </a:prstGeom>
          <a:solidFill>
            <a:srgbClr val="D5C2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86565F2-1730-E03C-B0BA-A3723519E7FD}"/>
              </a:ext>
            </a:extLst>
          </p:cNvPr>
          <p:cNvSpPr/>
          <p:nvPr userDrawn="1"/>
        </p:nvSpPr>
        <p:spPr>
          <a:xfrm rot="16200000">
            <a:off x="4403877" y="-3170970"/>
            <a:ext cx="336253" cy="9143998"/>
          </a:xfrm>
          <a:prstGeom prst="rect">
            <a:avLst/>
          </a:prstGeom>
          <a:solidFill>
            <a:srgbClr val="F5F0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3F0A78C-0A1D-5AE1-481A-54721A2058E1}"/>
              </a:ext>
            </a:extLst>
          </p:cNvPr>
          <p:cNvSpPr>
            <a:spLocks noGrp="1"/>
          </p:cNvSpPr>
          <p:nvPr>
            <p:ph type="title"/>
          </p:nvPr>
        </p:nvSpPr>
        <p:spPr/>
        <p:txBody>
          <a:bodyPr/>
          <a:lstStyle/>
          <a:p>
            <a:r>
              <a:rPr lang="en-GB"/>
              <a:t>Click to edit Master title style</a:t>
            </a:r>
            <a:endParaRPr lang="en-AU" dirty="0"/>
          </a:p>
        </p:txBody>
      </p:sp>
      <p:sp>
        <p:nvSpPr>
          <p:cNvPr id="3" name="Slide Number Placeholder 2">
            <a:extLst>
              <a:ext uri="{FF2B5EF4-FFF2-40B4-BE49-F238E27FC236}">
                <a16:creationId xmlns:a16="http://schemas.microsoft.com/office/drawing/2014/main" id="{A97E31CF-8258-38C2-9DDF-12F67FDC0CB8}"/>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FCFEC6B7-A6B8-80BE-8E8F-ACD5B0C6FC5E}"/>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1631161D-C958-8AA0-DBB1-175E7A41923D}"/>
              </a:ext>
            </a:extLst>
          </p:cNvPr>
          <p:cNvSpPr>
            <a:spLocks noGrp="1"/>
          </p:cNvSpPr>
          <p:nvPr>
            <p:ph type="dt" sz="half" idx="12"/>
          </p:nvPr>
        </p:nvSpPr>
        <p:spPr/>
        <p:txBody>
          <a:bodyPr/>
          <a:lstStyle/>
          <a:p>
            <a:endParaRPr lang="en-AU"/>
          </a:p>
        </p:txBody>
      </p:sp>
      <p:sp>
        <p:nvSpPr>
          <p:cNvPr id="9" name="Text Placeholder 8">
            <a:extLst>
              <a:ext uri="{FF2B5EF4-FFF2-40B4-BE49-F238E27FC236}">
                <a16:creationId xmlns:a16="http://schemas.microsoft.com/office/drawing/2014/main" id="{13AE7E8F-FF38-6D44-C5BF-9B1BD7078010}"/>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846345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E77642-9F6F-6FA8-0E52-5B075A61E71F}"/>
              </a:ext>
            </a:extLst>
          </p:cNvPr>
          <p:cNvSpPr/>
          <p:nvPr userDrawn="1"/>
        </p:nvSpPr>
        <p:spPr>
          <a:xfrm rot="16200000">
            <a:off x="3955551" y="-3955550"/>
            <a:ext cx="1232904" cy="9144000"/>
          </a:xfrm>
          <a:prstGeom prst="rect">
            <a:avLst/>
          </a:prstGeom>
          <a:solidFill>
            <a:srgbClr val="FFC1C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369FA96-AAD9-6BDE-686C-F68438C2E047}"/>
              </a:ext>
            </a:extLst>
          </p:cNvPr>
          <p:cNvSpPr/>
          <p:nvPr userDrawn="1"/>
        </p:nvSpPr>
        <p:spPr>
          <a:xfrm rot="16200000">
            <a:off x="4403877" y="-3170970"/>
            <a:ext cx="336253" cy="9143998"/>
          </a:xfrm>
          <a:prstGeom prst="rect">
            <a:avLst/>
          </a:prstGeom>
          <a:solidFill>
            <a:schemeClr val="accent5">
              <a:lumMod val="20000"/>
              <a:lumOff val="80000"/>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01F07CDE-FD59-E196-3890-8F7C0FCF39A4}"/>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2D746511-FA30-0163-2B05-7EBC0AFBA79C}"/>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FA45845D-D370-CB2B-2808-6D10FEDD4CDE}"/>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7C93D2B7-E98F-E9B1-8F8A-5066313AA72E}"/>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BE3129CC-6965-5CF5-AC1D-2D47527C7A5A}"/>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3815105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0605B5-2FEC-C189-8E44-463B1177456C}"/>
              </a:ext>
            </a:extLst>
          </p:cNvPr>
          <p:cNvSpPr/>
          <p:nvPr userDrawn="1"/>
        </p:nvSpPr>
        <p:spPr>
          <a:xfrm rot="16200000">
            <a:off x="3955551" y="-3955550"/>
            <a:ext cx="1232904" cy="9144000"/>
          </a:xfrm>
          <a:prstGeom prst="rect">
            <a:avLst/>
          </a:prstGeom>
          <a:solidFill>
            <a:srgbClr val="6ECCDF">
              <a:lumMod val="60000"/>
              <a:lumOff val="4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86E242D4-238E-A002-A0DC-D2913A834FBB}"/>
              </a:ext>
            </a:extLst>
          </p:cNvPr>
          <p:cNvSpPr/>
          <p:nvPr userDrawn="1"/>
        </p:nvSpPr>
        <p:spPr>
          <a:xfrm rot="16200000">
            <a:off x="4403877" y="-3170970"/>
            <a:ext cx="336253" cy="9143998"/>
          </a:xfrm>
          <a:prstGeom prst="rect">
            <a:avLst/>
          </a:prstGeom>
          <a:solidFill>
            <a:srgbClr val="6ECCDF">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C6559E6B-4DAB-707C-23A1-6199671FD670}"/>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58D0737A-DCAD-DEDF-0DA1-5BEFC26D03E0}"/>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4725D9A7-13EE-591B-9813-6BBDD6D326C2}"/>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DDDBD9B0-16D3-7A27-22A9-9D728182E61E}"/>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162CA858-33A9-636F-A141-A9831647326A}"/>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1942517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C125AF-C4A9-283B-A93F-8E945F3D1807}"/>
              </a:ext>
            </a:extLst>
          </p:cNvPr>
          <p:cNvSpPr/>
          <p:nvPr userDrawn="1"/>
        </p:nvSpPr>
        <p:spPr>
          <a:xfrm rot="16200000">
            <a:off x="3955551" y="-3955550"/>
            <a:ext cx="1232904" cy="9144000"/>
          </a:xfrm>
          <a:prstGeom prst="rect">
            <a:avLst/>
          </a:prstGeom>
          <a:solidFill>
            <a:srgbClr val="B2E6DE"/>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AA95121F-D647-F1AD-8DD7-5ABD526F7D33}"/>
              </a:ext>
            </a:extLst>
          </p:cNvPr>
          <p:cNvSpPr/>
          <p:nvPr userDrawn="1"/>
        </p:nvSpPr>
        <p:spPr>
          <a:xfrm rot="16200000">
            <a:off x="4403877" y="-3170970"/>
            <a:ext cx="336253" cy="9143998"/>
          </a:xfrm>
          <a:prstGeom prst="rect">
            <a:avLst/>
          </a:prstGeom>
          <a:solidFill>
            <a:srgbClr val="ECF9F7"/>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366C59DF-6C93-5873-9214-ECE4CBE5BB1A}"/>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5283CB6-1A02-9C73-D735-BB5AD92B1CEB}"/>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A8C6477B-18BE-3004-9843-3207A39A37D5}"/>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1536E228-A2FB-201D-FEB2-C689CA59C34A}"/>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1B8922B6-C909-A8A1-003D-3FA65068337F}"/>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3523132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88F73-AF87-2A0B-83AC-92C802413BE4}"/>
              </a:ext>
            </a:extLst>
          </p:cNvPr>
          <p:cNvSpPr/>
          <p:nvPr userDrawn="1"/>
        </p:nvSpPr>
        <p:spPr>
          <a:xfrm rot="16200000">
            <a:off x="3955551" y="-3955550"/>
            <a:ext cx="1232904" cy="9144000"/>
          </a:xfrm>
          <a:prstGeom prst="rect">
            <a:avLst/>
          </a:prstGeom>
          <a:solidFill>
            <a:srgbClr val="BDD8F9"/>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3D1535C-9F8D-691B-DE4B-4F4AEB6D8B35}"/>
              </a:ext>
            </a:extLst>
          </p:cNvPr>
          <p:cNvSpPr/>
          <p:nvPr userDrawn="1"/>
        </p:nvSpPr>
        <p:spPr>
          <a:xfrm rot="16200000">
            <a:off x="4403877" y="-3170970"/>
            <a:ext cx="336253" cy="9143998"/>
          </a:xfrm>
          <a:prstGeom prst="rect">
            <a:avLst/>
          </a:prstGeom>
          <a:solidFill>
            <a:srgbClr val="EEF5FD"/>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6618D614-5A66-E45A-AC3B-C1C1EB1FE710}"/>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6C41242A-8C9F-5683-C8F5-E5FAAB2CA9BC}"/>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82AC249C-1C3E-9038-AA0C-A9F88B9DE3AC}"/>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B60A9F47-8EE5-F943-0D71-20DBCEA7B39C}"/>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AC1D7AE3-7D4D-C19D-4C56-73B0764F96C3}"/>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2266383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D3DFC-CD35-83A6-9B3A-DD9238EBECBF}"/>
              </a:ext>
            </a:extLst>
          </p:cNvPr>
          <p:cNvSpPr/>
          <p:nvPr userDrawn="1"/>
        </p:nvSpPr>
        <p:spPr>
          <a:xfrm rot="16200000">
            <a:off x="3955551" y="-3955550"/>
            <a:ext cx="1232904" cy="9144000"/>
          </a:xfrm>
          <a:prstGeom prst="rect">
            <a:avLst/>
          </a:prstGeom>
          <a:solidFill>
            <a:srgbClr val="FFC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B6E35D9-0856-BDDC-D239-28D67BCDF502}"/>
              </a:ext>
            </a:extLst>
          </p:cNvPr>
          <p:cNvSpPr/>
          <p:nvPr userDrawn="1"/>
        </p:nvSpPr>
        <p:spPr>
          <a:xfrm rot="16200000">
            <a:off x="4403877" y="-3170970"/>
            <a:ext cx="336253" cy="9143998"/>
          </a:xfrm>
          <a:prstGeom prst="rect">
            <a:avLst/>
          </a:prstGeom>
          <a:solidFill>
            <a:srgbClr val="FFF1E7"/>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D0723D04-2250-F20C-6763-04E2DE43EA36}"/>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58D0737A-DCAD-DEDF-0DA1-5BEFC26D03E0}"/>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4725D9A7-13EE-591B-9813-6BBDD6D326C2}"/>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DDDBD9B0-16D3-7A27-22A9-9D728182E61E}"/>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162CA858-33A9-636F-A141-A9831647326A}"/>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3136051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7C6EB-5839-DC03-939C-3C60F495607B}"/>
              </a:ext>
            </a:extLst>
          </p:cNvPr>
          <p:cNvSpPr/>
          <p:nvPr userDrawn="1"/>
        </p:nvSpPr>
        <p:spPr>
          <a:xfrm rot="16200000">
            <a:off x="3955551" y="-3955550"/>
            <a:ext cx="1232904" cy="9144000"/>
          </a:xfrm>
          <a:prstGeom prst="rect">
            <a:avLst/>
          </a:prstGeom>
          <a:solidFill>
            <a:srgbClr val="D1F2AC"/>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29C1DC13-31B5-D604-1CA9-23E56A5D077E}"/>
              </a:ext>
            </a:extLst>
          </p:cNvPr>
          <p:cNvSpPr/>
          <p:nvPr userDrawn="1"/>
        </p:nvSpPr>
        <p:spPr>
          <a:xfrm rot="16200000">
            <a:off x="4403877" y="-3170970"/>
            <a:ext cx="336253" cy="9143998"/>
          </a:xfrm>
          <a:prstGeom prst="rect">
            <a:avLst/>
          </a:prstGeom>
          <a:solidFill>
            <a:srgbClr val="F4FCEA"/>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1B0B5E78-C3B8-1EBE-302B-FB11D4C3E352}"/>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D79EF0A-FBFD-3B85-ADEB-8090DCE0F6F3}"/>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F7B656C9-D586-ECD9-6466-DB461712D9E2}"/>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FD0B1072-2EB4-AF2B-0699-07A727670738}"/>
              </a:ext>
            </a:extLst>
          </p:cNvPr>
          <p:cNvSpPr>
            <a:spLocks noGrp="1"/>
          </p:cNvSpPr>
          <p:nvPr>
            <p:ph type="ftr" sz="quarter" idx="11"/>
          </p:nvPr>
        </p:nvSpPr>
        <p:spPr/>
        <p:txBody>
          <a:bodyPr/>
          <a:lstStyle/>
          <a:p>
            <a:r>
              <a:rPr lang="en-US"/>
              <a:t>Presentation title goes in footer</a:t>
            </a:r>
            <a:endParaRPr lang="en-AU"/>
          </a:p>
        </p:txBody>
      </p:sp>
      <p:sp>
        <p:nvSpPr>
          <p:cNvPr id="5" name="Date Placeholder 4">
            <a:extLst>
              <a:ext uri="{FF2B5EF4-FFF2-40B4-BE49-F238E27FC236}">
                <a16:creationId xmlns:a16="http://schemas.microsoft.com/office/drawing/2014/main" id="{FE84843F-C21F-B088-89C6-8C12FA8B5A40}"/>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4275696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28838"/>
            <a:ext cx="8167500" cy="3485125"/>
          </a:xfrm>
        </p:spPr>
        <p:txBody>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Presentation title goes in footer</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Tree>
    <p:extLst>
      <p:ext uri="{BB962C8B-B14F-4D97-AF65-F5344CB8AC3E}">
        <p14:creationId xmlns:p14="http://schemas.microsoft.com/office/powerpoint/2010/main" val="12963370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3182"/>
            <a:ext cx="3969000" cy="3426261"/>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9" name="Content Placeholder 2">
            <a:extLst>
              <a:ext uri="{FF2B5EF4-FFF2-40B4-BE49-F238E27FC236}">
                <a16:creationId xmlns:a16="http://schemas.microsoft.com/office/drawing/2014/main" id="{D712C7B1-0498-559D-1862-7295C6C70AF4}"/>
              </a:ext>
            </a:extLst>
          </p:cNvPr>
          <p:cNvSpPr>
            <a:spLocks noGrp="1"/>
          </p:cNvSpPr>
          <p:nvPr>
            <p:ph idx="13" hasCustomPrompt="1"/>
          </p:nvPr>
        </p:nvSpPr>
        <p:spPr>
          <a:xfrm>
            <a:off x="4686750" y="1133182"/>
            <a:ext cx="3969000" cy="3426261"/>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Presentation title goes in footer</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0" name="Title 9">
            <a:extLst>
              <a:ext uri="{FF2B5EF4-FFF2-40B4-BE49-F238E27FC236}">
                <a16:creationId xmlns:a16="http://schemas.microsoft.com/office/drawing/2014/main" id="{A693893F-9ECD-B35A-6C5A-E323CF34DCD8}"/>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30384666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49" y="1131749"/>
            <a:ext cx="2565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9" name="Content Placeholder 2">
            <a:extLst>
              <a:ext uri="{FF2B5EF4-FFF2-40B4-BE49-F238E27FC236}">
                <a16:creationId xmlns:a16="http://schemas.microsoft.com/office/drawing/2014/main" id="{D712C7B1-0498-559D-1862-7295C6C70AF4}"/>
              </a:ext>
            </a:extLst>
          </p:cNvPr>
          <p:cNvSpPr>
            <a:spLocks noGrp="1"/>
          </p:cNvSpPr>
          <p:nvPr>
            <p:ph idx="13" hasCustomPrompt="1"/>
          </p:nvPr>
        </p:nvSpPr>
        <p:spPr>
          <a:xfrm>
            <a:off x="3289500" y="1131749"/>
            <a:ext cx="2565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Content Placeholder 2">
            <a:extLst>
              <a:ext uri="{FF2B5EF4-FFF2-40B4-BE49-F238E27FC236}">
                <a16:creationId xmlns:a16="http://schemas.microsoft.com/office/drawing/2014/main" id="{593A5E66-5EC4-2E12-B921-B60C79D19373}"/>
              </a:ext>
            </a:extLst>
          </p:cNvPr>
          <p:cNvSpPr>
            <a:spLocks noGrp="1"/>
          </p:cNvSpPr>
          <p:nvPr>
            <p:ph idx="14" hasCustomPrompt="1"/>
          </p:nvPr>
        </p:nvSpPr>
        <p:spPr>
          <a:xfrm>
            <a:off x="6090750" y="1131749"/>
            <a:ext cx="2565000" cy="3427695"/>
          </a:xfrm>
        </p:spPr>
        <p:txBody>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Presentation title goes in footer</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1" name="Title 10">
            <a:extLst>
              <a:ext uri="{FF2B5EF4-FFF2-40B4-BE49-F238E27FC236}">
                <a16:creationId xmlns:a16="http://schemas.microsoft.com/office/drawing/2014/main" id="{9A75BC41-CBF1-550A-BD4C-A4C46D8B4095}"/>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425633531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1 - AURA/IPC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87A3B6-FA72-10B5-DFFD-52DC68FE6A26}"/>
              </a:ext>
            </a:extLst>
          </p:cNvPr>
          <p:cNvSpPr/>
          <p:nvPr userDrawn="1"/>
        </p:nvSpPr>
        <p:spPr>
          <a:xfrm>
            <a:off x="0" y="1"/>
            <a:ext cx="9144000" cy="4130330"/>
          </a:xfrm>
          <a:prstGeom prst="rect">
            <a:avLst/>
          </a:prstGeom>
          <a:solidFill>
            <a:srgbClr val="FF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
            <a:ext cx="9144000" cy="3678865"/>
          </a:xfrm>
          <a:prstGeom prst="rect">
            <a:avLst/>
          </a:prstGeom>
          <a:solidFill>
            <a:srgbClr val="FFA9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843014"/>
            <a:ext cx="3960000" cy="1299567"/>
          </a:xfrm>
        </p:spPr>
        <p:txBody>
          <a:bodyPr anchor="ctr"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960000" cy="269359"/>
          </a:xfrm>
        </p:spPr>
        <p:txBody>
          <a:bodyPr anchor="ctr" anchorCtr="0"/>
          <a:lstStyle>
            <a:lvl1pPr marL="0" indent="0" algn="l">
              <a:lnSpc>
                <a:spcPct val="100000"/>
              </a:lnSpc>
              <a:spcBef>
                <a:spcPts val="0"/>
              </a:spcBef>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96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252484" y="928577"/>
            <a:ext cx="3594652" cy="3201754"/>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pic>
        <p:nvPicPr>
          <p:cNvPr id="12" name="Graphic 11">
            <a:extLst>
              <a:ext uri="{FF2B5EF4-FFF2-40B4-BE49-F238E27FC236}">
                <a16:creationId xmlns:a16="http://schemas.microsoft.com/office/drawing/2014/main" id="{3BE4946F-11E8-6690-4794-07819F8C9D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2805610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plit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0BB32F-AF5A-631C-D9BC-46B9A324DE20}"/>
              </a:ext>
            </a:extLst>
          </p:cNvPr>
          <p:cNvSpPr/>
          <p:nvPr userDrawn="1"/>
        </p:nvSpPr>
        <p:spPr>
          <a:xfrm>
            <a:off x="0" y="-2"/>
            <a:ext cx="4572000" cy="514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BBEDFFE-10C7-873D-CE71-D25CADE3EC67}"/>
              </a:ext>
            </a:extLst>
          </p:cNvPr>
          <p:cNvSpPr/>
          <p:nvPr userDrawn="1"/>
        </p:nvSpPr>
        <p:spPr>
          <a:xfrm>
            <a:off x="0" y="-2"/>
            <a:ext cx="4164152"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103E830-EFFF-725E-FDE1-A049DEE78B2E}"/>
              </a:ext>
            </a:extLst>
          </p:cNvPr>
          <p:cNvSpPr/>
          <p:nvPr userDrawn="1"/>
        </p:nvSpPr>
        <p:spPr>
          <a:xfrm>
            <a:off x="1" y="-2"/>
            <a:ext cx="3753026" cy="514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49" y="378142"/>
            <a:ext cx="3129594" cy="456744"/>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4" name="Content Placeholder 2">
            <a:extLst>
              <a:ext uri="{FF2B5EF4-FFF2-40B4-BE49-F238E27FC236}">
                <a16:creationId xmlns:a16="http://schemas.microsoft.com/office/drawing/2014/main" id="{2863273A-10E0-1A62-F3DF-FB9B64D37331}"/>
              </a:ext>
            </a:extLst>
          </p:cNvPr>
          <p:cNvSpPr>
            <a:spLocks noGrp="1"/>
          </p:cNvSpPr>
          <p:nvPr>
            <p:ph idx="13" hasCustomPrompt="1"/>
          </p:nvPr>
        </p:nvSpPr>
        <p:spPr>
          <a:xfrm>
            <a:off x="4928928" y="1131749"/>
            <a:ext cx="3726822"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Text Placeholder 18">
            <a:extLst>
              <a:ext uri="{FF2B5EF4-FFF2-40B4-BE49-F238E27FC236}">
                <a16:creationId xmlns:a16="http://schemas.microsoft.com/office/drawing/2014/main" id="{C1A307A5-41BF-9517-3308-854F561875F9}"/>
              </a:ext>
            </a:extLst>
          </p:cNvPr>
          <p:cNvSpPr>
            <a:spLocks noGrp="1"/>
          </p:cNvSpPr>
          <p:nvPr>
            <p:ph type="body" sz="quarter" idx="14"/>
          </p:nvPr>
        </p:nvSpPr>
        <p:spPr>
          <a:xfrm>
            <a:off x="488249" y="1131749"/>
            <a:ext cx="2921699" cy="3427695"/>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0" name="Date Placeholder 19">
            <a:extLst>
              <a:ext uri="{FF2B5EF4-FFF2-40B4-BE49-F238E27FC236}">
                <a16:creationId xmlns:a16="http://schemas.microsoft.com/office/drawing/2014/main" id="{706CFADA-7E19-40F2-8B0E-6C387C0B0DC9}"/>
              </a:ext>
            </a:extLst>
          </p:cNvPr>
          <p:cNvSpPr>
            <a:spLocks noGrp="1"/>
          </p:cNvSpPr>
          <p:nvPr>
            <p:ph type="dt" sz="half" idx="15"/>
          </p:nvPr>
        </p:nvSpPr>
        <p:spPr/>
        <p:txBody>
          <a:bodyPr/>
          <a:lstStyle/>
          <a:p>
            <a:endParaRPr lang="en-AU"/>
          </a:p>
        </p:txBody>
      </p:sp>
      <p:sp>
        <p:nvSpPr>
          <p:cNvPr id="21" name="Footer Placeholder 20">
            <a:extLst>
              <a:ext uri="{FF2B5EF4-FFF2-40B4-BE49-F238E27FC236}">
                <a16:creationId xmlns:a16="http://schemas.microsoft.com/office/drawing/2014/main" id="{8C75DC50-A090-B3D0-191E-779DA009C8E5}"/>
              </a:ext>
            </a:extLst>
          </p:cNvPr>
          <p:cNvSpPr>
            <a:spLocks noGrp="1"/>
          </p:cNvSpPr>
          <p:nvPr>
            <p:ph type="ftr" sz="quarter" idx="16"/>
          </p:nvPr>
        </p:nvSpPr>
        <p:spPr/>
        <p:txBody>
          <a:bodyPr/>
          <a:lstStyle/>
          <a:p>
            <a:r>
              <a:rPr lang="en-US"/>
              <a:t>Presentation title goes in footer</a:t>
            </a:r>
            <a:endParaRPr lang="en-AU"/>
          </a:p>
        </p:txBody>
      </p:sp>
      <p:sp>
        <p:nvSpPr>
          <p:cNvPr id="22" name="Slide Number Placeholder 21">
            <a:extLst>
              <a:ext uri="{FF2B5EF4-FFF2-40B4-BE49-F238E27FC236}">
                <a16:creationId xmlns:a16="http://schemas.microsoft.com/office/drawing/2014/main" id="{F26EB851-D44A-5A3E-8704-FA18DCE19F51}"/>
              </a:ext>
            </a:extLst>
          </p:cNvPr>
          <p:cNvSpPr>
            <a:spLocks noGrp="1"/>
          </p:cNvSpPr>
          <p:nvPr>
            <p:ph type="sldNum" sz="quarter" idx="17"/>
          </p:nvPr>
        </p:nvSpPr>
        <p:spPr/>
        <p:txBody>
          <a:bodyPr/>
          <a:lstStyle/>
          <a:p>
            <a:fld id="{E6316B6A-336A-44FF-82DA-A4D1594FA055}" type="slidenum">
              <a:rPr lang="en-AU" smtClean="0"/>
              <a:pPr/>
              <a:t>‹#›</a:t>
            </a:fld>
            <a:endParaRPr lang="en-AU"/>
          </a:p>
        </p:txBody>
      </p:sp>
      <p:cxnSp>
        <p:nvCxnSpPr>
          <p:cNvPr id="23" name="Straight Connector 22">
            <a:extLst>
              <a:ext uri="{FF2B5EF4-FFF2-40B4-BE49-F238E27FC236}">
                <a16:creationId xmlns:a16="http://schemas.microsoft.com/office/drawing/2014/main" id="{D2B3519C-9F8A-0134-4457-B03A4EFC22F0}"/>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34158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Split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0BB32F-AF5A-631C-D9BC-46B9A324DE20}"/>
              </a:ext>
            </a:extLst>
          </p:cNvPr>
          <p:cNvSpPr/>
          <p:nvPr userDrawn="1"/>
        </p:nvSpPr>
        <p:spPr>
          <a:xfrm>
            <a:off x="0" y="-2"/>
            <a:ext cx="4572000" cy="514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BBEDFFE-10C7-873D-CE71-D25CADE3EC67}"/>
              </a:ext>
            </a:extLst>
          </p:cNvPr>
          <p:cNvSpPr/>
          <p:nvPr userDrawn="1"/>
        </p:nvSpPr>
        <p:spPr>
          <a:xfrm>
            <a:off x="0" y="-2"/>
            <a:ext cx="4164152" cy="514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103E830-EFFF-725E-FDE1-A049DEE78B2E}"/>
              </a:ext>
            </a:extLst>
          </p:cNvPr>
          <p:cNvSpPr/>
          <p:nvPr userDrawn="1"/>
        </p:nvSpPr>
        <p:spPr>
          <a:xfrm>
            <a:off x="1" y="-2"/>
            <a:ext cx="3753026" cy="514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49" y="378142"/>
            <a:ext cx="3129594" cy="456744"/>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4" name="Content Placeholder 2">
            <a:extLst>
              <a:ext uri="{FF2B5EF4-FFF2-40B4-BE49-F238E27FC236}">
                <a16:creationId xmlns:a16="http://schemas.microsoft.com/office/drawing/2014/main" id="{2863273A-10E0-1A62-F3DF-FB9B64D37331}"/>
              </a:ext>
            </a:extLst>
          </p:cNvPr>
          <p:cNvSpPr>
            <a:spLocks noGrp="1"/>
          </p:cNvSpPr>
          <p:nvPr>
            <p:ph idx="13" hasCustomPrompt="1"/>
          </p:nvPr>
        </p:nvSpPr>
        <p:spPr>
          <a:xfrm>
            <a:off x="4928928" y="1131749"/>
            <a:ext cx="3726822"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Text Placeholder 18">
            <a:extLst>
              <a:ext uri="{FF2B5EF4-FFF2-40B4-BE49-F238E27FC236}">
                <a16:creationId xmlns:a16="http://schemas.microsoft.com/office/drawing/2014/main" id="{C1A307A5-41BF-9517-3308-854F561875F9}"/>
              </a:ext>
            </a:extLst>
          </p:cNvPr>
          <p:cNvSpPr>
            <a:spLocks noGrp="1"/>
          </p:cNvSpPr>
          <p:nvPr>
            <p:ph type="body" sz="quarter" idx="14"/>
          </p:nvPr>
        </p:nvSpPr>
        <p:spPr>
          <a:xfrm>
            <a:off x="488249" y="1131749"/>
            <a:ext cx="2921699" cy="3427695"/>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0" name="Date Placeholder 19">
            <a:extLst>
              <a:ext uri="{FF2B5EF4-FFF2-40B4-BE49-F238E27FC236}">
                <a16:creationId xmlns:a16="http://schemas.microsoft.com/office/drawing/2014/main" id="{706CFADA-7E19-40F2-8B0E-6C387C0B0DC9}"/>
              </a:ext>
            </a:extLst>
          </p:cNvPr>
          <p:cNvSpPr>
            <a:spLocks noGrp="1"/>
          </p:cNvSpPr>
          <p:nvPr>
            <p:ph type="dt" sz="half" idx="15"/>
          </p:nvPr>
        </p:nvSpPr>
        <p:spPr/>
        <p:txBody>
          <a:bodyPr/>
          <a:lstStyle/>
          <a:p>
            <a:endParaRPr lang="en-AU"/>
          </a:p>
        </p:txBody>
      </p:sp>
      <p:sp>
        <p:nvSpPr>
          <p:cNvPr id="21" name="Footer Placeholder 20">
            <a:extLst>
              <a:ext uri="{FF2B5EF4-FFF2-40B4-BE49-F238E27FC236}">
                <a16:creationId xmlns:a16="http://schemas.microsoft.com/office/drawing/2014/main" id="{8C75DC50-A090-B3D0-191E-779DA009C8E5}"/>
              </a:ext>
            </a:extLst>
          </p:cNvPr>
          <p:cNvSpPr>
            <a:spLocks noGrp="1"/>
          </p:cNvSpPr>
          <p:nvPr>
            <p:ph type="ftr" sz="quarter" idx="16"/>
          </p:nvPr>
        </p:nvSpPr>
        <p:spPr/>
        <p:txBody>
          <a:bodyPr/>
          <a:lstStyle/>
          <a:p>
            <a:r>
              <a:rPr lang="en-US"/>
              <a:t>Presentation title goes in footer</a:t>
            </a:r>
            <a:endParaRPr lang="en-AU"/>
          </a:p>
        </p:txBody>
      </p:sp>
      <p:sp>
        <p:nvSpPr>
          <p:cNvPr id="22" name="Slide Number Placeholder 21">
            <a:extLst>
              <a:ext uri="{FF2B5EF4-FFF2-40B4-BE49-F238E27FC236}">
                <a16:creationId xmlns:a16="http://schemas.microsoft.com/office/drawing/2014/main" id="{F26EB851-D44A-5A3E-8704-FA18DCE19F51}"/>
              </a:ext>
            </a:extLst>
          </p:cNvPr>
          <p:cNvSpPr>
            <a:spLocks noGrp="1"/>
          </p:cNvSpPr>
          <p:nvPr>
            <p:ph type="sldNum" sz="quarter" idx="17"/>
          </p:nvPr>
        </p:nvSpPr>
        <p:spPr/>
        <p:txBody>
          <a:bodyPr/>
          <a:lstStyle/>
          <a:p>
            <a:fld id="{E6316B6A-336A-44FF-82DA-A4D1594FA055}" type="slidenum">
              <a:rPr lang="en-AU" smtClean="0"/>
              <a:pPr/>
              <a:t>‹#›</a:t>
            </a:fld>
            <a:endParaRPr lang="en-AU"/>
          </a:p>
        </p:txBody>
      </p:sp>
      <p:cxnSp>
        <p:nvCxnSpPr>
          <p:cNvPr id="23" name="Straight Connector 22">
            <a:extLst>
              <a:ext uri="{FF2B5EF4-FFF2-40B4-BE49-F238E27FC236}">
                <a16:creationId xmlns:a16="http://schemas.microsoft.com/office/drawing/2014/main" id="{D2B3519C-9F8A-0134-4457-B03A4EFC22F0}"/>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91237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5_Split Screen">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49" y="378142"/>
            <a:ext cx="3129594" cy="456744"/>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4" name="Content Placeholder 2">
            <a:extLst>
              <a:ext uri="{FF2B5EF4-FFF2-40B4-BE49-F238E27FC236}">
                <a16:creationId xmlns:a16="http://schemas.microsoft.com/office/drawing/2014/main" id="{2863273A-10E0-1A62-F3DF-FB9B64D37331}"/>
              </a:ext>
            </a:extLst>
          </p:cNvPr>
          <p:cNvSpPr>
            <a:spLocks noGrp="1"/>
          </p:cNvSpPr>
          <p:nvPr>
            <p:ph idx="13" hasCustomPrompt="1"/>
          </p:nvPr>
        </p:nvSpPr>
        <p:spPr>
          <a:xfrm>
            <a:off x="4928928" y="1131749"/>
            <a:ext cx="3726822"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Text Placeholder 18">
            <a:extLst>
              <a:ext uri="{FF2B5EF4-FFF2-40B4-BE49-F238E27FC236}">
                <a16:creationId xmlns:a16="http://schemas.microsoft.com/office/drawing/2014/main" id="{C1A307A5-41BF-9517-3308-854F561875F9}"/>
              </a:ext>
            </a:extLst>
          </p:cNvPr>
          <p:cNvSpPr>
            <a:spLocks noGrp="1"/>
          </p:cNvSpPr>
          <p:nvPr>
            <p:ph type="body" sz="quarter" idx="14"/>
          </p:nvPr>
        </p:nvSpPr>
        <p:spPr>
          <a:xfrm>
            <a:off x="488249" y="1131749"/>
            <a:ext cx="2921699" cy="3427695"/>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1" name="Footer Placeholder 20">
            <a:extLst>
              <a:ext uri="{FF2B5EF4-FFF2-40B4-BE49-F238E27FC236}">
                <a16:creationId xmlns:a16="http://schemas.microsoft.com/office/drawing/2014/main" id="{8C75DC50-A090-B3D0-191E-779DA009C8E5}"/>
              </a:ext>
            </a:extLst>
          </p:cNvPr>
          <p:cNvSpPr>
            <a:spLocks noGrp="1"/>
          </p:cNvSpPr>
          <p:nvPr>
            <p:ph type="ftr" sz="quarter" idx="16"/>
          </p:nvPr>
        </p:nvSpPr>
        <p:spPr/>
        <p:txBody>
          <a:bodyPr/>
          <a:lstStyle/>
          <a:p>
            <a:r>
              <a:rPr lang="en-US"/>
              <a:t>Presentation title goes in footer</a:t>
            </a:r>
            <a:endParaRPr lang="en-AU"/>
          </a:p>
        </p:txBody>
      </p:sp>
      <p:sp>
        <p:nvSpPr>
          <p:cNvPr id="22" name="Slide Number Placeholder 21">
            <a:extLst>
              <a:ext uri="{FF2B5EF4-FFF2-40B4-BE49-F238E27FC236}">
                <a16:creationId xmlns:a16="http://schemas.microsoft.com/office/drawing/2014/main" id="{F26EB851-D44A-5A3E-8704-FA18DCE19F51}"/>
              </a:ext>
            </a:extLst>
          </p:cNvPr>
          <p:cNvSpPr>
            <a:spLocks noGrp="1"/>
          </p:cNvSpPr>
          <p:nvPr>
            <p:ph type="sldNum" sz="quarter" idx="17"/>
          </p:nvPr>
        </p:nvSpPr>
        <p:spPr/>
        <p:txBody>
          <a:bodyPr/>
          <a:lstStyle/>
          <a:p>
            <a:fld id="{E6316B6A-336A-44FF-82DA-A4D1594FA055}" type="slidenum">
              <a:rPr lang="en-AU" smtClean="0"/>
              <a:pPr/>
              <a:t>‹#›</a:t>
            </a:fld>
            <a:endParaRPr lang="en-AU"/>
          </a:p>
        </p:txBody>
      </p:sp>
      <p:sp>
        <p:nvSpPr>
          <p:cNvPr id="9" name="Rectangle 8">
            <a:extLst>
              <a:ext uri="{FF2B5EF4-FFF2-40B4-BE49-F238E27FC236}">
                <a16:creationId xmlns:a16="http://schemas.microsoft.com/office/drawing/2014/main" id="{D80BB32F-AF5A-631C-D9BC-46B9A324DE20}"/>
              </a:ext>
            </a:extLst>
          </p:cNvPr>
          <p:cNvSpPr/>
          <p:nvPr userDrawn="1"/>
        </p:nvSpPr>
        <p:spPr>
          <a:xfrm>
            <a:off x="0" y="-2"/>
            <a:ext cx="4572000" cy="5148000"/>
          </a:xfrm>
          <a:prstGeom prst="rect">
            <a:avLst/>
          </a:prstGeom>
          <a:solidFill>
            <a:srgbClr val="FF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BBEDFFE-10C7-873D-CE71-D25CADE3EC67}"/>
              </a:ext>
            </a:extLst>
          </p:cNvPr>
          <p:cNvSpPr/>
          <p:nvPr userDrawn="1"/>
        </p:nvSpPr>
        <p:spPr>
          <a:xfrm>
            <a:off x="0" y="-2"/>
            <a:ext cx="4164152" cy="5148000"/>
          </a:xfrm>
          <a:prstGeom prst="rect">
            <a:avLst/>
          </a:prstGeom>
          <a:solidFill>
            <a:srgbClr val="FFE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103E830-EFFF-725E-FDE1-A049DEE78B2E}"/>
              </a:ext>
            </a:extLst>
          </p:cNvPr>
          <p:cNvSpPr/>
          <p:nvPr userDrawn="1"/>
        </p:nvSpPr>
        <p:spPr>
          <a:xfrm>
            <a:off x="1" y="-2"/>
            <a:ext cx="3753026" cy="5148000"/>
          </a:xfrm>
          <a:prstGeom prst="rect">
            <a:avLst/>
          </a:prstGeom>
          <a:solidFill>
            <a:srgbClr val="FFC6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097555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_Split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0BB32F-AF5A-631C-D9BC-46B9A324DE20}"/>
              </a:ext>
            </a:extLst>
          </p:cNvPr>
          <p:cNvSpPr/>
          <p:nvPr userDrawn="1"/>
        </p:nvSpPr>
        <p:spPr>
          <a:xfrm>
            <a:off x="0" y="-2"/>
            <a:ext cx="4572000" cy="514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BBEDFFE-10C7-873D-CE71-D25CADE3EC67}"/>
              </a:ext>
            </a:extLst>
          </p:cNvPr>
          <p:cNvSpPr/>
          <p:nvPr userDrawn="1"/>
        </p:nvSpPr>
        <p:spPr>
          <a:xfrm>
            <a:off x="0" y="-2"/>
            <a:ext cx="4164152" cy="514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103E830-EFFF-725E-FDE1-A049DEE78B2E}"/>
              </a:ext>
            </a:extLst>
          </p:cNvPr>
          <p:cNvSpPr/>
          <p:nvPr userDrawn="1"/>
        </p:nvSpPr>
        <p:spPr>
          <a:xfrm>
            <a:off x="1" y="-2"/>
            <a:ext cx="3753026" cy="514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49" y="378142"/>
            <a:ext cx="3129594" cy="456744"/>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4" name="Content Placeholder 2">
            <a:extLst>
              <a:ext uri="{FF2B5EF4-FFF2-40B4-BE49-F238E27FC236}">
                <a16:creationId xmlns:a16="http://schemas.microsoft.com/office/drawing/2014/main" id="{2863273A-10E0-1A62-F3DF-FB9B64D37331}"/>
              </a:ext>
            </a:extLst>
          </p:cNvPr>
          <p:cNvSpPr>
            <a:spLocks noGrp="1"/>
          </p:cNvSpPr>
          <p:nvPr>
            <p:ph idx="13" hasCustomPrompt="1"/>
          </p:nvPr>
        </p:nvSpPr>
        <p:spPr>
          <a:xfrm>
            <a:off x="4928928" y="1131749"/>
            <a:ext cx="3726822"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Text Placeholder 18">
            <a:extLst>
              <a:ext uri="{FF2B5EF4-FFF2-40B4-BE49-F238E27FC236}">
                <a16:creationId xmlns:a16="http://schemas.microsoft.com/office/drawing/2014/main" id="{C1A307A5-41BF-9517-3308-854F561875F9}"/>
              </a:ext>
            </a:extLst>
          </p:cNvPr>
          <p:cNvSpPr>
            <a:spLocks noGrp="1"/>
          </p:cNvSpPr>
          <p:nvPr>
            <p:ph type="body" sz="quarter" idx="14"/>
          </p:nvPr>
        </p:nvSpPr>
        <p:spPr>
          <a:xfrm>
            <a:off x="488249" y="1131749"/>
            <a:ext cx="2921699" cy="3427695"/>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0" name="Date Placeholder 19">
            <a:extLst>
              <a:ext uri="{FF2B5EF4-FFF2-40B4-BE49-F238E27FC236}">
                <a16:creationId xmlns:a16="http://schemas.microsoft.com/office/drawing/2014/main" id="{706CFADA-7E19-40F2-8B0E-6C387C0B0DC9}"/>
              </a:ext>
            </a:extLst>
          </p:cNvPr>
          <p:cNvSpPr>
            <a:spLocks noGrp="1"/>
          </p:cNvSpPr>
          <p:nvPr>
            <p:ph type="dt" sz="half" idx="15"/>
          </p:nvPr>
        </p:nvSpPr>
        <p:spPr/>
        <p:txBody>
          <a:bodyPr/>
          <a:lstStyle/>
          <a:p>
            <a:endParaRPr lang="en-AU"/>
          </a:p>
        </p:txBody>
      </p:sp>
      <p:sp>
        <p:nvSpPr>
          <p:cNvPr id="21" name="Footer Placeholder 20">
            <a:extLst>
              <a:ext uri="{FF2B5EF4-FFF2-40B4-BE49-F238E27FC236}">
                <a16:creationId xmlns:a16="http://schemas.microsoft.com/office/drawing/2014/main" id="{8C75DC50-A090-B3D0-191E-779DA009C8E5}"/>
              </a:ext>
            </a:extLst>
          </p:cNvPr>
          <p:cNvSpPr>
            <a:spLocks noGrp="1"/>
          </p:cNvSpPr>
          <p:nvPr>
            <p:ph type="ftr" sz="quarter" idx="16"/>
          </p:nvPr>
        </p:nvSpPr>
        <p:spPr/>
        <p:txBody>
          <a:bodyPr/>
          <a:lstStyle/>
          <a:p>
            <a:r>
              <a:rPr lang="en-US"/>
              <a:t>Presentation title goes in footer</a:t>
            </a:r>
            <a:endParaRPr lang="en-AU"/>
          </a:p>
        </p:txBody>
      </p:sp>
      <p:sp>
        <p:nvSpPr>
          <p:cNvPr id="22" name="Slide Number Placeholder 21">
            <a:extLst>
              <a:ext uri="{FF2B5EF4-FFF2-40B4-BE49-F238E27FC236}">
                <a16:creationId xmlns:a16="http://schemas.microsoft.com/office/drawing/2014/main" id="{F26EB851-D44A-5A3E-8704-FA18DCE19F51}"/>
              </a:ext>
            </a:extLst>
          </p:cNvPr>
          <p:cNvSpPr>
            <a:spLocks noGrp="1"/>
          </p:cNvSpPr>
          <p:nvPr>
            <p:ph type="sldNum" sz="quarter" idx="17"/>
          </p:nvPr>
        </p:nvSpPr>
        <p:spPr/>
        <p:txBody>
          <a:bodyPr/>
          <a:lstStyle/>
          <a:p>
            <a:fld id="{E6316B6A-336A-44FF-82DA-A4D1594FA055}" type="slidenum">
              <a:rPr lang="en-AU" smtClean="0"/>
              <a:pPr/>
              <a:t>‹#›</a:t>
            </a:fld>
            <a:endParaRPr lang="en-AU"/>
          </a:p>
        </p:txBody>
      </p:sp>
      <p:cxnSp>
        <p:nvCxnSpPr>
          <p:cNvPr id="23" name="Straight Connector 22">
            <a:extLst>
              <a:ext uri="{FF2B5EF4-FFF2-40B4-BE49-F238E27FC236}">
                <a16:creationId xmlns:a16="http://schemas.microsoft.com/office/drawing/2014/main" id="{D2B3519C-9F8A-0134-4457-B03A4EFC22F0}"/>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96138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Split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0BB32F-AF5A-631C-D9BC-46B9A324DE20}"/>
              </a:ext>
            </a:extLst>
          </p:cNvPr>
          <p:cNvSpPr/>
          <p:nvPr userDrawn="1"/>
        </p:nvSpPr>
        <p:spPr>
          <a:xfrm>
            <a:off x="0" y="-2"/>
            <a:ext cx="4572000" cy="5148000"/>
          </a:xfrm>
          <a:prstGeom prst="rect">
            <a:avLst/>
          </a:prstGeom>
          <a:solidFill>
            <a:srgbClr val="EC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BBEDFFE-10C7-873D-CE71-D25CADE3EC67}"/>
              </a:ext>
            </a:extLst>
          </p:cNvPr>
          <p:cNvSpPr/>
          <p:nvPr userDrawn="1"/>
        </p:nvSpPr>
        <p:spPr>
          <a:xfrm>
            <a:off x="0" y="-2"/>
            <a:ext cx="4164152" cy="5148000"/>
          </a:xfrm>
          <a:prstGeom prst="rect">
            <a:avLst/>
          </a:prstGeom>
          <a:solidFill>
            <a:srgbClr val="D8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103E830-EFFF-725E-FDE1-A049DEE78B2E}"/>
              </a:ext>
            </a:extLst>
          </p:cNvPr>
          <p:cNvSpPr/>
          <p:nvPr userDrawn="1"/>
        </p:nvSpPr>
        <p:spPr>
          <a:xfrm>
            <a:off x="1" y="-2"/>
            <a:ext cx="3753026" cy="514800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49" y="378142"/>
            <a:ext cx="3129594" cy="456744"/>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4" name="Content Placeholder 2">
            <a:extLst>
              <a:ext uri="{FF2B5EF4-FFF2-40B4-BE49-F238E27FC236}">
                <a16:creationId xmlns:a16="http://schemas.microsoft.com/office/drawing/2014/main" id="{2863273A-10E0-1A62-F3DF-FB9B64D37331}"/>
              </a:ext>
            </a:extLst>
          </p:cNvPr>
          <p:cNvSpPr>
            <a:spLocks noGrp="1"/>
          </p:cNvSpPr>
          <p:nvPr>
            <p:ph idx="13" hasCustomPrompt="1"/>
          </p:nvPr>
        </p:nvSpPr>
        <p:spPr>
          <a:xfrm>
            <a:off x="4928928" y="1131749"/>
            <a:ext cx="3726822"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Text Placeholder 18">
            <a:extLst>
              <a:ext uri="{FF2B5EF4-FFF2-40B4-BE49-F238E27FC236}">
                <a16:creationId xmlns:a16="http://schemas.microsoft.com/office/drawing/2014/main" id="{C1A307A5-41BF-9517-3308-854F561875F9}"/>
              </a:ext>
            </a:extLst>
          </p:cNvPr>
          <p:cNvSpPr>
            <a:spLocks noGrp="1"/>
          </p:cNvSpPr>
          <p:nvPr>
            <p:ph type="body" sz="quarter" idx="14"/>
          </p:nvPr>
        </p:nvSpPr>
        <p:spPr>
          <a:xfrm>
            <a:off x="488249" y="1131749"/>
            <a:ext cx="2921699" cy="3427695"/>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0" name="Date Placeholder 19">
            <a:extLst>
              <a:ext uri="{FF2B5EF4-FFF2-40B4-BE49-F238E27FC236}">
                <a16:creationId xmlns:a16="http://schemas.microsoft.com/office/drawing/2014/main" id="{706CFADA-7E19-40F2-8B0E-6C387C0B0DC9}"/>
              </a:ext>
            </a:extLst>
          </p:cNvPr>
          <p:cNvSpPr>
            <a:spLocks noGrp="1"/>
          </p:cNvSpPr>
          <p:nvPr>
            <p:ph type="dt" sz="half" idx="15"/>
          </p:nvPr>
        </p:nvSpPr>
        <p:spPr/>
        <p:txBody>
          <a:bodyPr/>
          <a:lstStyle/>
          <a:p>
            <a:endParaRPr lang="en-AU"/>
          </a:p>
        </p:txBody>
      </p:sp>
      <p:sp>
        <p:nvSpPr>
          <p:cNvPr id="21" name="Footer Placeholder 20">
            <a:extLst>
              <a:ext uri="{FF2B5EF4-FFF2-40B4-BE49-F238E27FC236}">
                <a16:creationId xmlns:a16="http://schemas.microsoft.com/office/drawing/2014/main" id="{8C75DC50-A090-B3D0-191E-779DA009C8E5}"/>
              </a:ext>
            </a:extLst>
          </p:cNvPr>
          <p:cNvSpPr>
            <a:spLocks noGrp="1"/>
          </p:cNvSpPr>
          <p:nvPr>
            <p:ph type="ftr" sz="quarter" idx="16"/>
          </p:nvPr>
        </p:nvSpPr>
        <p:spPr/>
        <p:txBody>
          <a:bodyPr/>
          <a:lstStyle/>
          <a:p>
            <a:r>
              <a:rPr lang="en-US"/>
              <a:t>Presentation title goes in footer</a:t>
            </a:r>
            <a:endParaRPr lang="en-AU"/>
          </a:p>
        </p:txBody>
      </p:sp>
      <p:sp>
        <p:nvSpPr>
          <p:cNvPr id="22" name="Slide Number Placeholder 21">
            <a:extLst>
              <a:ext uri="{FF2B5EF4-FFF2-40B4-BE49-F238E27FC236}">
                <a16:creationId xmlns:a16="http://schemas.microsoft.com/office/drawing/2014/main" id="{F26EB851-D44A-5A3E-8704-FA18DCE19F51}"/>
              </a:ext>
            </a:extLst>
          </p:cNvPr>
          <p:cNvSpPr>
            <a:spLocks noGrp="1"/>
          </p:cNvSpPr>
          <p:nvPr>
            <p:ph type="sldNum" sz="quarter" idx="17"/>
          </p:nvPr>
        </p:nvSpPr>
        <p:spPr/>
        <p:txBody>
          <a:bodyPr/>
          <a:lstStyle/>
          <a:p>
            <a:fld id="{E6316B6A-336A-44FF-82DA-A4D1594FA055}" type="slidenum">
              <a:rPr lang="en-AU" smtClean="0"/>
              <a:pPr/>
              <a:t>‹#›</a:t>
            </a:fld>
            <a:endParaRPr lang="en-AU"/>
          </a:p>
        </p:txBody>
      </p:sp>
      <p:cxnSp>
        <p:nvCxnSpPr>
          <p:cNvPr id="23" name="Straight Connector 22">
            <a:extLst>
              <a:ext uri="{FF2B5EF4-FFF2-40B4-BE49-F238E27FC236}">
                <a16:creationId xmlns:a16="http://schemas.microsoft.com/office/drawing/2014/main" id="{D2B3519C-9F8A-0134-4457-B03A4EFC22F0}"/>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81168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6_Split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0BB32F-AF5A-631C-D9BC-46B9A324DE20}"/>
              </a:ext>
            </a:extLst>
          </p:cNvPr>
          <p:cNvSpPr/>
          <p:nvPr userDrawn="1"/>
        </p:nvSpPr>
        <p:spPr>
          <a:xfrm>
            <a:off x="0" y="-2"/>
            <a:ext cx="4572000" cy="514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BBEDFFE-10C7-873D-CE71-D25CADE3EC67}"/>
              </a:ext>
            </a:extLst>
          </p:cNvPr>
          <p:cNvSpPr/>
          <p:nvPr userDrawn="1"/>
        </p:nvSpPr>
        <p:spPr>
          <a:xfrm>
            <a:off x="0" y="-2"/>
            <a:ext cx="4164152"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103E830-EFFF-725E-FDE1-A049DEE78B2E}"/>
              </a:ext>
            </a:extLst>
          </p:cNvPr>
          <p:cNvSpPr/>
          <p:nvPr userDrawn="1"/>
        </p:nvSpPr>
        <p:spPr>
          <a:xfrm>
            <a:off x="1" y="-2"/>
            <a:ext cx="3753026" cy="514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49" y="378142"/>
            <a:ext cx="3129594" cy="456744"/>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4" name="Content Placeholder 2">
            <a:extLst>
              <a:ext uri="{FF2B5EF4-FFF2-40B4-BE49-F238E27FC236}">
                <a16:creationId xmlns:a16="http://schemas.microsoft.com/office/drawing/2014/main" id="{2863273A-10E0-1A62-F3DF-FB9B64D37331}"/>
              </a:ext>
            </a:extLst>
          </p:cNvPr>
          <p:cNvSpPr>
            <a:spLocks noGrp="1"/>
          </p:cNvSpPr>
          <p:nvPr>
            <p:ph idx="13" hasCustomPrompt="1"/>
          </p:nvPr>
        </p:nvSpPr>
        <p:spPr>
          <a:xfrm>
            <a:off x="4928928" y="1131749"/>
            <a:ext cx="3726822"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Text Placeholder 18">
            <a:extLst>
              <a:ext uri="{FF2B5EF4-FFF2-40B4-BE49-F238E27FC236}">
                <a16:creationId xmlns:a16="http://schemas.microsoft.com/office/drawing/2014/main" id="{C1A307A5-41BF-9517-3308-854F561875F9}"/>
              </a:ext>
            </a:extLst>
          </p:cNvPr>
          <p:cNvSpPr>
            <a:spLocks noGrp="1"/>
          </p:cNvSpPr>
          <p:nvPr>
            <p:ph type="body" sz="quarter" idx="14"/>
          </p:nvPr>
        </p:nvSpPr>
        <p:spPr>
          <a:xfrm>
            <a:off x="488249" y="1131749"/>
            <a:ext cx="2921699" cy="3427695"/>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0" name="Date Placeholder 19">
            <a:extLst>
              <a:ext uri="{FF2B5EF4-FFF2-40B4-BE49-F238E27FC236}">
                <a16:creationId xmlns:a16="http://schemas.microsoft.com/office/drawing/2014/main" id="{706CFADA-7E19-40F2-8B0E-6C387C0B0DC9}"/>
              </a:ext>
            </a:extLst>
          </p:cNvPr>
          <p:cNvSpPr>
            <a:spLocks noGrp="1"/>
          </p:cNvSpPr>
          <p:nvPr>
            <p:ph type="dt" sz="half" idx="15"/>
          </p:nvPr>
        </p:nvSpPr>
        <p:spPr/>
        <p:txBody>
          <a:bodyPr/>
          <a:lstStyle/>
          <a:p>
            <a:endParaRPr lang="en-AU"/>
          </a:p>
        </p:txBody>
      </p:sp>
      <p:sp>
        <p:nvSpPr>
          <p:cNvPr id="21" name="Footer Placeholder 20">
            <a:extLst>
              <a:ext uri="{FF2B5EF4-FFF2-40B4-BE49-F238E27FC236}">
                <a16:creationId xmlns:a16="http://schemas.microsoft.com/office/drawing/2014/main" id="{8C75DC50-A090-B3D0-191E-779DA009C8E5}"/>
              </a:ext>
            </a:extLst>
          </p:cNvPr>
          <p:cNvSpPr>
            <a:spLocks noGrp="1"/>
          </p:cNvSpPr>
          <p:nvPr>
            <p:ph type="ftr" sz="quarter" idx="16"/>
          </p:nvPr>
        </p:nvSpPr>
        <p:spPr/>
        <p:txBody>
          <a:bodyPr/>
          <a:lstStyle/>
          <a:p>
            <a:r>
              <a:rPr lang="en-US"/>
              <a:t>Presentation title goes in footer</a:t>
            </a:r>
            <a:endParaRPr lang="en-AU"/>
          </a:p>
        </p:txBody>
      </p:sp>
      <p:sp>
        <p:nvSpPr>
          <p:cNvPr id="22" name="Slide Number Placeholder 21">
            <a:extLst>
              <a:ext uri="{FF2B5EF4-FFF2-40B4-BE49-F238E27FC236}">
                <a16:creationId xmlns:a16="http://schemas.microsoft.com/office/drawing/2014/main" id="{F26EB851-D44A-5A3E-8704-FA18DCE19F51}"/>
              </a:ext>
            </a:extLst>
          </p:cNvPr>
          <p:cNvSpPr>
            <a:spLocks noGrp="1"/>
          </p:cNvSpPr>
          <p:nvPr>
            <p:ph type="sldNum" sz="quarter" idx="17"/>
          </p:nvPr>
        </p:nvSpPr>
        <p:spPr/>
        <p:txBody>
          <a:bodyPr/>
          <a:lstStyle/>
          <a:p>
            <a:fld id="{E6316B6A-336A-44FF-82DA-A4D1594FA055}" type="slidenum">
              <a:rPr lang="en-AU" smtClean="0"/>
              <a:pPr/>
              <a:t>‹#›</a:t>
            </a:fld>
            <a:endParaRPr lang="en-AU"/>
          </a:p>
        </p:txBody>
      </p:sp>
      <p:cxnSp>
        <p:nvCxnSpPr>
          <p:cNvPr id="23" name="Straight Connector 22">
            <a:extLst>
              <a:ext uri="{FF2B5EF4-FFF2-40B4-BE49-F238E27FC236}">
                <a16:creationId xmlns:a16="http://schemas.microsoft.com/office/drawing/2014/main" id="{D2B3519C-9F8A-0134-4457-B03A4EFC22F0}"/>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4258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Split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0BB32F-AF5A-631C-D9BC-46B9A324DE20}"/>
              </a:ext>
            </a:extLst>
          </p:cNvPr>
          <p:cNvSpPr/>
          <p:nvPr userDrawn="1"/>
        </p:nvSpPr>
        <p:spPr>
          <a:xfrm>
            <a:off x="0" y="-2"/>
            <a:ext cx="4572000" cy="5148000"/>
          </a:xfrm>
          <a:prstGeom prst="rect">
            <a:avLst/>
          </a:prstGeom>
          <a:solidFill>
            <a:srgbClr val="EE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BBEDFFE-10C7-873D-CE71-D25CADE3EC67}"/>
              </a:ext>
            </a:extLst>
          </p:cNvPr>
          <p:cNvSpPr/>
          <p:nvPr userDrawn="1"/>
        </p:nvSpPr>
        <p:spPr>
          <a:xfrm>
            <a:off x="0" y="-2"/>
            <a:ext cx="4164152" cy="5148000"/>
          </a:xfrm>
          <a:prstGeom prst="rect">
            <a:avLst/>
          </a:prstGeom>
          <a:solidFill>
            <a:srgbClr val="DEE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103E830-EFFF-725E-FDE1-A049DEE78B2E}"/>
              </a:ext>
            </a:extLst>
          </p:cNvPr>
          <p:cNvSpPr/>
          <p:nvPr userDrawn="1"/>
        </p:nvSpPr>
        <p:spPr>
          <a:xfrm>
            <a:off x="1" y="-2"/>
            <a:ext cx="3753026" cy="5148000"/>
          </a:xfrm>
          <a:prstGeom prst="rect">
            <a:avLst/>
          </a:prstGeom>
          <a:solidFill>
            <a:srgbClr val="BDD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49" y="378142"/>
            <a:ext cx="3129594" cy="456744"/>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4" name="Content Placeholder 2">
            <a:extLst>
              <a:ext uri="{FF2B5EF4-FFF2-40B4-BE49-F238E27FC236}">
                <a16:creationId xmlns:a16="http://schemas.microsoft.com/office/drawing/2014/main" id="{2863273A-10E0-1A62-F3DF-FB9B64D37331}"/>
              </a:ext>
            </a:extLst>
          </p:cNvPr>
          <p:cNvSpPr>
            <a:spLocks noGrp="1"/>
          </p:cNvSpPr>
          <p:nvPr>
            <p:ph idx="13" hasCustomPrompt="1"/>
          </p:nvPr>
        </p:nvSpPr>
        <p:spPr>
          <a:xfrm>
            <a:off x="4928928" y="1131749"/>
            <a:ext cx="3726822"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Text Placeholder 18">
            <a:extLst>
              <a:ext uri="{FF2B5EF4-FFF2-40B4-BE49-F238E27FC236}">
                <a16:creationId xmlns:a16="http://schemas.microsoft.com/office/drawing/2014/main" id="{C1A307A5-41BF-9517-3308-854F561875F9}"/>
              </a:ext>
            </a:extLst>
          </p:cNvPr>
          <p:cNvSpPr>
            <a:spLocks noGrp="1"/>
          </p:cNvSpPr>
          <p:nvPr>
            <p:ph type="body" sz="quarter" idx="14"/>
          </p:nvPr>
        </p:nvSpPr>
        <p:spPr>
          <a:xfrm>
            <a:off x="488249" y="1131749"/>
            <a:ext cx="2921699" cy="3427695"/>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0" name="Date Placeholder 19">
            <a:extLst>
              <a:ext uri="{FF2B5EF4-FFF2-40B4-BE49-F238E27FC236}">
                <a16:creationId xmlns:a16="http://schemas.microsoft.com/office/drawing/2014/main" id="{706CFADA-7E19-40F2-8B0E-6C387C0B0DC9}"/>
              </a:ext>
            </a:extLst>
          </p:cNvPr>
          <p:cNvSpPr>
            <a:spLocks noGrp="1"/>
          </p:cNvSpPr>
          <p:nvPr>
            <p:ph type="dt" sz="half" idx="15"/>
          </p:nvPr>
        </p:nvSpPr>
        <p:spPr/>
        <p:txBody>
          <a:bodyPr/>
          <a:lstStyle/>
          <a:p>
            <a:endParaRPr lang="en-AU"/>
          </a:p>
        </p:txBody>
      </p:sp>
      <p:sp>
        <p:nvSpPr>
          <p:cNvPr id="21" name="Footer Placeholder 20">
            <a:extLst>
              <a:ext uri="{FF2B5EF4-FFF2-40B4-BE49-F238E27FC236}">
                <a16:creationId xmlns:a16="http://schemas.microsoft.com/office/drawing/2014/main" id="{8C75DC50-A090-B3D0-191E-779DA009C8E5}"/>
              </a:ext>
            </a:extLst>
          </p:cNvPr>
          <p:cNvSpPr>
            <a:spLocks noGrp="1"/>
          </p:cNvSpPr>
          <p:nvPr>
            <p:ph type="ftr" sz="quarter" idx="16"/>
          </p:nvPr>
        </p:nvSpPr>
        <p:spPr/>
        <p:txBody>
          <a:bodyPr/>
          <a:lstStyle/>
          <a:p>
            <a:r>
              <a:rPr lang="en-US"/>
              <a:t>Presentation title goes in footer</a:t>
            </a:r>
            <a:endParaRPr lang="en-AU"/>
          </a:p>
        </p:txBody>
      </p:sp>
      <p:sp>
        <p:nvSpPr>
          <p:cNvPr id="22" name="Slide Number Placeholder 21">
            <a:extLst>
              <a:ext uri="{FF2B5EF4-FFF2-40B4-BE49-F238E27FC236}">
                <a16:creationId xmlns:a16="http://schemas.microsoft.com/office/drawing/2014/main" id="{F26EB851-D44A-5A3E-8704-FA18DCE19F51}"/>
              </a:ext>
            </a:extLst>
          </p:cNvPr>
          <p:cNvSpPr>
            <a:spLocks noGrp="1"/>
          </p:cNvSpPr>
          <p:nvPr>
            <p:ph type="sldNum" sz="quarter" idx="17"/>
          </p:nvPr>
        </p:nvSpPr>
        <p:spPr/>
        <p:txBody>
          <a:bodyPr/>
          <a:lstStyle/>
          <a:p>
            <a:fld id="{E6316B6A-336A-44FF-82DA-A4D1594FA055}" type="slidenum">
              <a:rPr lang="en-AU" smtClean="0"/>
              <a:pPr/>
              <a:t>‹#›</a:t>
            </a:fld>
            <a:endParaRPr lang="en-AU"/>
          </a:p>
        </p:txBody>
      </p:sp>
      <p:cxnSp>
        <p:nvCxnSpPr>
          <p:cNvPr id="23" name="Straight Connector 22">
            <a:extLst>
              <a:ext uri="{FF2B5EF4-FFF2-40B4-BE49-F238E27FC236}">
                <a16:creationId xmlns:a16="http://schemas.microsoft.com/office/drawing/2014/main" id="{D2B3519C-9F8A-0134-4457-B03A4EFC22F0}"/>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55115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Picture Placeholder 10">
            <a:extLst>
              <a:ext uri="{FF2B5EF4-FFF2-40B4-BE49-F238E27FC236}">
                <a16:creationId xmlns:a16="http://schemas.microsoft.com/office/drawing/2014/main" id="{97CD0CAC-A912-4AB9-7D98-3FA434C01225}"/>
              </a:ext>
            </a:extLst>
          </p:cNvPr>
          <p:cNvSpPr>
            <a:spLocks noGrp="1"/>
          </p:cNvSpPr>
          <p:nvPr>
            <p:ph type="pic" sz="quarter" idx="15"/>
          </p:nvPr>
        </p:nvSpPr>
        <p:spPr>
          <a:xfrm>
            <a:off x="4686750" y="1131747"/>
            <a:ext cx="3969000" cy="3427695"/>
          </a:xfrm>
          <a:prstGeom prst="rect">
            <a:avLst/>
          </a:prstGeom>
          <a:solidFill>
            <a:schemeClr val="bg1">
              <a:lumMod val="95000"/>
            </a:schemeClr>
          </a:solidFill>
        </p:spPr>
        <p:txBody>
          <a:bodyPr bIns="900000" anchor="ctr" anchorCtr="0"/>
          <a:lstStyle>
            <a:lvl1pPr marL="0" indent="0" algn="ctr">
              <a:buNone/>
              <a:defRPr/>
            </a:lvl1pPr>
          </a:lstStyle>
          <a:p>
            <a:r>
              <a:rPr lang="en-GB" noProof="0"/>
              <a:t>Click icon to add picture</a:t>
            </a:r>
            <a:endParaRPr lang="en-AU" noProof="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Presentation title goes in footer</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1" name="Title 10">
            <a:extLst>
              <a:ext uri="{FF2B5EF4-FFF2-40B4-BE49-F238E27FC236}">
                <a16:creationId xmlns:a16="http://schemas.microsoft.com/office/drawing/2014/main" id="{F78736B1-DDD0-A147-FE60-A50977795529}"/>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367761112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ll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49" y="1131749"/>
            <a:ext cx="2565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9" name="Content Placeholder 2">
            <a:extLst>
              <a:ext uri="{FF2B5EF4-FFF2-40B4-BE49-F238E27FC236}">
                <a16:creationId xmlns:a16="http://schemas.microsoft.com/office/drawing/2014/main" id="{D712C7B1-0498-559D-1862-7295C6C70AF4}"/>
              </a:ext>
            </a:extLst>
          </p:cNvPr>
          <p:cNvSpPr>
            <a:spLocks noGrp="1"/>
          </p:cNvSpPr>
          <p:nvPr>
            <p:ph idx="13" hasCustomPrompt="1"/>
          </p:nvPr>
        </p:nvSpPr>
        <p:spPr>
          <a:xfrm>
            <a:off x="3289500" y="1131749"/>
            <a:ext cx="2565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7" name="Picture Placeholder 10">
            <a:extLst>
              <a:ext uri="{FF2B5EF4-FFF2-40B4-BE49-F238E27FC236}">
                <a16:creationId xmlns:a16="http://schemas.microsoft.com/office/drawing/2014/main" id="{7809DF7E-C3D9-5C71-CE9A-2FBF2DAC7336}"/>
              </a:ext>
            </a:extLst>
          </p:cNvPr>
          <p:cNvSpPr>
            <a:spLocks noGrp="1"/>
          </p:cNvSpPr>
          <p:nvPr>
            <p:ph type="pic" sz="quarter" idx="15"/>
          </p:nvPr>
        </p:nvSpPr>
        <p:spPr>
          <a:xfrm>
            <a:off x="6090750" y="1131749"/>
            <a:ext cx="2565000" cy="3427695"/>
          </a:xfrm>
          <a:prstGeom prst="rect">
            <a:avLst/>
          </a:prstGeom>
          <a:solidFill>
            <a:schemeClr val="bg1">
              <a:lumMod val="95000"/>
            </a:schemeClr>
          </a:solidFill>
        </p:spPr>
        <p:txBody>
          <a:bodyPr bIns="900000" anchor="ctr" anchorCtr="0"/>
          <a:lstStyle>
            <a:lvl1pPr marL="0" indent="0" algn="ctr">
              <a:buNone/>
              <a:defRPr/>
            </a:lvl1pPr>
          </a:lstStyle>
          <a:p>
            <a:r>
              <a:rPr lang="en-GB" noProof="0"/>
              <a:t>Click icon to add picture</a:t>
            </a:r>
            <a:endParaRPr lang="en-AU" noProof="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Presentation title goes in footer</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2" name="Title 11">
            <a:extLst>
              <a:ext uri="{FF2B5EF4-FFF2-40B4-BE49-F238E27FC236}">
                <a16:creationId xmlns:a16="http://schemas.microsoft.com/office/drawing/2014/main" id="{1BFE64C9-1ED1-7212-3A8A-0FBF461B0C47}"/>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294174207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Large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D5F542-E3C2-372C-D44B-D6C1AE2CC45E}"/>
              </a:ext>
            </a:extLst>
          </p:cNvPr>
          <p:cNvSpPr/>
          <p:nvPr userDrawn="1"/>
        </p:nvSpPr>
        <p:spPr>
          <a:xfrm>
            <a:off x="5334000" y="0"/>
            <a:ext cx="3810000" cy="51435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450E83C8-7B0E-EE68-5620-294CBA68E8BE}"/>
              </a:ext>
            </a:extLst>
          </p:cNvPr>
          <p:cNvSpPr/>
          <p:nvPr userDrawn="1"/>
        </p:nvSpPr>
        <p:spPr>
          <a:xfrm>
            <a:off x="5734052" y="0"/>
            <a:ext cx="3409948" cy="51435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Picture Placeholder 10">
            <a:extLst>
              <a:ext uri="{FF2B5EF4-FFF2-40B4-BE49-F238E27FC236}">
                <a16:creationId xmlns:a16="http://schemas.microsoft.com/office/drawing/2014/main" id="{97CD0CAC-A912-4AB9-7D98-3FA434C01225}"/>
              </a:ext>
            </a:extLst>
          </p:cNvPr>
          <p:cNvSpPr>
            <a:spLocks noGrp="1"/>
          </p:cNvSpPr>
          <p:nvPr>
            <p:ph type="pic" sz="quarter" idx="15"/>
          </p:nvPr>
        </p:nvSpPr>
        <p:spPr>
          <a:xfrm>
            <a:off x="5734052" y="0"/>
            <a:ext cx="3409948" cy="5143500"/>
          </a:xfrm>
          <a:prstGeom prst="rect">
            <a:avLst/>
          </a:prstGeom>
          <a:solidFill>
            <a:schemeClr val="tx2"/>
          </a:solidFill>
        </p:spPr>
        <p:txBody>
          <a:bodyPr bIns="900000" anchor="ctr" anchorCtr="0"/>
          <a:lstStyle>
            <a:lvl1pPr marL="0" indent="0" algn="ctr">
              <a:buNone/>
              <a:defRPr/>
            </a:lvl1pPr>
          </a:lstStyle>
          <a:p>
            <a:r>
              <a:rPr lang="en-GB" noProof="0"/>
              <a:t>Click icon to add picture</a:t>
            </a:r>
            <a:endParaRPr lang="en-AU" noProof="0"/>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50" y="378142"/>
            <a:ext cx="3969000" cy="436867"/>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1" name="Date Placeholder 10">
            <a:extLst>
              <a:ext uri="{FF2B5EF4-FFF2-40B4-BE49-F238E27FC236}">
                <a16:creationId xmlns:a16="http://schemas.microsoft.com/office/drawing/2014/main" id="{59A10882-902D-5219-B8A3-E2EAF0462082}"/>
              </a:ext>
            </a:extLst>
          </p:cNvPr>
          <p:cNvSpPr>
            <a:spLocks noGrp="1"/>
          </p:cNvSpPr>
          <p:nvPr>
            <p:ph type="dt" sz="half" idx="16"/>
          </p:nvPr>
        </p:nvSpPr>
        <p:spPr/>
        <p:txBody>
          <a:bodyPr/>
          <a:lstStyle/>
          <a:p>
            <a:endParaRPr lang="en-AU"/>
          </a:p>
        </p:txBody>
      </p:sp>
      <p:sp>
        <p:nvSpPr>
          <p:cNvPr id="13" name="Footer Placeholder 12">
            <a:extLst>
              <a:ext uri="{FF2B5EF4-FFF2-40B4-BE49-F238E27FC236}">
                <a16:creationId xmlns:a16="http://schemas.microsoft.com/office/drawing/2014/main" id="{EDC75799-4C8A-354F-FFC0-B6920E46DA3A}"/>
              </a:ext>
            </a:extLst>
          </p:cNvPr>
          <p:cNvSpPr>
            <a:spLocks noGrp="1"/>
          </p:cNvSpPr>
          <p:nvPr>
            <p:ph type="ftr" sz="quarter" idx="17"/>
          </p:nvPr>
        </p:nvSpPr>
        <p:spPr/>
        <p:txBody>
          <a:bodyPr/>
          <a:lstStyle/>
          <a:p>
            <a:r>
              <a:rPr lang="en-US"/>
              <a:t>Presentation title goes in footer</a:t>
            </a:r>
            <a:endParaRPr lang="en-AU"/>
          </a:p>
        </p:txBody>
      </p:sp>
      <p:sp>
        <p:nvSpPr>
          <p:cNvPr id="14" name="Slide Number Placeholder 13">
            <a:extLst>
              <a:ext uri="{FF2B5EF4-FFF2-40B4-BE49-F238E27FC236}">
                <a16:creationId xmlns:a16="http://schemas.microsoft.com/office/drawing/2014/main" id="{2B9362A6-6AC5-B4D8-89DD-DFCD8521E38F}"/>
              </a:ext>
            </a:extLst>
          </p:cNvPr>
          <p:cNvSpPr>
            <a:spLocks noGrp="1"/>
          </p:cNvSpPr>
          <p:nvPr>
            <p:ph type="sldNum" sz="quarter" idx="18"/>
          </p:nvPr>
        </p:nvSpPr>
        <p:spPr/>
        <p:txBody>
          <a:bodyPr/>
          <a:lstStyle/>
          <a:p>
            <a:fld id="{E6316B6A-336A-44FF-82DA-A4D1594FA055}" type="slidenum">
              <a:rPr lang="en-AU" smtClean="0"/>
              <a:pPr/>
              <a:t>‹#›</a:t>
            </a:fld>
            <a:endParaRPr lang="en-AU"/>
          </a:p>
        </p:txBody>
      </p:sp>
      <p:cxnSp>
        <p:nvCxnSpPr>
          <p:cNvPr id="18" name="Straight Connector 17">
            <a:extLst>
              <a:ext uri="{FF2B5EF4-FFF2-40B4-BE49-F238E27FC236}">
                <a16:creationId xmlns:a16="http://schemas.microsoft.com/office/drawing/2014/main" id="{0EFC2C1A-EEE7-A05D-8DEA-9549C04B3A5A}"/>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64316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1 - MedicineInsight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87A3B6-FA72-10B5-DFFD-52DC68FE6A26}"/>
              </a:ext>
            </a:extLst>
          </p:cNvPr>
          <p:cNvSpPr/>
          <p:nvPr userDrawn="1"/>
        </p:nvSpPr>
        <p:spPr>
          <a:xfrm>
            <a:off x="0" y="1"/>
            <a:ext cx="9144000" cy="4130330"/>
          </a:xfrm>
          <a:prstGeom prst="rect">
            <a:avLst/>
          </a:prstGeom>
          <a:solidFill>
            <a:srgbClr val="D1F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
            <a:ext cx="9144000" cy="3678865"/>
          </a:xfrm>
          <a:prstGeom prst="rect">
            <a:avLst/>
          </a:prstGeom>
          <a:solidFill>
            <a:srgbClr val="B2DE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843014"/>
            <a:ext cx="3960000" cy="1299567"/>
          </a:xfrm>
        </p:spPr>
        <p:txBody>
          <a:bodyPr anchor="ctr"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960000" cy="269359"/>
          </a:xfrm>
        </p:spPr>
        <p:txBody>
          <a:bodyPr anchor="ctr" anchorCtr="0"/>
          <a:lstStyle>
            <a:lvl1pPr marL="0" indent="0" algn="l">
              <a:lnSpc>
                <a:spcPct val="100000"/>
              </a:lnSpc>
              <a:spcBef>
                <a:spcPts val="0"/>
              </a:spcBef>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96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252484" y="928577"/>
            <a:ext cx="3594652" cy="3201754"/>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pic>
        <p:nvPicPr>
          <p:cNvPr id="12" name="Graphic 11">
            <a:extLst>
              <a:ext uri="{FF2B5EF4-FFF2-40B4-BE49-F238E27FC236}">
                <a16:creationId xmlns:a16="http://schemas.microsoft.com/office/drawing/2014/main" id="{3BE4946F-11E8-6690-4794-07819F8C9D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37143324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arge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D5F542-E3C2-372C-D44B-D6C1AE2CC45E}"/>
              </a:ext>
            </a:extLst>
          </p:cNvPr>
          <p:cNvSpPr/>
          <p:nvPr userDrawn="1"/>
        </p:nvSpPr>
        <p:spPr>
          <a:xfrm>
            <a:off x="5334000" y="0"/>
            <a:ext cx="3810000" cy="51435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450E83C8-7B0E-EE68-5620-294CBA68E8BE}"/>
              </a:ext>
            </a:extLst>
          </p:cNvPr>
          <p:cNvSpPr/>
          <p:nvPr userDrawn="1"/>
        </p:nvSpPr>
        <p:spPr>
          <a:xfrm>
            <a:off x="5734052" y="0"/>
            <a:ext cx="3409948" cy="51435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Picture Placeholder 10">
            <a:extLst>
              <a:ext uri="{FF2B5EF4-FFF2-40B4-BE49-F238E27FC236}">
                <a16:creationId xmlns:a16="http://schemas.microsoft.com/office/drawing/2014/main" id="{97CD0CAC-A912-4AB9-7D98-3FA434C01225}"/>
              </a:ext>
            </a:extLst>
          </p:cNvPr>
          <p:cNvSpPr>
            <a:spLocks noGrp="1"/>
          </p:cNvSpPr>
          <p:nvPr>
            <p:ph type="pic" sz="quarter" idx="15"/>
          </p:nvPr>
        </p:nvSpPr>
        <p:spPr>
          <a:xfrm>
            <a:off x="5734052" y="0"/>
            <a:ext cx="3409948" cy="5143500"/>
          </a:xfrm>
          <a:prstGeom prst="rect">
            <a:avLst/>
          </a:prstGeom>
          <a:noFill/>
        </p:spPr>
        <p:txBody>
          <a:bodyPr bIns="900000" anchor="ctr" anchorCtr="0"/>
          <a:lstStyle>
            <a:lvl1pPr marL="0" indent="0" algn="ctr">
              <a:buNone/>
              <a:defRPr/>
            </a:lvl1pPr>
          </a:lstStyle>
          <a:p>
            <a:r>
              <a:rPr lang="en-GB" noProof="0"/>
              <a:t>Click icon to add picture</a:t>
            </a:r>
            <a:endParaRPr lang="en-AU" noProof="0"/>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50" y="378142"/>
            <a:ext cx="3969000" cy="436867"/>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1" name="Date Placeholder 10">
            <a:extLst>
              <a:ext uri="{FF2B5EF4-FFF2-40B4-BE49-F238E27FC236}">
                <a16:creationId xmlns:a16="http://schemas.microsoft.com/office/drawing/2014/main" id="{59A10882-902D-5219-B8A3-E2EAF0462082}"/>
              </a:ext>
            </a:extLst>
          </p:cNvPr>
          <p:cNvSpPr>
            <a:spLocks noGrp="1"/>
          </p:cNvSpPr>
          <p:nvPr>
            <p:ph type="dt" sz="half" idx="16"/>
          </p:nvPr>
        </p:nvSpPr>
        <p:spPr/>
        <p:txBody>
          <a:bodyPr/>
          <a:lstStyle/>
          <a:p>
            <a:endParaRPr lang="en-AU"/>
          </a:p>
        </p:txBody>
      </p:sp>
      <p:sp>
        <p:nvSpPr>
          <p:cNvPr id="13" name="Footer Placeholder 12">
            <a:extLst>
              <a:ext uri="{FF2B5EF4-FFF2-40B4-BE49-F238E27FC236}">
                <a16:creationId xmlns:a16="http://schemas.microsoft.com/office/drawing/2014/main" id="{EDC75799-4C8A-354F-FFC0-B6920E46DA3A}"/>
              </a:ext>
            </a:extLst>
          </p:cNvPr>
          <p:cNvSpPr>
            <a:spLocks noGrp="1"/>
          </p:cNvSpPr>
          <p:nvPr>
            <p:ph type="ftr" sz="quarter" idx="17"/>
          </p:nvPr>
        </p:nvSpPr>
        <p:spPr/>
        <p:txBody>
          <a:bodyPr/>
          <a:lstStyle/>
          <a:p>
            <a:r>
              <a:rPr lang="en-US"/>
              <a:t>Presentation title goes in footer</a:t>
            </a:r>
            <a:endParaRPr lang="en-AU"/>
          </a:p>
        </p:txBody>
      </p:sp>
      <p:sp>
        <p:nvSpPr>
          <p:cNvPr id="14" name="Slide Number Placeholder 13">
            <a:extLst>
              <a:ext uri="{FF2B5EF4-FFF2-40B4-BE49-F238E27FC236}">
                <a16:creationId xmlns:a16="http://schemas.microsoft.com/office/drawing/2014/main" id="{2B9362A6-6AC5-B4D8-89DD-DFCD8521E38F}"/>
              </a:ext>
            </a:extLst>
          </p:cNvPr>
          <p:cNvSpPr>
            <a:spLocks noGrp="1"/>
          </p:cNvSpPr>
          <p:nvPr>
            <p:ph type="sldNum" sz="quarter" idx="18"/>
          </p:nvPr>
        </p:nvSpPr>
        <p:spPr/>
        <p:txBody>
          <a:bodyPr/>
          <a:lstStyle/>
          <a:p>
            <a:fld id="{E6316B6A-336A-44FF-82DA-A4D1594FA055}" type="slidenum">
              <a:rPr lang="en-AU" smtClean="0"/>
              <a:pPr/>
              <a:t>‹#›</a:t>
            </a:fld>
            <a:endParaRPr lang="en-AU"/>
          </a:p>
        </p:txBody>
      </p:sp>
      <p:cxnSp>
        <p:nvCxnSpPr>
          <p:cNvPr id="18" name="Straight Connector 17">
            <a:extLst>
              <a:ext uri="{FF2B5EF4-FFF2-40B4-BE49-F238E27FC236}">
                <a16:creationId xmlns:a16="http://schemas.microsoft.com/office/drawing/2014/main" id="{0EFC2C1A-EEE7-A05D-8DEA-9549C04B3A5A}"/>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7615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Large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D5F542-E3C2-372C-D44B-D6C1AE2CC45E}"/>
              </a:ext>
            </a:extLst>
          </p:cNvPr>
          <p:cNvSpPr/>
          <p:nvPr userDrawn="1"/>
        </p:nvSpPr>
        <p:spPr>
          <a:xfrm>
            <a:off x="5334000" y="0"/>
            <a:ext cx="3810000" cy="51435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450E83C8-7B0E-EE68-5620-294CBA68E8BE}"/>
              </a:ext>
            </a:extLst>
          </p:cNvPr>
          <p:cNvSpPr/>
          <p:nvPr userDrawn="1"/>
        </p:nvSpPr>
        <p:spPr>
          <a:xfrm>
            <a:off x="5734052" y="0"/>
            <a:ext cx="3409948" cy="51435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Picture Placeholder 10">
            <a:extLst>
              <a:ext uri="{FF2B5EF4-FFF2-40B4-BE49-F238E27FC236}">
                <a16:creationId xmlns:a16="http://schemas.microsoft.com/office/drawing/2014/main" id="{97CD0CAC-A912-4AB9-7D98-3FA434C01225}"/>
              </a:ext>
            </a:extLst>
          </p:cNvPr>
          <p:cNvSpPr>
            <a:spLocks noGrp="1"/>
          </p:cNvSpPr>
          <p:nvPr>
            <p:ph type="pic" sz="quarter" idx="15"/>
          </p:nvPr>
        </p:nvSpPr>
        <p:spPr>
          <a:xfrm>
            <a:off x="5734052" y="0"/>
            <a:ext cx="3409948" cy="5143500"/>
          </a:xfrm>
          <a:prstGeom prst="rect">
            <a:avLst/>
          </a:prstGeom>
          <a:solidFill>
            <a:schemeClr val="accent5">
              <a:lumMod val="60000"/>
              <a:lumOff val="40000"/>
            </a:schemeClr>
          </a:solidFill>
        </p:spPr>
        <p:txBody>
          <a:bodyPr bIns="900000" anchor="ctr" anchorCtr="0"/>
          <a:lstStyle>
            <a:lvl1pPr marL="0" indent="0" algn="ctr">
              <a:buNone/>
              <a:defRPr/>
            </a:lvl1pPr>
          </a:lstStyle>
          <a:p>
            <a:r>
              <a:rPr lang="en-GB" noProof="0"/>
              <a:t>Click icon to add picture</a:t>
            </a:r>
            <a:endParaRPr lang="en-AU" noProof="0"/>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50" y="378142"/>
            <a:ext cx="3969000" cy="436867"/>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1" name="Date Placeholder 10">
            <a:extLst>
              <a:ext uri="{FF2B5EF4-FFF2-40B4-BE49-F238E27FC236}">
                <a16:creationId xmlns:a16="http://schemas.microsoft.com/office/drawing/2014/main" id="{59A10882-902D-5219-B8A3-E2EAF0462082}"/>
              </a:ext>
            </a:extLst>
          </p:cNvPr>
          <p:cNvSpPr>
            <a:spLocks noGrp="1"/>
          </p:cNvSpPr>
          <p:nvPr>
            <p:ph type="dt" sz="half" idx="16"/>
          </p:nvPr>
        </p:nvSpPr>
        <p:spPr/>
        <p:txBody>
          <a:bodyPr/>
          <a:lstStyle/>
          <a:p>
            <a:endParaRPr lang="en-AU"/>
          </a:p>
        </p:txBody>
      </p:sp>
      <p:sp>
        <p:nvSpPr>
          <p:cNvPr id="13" name="Footer Placeholder 12">
            <a:extLst>
              <a:ext uri="{FF2B5EF4-FFF2-40B4-BE49-F238E27FC236}">
                <a16:creationId xmlns:a16="http://schemas.microsoft.com/office/drawing/2014/main" id="{EDC75799-4C8A-354F-FFC0-B6920E46DA3A}"/>
              </a:ext>
            </a:extLst>
          </p:cNvPr>
          <p:cNvSpPr>
            <a:spLocks noGrp="1"/>
          </p:cNvSpPr>
          <p:nvPr>
            <p:ph type="ftr" sz="quarter" idx="17"/>
          </p:nvPr>
        </p:nvSpPr>
        <p:spPr/>
        <p:txBody>
          <a:bodyPr/>
          <a:lstStyle/>
          <a:p>
            <a:r>
              <a:rPr lang="en-US"/>
              <a:t>Presentation title goes in footer</a:t>
            </a:r>
            <a:endParaRPr lang="en-AU"/>
          </a:p>
        </p:txBody>
      </p:sp>
      <p:sp>
        <p:nvSpPr>
          <p:cNvPr id="14" name="Slide Number Placeholder 13">
            <a:extLst>
              <a:ext uri="{FF2B5EF4-FFF2-40B4-BE49-F238E27FC236}">
                <a16:creationId xmlns:a16="http://schemas.microsoft.com/office/drawing/2014/main" id="{2B9362A6-6AC5-B4D8-89DD-DFCD8521E38F}"/>
              </a:ext>
            </a:extLst>
          </p:cNvPr>
          <p:cNvSpPr>
            <a:spLocks noGrp="1"/>
          </p:cNvSpPr>
          <p:nvPr>
            <p:ph type="sldNum" sz="quarter" idx="18"/>
          </p:nvPr>
        </p:nvSpPr>
        <p:spPr/>
        <p:txBody>
          <a:bodyPr/>
          <a:lstStyle/>
          <a:p>
            <a:fld id="{E6316B6A-336A-44FF-82DA-A4D1594FA055}" type="slidenum">
              <a:rPr lang="en-AU" smtClean="0"/>
              <a:pPr/>
              <a:t>‹#›</a:t>
            </a:fld>
            <a:endParaRPr lang="en-AU"/>
          </a:p>
        </p:txBody>
      </p:sp>
      <p:cxnSp>
        <p:nvCxnSpPr>
          <p:cNvPr id="18" name="Straight Connector 17">
            <a:extLst>
              <a:ext uri="{FF2B5EF4-FFF2-40B4-BE49-F238E27FC236}">
                <a16:creationId xmlns:a16="http://schemas.microsoft.com/office/drawing/2014/main" id="{0EFC2C1A-EEE7-A05D-8DEA-9549C04B3A5A}"/>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6142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3_Large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D5F542-E3C2-372C-D44B-D6C1AE2CC45E}"/>
              </a:ext>
            </a:extLst>
          </p:cNvPr>
          <p:cNvSpPr/>
          <p:nvPr userDrawn="1"/>
        </p:nvSpPr>
        <p:spPr>
          <a:xfrm>
            <a:off x="5334000" y="0"/>
            <a:ext cx="3810000" cy="5143500"/>
          </a:xfrm>
          <a:prstGeom prst="rect">
            <a:avLst/>
          </a:prstGeom>
          <a:solidFill>
            <a:srgbClr val="EC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450E83C8-7B0E-EE68-5620-294CBA68E8BE}"/>
              </a:ext>
            </a:extLst>
          </p:cNvPr>
          <p:cNvSpPr/>
          <p:nvPr userDrawn="1"/>
        </p:nvSpPr>
        <p:spPr>
          <a:xfrm>
            <a:off x="5734052" y="0"/>
            <a:ext cx="3409948" cy="51435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Picture Placeholder 10">
            <a:extLst>
              <a:ext uri="{FF2B5EF4-FFF2-40B4-BE49-F238E27FC236}">
                <a16:creationId xmlns:a16="http://schemas.microsoft.com/office/drawing/2014/main" id="{97CD0CAC-A912-4AB9-7D98-3FA434C01225}"/>
              </a:ext>
            </a:extLst>
          </p:cNvPr>
          <p:cNvSpPr>
            <a:spLocks noGrp="1"/>
          </p:cNvSpPr>
          <p:nvPr>
            <p:ph type="pic" sz="quarter" idx="15"/>
          </p:nvPr>
        </p:nvSpPr>
        <p:spPr>
          <a:xfrm>
            <a:off x="5734052" y="0"/>
            <a:ext cx="3409948" cy="5143500"/>
          </a:xfrm>
          <a:prstGeom prst="rect">
            <a:avLst/>
          </a:prstGeom>
          <a:solidFill>
            <a:srgbClr val="B2E6DE"/>
          </a:solidFill>
        </p:spPr>
        <p:txBody>
          <a:bodyPr bIns="900000" anchor="ctr" anchorCtr="0"/>
          <a:lstStyle>
            <a:lvl1pPr marL="0" indent="0" algn="ctr">
              <a:buNone/>
              <a:defRPr/>
            </a:lvl1pPr>
          </a:lstStyle>
          <a:p>
            <a:r>
              <a:rPr lang="en-GB" noProof="0"/>
              <a:t>Click icon to add picture</a:t>
            </a:r>
            <a:endParaRPr lang="en-AU" noProof="0"/>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50" y="378142"/>
            <a:ext cx="3969000" cy="436867"/>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1" name="Date Placeholder 10">
            <a:extLst>
              <a:ext uri="{FF2B5EF4-FFF2-40B4-BE49-F238E27FC236}">
                <a16:creationId xmlns:a16="http://schemas.microsoft.com/office/drawing/2014/main" id="{59A10882-902D-5219-B8A3-E2EAF0462082}"/>
              </a:ext>
            </a:extLst>
          </p:cNvPr>
          <p:cNvSpPr>
            <a:spLocks noGrp="1"/>
          </p:cNvSpPr>
          <p:nvPr>
            <p:ph type="dt" sz="half" idx="16"/>
          </p:nvPr>
        </p:nvSpPr>
        <p:spPr/>
        <p:txBody>
          <a:bodyPr/>
          <a:lstStyle/>
          <a:p>
            <a:endParaRPr lang="en-AU"/>
          </a:p>
        </p:txBody>
      </p:sp>
      <p:sp>
        <p:nvSpPr>
          <p:cNvPr id="13" name="Footer Placeholder 12">
            <a:extLst>
              <a:ext uri="{FF2B5EF4-FFF2-40B4-BE49-F238E27FC236}">
                <a16:creationId xmlns:a16="http://schemas.microsoft.com/office/drawing/2014/main" id="{EDC75799-4C8A-354F-FFC0-B6920E46DA3A}"/>
              </a:ext>
            </a:extLst>
          </p:cNvPr>
          <p:cNvSpPr>
            <a:spLocks noGrp="1"/>
          </p:cNvSpPr>
          <p:nvPr>
            <p:ph type="ftr" sz="quarter" idx="17"/>
          </p:nvPr>
        </p:nvSpPr>
        <p:spPr/>
        <p:txBody>
          <a:bodyPr/>
          <a:lstStyle/>
          <a:p>
            <a:r>
              <a:rPr lang="en-US"/>
              <a:t>Presentation title goes in footer</a:t>
            </a:r>
            <a:endParaRPr lang="en-AU"/>
          </a:p>
        </p:txBody>
      </p:sp>
      <p:sp>
        <p:nvSpPr>
          <p:cNvPr id="14" name="Slide Number Placeholder 13">
            <a:extLst>
              <a:ext uri="{FF2B5EF4-FFF2-40B4-BE49-F238E27FC236}">
                <a16:creationId xmlns:a16="http://schemas.microsoft.com/office/drawing/2014/main" id="{2B9362A6-6AC5-B4D8-89DD-DFCD8521E38F}"/>
              </a:ext>
            </a:extLst>
          </p:cNvPr>
          <p:cNvSpPr>
            <a:spLocks noGrp="1"/>
          </p:cNvSpPr>
          <p:nvPr>
            <p:ph type="sldNum" sz="quarter" idx="18"/>
          </p:nvPr>
        </p:nvSpPr>
        <p:spPr/>
        <p:txBody>
          <a:bodyPr/>
          <a:lstStyle/>
          <a:p>
            <a:fld id="{E6316B6A-336A-44FF-82DA-A4D1594FA055}" type="slidenum">
              <a:rPr lang="en-AU" smtClean="0"/>
              <a:pPr/>
              <a:t>‹#›</a:t>
            </a:fld>
            <a:endParaRPr lang="en-AU"/>
          </a:p>
        </p:txBody>
      </p:sp>
      <p:cxnSp>
        <p:nvCxnSpPr>
          <p:cNvPr id="18" name="Straight Connector 17">
            <a:extLst>
              <a:ext uri="{FF2B5EF4-FFF2-40B4-BE49-F238E27FC236}">
                <a16:creationId xmlns:a16="http://schemas.microsoft.com/office/drawing/2014/main" id="{0EFC2C1A-EEE7-A05D-8DEA-9549C04B3A5A}"/>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46175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4_Large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D5F542-E3C2-372C-D44B-D6C1AE2CC45E}"/>
              </a:ext>
            </a:extLst>
          </p:cNvPr>
          <p:cNvSpPr/>
          <p:nvPr userDrawn="1"/>
        </p:nvSpPr>
        <p:spPr>
          <a:xfrm>
            <a:off x="5334000" y="0"/>
            <a:ext cx="3810000" cy="5143500"/>
          </a:xfrm>
          <a:prstGeom prst="rect">
            <a:avLst/>
          </a:prstGeom>
          <a:solidFill>
            <a:srgbClr val="DEE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450E83C8-7B0E-EE68-5620-294CBA68E8BE}"/>
              </a:ext>
            </a:extLst>
          </p:cNvPr>
          <p:cNvSpPr/>
          <p:nvPr userDrawn="1"/>
        </p:nvSpPr>
        <p:spPr>
          <a:xfrm>
            <a:off x="5734052" y="0"/>
            <a:ext cx="3409948" cy="51435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Picture Placeholder 10">
            <a:extLst>
              <a:ext uri="{FF2B5EF4-FFF2-40B4-BE49-F238E27FC236}">
                <a16:creationId xmlns:a16="http://schemas.microsoft.com/office/drawing/2014/main" id="{97CD0CAC-A912-4AB9-7D98-3FA434C01225}"/>
              </a:ext>
            </a:extLst>
          </p:cNvPr>
          <p:cNvSpPr>
            <a:spLocks noGrp="1"/>
          </p:cNvSpPr>
          <p:nvPr>
            <p:ph type="pic" sz="quarter" idx="15"/>
          </p:nvPr>
        </p:nvSpPr>
        <p:spPr>
          <a:xfrm>
            <a:off x="5734052" y="0"/>
            <a:ext cx="3409948" cy="5143500"/>
          </a:xfrm>
          <a:prstGeom prst="rect">
            <a:avLst/>
          </a:prstGeom>
          <a:solidFill>
            <a:srgbClr val="BDD8F9"/>
          </a:solidFill>
        </p:spPr>
        <p:txBody>
          <a:bodyPr bIns="900000" anchor="ctr" anchorCtr="0"/>
          <a:lstStyle>
            <a:lvl1pPr marL="0" indent="0" algn="ctr">
              <a:buNone/>
              <a:defRPr/>
            </a:lvl1pPr>
          </a:lstStyle>
          <a:p>
            <a:r>
              <a:rPr lang="en-GB" noProof="0"/>
              <a:t>Click icon to add picture</a:t>
            </a:r>
            <a:endParaRPr lang="en-AU" noProof="0"/>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50" y="378142"/>
            <a:ext cx="3969000" cy="436867"/>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1" name="Date Placeholder 10">
            <a:extLst>
              <a:ext uri="{FF2B5EF4-FFF2-40B4-BE49-F238E27FC236}">
                <a16:creationId xmlns:a16="http://schemas.microsoft.com/office/drawing/2014/main" id="{59A10882-902D-5219-B8A3-E2EAF0462082}"/>
              </a:ext>
            </a:extLst>
          </p:cNvPr>
          <p:cNvSpPr>
            <a:spLocks noGrp="1"/>
          </p:cNvSpPr>
          <p:nvPr>
            <p:ph type="dt" sz="half" idx="16"/>
          </p:nvPr>
        </p:nvSpPr>
        <p:spPr/>
        <p:txBody>
          <a:bodyPr/>
          <a:lstStyle/>
          <a:p>
            <a:endParaRPr lang="en-AU"/>
          </a:p>
        </p:txBody>
      </p:sp>
      <p:sp>
        <p:nvSpPr>
          <p:cNvPr id="13" name="Footer Placeholder 12">
            <a:extLst>
              <a:ext uri="{FF2B5EF4-FFF2-40B4-BE49-F238E27FC236}">
                <a16:creationId xmlns:a16="http://schemas.microsoft.com/office/drawing/2014/main" id="{EDC75799-4C8A-354F-FFC0-B6920E46DA3A}"/>
              </a:ext>
            </a:extLst>
          </p:cNvPr>
          <p:cNvSpPr>
            <a:spLocks noGrp="1"/>
          </p:cNvSpPr>
          <p:nvPr>
            <p:ph type="ftr" sz="quarter" idx="17"/>
          </p:nvPr>
        </p:nvSpPr>
        <p:spPr/>
        <p:txBody>
          <a:bodyPr/>
          <a:lstStyle/>
          <a:p>
            <a:r>
              <a:rPr lang="en-US"/>
              <a:t>Presentation title goes in footer</a:t>
            </a:r>
            <a:endParaRPr lang="en-AU"/>
          </a:p>
        </p:txBody>
      </p:sp>
      <p:sp>
        <p:nvSpPr>
          <p:cNvPr id="14" name="Slide Number Placeholder 13">
            <a:extLst>
              <a:ext uri="{FF2B5EF4-FFF2-40B4-BE49-F238E27FC236}">
                <a16:creationId xmlns:a16="http://schemas.microsoft.com/office/drawing/2014/main" id="{2B9362A6-6AC5-B4D8-89DD-DFCD8521E38F}"/>
              </a:ext>
            </a:extLst>
          </p:cNvPr>
          <p:cNvSpPr>
            <a:spLocks noGrp="1"/>
          </p:cNvSpPr>
          <p:nvPr>
            <p:ph type="sldNum" sz="quarter" idx="18"/>
          </p:nvPr>
        </p:nvSpPr>
        <p:spPr/>
        <p:txBody>
          <a:bodyPr/>
          <a:lstStyle/>
          <a:p>
            <a:fld id="{E6316B6A-336A-44FF-82DA-A4D1594FA055}" type="slidenum">
              <a:rPr lang="en-AU" smtClean="0"/>
              <a:pPr/>
              <a:t>‹#›</a:t>
            </a:fld>
            <a:endParaRPr lang="en-AU"/>
          </a:p>
        </p:txBody>
      </p:sp>
      <p:cxnSp>
        <p:nvCxnSpPr>
          <p:cNvPr id="18" name="Straight Connector 17">
            <a:extLst>
              <a:ext uri="{FF2B5EF4-FFF2-40B4-BE49-F238E27FC236}">
                <a16:creationId xmlns:a16="http://schemas.microsoft.com/office/drawing/2014/main" id="{0EFC2C1A-EEE7-A05D-8DEA-9549C04B3A5A}"/>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4956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5_Large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0E83C8-7B0E-EE68-5620-294CBA68E8BE}"/>
              </a:ext>
            </a:extLst>
          </p:cNvPr>
          <p:cNvSpPr/>
          <p:nvPr userDrawn="1"/>
        </p:nvSpPr>
        <p:spPr>
          <a:xfrm>
            <a:off x="5734052" y="0"/>
            <a:ext cx="3409948" cy="51435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50" y="378142"/>
            <a:ext cx="3969000" cy="436867"/>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1" name="Date Placeholder 10">
            <a:extLst>
              <a:ext uri="{FF2B5EF4-FFF2-40B4-BE49-F238E27FC236}">
                <a16:creationId xmlns:a16="http://schemas.microsoft.com/office/drawing/2014/main" id="{59A10882-902D-5219-B8A3-E2EAF0462082}"/>
              </a:ext>
            </a:extLst>
          </p:cNvPr>
          <p:cNvSpPr>
            <a:spLocks noGrp="1"/>
          </p:cNvSpPr>
          <p:nvPr>
            <p:ph type="dt" sz="half" idx="16"/>
          </p:nvPr>
        </p:nvSpPr>
        <p:spPr/>
        <p:txBody>
          <a:bodyPr/>
          <a:lstStyle/>
          <a:p>
            <a:endParaRPr lang="en-AU"/>
          </a:p>
        </p:txBody>
      </p:sp>
      <p:sp>
        <p:nvSpPr>
          <p:cNvPr id="14" name="Slide Number Placeholder 13">
            <a:extLst>
              <a:ext uri="{FF2B5EF4-FFF2-40B4-BE49-F238E27FC236}">
                <a16:creationId xmlns:a16="http://schemas.microsoft.com/office/drawing/2014/main" id="{2B9362A6-6AC5-B4D8-89DD-DFCD8521E38F}"/>
              </a:ext>
            </a:extLst>
          </p:cNvPr>
          <p:cNvSpPr>
            <a:spLocks noGrp="1"/>
          </p:cNvSpPr>
          <p:nvPr>
            <p:ph type="sldNum" sz="quarter" idx="18"/>
          </p:nvPr>
        </p:nvSpPr>
        <p:spPr/>
        <p:txBody>
          <a:bodyPr/>
          <a:lstStyle/>
          <a:p>
            <a:fld id="{E6316B6A-336A-44FF-82DA-A4D1594FA055}" type="slidenum">
              <a:rPr lang="en-AU" smtClean="0"/>
              <a:pPr/>
              <a:t>‹#›</a:t>
            </a:fld>
            <a:endParaRPr lang="en-AU"/>
          </a:p>
        </p:txBody>
      </p:sp>
      <p:sp>
        <p:nvSpPr>
          <p:cNvPr id="15" name="Rectangle 14">
            <a:extLst>
              <a:ext uri="{FF2B5EF4-FFF2-40B4-BE49-F238E27FC236}">
                <a16:creationId xmlns:a16="http://schemas.microsoft.com/office/drawing/2014/main" id="{78D5F542-E3C2-372C-D44B-D6C1AE2CC45E}"/>
              </a:ext>
            </a:extLst>
          </p:cNvPr>
          <p:cNvSpPr/>
          <p:nvPr userDrawn="1"/>
        </p:nvSpPr>
        <p:spPr>
          <a:xfrm>
            <a:off x="5334000" y="0"/>
            <a:ext cx="3810000" cy="5143500"/>
          </a:xfrm>
          <a:prstGeom prst="rect">
            <a:avLst/>
          </a:prstGeom>
          <a:solidFill>
            <a:srgbClr val="FF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icture Placeholder 10">
            <a:extLst>
              <a:ext uri="{FF2B5EF4-FFF2-40B4-BE49-F238E27FC236}">
                <a16:creationId xmlns:a16="http://schemas.microsoft.com/office/drawing/2014/main" id="{97CD0CAC-A912-4AB9-7D98-3FA434C01225}"/>
              </a:ext>
            </a:extLst>
          </p:cNvPr>
          <p:cNvSpPr>
            <a:spLocks noGrp="1"/>
          </p:cNvSpPr>
          <p:nvPr>
            <p:ph type="pic" sz="quarter" idx="15"/>
          </p:nvPr>
        </p:nvSpPr>
        <p:spPr>
          <a:xfrm>
            <a:off x="5734052" y="0"/>
            <a:ext cx="3409948" cy="5143500"/>
          </a:xfrm>
          <a:prstGeom prst="rect">
            <a:avLst/>
          </a:prstGeom>
          <a:solidFill>
            <a:srgbClr val="FFC6A0"/>
          </a:solidFill>
        </p:spPr>
        <p:txBody>
          <a:bodyPr bIns="900000" anchor="ctr" anchorCtr="0"/>
          <a:lstStyle>
            <a:lvl1pPr marL="0" indent="0" algn="ctr">
              <a:buNone/>
              <a:defRPr/>
            </a:lvl1pPr>
          </a:lstStyle>
          <a:p>
            <a:r>
              <a:rPr lang="en-GB" noProof="0"/>
              <a:t>Click icon to add picture</a:t>
            </a:r>
            <a:endParaRPr lang="en-AU" noProof="0"/>
          </a:p>
        </p:txBody>
      </p:sp>
    </p:spTree>
    <p:extLst>
      <p:ext uri="{BB962C8B-B14F-4D97-AF65-F5344CB8AC3E}">
        <p14:creationId xmlns:p14="http://schemas.microsoft.com/office/powerpoint/2010/main" val="56993962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Table or Diagra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1" name="Text Placeholder 2">
            <a:extLst>
              <a:ext uri="{FF2B5EF4-FFF2-40B4-BE49-F238E27FC236}">
                <a16:creationId xmlns:a16="http://schemas.microsoft.com/office/drawing/2014/main" id="{17180D4A-3B05-5249-39D8-4A3CC2DCC462}"/>
              </a:ext>
            </a:extLst>
          </p:cNvPr>
          <p:cNvSpPr>
            <a:spLocks noGrp="1"/>
          </p:cNvSpPr>
          <p:nvPr>
            <p:ph type="body" idx="15" hasCustomPrompt="1"/>
          </p:nvPr>
        </p:nvSpPr>
        <p:spPr>
          <a:xfrm>
            <a:off x="4686750" y="1131749"/>
            <a:ext cx="3969000" cy="229562"/>
          </a:xfrm>
        </p:spPr>
        <p:txBody>
          <a:bodyPr tIns="0" anchor="t" anchorCtr="0"/>
          <a:lstStyle>
            <a:lvl1pPr marL="0" indent="0">
              <a:lnSpc>
                <a:spcPct val="100000"/>
              </a:lnSpc>
              <a:spcBef>
                <a:spcPts val="0"/>
              </a:spcBef>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figure heading</a:t>
            </a:r>
          </a:p>
        </p:txBody>
      </p:sp>
      <p:sp>
        <p:nvSpPr>
          <p:cNvPr id="10" name="Content Placeholder 2">
            <a:extLst>
              <a:ext uri="{FF2B5EF4-FFF2-40B4-BE49-F238E27FC236}">
                <a16:creationId xmlns:a16="http://schemas.microsoft.com/office/drawing/2014/main" id="{F2DB049D-109E-41F8-A3BB-5C5D2E6D82A7}"/>
              </a:ext>
            </a:extLst>
          </p:cNvPr>
          <p:cNvSpPr>
            <a:spLocks noGrp="1"/>
          </p:cNvSpPr>
          <p:nvPr>
            <p:ph idx="14" hasCustomPrompt="1"/>
          </p:nvPr>
        </p:nvSpPr>
        <p:spPr>
          <a:xfrm>
            <a:off x="4686750" y="1424893"/>
            <a:ext cx="3969000" cy="3134553"/>
          </a:xfrm>
        </p:spPr>
        <p:txBody>
          <a:bodyPr bIns="1080000" anchor="ctr" anchorCtr="0"/>
          <a:lstStyle>
            <a:lvl1pPr marL="0" indent="0" algn="ctr">
              <a:spcBef>
                <a:spcPts val="0"/>
              </a:spcBef>
              <a:buNone/>
              <a:defRPr sz="1200"/>
            </a:lvl1pPr>
            <a:lvl2pPr marL="135000" indent="0">
              <a:buNone/>
              <a:defRPr/>
            </a:lvl2pPr>
            <a:lvl3pPr marL="270000" indent="0">
              <a:buNone/>
              <a:defRPr/>
            </a:lvl3pPr>
            <a:lvl4pPr marL="405000" indent="0">
              <a:buNone/>
              <a:defRPr/>
            </a:lvl4pPr>
            <a:lvl5pPr marL="540000" indent="0">
              <a:buNone/>
              <a:defRPr/>
            </a:lvl5pPr>
          </a:lstStyle>
          <a:p>
            <a:pPr lvl="0"/>
            <a:r>
              <a:rPr lang="en-AU" noProof="0"/>
              <a:t>Click icon to add a chart, table or Smart Art diagram, </a:t>
            </a:r>
            <a:br>
              <a:rPr lang="en-AU" noProof="0"/>
            </a:br>
            <a:r>
              <a:rPr lang="en-AU" noProof="0"/>
              <a:t>or delete this box and add a bespoke diagram in this space</a:t>
            </a:r>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Presentation title goes in footer</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2" name="Title 11">
            <a:extLst>
              <a:ext uri="{FF2B5EF4-FFF2-40B4-BE49-F238E27FC236}">
                <a16:creationId xmlns:a16="http://schemas.microsoft.com/office/drawing/2014/main" id="{FD40E525-429E-8611-64CB-5165AEB8BD2C}"/>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306809240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rge Chart, Table or Diagra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Presentation title goes in footer</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1" name="Title 10">
            <a:extLst>
              <a:ext uri="{FF2B5EF4-FFF2-40B4-BE49-F238E27FC236}">
                <a16:creationId xmlns:a16="http://schemas.microsoft.com/office/drawing/2014/main" id="{DDC283B2-C49F-B722-F0BA-91BE79E5E8C0}"/>
              </a:ext>
            </a:extLst>
          </p:cNvPr>
          <p:cNvSpPr>
            <a:spLocks noGrp="1"/>
          </p:cNvSpPr>
          <p:nvPr>
            <p:ph type="title"/>
          </p:nvPr>
        </p:nvSpPr>
        <p:spPr>
          <a:xfrm>
            <a:off x="488250" y="378142"/>
            <a:ext cx="3969000" cy="403736"/>
          </a:xfrm>
        </p:spPr>
        <p:txBody>
          <a:bodyPr/>
          <a:lstStyle/>
          <a:p>
            <a:r>
              <a:rPr lang="en-GB"/>
              <a:t>Click to edit Master title style</a:t>
            </a:r>
            <a:endParaRPr lang="en-AU" dirty="0"/>
          </a:p>
        </p:txBody>
      </p:sp>
      <p:sp>
        <p:nvSpPr>
          <p:cNvPr id="12" name="Text Placeholder 2">
            <a:extLst>
              <a:ext uri="{FF2B5EF4-FFF2-40B4-BE49-F238E27FC236}">
                <a16:creationId xmlns:a16="http://schemas.microsoft.com/office/drawing/2014/main" id="{FB1FC262-7270-D34B-123E-71893A2550C1}"/>
              </a:ext>
            </a:extLst>
          </p:cNvPr>
          <p:cNvSpPr>
            <a:spLocks noGrp="1"/>
          </p:cNvSpPr>
          <p:nvPr>
            <p:ph type="body" idx="15" hasCustomPrompt="1"/>
          </p:nvPr>
        </p:nvSpPr>
        <p:spPr>
          <a:xfrm>
            <a:off x="4686750" y="378142"/>
            <a:ext cx="3969000" cy="192881"/>
          </a:xfrm>
        </p:spPr>
        <p:txBody>
          <a:bodyPr tIns="0" anchor="t" anchorCtr="0"/>
          <a:lstStyle>
            <a:lvl1pPr marL="0" indent="0">
              <a:lnSpc>
                <a:spcPct val="100000"/>
              </a:lnSpc>
              <a:spcBef>
                <a:spcPts val="0"/>
              </a:spcBef>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figure heading</a:t>
            </a:r>
          </a:p>
        </p:txBody>
      </p:sp>
      <p:sp>
        <p:nvSpPr>
          <p:cNvPr id="14" name="Content Placeholder 2">
            <a:extLst>
              <a:ext uri="{FF2B5EF4-FFF2-40B4-BE49-F238E27FC236}">
                <a16:creationId xmlns:a16="http://schemas.microsoft.com/office/drawing/2014/main" id="{2539B4AD-C0CF-1244-0BBA-3AD7DDDFA723}"/>
              </a:ext>
            </a:extLst>
          </p:cNvPr>
          <p:cNvSpPr>
            <a:spLocks noGrp="1"/>
          </p:cNvSpPr>
          <p:nvPr>
            <p:ph idx="14" hasCustomPrompt="1"/>
          </p:nvPr>
        </p:nvSpPr>
        <p:spPr>
          <a:xfrm>
            <a:off x="4686750" y="698186"/>
            <a:ext cx="3969000" cy="3861258"/>
          </a:xfrm>
        </p:spPr>
        <p:txBody>
          <a:bodyPr bIns="1080000" anchor="ctr" anchorCtr="0"/>
          <a:lstStyle>
            <a:lvl1pPr marL="0" indent="0" algn="ctr">
              <a:spcBef>
                <a:spcPts val="0"/>
              </a:spcBef>
              <a:buNone/>
              <a:defRPr sz="1200"/>
            </a:lvl1pPr>
            <a:lvl2pPr marL="135000" indent="0">
              <a:buNone/>
              <a:defRPr/>
            </a:lvl2pPr>
            <a:lvl3pPr marL="270000" indent="0">
              <a:buNone/>
              <a:defRPr/>
            </a:lvl3pPr>
            <a:lvl4pPr marL="405000" indent="0">
              <a:buNone/>
              <a:defRPr/>
            </a:lvl4pPr>
            <a:lvl5pPr marL="540000" indent="0">
              <a:buNone/>
              <a:defRPr/>
            </a:lvl5pPr>
          </a:lstStyle>
          <a:p>
            <a:pPr lvl="0"/>
            <a:r>
              <a:rPr lang="en-AU" noProof="0"/>
              <a:t>Click icon to add a chart, table or Smart Art diagram, </a:t>
            </a:r>
            <a:br>
              <a:rPr lang="en-AU" noProof="0"/>
            </a:br>
            <a:r>
              <a:rPr lang="en-AU" noProof="0"/>
              <a:t>or delete this box and add a bespoke diagram in this space</a:t>
            </a:r>
          </a:p>
        </p:txBody>
      </p:sp>
    </p:spTree>
    <p:extLst>
      <p:ext uri="{BB962C8B-B14F-4D97-AF65-F5344CB8AC3E}">
        <p14:creationId xmlns:p14="http://schemas.microsoft.com/office/powerpoint/2010/main" val="149456027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7FB9-5938-48AD-BBB6-68F77AA9D38E}"/>
              </a:ext>
            </a:extLst>
          </p:cNvPr>
          <p:cNvSpPr>
            <a:spLocks noGrp="1"/>
          </p:cNvSpPr>
          <p:nvPr>
            <p:ph type="title"/>
          </p:nvPr>
        </p:nvSpPr>
        <p:spPr/>
        <p:txBody>
          <a:bodyPr/>
          <a:lstStyle/>
          <a:p>
            <a:r>
              <a:rPr lang="en-GB" noProof="0"/>
              <a:t>Click to edit Master title style</a:t>
            </a:r>
            <a:endParaRPr lang="en-AU" noProof="0"/>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p>
            <a:r>
              <a:rPr lang="en-US" noProof="0"/>
              <a:t>Presentation title goes in footer</a:t>
            </a:r>
            <a:endParaRPr lang="en-AU" noProof="0"/>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p>
            <a:endParaRPr lang="en-AU" noProof="0"/>
          </a:p>
        </p:txBody>
      </p:sp>
    </p:spTree>
    <p:extLst>
      <p:ext uri="{BB962C8B-B14F-4D97-AF65-F5344CB8AC3E}">
        <p14:creationId xmlns:p14="http://schemas.microsoft.com/office/powerpoint/2010/main" val="39749342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73A740-AB4F-214C-3D97-2C8FF175DE69}"/>
              </a:ext>
            </a:extLst>
          </p:cNvPr>
          <p:cNvSpPr/>
          <p:nvPr userDrawn="1"/>
        </p:nvSpPr>
        <p:spPr>
          <a:xfrm>
            <a:off x="2768526" y="-2"/>
            <a:ext cx="5336512" cy="514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E5451C0-D6FD-C8F4-1720-FF95E5697D83}"/>
              </a:ext>
            </a:extLst>
          </p:cNvPr>
          <p:cNvSpPr/>
          <p:nvPr userDrawn="1"/>
        </p:nvSpPr>
        <p:spPr>
          <a:xfrm>
            <a:off x="2768525" y="-2"/>
            <a:ext cx="4928665" cy="514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B4D41DA2-41F0-CD6E-86BC-9710EF12CD07}"/>
              </a:ext>
            </a:extLst>
          </p:cNvPr>
          <p:cNvSpPr/>
          <p:nvPr userDrawn="1"/>
        </p:nvSpPr>
        <p:spPr>
          <a:xfrm>
            <a:off x="0" y="-2"/>
            <a:ext cx="7286065" cy="51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2">
            <a:extLst>
              <a:ext uri="{FF2B5EF4-FFF2-40B4-BE49-F238E27FC236}">
                <a16:creationId xmlns:a16="http://schemas.microsoft.com/office/drawing/2014/main" id="{4B32C5C9-7FA6-2A20-308C-EC27AC3151E5}"/>
              </a:ext>
            </a:extLst>
          </p:cNvPr>
          <p:cNvSpPr>
            <a:spLocks noGrp="1"/>
          </p:cNvSpPr>
          <p:nvPr>
            <p:ph type="body" idx="16" hasCustomPrompt="1"/>
          </p:nvPr>
        </p:nvSpPr>
        <p:spPr>
          <a:xfrm>
            <a:off x="488248" y="2931095"/>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contact details</a:t>
            </a:r>
          </a:p>
        </p:txBody>
      </p:sp>
      <p:sp>
        <p:nvSpPr>
          <p:cNvPr id="5" name="Title 4">
            <a:extLst>
              <a:ext uri="{FF2B5EF4-FFF2-40B4-BE49-F238E27FC236}">
                <a16:creationId xmlns:a16="http://schemas.microsoft.com/office/drawing/2014/main" id="{E62AD72B-2D6C-C748-D3A3-B0E0730CC149}"/>
              </a:ext>
            </a:extLst>
          </p:cNvPr>
          <p:cNvSpPr>
            <a:spLocks noGrp="1"/>
          </p:cNvSpPr>
          <p:nvPr>
            <p:ph type="title" hasCustomPrompt="1"/>
          </p:nvPr>
        </p:nvSpPr>
        <p:spPr>
          <a:xfrm>
            <a:off x="488248" y="2196362"/>
            <a:ext cx="4278734" cy="635495"/>
          </a:xfrm>
        </p:spPr>
        <p:txBody>
          <a:bodyPr/>
          <a:lstStyle>
            <a:lvl1pPr>
              <a:defRPr sz="3800">
                <a:solidFill>
                  <a:schemeClr val="bg1"/>
                </a:solidFill>
              </a:defRPr>
            </a:lvl1pPr>
          </a:lstStyle>
          <a:p>
            <a:r>
              <a:rPr lang="en-AU"/>
              <a:t>Thank you</a:t>
            </a:r>
          </a:p>
        </p:txBody>
      </p:sp>
      <p:sp>
        <p:nvSpPr>
          <p:cNvPr id="7" name="Text Placeholder 2">
            <a:extLst>
              <a:ext uri="{FF2B5EF4-FFF2-40B4-BE49-F238E27FC236}">
                <a16:creationId xmlns:a16="http://schemas.microsoft.com/office/drawing/2014/main" id="{3E9B7E26-CB8D-3888-536E-7BC716818A62}"/>
              </a:ext>
            </a:extLst>
          </p:cNvPr>
          <p:cNvSpPr>
            <a:spLocks noGrp="1"/>
          </p:cNvSpPr>
          <p:nvPr>
            <p:ph type="body" idx="18" hasCustomPrompt="1"/>
          </p:nvPr>
        </p:nvSpPr>
        <p:spPr>
          <a:xfrm>
            <a:off x="488248" y="4578426"/>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1" name="Graphic 10">
            <a:extLst>
              <a:ext uri="{FF2B5EF4-FFF2-40B4-BE49-F238E27FC236}">
                <a16:creationId xmlns:a16="http://schemas.microsoft.com/office/drawing/2014/main" id="{10EC148A-1898-C91C-43BF-755E4477F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1929727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ECF9FB"/>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3DC454-2269-1582-506F-6F86C0ADD29A}"/>
              </a:ext>
            </a:extLst>
          </p:cNvPr>
          <p:cNvSpPr/>
          <p:nvPr userDrawn="1"/>
        </p:nvSpPr>
        <p:spPr>
          <a:xfrm>
            <a:off x="2768526" y="0"/>
            <a:ext cx="5336512" cy="5148000"/>
          </a:xfrm>
          <a:prstGeom prst="rect">
            <a:avLst/>
          </a:prstGeom>
          <a:solidFill>
            <a:srgbClr val="6ECC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6E694F47-84AF-41BE-FBC0-6001CBFE455D}"/>
              </a:ext>
            </a:extLst>
          </p:cNvPr>
          <p:cNvSpPr/>
          <p:nvPr userDrawn="1"/>
        </p:nvSpPr>
        <p:spPr>
          <a:xfrm>
            <a:off x="2768525" y="0"/>
            <a:ext cx="4928665" cy="5148000"/>
          </a:xfrm>
          <a:prstGeom prst="rect">
            <a:avLst/>
          </a:prstGeom>
          <a:solidFill>
            <a:srgbClr val="007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474533A-8AD4-1003-D5F3-CC0D8B938971}"/>
              </a:ext>
            </a:extLst>
          </p:cNvPr>
          <p:cNvSpPr/>
          <p:nvPr userDrawn="1"/>
        </p:nvSpPr>
        <p:spPr>
          <a:xfrm>
            <a:off x="0" y="0"/>
            <a:ext cx="7286065" cy="5148000"/>
          </a:xfrm>
          <a:prstGeom prst="rect">
            <a:avLst/>
          </a:prstGeom>
          <a:solidFill>
            <a:srgbClr val="004C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2">
            <a:extLst>
              <a:ext uri="{FF2B5EF4-FFF2-40B4-BE49-F238E27FC236}">
                <a16:creationId xmlns:a16="http://schemas.microsoft.com/office/drawing/2014/main" id="{6A20198C-AC66-AD63-EFC9-B7CC8E504182}"/>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contact details</a:t>
            </a:r>
          </a:p>
        </p:txBody>
      </p:sp>
      <p:sp>
        <p:nvSpPr>
          <p:cNvPr id="10" name="Title 4">
            <a:extLst>
              <a:ext uri="{FF2B5EF4-FFF2-40B4-BE49-F238E27FC236}">
                <a16:creationId xmlns:a16="http://schemas.microsoft.com/office/drawing/2014/main" id="{6D291DA4-0439-0CCA-33C5-D5188E05587C}"/>
              </a:ext>
            </a:extLst>
          </p:cNvPr>
          <p:cNvSpPr>
            <a:spLocks noGrp="1"/>
          </p:cNvSpPr>
          <p:nvPr>
            <p:ph type="title" hasCustomPrompt="1"/>
          </p:nvPr>
        </p:nvSpPr>
        <p:spPr>
          <a:xfrm>
            <a:off x="488248" y="2196364"/>
            <a:ext cx="4278734" cy="635495"/>
          </a:xfrm>
        </p:spPr>
        <p:txBody>
          <a:bodyPr/>
          <a:lstStyle>
            <a:lvl1pPr>
              <a:defRPr sz="3800">
                <a:solidFill>
                  <a:schemeClr val="bg1"/>
                </a:solidFill>
              </a:defRPr>
            </a:lvl1pPr>
          </a:lstStyle>
          <a:p>
            <a:r>
              <a:rPr lang="en-AU"/>
              <a:t>Thank you</a:t>
            </a:r>
          </a:p>
        </p:txBody>
      </p:sp>
      <p:sp>
        <p:nvSpPr>
          <p:cNvPr id="11" name="Text Placeholder 2">
            <a:extLst>
              <a:ext uri="{FF2B5EF4-FFF2-40B4-BE49-F238E27FC236}">
                <a16:creationId xmlns:a16="http://schemas.microsoft.com/office/drawing/2014/main" id="{08386DB9-25B0-60C4-327E-201431575DDE}"/>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2" name="Graphic 11">
            <a:extLst>
              <a:ext uri="{FF2B5EF4-FFF2-40B4-BE49-F238E27FC236}">
                <a16:creationId xmlns:a16="http://schemas.microsoft.com/office/drawing/2014/main" id="{C5AC2B09-BA69-1453-7BCC-EC71056543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134188039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2 - Purpl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A8148-D216-1449-A834-D13A4AF5057C}"/>
              </a:ext>
            </a:extLst>
          </p:cNvPr>
          <p:cNvSpPr/>
          <p:nvPr userDrawn="1"/>
        </p:nvSpPr>
        <p:spPr>
          <a:xfrm>
            <a:off x="4061" y="-2"/>
            <a:ext cx="5336512"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F495334-51A1-7C03-D924-2D8107D300D2}"/>
              </a:ext>
            </a:extLst>
          </p:cNvPr>
          <p:cNvSpPr/>
          <p:nvPr userDrawn="1"/>
        </p:nvSpPr>
        <p:spPr>
          <a:xfrm>
            <a:off x="4060" y="-2"/>
            <a:ext cx="4928665" cy="514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2"/>
            <a:ext cx="4521600" cy="51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42252"/>
            <a:ext cx="3600000" cy="1299567"/>
          </a:xfrm>
        </p:spPr>
        <p:txBody>
          <a:bodyPr anchor="t"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600000" cy="269359"/>
          </a:xfrm>
        </p:spPr>
        <p:txBody>
          <a:bodyPr anchor="ctr" anchorCtr="0"/>
          <a:lstStyle>
            <a:lvl1pPr marL="0" indent="0" algn="l">
              <a:lnSpc>
                <a:spcPct val="100000"/>
              </a:lnSpc>
              <a:spcBef>
                <a:spcPts val="0"/>
              </a:spcBef>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600000" cy="216000"/>
          </a:xfrm>
        </p:spPr>
        <p:txBody>
          <a:bodyPr tIns="36000" anchor="t" anchorCtr="0">
            <a:noAutofit/>
          </a:bodyPr>
          <a:lstStyle>
            <a:lvl1pPr marL="0" indent="0">
              <a:lnSpc>
                <a:spcPct val="110000"/>
              </a:lnSpc>
              <a:spcBef>
                <a:spcPts val="0"/>
              </a:spcBef>
              <a:buNone/>
              <a:defRPr sz="10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344633" y="0"/>
            <a:ext cx="3799367" cy="5143500"/>
          </a:xfrm>
          <a:prstGeom prst="rect">
            <a:avLst/>
          </a:prstGeom>
          <a:noFill/>
        </p:spPr>
        <p:txBody>
          <a:bodyPr bIns="900000" anchor="ctr" anchorCtr="0"/>
          <a:lstStyle>
            <a:lvl1pPr marL="0" indent="0" algn="ctr">
              <a:buNone/>
              <a:defRPr/>
            </a:lvl1pPr>
          </a:lstStyle>
          <a:p>
            <a:r>
              <a:rPr lang="en-AU" noProof="0"/>
              <a:t>Click to add picture</a:t>
            </a:r>
          </a:p>
        </p:txBody>
      </p:sp>
      <p:pic>
        <p:nvPicPr>
          <p:cNvPr id="12" name="Graphic 11">
            <a:extLst>
              <a:ext uri="{FF2B5EF4-FFF2-40B4-BE49-F238E27FC236}">
                <a16:creationId xmlns:a16="http://schemas.microsoft.com/office/drawing/2014/main" id="{03A7763C-B648-1C2B-592F-16266CACB7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30647805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ECF9F7"/>
        </a:solidFill>
        <a:effectLst/>
      </p:bgPr>
    </p:bg>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D9DB727F-1889-878F-48F7-62D4B254AE1B}"/>
              </a:ext>
            </a:extLst>
          </p:cNvPr>
          <p:cNvSpPr>
            <a:spLocks noGrp="1"/>
          </p:cNvSpPr>
          <p:nvPr>
            <p:ph type="ftr" sz="quarter" idx="11"/>
          </p:nvPr>
        </p:nvSpPr>
        <p:spPr>
          <a:xfrm>
            <a:off x="608618" y="4789574"/>
            <a:ext cx="2801332" cy="132946"/>
          </a:xfrm>
        </p:spPr>
        <p:txBody>
          <a:bodyPr/>
          <a:lstStyle/>
          <a:p>
            <a:r>
              <a:rPr lang="en-US"/>
              <a:t>Presentation title goes in footer</a:t>
            </a:r>
            <a:endParaRPr lang="en-AU"/>
          </a:p>
        </p:txBody>
      </p:sp>
      <p:sp>
        <p:nvSpPr>
          <p:cNvPr id="7" name="Rectangle 6">
            <a:extLst>
              <a:ext uri="{FF2B5EF4-FFF2-40B4-BE49-F238E27FC236}">
                <a16:creationId xmlns:a16="http://schemas.microsoft.com/office/drawing/2014/main" id="{710B9440-3732-2B90-00C4-E56373C85099}"/>
              </a:ext>
            </a:extLst>
          </p:cNvPr>
          <p:cNvSpPr/>
          <p:nvPr userDrawn="1"/>
        </p:nvSpPr>
        <p:spPr>
          <a:xfrm>
            <a:off x="2768526" y="0"/>
            <a:ext cx="5336512" cy="514800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15F1EA84-3842-4333-B801-33241C53632C}"/>
              </a:ext>
            </a:extLst>
          </p:cNvPr>
          <p:cNvSpPr/>
          <p:nvPr userDrawn="1"/>
        </p:nvSpPr>
        <p:spPr>
          <a:xfrm>
            <a:off x="2768525" y="0"/>
            <a:ext cx="4928665" cy="5148000"/>
          </a:xfrm>
          <a:prstGeom prst="rect">
            <a:avLst/>
          </a:prstGeom>
          <a:solidFill>
            <a:srgbClr val="0089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B9BA38F4-C966-5D87-206A-2B1D3D52021F}"/>
              </a:ext>
            </a:extLst>
          </p:cNvPr>
          <p:cNvSpPr/>
          <p:nvPr userDrawn="1"/>
        </p:nvSpPr>
        <p:spPr>
          <a:xfrm>
            <a:off x="0" y="0"/>
            <a:ext cx="7286065" cy="5148000"/>
          </a:xfrm>
          <a:prstGeom prst="rect">
            <a:avLst/>
          </a:prstGeom>
          <a:solidFill>
            <a:srgbClr val="005A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2">
            <a:extLst>
              <a:ext uri="{FF2B5EF4-FFF2-40B4-BE49-F238E27FC236}">
                <a16:creationId xmlns:a16="http://schemas.microsoft.com/office/drawing/2014/main" id="{936B85F3-81A3-DB6B-BAA2-9567DDFA16B4}"/>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contact details</a:t>
            </a:r>
          </a:p>
        </p:txBody>
      </p:sp>
      <p:sp>
        <p:nvSpPr>
          <p:cNvPr id="11" name="Title 4">
            <a:extLst>
              <a:ext uri="{FF2B5EF4-FFF2-40B4-BE49-F238E27FC236}">
                <a16:creationId xmlns:a16="http://schemas.microsoft.com/office/drawing/2014/main" id="{80B4083A-9B5F-33D5-C775-27419212FE45}"/>
              </a:ext>
            </a:extLst>
          </p:cNvPr>
          <p:cNvSpPr txBox="1">
            <a:spLocks/>
          </p:cNvSpPr>
          <p:nvPr userDrawn="1"/>
        </p:nvSpPr>
        <p:spPr>
          <a:xfrm>
            <a:off x="488248" y="2196364"/>
            <a:ext cx="4278734" cy="635495"/>
          </a:xfrm>
          <a:prstGeom prst="rect">
            <a:avLst/>
          </a:prstGeom>
        </p:spPr>
        <p:txBody>
          <a:bodyPr vert="horz" lIns="0" tIns="0" rIns="0" bIns="0" rtlCol="0" anchor="t" anchorCtr="0">
            <a:noAutofit/>
          </a:bodyPr>
          <a:lstStyle>
            <a:lvl1pPr algn="l" defTabSz="685800" rtl="0" eaLnBrk="1" latinLnBrk="0" hangingPunct="1">
              <a:lnSpc>
                <a:spcPct val="95000"/>
              </a:lnSpc>
              <a:spcBef>
                <a:spcPct val="0"/>
              </a:spcBef>
              <a:buNone/>
              <a:defRPr sz="3800" b="0" kern="1200">
                <a:solidFill>
                  <a:schemeClr val="bg1"/>
                </a:solidFill>
                <a:latin typeface="+mj-lt"/>
                <a:ea typeface="+mj-ea"/>
                <a:cs typeface="+mj-cs"/>
              </a:defRPr>
            </a:lvl1pPr>
          </a:lstStyle>
          <a:p>
            <a:r>
              <a:rPr lang="en-AU" dirty="0"/>
              <a:t>Thank you</a:t>
            </a:r>
          </a:p>
        </p:txBody>
      </p:sp>
      <p:sp>
        <p:nvSpPr>
          <p:cNvPr id="12" name="Text Placeholder 2">
            <a:extLst>
              <a:ext uri="{FF2B5EF4-FFF2-40B4-BE49-F238E27FC236}">
                <a16:creationId xmlns:a16="http://schemas.microsoft.com/office/drawing/2014/main" id="{EBFBE231-0758-7516-0328-B3A154FFE7B0}"/>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3" name="Graphic 12">
            <a:extLst>
              <a:ext uri="{FF2B5EF4-FFF2-40B4-BE49-F238E27FC236}">
                <a16:creationId xmlns:a16="http://schemas.microsoft.com/office/drawing/2014/main" id="{D34EF893-EA95-524A-DD15-2BC334DD0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31071942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9_Custom Layou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D9DB727F-1889-878F-48F7-62D4B254AE1B}"/>
              </a:ext>
            </a:extLst>
          </p:cNvPr>
          <p:cNvSpPr>
            <a:spLocks noGrp="1"/>
          </p:cNvSpPr>
          <p:nvPr>
            <p:ph type="ftr" sz="quarter" idx="11"/>
          </p:nvPr>
        </p:nvSpPr>
        <p:spPr>
          <a:xfrm>
            <a:off x="608618" y="4789574"/>
            <a:ext cx="2801332" cy="132946"/>
          </a:xfrm>
        </p:spPr>
        <p:txBody>
          <a:bodyPr/>
          <a:lstStyle/>
          <a:p>
            <a:r>
              <a:rPr lang="en-US"/>
              <a:t>Presentation title goes in footer</a:t>
            </a:r>
            <a:endParaRPr lang="en-AU"/>
          </a:p>
        </p:txBody>
      </p:sp>
      <p:sp>
        <p:nvSpPr>
          <p:cNvPr id="7" name="Rectangle 6">
            <a:extLst>
              <a:ext uri="{FF2B5EF4-FFF2-40B4-BE49-F238E27FC236}">
                <a16:creationId xmlns:a16="http://schemas.microsoft.com/office/drawing/2014/main" id="{710B9440-3732-2B90-00C4-E56373C85099}"/>
              </a:ext>
            </a:extLst>
          </p:cNvPr>
          <p:cNvSpPr/>
          <p:nvPr userDrawn="1"/>
        </p:nvSpPr>
        <p:spPr>
          <a:xfrm>
            <a:off x="2768526" y="0"/>
            <a:ext cx="5336512" cy="514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15F1EA84-3842-4333-B801-33241C53632C}"/>
              </a:ext>
            </a:extLst>
          </p:cNvPr>
          <p:cNvSpPr/>
          <p:nvPr userDrawn="1"/>
        </p:nvSpPr>
        <p:spPr>
          <a:xfrm>
            <a:off x="2768525" y="0"/>
            <a:ext cx="4928665" cy="51480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B9BA38F4-C966-5D87-206A-2B1D3D52021F}"/>
              </a:ext>
            </a:extLst>
          </p:cNvPr>
          <p:cNvSpPr/>
          <p:nvPr userDrawn="1"/>
        </p:nvSpPr>
        <p:spPr>
          <a:xfrm>
            <a:off x="0" y="0"/>
            <a:ext cx="7286065" cy="514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2">
            <a:extLst>
              <a:ext uri="{FF2B5EF4-FFF2-40B4-BE49-F238E27FC236}">
                <a16:creationId xmlns:a16="http://schemas.microsoft.com/office/drawing/2014/main" id="{936B85F3-81A3-DB6B-BAA2-9567DDFA16B4}"/>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contact details</a:t>
            </a:r>
          </a:p>
        </p:txBody>
      </p:sp>
      <p:sp>
        <p:nvSpPr>
          <p:cNvPr id="11" name="Title 4">
            <a:extLst>
              <a:ext uri="{FF2B5EF4-FFF2-40B4-BE49-F238E27FC236}">
                <a16:creationId xmlns:a16="http://schemas.microsoft.com/office/drawing/2014/main" id="{80B4083A-9B5F-33D5-C775-27419212FE45}"/>
              </a:ext>
            </a:extLst>
          </p:cNvPr>
          <p:cNvSpPr txBox="1">
            <a:spLocks/>
          </p:cNvSpPr>
          <p:nvPr userDrawn="1"/>
        </p:nvSpPr>
        <p:spPr>
          <a:xfrm>
            <a:off x="488248" y="2196364"/>
            <a:ext cx="4278734" cy="635495"/>
          </a:xfrm>
          <a:prstGeom prst="rect">
            <a:avLst/>
          </a:prstGeom>
        </p:spPr>
        <p:txBody>
          <a:bodyPr vert="horz" lIns="0" tIns="0" rIns="0" bIns="0" rtlCol="0" anchor="t" anchorCtr="0">
            <a:noAutofit/>
          </a:bodyPr>
          <a:lstStyle>
            <a:lvl1pPr algn="l" defTabSz="685800" rtl="0" eaLnBrk="1" latinLnBrk="0" hangingPunct="1">
              <a:lnSpc>
                <a:spcPct val="95000"/>
              </a:lnSpc>
              <a:spcBef>
                <a:spcPct val="0"/>
              </a:spcBef>
              <a:buNone/>
              <a:defRPr sz="3800" b="0" kern="1200">
                <a:solidFill>
                  <a:schemeClr val="bg1"/>
                </a:solidFill>
                <a:latin typeface="+mj-lt"/>
                <a:ea typeface="+mj-ea"/>
                <a:cs typeface="+mj-cs"/>
              </a:defRPr>
            </a:lvl1pPr>
          </a:lstStyle>
          <a:p>
            <a:r>
              <a:rPr lang="en-AU" dirty="0"/>
              <a:t>Thank you</a:t>
            </a:r>
          </a:p>
        </p:txBody>
      </p:sp>
      <p:sp>
        <p:nvSpPr>
          <p:cNvPr id="12" name="Text Placeholder 2">
            <a:extLst>
              <a:ext uri="{FF2B5EF4-FFF2-40B4-BE49-F238E27FC236}">
                <a16:creationId xmlns:a16="http://schemas.microsoft.com/office/drawing/2014/main" id="{EBFBE231-0758-7516-0328-B3A154FFE7B0}"/>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3" name="Graphic 12">
            <a:extLst>
              <a:ext uri="{FF2B5EF4-FFF2-40B4-BE49-F238E27FC236}">
                <a16:creationId xmlns:a16="http://schemas.microsoft.com/office/drawing/2014/main" id="{D34EF893-EA95-524A-DD15-2BC334DD0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897862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rgbClr val="EEF5FD"/>
        </a:solidFill>
        <a:effectLst/>
      </p:bgPr>
    </p:bg>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215AFC02-646C-610E-7032-F3EAF10F0F93}"/>
              </a:ext>
            </a:extLst>
          </p:cNvPr>
          <p:cNvSpPr>
            <a:spLocks noGrp="1"/>
          </p:cNvSpPr>
          <p:nvPr>
            <p:ph type="ftr" sz="quarter" idx="11"/>
          </p:nvPr>
        </p:nvSpPr>
        <p:spPr>
          <a:xfrm>
            <a:off x="608618" y="4789574"/>
            <a:ext cx="2801332" cy="132946"/>
          </a:xfrm>
        </p:spPr>
        <p:txBody>
          <a:bodyPr/>
          <a:lstStyle/>
          <a:p>
            <a:r>
              <a:rPr lang="en-US"/>
              <a:t>Presentation title goes in footer</a:t>
            </a:r>
            <a:endParaRPr lang="en-AU"/>
          </a:p>
        </p:txBody>
      </p:sp>
      <p:sp>
        <p:nvSpPr>
          <p:cNvPr id="7" name="Rectangle 6">
            <a:extLst>
              <a:ext uri="{FF2B5EF4-FFF2-40B4-BE49-F238E27FC236}">
                <a16:creationId xmlns:a16="http://schemas.microsoft.com/office/drawing/2014/main" id="{7D7BB632-DCEE-2710-A190-41732239A36F}"/>
              </a:ext>
            </a:extLst>
          </p:cNvPr>
          <p:cNvSpPr/>
          <p:nvPr userDrawn="1"/>
        </p:nvSpPr>
        <p:spPr>
          <a:xfrm>
            <a:off x="2768526" y="0"/>
            <a:ext cx="5336512" cy="5148000"/>
          </a:xfrm>
          <a:prstGeom prst="rect">
            <a:avLst/>
          </a:prstGeom>
          <a:solidFill>
            <a:srgbClr val="BDD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576A0875-A7B8-B344-8F95-7EA51965006D}"/>
              </a:ext>
            </a:extLst>
          </p:cNvPr>
          <p:cNvSpPr/>
          <p:nvPr userDrawn="1"/>
        </p:nvSpPr>
        <p:spPr>
          <a:xfrm>
            <a:off x="2768525" y="0"/>
            <a:ext cx="4928665" cy="5148000"/>
          </a:xfrm>
          <a:prstGeom prst="rect">
            <a:avLst/>
          </a:prstGeom>
          <a:solidFill>
            <a:srgbClr val="0B5C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3FE64E34-01B8-EDCE-F35F-5CB7F395A5AB}"/>
              </a:ext>
            </a:extLst>
          </p:cNvPr>
          <p:cNvSpPr/>
          <p:nvPr userDrawn="1"/>
        </p:nvSpPr>
        <p:spPr>
          <a:xfrm>
            <a:off x="0" y="0"/>
            <a:ext cx="7286065" cy="5148000"/>
          </a:xfrm>
          <a:prstGeom prst="rect">
            <a:avLst/>
          </a:prstGeom>
          <a:solidFill>
            <a:srgbClr val="0033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2">
            <a:extLst>
              <a:ext uri="{FF2B5EF4-FFF2-40B4-BE49-F238E27FC236}">
                <a16:creationId xmlns:a16="http://schemas.microsoft.com/office/drawing/2014/main" id="{35555DC3-C754-EA45-424F-1D33E64BF196}"/>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contact details</a:t>
            </a:r>
          </a:p>
        </p:txBody>
      </p:sp>
      <p:sp>
        <p:nvSpPr>
          <p:cNvPr id="11" name="Title 4">
            <a:extLst>
              <a:ext uri="{FF2B5EF4-FFF2-40B4-BE49-F238E27FC236}">
                <a16:creationId xmlns:a16="http://schemas.microsoft.com/office/drawing/2014/main" id="{EB5243B6-D423-650C-6282-98F70D03B634}"/>
              </a:ext>
            </a:extLst>
          </p:cNvPr>
          <p:cNvSpPr txBox="1">
            <a:spLocks/>
          </p:cNvSpPr>
          <p:nvPr userDrawn="1"/>
        </p:nvSpPr>
        <p:spPr>
          <a:xfrm>
            <a:off x="488248" y="2196364"/>
            <a:ext cx="4278734" cy="635495"/>
          </a:xfrm>
          <a:prstGeom prst="rect">
            <a:avLst/>
          </a:prstGeom>
        </p:spPr>
        <p:txBody>
          <a:bodyPr vert="horz" lIns="0" tIns="0" rIns="0" bIns="0" rtlCol="0" anchor="t" anchorCtr="0">
            <a:noAutofit/>
          </a:bodyPr>
          <a:lstStyle>
            <a:lvl1pPr algn="l" defTabSz="685800" rtl="0" eaLnBrk="1" latinLnBrk="0" hangingPunct="1">
              <a:lnSpc>
                <a:spcPct val="95000"/>
              </a:lnSpc>
              <a:spcBef>
                <a:spcPct val="0"/>
              </a:spcBef>
              <a:buNone/>
              <a:defRPr sz="3800" b="0" kern="1200">
                <a:solidFill>
                  <a:schemeClr val="bg1"/>
                </a:solidFill>
                <a:latin typeface="+mj-lt"/>
                <a:ea typeface="+mj-ea"/>
                <a:cs typeface="+mj-cs"/>
              </a:defRPr>
            </a:lvl1pPr>
          </a:lstStyle>
          <a:p>
            <a:r>
              <a:rPr lang="en-AU" dirty="0"/>
              <a:t>Thank you</a:t>
            </a:r>
          </a:p>
        </p:txBody>
      </p:sp>
      <p:sp>
        <p:nvSpPr>
          <p:cNvPr id="12" name="Text Placeholder 2">
            <a:extLst>
              <a:ext uri="{FF2B5EF4-FFF2-40B4-BE49-F238E27FC236}">
                <a16:creationId xmlns:a16="http://schemas.microsoft.com/office/drawing/2014/main" id="{AE3A3524-B532-C349-99C8-FE480C7B3C83}"/>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3" name="Graphic 12">
            <a:extLst>
              <a:ext uri="{FF2B5EF4-FFF2-40B4-BE49-F238E27FC236}">
                <a16:creationId xmlns:a16="http://schemas.microsoft.com/office/drawing/2014/main" id="{5C2BF15F-BC42-9937-411C-9FF232C725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23139731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FFEFE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D353DE-8BE4-4BF0-0EE7-84AE00588A1D}"/>
              </a:ext>
            </a:extLst>
          </p:cNvPr>
          <p:cNvSpPr>
            <a:spLocks noGrp="1"/>
          </p:cNvSpPr>
          <p:nvPr>
            <p:ph type="ftr" sz="quarter" idx="11"/>
          </p:nvPr>
        </p:nvSpPr>
        <p:spPr/>
        <p:txBody>
          <a:bodyPr/>
          <a:lstStyle/>
          <a:p>
            <a:r>
              <a:rPr lang="en-US"/>
              <a:t>Presentation title goes in footer</a:t>
            </a:r>
            <a:endParaRPr lang="en-AU"/>
          </a:p>
        </p:txBody>
      </p:sp>
      <p:sp>
        <p:nvSpPr>
          <p:cNvPr id="6" name="Rectangle 5">
            <a:extLst>
              <a:ext uri="{FF2B5EF4-FFF2-40B4-BE49-F238E27FC236}">
                <a16:creationId xmlns:a16="http://schemas.microsoft.com/office/drawing/2014/main" id="{36A06FCA-88FA-3E51-2E5F-FC93E6A1E717}"/>
              </a:ext>
            </a:extLst>
          </p:cNvPr>
          <p:cNvSpPr/>
          <p:nvPr userDrawn="1"/>
        </p:nvSpPr>
        <p:spPr>
          <a:xfrm>
            <a:off x="2768526" y="0"/>
            <a:ext cx="5336512" cy="5148000"/>
          </a:xfrm>
          <a:prstGeom prst="rect">
            <a:avLst/>
          </a:prstGeom>
          <a:solidFill>
            <a:srgbClr val="FFC6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19A3DFC1-0C7E-C431-86B5-16C048918F85}"/>
              </a:ext>
            </a:extLst>
          </p:cNvPr>
          <p:cNvSpPr/>
          <p:nvPr userDrawn="1"/>
        </p:nvSpPr>
        <p:spPr>
          <a:xfrm>
            <a:off x="2768525" y="0"/>
            <a:ext cx="4928665" cy="5148000"/>
          </a:xfrm>
          <a:prstGeom prst="rect">
            <a:avLst/>
          </a:prstGeom>
          <a:solidFill>
            <a:srgbClr val="C94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F273CDA-A85A-BA21-547A-E4A02A3821AE}"/>
              </a:ext>
            </a:extLst>
          </p:cNvPr>
          <p:cNvSpPr/>
          <p:nvPr userDrawn="1"/>
        </p:nvSpPr>
        <p:spPr>
          <a:xfrm>
            <a:off x="0" y="0"/>
            <a:ext cx="7286065" cy="5148000"/>
          </a:xfrm>
          <a:prstGeom prst="rect">
            <a:avLst/>
          </a:prstGeom>
          <a:solidFill>
            <a:srgbClr val="8C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2">
            <a:extLst>
              <a:ext uri="{FF2B5EF4-FFF2-40B4-BE49-F238E27FC236}">
                <a16:creationId xmlns:a16="http://schemas.microsoft.com/office/drawing/2014/main" id="{C4CF0ED2-8625-AC39-B7FB-5A2D2D446EE4}"/>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contact details</a:t>
            </a:r>
          </a:p>
        </p:txBody>
      </p:sp>
      <p:sp>
        <p:nvSpPr>
          <p:cNvPr id="10" name="Title 4">
            <a:extLst>
              <a:ext uri="{FF2B5EF4-FFF2-40B4-BE49-F238E27FC236}">
                <a16:creationId xmlns:a16="http://schemas.microsoft.com/office/drawing/2014/main" id="{AD6543C7-2130-5221-DE7E-9A54A5F27B30}"/>
              </a:ext>
            </a:extLst>
          </p:cNvPr>
          <p:cNvSpPr txBox="1">
            <a:spLocks/>
          </p:cNvSpPr>
          <p:nvPr userDrawn="1"/>
        </p:nvSpPr>
        <p:spPr>
          <a:xfrm>
            <a:off x="488248" y="2196364"/>
            <a:ext cx="4278734" cy="635495"/>
          </a:xfrm>
          <a:prstGeom prst="rect">
            <a:avLst/>
          </a:prstGeom>
        </p:spPr>
        <p:txBody>
          <a:bodyPr vert="horz" lIns="0" tIns="0" rIns="0" bIns="0" rtlCol="0" anchor="t" anchorCtr="0">
            <a:noAutofit/>
          </a:bodyPr>
          <a:lstStyle>
            <a:lvl1pPr algn="l" defTabSz="685800" rtl="0" eaLnBrk="1" latinLnBrk="0" hangingPunct="1">
              <a:lnSpc>
                <a:spcPct val="95000"/>
              </a:lnSpc>
              <a:spcBef>
                <a:spcPct val="0"/>
              </a:spcBef>
              <a:buNone/>
              <a:defRPr sz="3800" b="0" kern="1200">
                <a:solidFill>
                  <a:schemeClr val="bg1"/>
                </a:solidFill>
                <a:latin typeface="+mj-lt"/>
                <a:ea typeface="+mj-ea"/>
                <a:cs typeface="+mj-cs"/>
              </a:defRPr>
            </a:lvl1pPr>
          </a:lstStyle>
          <a:p>
            <a:r>
              <a:rPr lang="en-AU" dirty="0"/>
              <a:t>Thank you</a:t>
            </a:r>
          </a:p>
        </p:txBody>
      </p:sp>
      <p:sp>
        <p:nvSpPr>
          <p:cNvPr id="11" name="Text Placeholder 2">
            <a:extLst>
              <a:ext uri="{FF2B5EF4-FFF2-40B4-BE49-F238E27FC236}">
                <a16:creationId xmlns:a16="http://schemas.microsoft.com/office/drawing/2014/main" id="{6766366E-51DD-A20B-2932-D9782D3C6014}"/>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2" name="Graphic 11">
            <a:extLst>
              <a:ext uri="{FF2B5EF4-FFF2-40B4-BE49-F238E27FC236}">
                <a16:creationId xmlns:a16="http://schemas.microsoft.com/office/drawing/2014/main" id="{52561ABD-EA78-67FB-C3E7-7BBE1F52D4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23513386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F4FCEA"/>
        </a:solidFill>
        <a:effectLst/>
      </p:bgPr>
    </p:bg>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ECB11982-F085-AD83-94A5-37DC48085076}"/>
              </a:ext>
            </a:extLst>
          </p:cNvPr>
          <p:cNvSpPr>
            <a:spLocks noGrp="1"/>
          </p:cNvSpPr>
          <p:nvPr>
            <p:ph type="ftr" sz="quarter" idx="11"/>
          </p:nvPr>
        </p:nvSpPr>
        <p:spPr>
          <a:xfrm>
            <a:off x="608618" y="4789574"/>
            <a:ext cx="2801332" cy="132946"/>
          </a:xfrm>
        </p:spPr>
        <p:txBody>
          <a:bodyPr/>
          <a:lstStyle/>
          <a:p>
            <a:r>
              <a:rPr lang="en-US"/>
              <a:t>Presentation title goes in footer</a:t>
            </a:r>
            <a:endParaRPr lang="en-AU"/>
          </a:p>
        </p:txBody>
      </p:sp>
      <p:sp>
        <p:nvSpPr>
          <p:cNvPr id="7" name="Rectangle 6">
            <a:extLst>
              <a:ext uri="{FF2B5EF4-FFF2-40B4-BE49-F238E27FC236}">
                <a16:creationId xmlns:a16="http://schemas.microsoft.com/office/drawing/2014/main" id="{37E55940-89B2-73F9-B73A-83F9559B1492}"/>
              </a:ext>
            </a:extLst>
          </p:cNvPr>
          <p:cNvSpPr/>
          <p:nvPr userDrawn="1"/>
        </p:nvSpPr>
        <p:spPr>
          <a:xfrm>
            <a:off x="2768526" y="0"/>
            <a:ext cx="5336512" cy="5148000"/>
          </a:xfrm>
          <a:prstGeom prst="rect">
            <a:avLst/>
          </a:prstGeom>
          <a:solidFill>
            <a:srgbClr val="D1F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C139DF6-39FA-E34B-6881-1FB1DF2D7B63}"/>
              </a:ext>
            </a:extLst>
          </p:cNvPr>
          <p:cNvSpPr/>
          <p:nvPr userDrawn="1"/>
        </p:nvSpPr>
        <p:spPr>
          <a:xfrm>
            <a:off x="2768525" y="0"/>
            <a:ext cx="4928665" cy="5148000"/>
          </a:xfrm>
          <a:prstGeom prst="rect">
            <a:avLst/>
          </a:prstGeom>
          <a:solidFill>
            <a:srgbClr val="3B9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9EE083D8-76DF-11F4-59B1-ED137102FBD3}"/>
              </a:ext>
            </a:extLst>
          </p:cNvPr>
          <p:cNvSpPr/>
          <p:nvPr userDrawn="1"/>
        </p:nvSpPr>
        <p:spPr>
          <a:xfrm>
            <a:off x="0" y="0"/>
            <a:ext cx="7286065" cy="5148000"/>
          </a:xfrm>
          <a:prstGeom prst="rect">
            <a:avLst/>
          </a:prstGeom>
          <a:solidFill>
            <a:srgbClr val="006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2">
            <a:extLst>
              <a:ext uri="{FF2B5EF4-FFF2-40B4-BE49-F238E27FC236}">
                <a16:creationId xmlns:a16="http://schemas.microsoft.com/office/drawing/2014/main" id="{E3443FBA-40D8-E953-3F23-1F447BE80F87}"/>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contact details</a:t>
            </a:r>
          </a:p>
        </p:txBody>
      </p:sp>
      <p:sp>
        <p:nvSpPr>
          <p:cNvPr id="11" name="Title 4">
            <a:extLst>
              <a:ext uri="{FF2B5EF4-FFF2-40B4-BE49-F238E27FC236}">
                <a16:creationId xmlns:a16="http://schemas.microsoft.com/office/drawing/2014/main" id="{E58451A7-D646-9C7B-609B-F956D3CFC2C9}"/>
              </a:ext>
            </a:extLst>
          </p:cNvPr>
          <p:cNvSpPr txBox="1">
            <a:spLocks/>
          </p:cNvSpPr>
          <p:nvPr userDrawn="1"/>
        </p:nvSpPr>
        <p:spPr>
          <a:xfrm>
            <a:off x="488248" y="2196364"/>
            <a:ext cx="4278734" cy="635495"/>
          </a:xfrm>
          <a:prstGeom prst="rect">
            <a:avLst/>
          </a:prstGeom>
        </p:spPr>
        <p:txBody>
          <a:bodyPr vert="horz" lIns="0" tIns="0" rIns="0" bIns="0" rtlCol="0" anchor="t" anchorCtr="0">
            <a:noAutofit/>
          </a:bodyPr>
          <a:lstStyle>
            <a:lvl1pPr algn="l" defTabSz="685800" rtl="0" eaLnBrk="1" latinLnBrk="0" hangingPunct="1">
              <a:lnSpc>
                <a:spcPct val="95000"/>
              </a:lnSpc>
              <a:spcBef>
                <a:spcPct val="0"/>
              </a:spcBef>
              <a:buNone/>
              <a:defRPr sz="3800" b="0" kern="1200">
                <a:solidFill>
                  <a:schemeClr val="bg1"/>
                </a:solidFill>
                <a:latin typeface="+mj-lt"/>
                <a:ea typeface="+mj-ea"/>
                <a:cs typeface="+mj-cs"/>
              </a:defRPr>
            </a:lvl1pPr>
          </a:lstStyle>
          <a:p>
            <a:r>
              <a:rPr lang="en-AU" dirty="0"/>
              <a:t>Thank you</a:t>
            </a:r>
          </a:p>
        </p:txBody>
      </p:sp>
      <p:sp>
        <p:nvSpPr>
          <p:cNvPr id="12" name="Text Placeholder 2">
            <a:extLst>
              <a:ext uri="{FF2B5EF4-FFF2-40B4-BE49-F238E27FC236}">
                <a16:creationId xmlns:a16="http://schemas.microsoft.com/office/drawing/2014/main" id="{5E17A4E1-D9EB-F42B-46FF-E397B5E67113}"/>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3" name="Graphic 12">
            <a:extLst>
              <a:ext uri="{FF2B5EF4-FFF2-40B4-BE49-F238E27FC236}">
                <a16:creationId xmlns:a16="http://schemas.microsoft.com/office/drawing/2014/main" id="{EAE6328B-DE7B-566E-1091-BF1253F2E0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3974221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Title 7">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8" name="Graphic 7">
            <a:extLst>
              <a:ext uri="{FF2B5EF4-FFF2-40B4-BE49-F238E27FC236}">
                <a16:creationId xmlns:a16="http://schemas.microsoft.com/office/drawing/2014/main" id="{4CD5DBA8-C7E1-11B3-39F0-5AF44C0B728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29117138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Divider 1">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BA54C-A89A-81B8-D5BC-D9B75C89F368}"/>
              </a:ext>
            </a:extLst>
          </p:cNvPr>
          <p:cNvSpPr/>
          <p:nvPr userDrawn="1"/>
        </p:nvSpPr>
        <p:spPr>
          <a:xfrm>
            <a:off x="4061" y="-2"/>
            <a:ext cx="5336512"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6342EF0B-459C-85B2-D70A-E6194663FC57}"/>
              </a:ext>
            </a:extLst>
          </p:cNvPr>
          <p:cNvSpPr/>
          <p:nvPr userDrawn="1"/>
        </p:nvSpPr>
        <p:spPr>
          <a:xfrm>
            <a:off x="4060" y="-2"/>
            <a:ext cx="4928665" cy="514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86F7782-E45C-879A-B35E-7C10883CFB7B}"/>
              </a:ext>
            </a:extLst>
          </p:cNvPr>
          <p:cNvSpPr/>
          <p:nvPr userDrawn="1"/>
        </p:nvSpPr>
        <p:spPr>
          <a:xfrm>
            <a:off x="0" y="-2"/>
            <a:ext cx="4521600" cy="514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4224736" y="823500"/>
            <a:ext cx="4622400" cy="4320000"/>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60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60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1738547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ide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92418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2 - Aqua Corporate/NSQHS">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A8148-D216-1449-A834-D13A4AF5057C}"/>
              </a:ext>
            </a:extLst>
          </p:cNvPr>
          <p:cNvSpPr/>
          <p:nvPr userDrawn="1"/>
        </p:nvSpPr>
        <p:spPr>
          <a:xfrm>
            <a:off x="4061" y="-2"/>
            <a:ext cx="5336512" cy="514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F495334-51A1-7C03-D924-2D8107D300D2}"/>
              </a:ext>
            </a:extLst>
          </p:cNvPr>
          <p:cNvSpPr/>
          <p:nvPr userDrawn="1"/>
        </p:nvSpPr>
        <p:spPr>
          <a:xfrm>
            <a:off x="4060" y="-2"/>
            <a:ext cx="4928665" cy="514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2"/>
            <a:ext cx="4521600" cy="514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42252"/>
            <a:ext cx="3600000" cy="1299567"/>
          </a:xfrm>
        </p:spPr>
        <p:txBody>
          <a:bodyPr anchor="t"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600000" cy="269359"/>
          </a:xfrm>
        </p:spPr>
        <p:txBody>
          <a:bodyPr anchor="ctr" anchorCtr="0"/>
          <a:lstStyle>
            <a:lvl1pPr marL="0" indent="0" algn="l">
              <a:lnSpc>
                <a:spcPct val="100000"/>
              </a:lnSpc>
              <a:spcBef>
                <a:spcPts val="0"/>
              </a:spcBef>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600000" cy="216000"/>
          </a:xfrm>
        </p:spPr>
        <p:txBody>
          <a:bodyPr tIns="36000" anchor="t" anchorCtr="0">
            <a:noAutofit/>
          </a:bodyPr>
          <a:lstStyle>
            <a:lvl1pPr marL="0" indent="0">
              <a:lnSpc>
                <a:spcPct val="110000"/>
              </a:lnSpc>
              <a:spcBef>
                <a:spcPts val="0"/>
              </a:spcBef>
              <a:buNone/>
              <a:defRPr sz="10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344633" y="0"/>
            <a:ext cx="3799367" cy="5143500"/>
          </a:xfrm>
          <a:prstGeom prst="rect">
            <a:avLst/>
          </a:prstGeom>
          <a:noFill/>
        </p:spPr>
        <p:txBody>
          <a:bodyPr bIns="900000" anchor="ctr" anchorCtr="0"/>
          <a:lstStyle>
            <a:lvl1pPr marL="0" indent="0" algn="ctr">
              <a:buNone/>
              <a:defRPr/>
            </a:lvl1pPr>
          </a:lstStyle>
          <a:p>
            <a:r>
              <a:rPr lang="en-AU" noProof="0"/>
              <a:t>Click to add picture</a:t>
            </a:r>
          </a:p>
        </p:txBody>
      </p:sp>
      <p:pic>
        <p:nvPicPr>
          <p:cNvPr id="4" name="Graphic 3">
            <a:extLst>
              <a:ext uri="{FF2B5EF4-FFF2-40B4-BE49-F238E27FC236}">
                <a16:creationId xmlns:a16="http://schemas.microsoft.com/office/drawing/2014/main" id="{B4A15951-38A7-98DD-44BF-2C12A4EEF4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190159997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image" Target="../media/image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image" Target="../media/image2.sv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488250" y="378142"/>
            <a:ext cx="8167500" cy="496989"/>
          </a:xfrm>
          <a:prstGeom prst="rect">
            <a:avLst/>
          </a:prstGeom>
        </p:spPr>
        <p:txBody>
          <a:bodyPr vert="horz" lIns="0" tIns="0" rIns="0" bIns="0" rtlCol="0" anchor="t" anchorCtr="0">
            <a:noAutofit/>
          </a:bodyPr>
          <a:lstStyle/>
          <a:p>
            <a:r>
              <a:rPr lang="en-GB" noProof="0"/>
              <a:t>Click to edit Master title style</a:t>
            </a:r>
            <a:endParaRPr lang="en-AU" noProof="0" dirty="0"/>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488250" y="1131749"/>
            <a:ext cx="8167500" cy="3485125"/>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8429625" y="4789574"/>
            <a:ext cx="226125" cy="132946"/>
          </a:xfrm>
          <a:prstGeom prst="rect">
            <a:avLst/>
          </a:prstGeom>
        </p:spPr>
        <p:txBody>
          <a:bodyPr vert="horz" wrap="none" lIns="0" tIns="0" rIns="0" bIns="0" rtlCol="0" anchor="ctr"/>
          <a:lstStyle>
            <a:lvl1pPr algn="r">
              <a:defRPr sz="700" b="1">
                <a:solidFill>
                  <a:schemeClr val="tx1"/>
                </a:solidFill>
              </a:defRPr>
            </a:lvl1pPr>
          </a:lstStyle>
          <a:p>
            <a:fld id="{E6316B6A-336A-44FF-82DA-A4D1594FA055}" type="slidenum">
              <a:rPr lang="en-AU" smtClean="0"/>
              <a:pPr/>
              <a:t>‹#›</a:t>
            </a:fld>
            <a:endParaRPr lang="en-AU"/>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608618" y="4789574"/>
            <a:ext cx="2801332" cy="132946"/>
          </a:xfrm>
          <a:prstGeom prst="rect">
            <a:avLst/>
          </a:prstGeom>
        </p:spPr>
        <p:txBody>
          <a:bodyPr vert="horz" wrap="none" lIns="0" tIns="0" rIns="0" bIns="0" rtlCol="0" anchor="ctr"/>
          <a:lstStyle>
            <a:lvl1pPr algn="l">
              <a:defRPr sz="700">
                <a:solidFill>
                  <a:schemeClr val="tx1"/>
                </a:solidFill>
              </a:defRPr>
            </a:lvl1pPr>
          </a:lstStyle>
          <a:p>
            <a:r>
              <a:rPr lang="en-US"/>
              <a:t>Presentation title goes in footer</a:t>
            </a:r>
            <a:endParaRPr lang="en-AU"/>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7475809" y="4789574"/>
            <a:ext cx="860963" cy="132946"/>
          </a:xfrm>
          <a:prstGeom prst="rect">
            <a:avLst/>
          </a:prstGeom>
        </p:spPr>
        <p:txBody>
          <a:bodyPr vert="horz" wrap="none" lIns="0" tIns="0" rIns="0" bIns="0" rtlCol="0" anchor="ctr"/>
          <a:lstStyle>
            <a:lvl1pPr algn="r">
              <a:defRPr sz="700">
                <a:solidFill>
                  <a:schemeClr val="tx1"/>
                </a:solidFill>
              </a:defRPr>
            </a:lvl1pPr>
          </a:lstStyle>
          <a:p>
            <a:endParaRPr lang="en-AU"/>
          </a:p>
        </p:txBody>
      </p:sp>
      <p:cxnSp>
        <p:nvCxnSpPr>
          <p:cNvPr id="8" name="Straight Connector 7">
            <a:extLst>
              <a:ext uri="{FF2B5EF4-FFF2-40B4-BE49-F238E27FC236}">
                <a16:creationId xmlns:a16="http://schemas.microsoft.com/office/drawing/2014/main" id="{231BBFD9-9283-00A7-FFE0-F693AB93D665}"/>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1EE3639-00C3-06DD-FF18-F593D14FC66F}"/>
              </a:ext>
            </a:extLst>
          </p:cNvPr>
          <p:cNvPicPr>
            <a:picLocks noChangeAspect="1"/>
          </p:cNvPicPr>
          <p:nvPr userDrawn="1"/>
        </p:nvPicPr>
        <p:blipFill>
          <a:blip r:embed="rId89">
            <a:extLst>
              <a:ext uri="{96DAC541-7B7A-43D3-8B79-37D633B846F1}">
                <asvg:svgBlip xmlns:asvg="http://schemas.microsoft.com/office/drawing/2016/SVG/main" r:embed="rId90"/>
              </a:ext>
            </a:extLst>
          </a:blip>
          <a:stretch>
            <a:fillRect/>
          </a:stretch>
        </p:blipFill>
        <p:spPr>
          <a:xfrm>
            <a:off x="484804" y="4801564"/>
            <a:ext cx="83625" cy="108966"/>
          </a:xfrm>
          <a:prstGeom prst="rect">
            <a:avLst/>
          </a:prstGeom>
        </p:spPr>
      </p:pic>
    </p:spTree>
    <p:extLst>
      <p:ext uri="{BB962C8B-B14F-4D97-AF65-F5344CB8AC3E}">
        <p14:creationId xmlns:p14="http://schemas.microsoft.com/office/powerpoint/2010/main" val="701075040"/>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49" r:id="rId3"/>
    <p:sldLayoutId id="2147483709" r:id="rId4"/>
    <p:sldLayoutId id="2147483729" r:id="rId5"/>
    <p:sldLayoutId id="2147483730" r:id="rId6"/>
    <p:sldLayoutId id="2147483735" r:id="rId7"/>
    <p:sldLayoutId id="2147483669" r:id="rId8"/>
    <p:sldLayoutId id="2147483670" r:id="rId9"/>
    <p:sldLayoutId id="2147483671" r:id="rId10"/>
    <p:sldLayoutId id="2147483710" r:id="rId11"/>
    <p:sldLayoutId id="2147483717" r:id="rId12"/>
    <p:sldLayoutId id="2147483723" r:id="rId13"/>
    <p:sldLayoutId id="2147483736" r:id="rId14"/>
    <p:sldLayoutId id="2147483672" r:id="rId15"/>
    <p:sldLayoutId id="2147483673" r:id="rId16"/>
    <p:sldLayoutId id="2147483674" r:id="rId17"/>
    <p:sldLayoutId id="2147483708" r:id="rId18"/>
    <p:sldLayoutId id="2147483718" r:id="rId19"/>
    <p:sldLayoutId id="2147483724" r:id="rId20"/>
    <p:sldLayoutId id="2147483737" r:id="rId21"/>
    <p:sldLayoutId id="2147483675" r:id="rId22"/>
    <p:sldLayoutId id="2147483676" r:id="rId23"/>
    <p:sldLayoutId id="2147483680" r:id="rId24"/>
    <p:sldLayoutId id="2147483682" r:id="rId25"/>
    <p:sldLayoutId id="2147483681" r:id="rId26"/>
    <p:sldLayoutId id="2147483704" r:id="rId27"/>
    <p:sldLayoutId id="2147483743" r:id="rId28"/>
    <p:sldLayoutId id="2147483677" r:id="rId29"/>
    <p:sldLayoutId id="2147483679" r:id="rId30"/>
    <p:sldLayoutId id="2147483684" r:id="rId31"/>
    <p:sldLayoutId id="2147483712" r:id="rId32"/>
    <p:sldLayoutId id="2147483719" r:id="rId33"/>
    <p:sldLayoutId id="2147483725" r:id="rId34"/>
    <p:sldLayoutId id="2147483738" r:id="rId35"/>
    <p:sldLayoutId id="2147483685" r:id="rId36"/>
    <p:sldLayoutId id="2147483713" r:id="rId37"/>
    <p:sldLayoutId id="2147483731" r:id="rId38"/>
    <p:sldLayoutId id="2147483732" r:id="rId39"/>
    <p:sldLayoutId id="2147483733" r:id="rId40"/>
    <p:sldLayoutId id="2147483734" r:id="rId41"/>
    <p:sldLayoutId id="2147483665" r:id="rId42"/>
    <p:sldLayoutId id="2147483693" r:id="rId43"/>
    <p:sldLayoutId id="2147483703" r:id="rId44"/>
    <p:sldLayoutId id="2147483691" r:id="rId45"/>
    <p:sldLayoutId id="2147483694" r:id="rId46"/>
    <p:sldLayoutId id="2147483692" r:id="rId47"/>
    <p:sldLayoutId id="2147483720" r:id="rId48"/>
    <p:sldLayoutId id="2147483695" r:id="rId49"/>
    <p:sldLayoutId id="2147483697" r:id="rId50"/>
    <p:sldLayoutId id="2147483702" r:id="rId51"/>
    <p:sldLayoutId id="2147483696" r:id="rId52"/>
    <p:sldLayoutId id="2147483699" r:id="rId53"/>
    <p:sldLayoutId id="2147483700" r:id="rId54"/>
    <p:sldLayoutId id="2147483701" r:id="rId55"/>
    <p:sldLayoutId id="2147483698" r:id="rId56"/>
    <p:sldLayoutId id="2147483650" r:id="rId57"/>
    <p:sldLayoutId id="2147483656" r:id="rId58"/>
    <p:sldLayoutId id="2147483657" r:id="rId59"/>
    <p:sldLayoutId id="2147483683" r:id="rId60"/>
    <p:sldLayoutId id="2147483706" r:id="rId61"/>
    <p:sldLayoutId id="2147483726" r:id="rId62"/>
    <p:sldLayoutId id="2147483714" r:id="rId63"/>
    <p:sldLayoutId id="2147483705" r:id="rId64"/>
    <p:sldLayoutId id="2147483742" r:id="rId65"/>
    <p:sldLayoutId id="2147483721" r:id="rId66"/>
    <p:sldLayoutId id="2147483659" r:id="rId67"/>
    <p:sldLayoutId id="2147483658" r:id="rId68"/>
    <p:sldLayoutId id="2147483707" r:id="rId69"/>
    <p:sldLayoutId id="2147483660" r:id="rId70"/>
    <p:sldLayoutId id="2147483715" r:id="rId71"/>
    <p:sldLayoutId id="2147483716" r:id="rId72"/>
    <p:sldLayoutId id="2147483722" r:id="rId73"/>
    <p:sldLayoutId id="2147483727" r:id="rId74"/>
    <p:sldLayoutId id="2147483662" r:id="rId75"/>
    <p:sldLayoutId id="2147483661" r:id="rId76"/>
    <p:sldLayoutId id="2147483654" r:id="rId77"/>
    <p:sldLayoutId id="2147483666" r:id="rId78"/>
    <p:sldLayoutId id="2147483686" r:id="rId79"/>
    <p:sldLayoutId id="2147483689" r:id="rId80"/>
    <p:sldLayoutId id="2147483728" r:id="rId81"/>
    <p:sldLayoutId id="2147483690" r:id="rId82"/>
    <p:sldLayoutId id="2147483687" r:id="rId83"/>
    <p:sldLayoutId id="2147483688" r:id="rId84"/>
    <p:sldLayoutId id="2147483739" r:id="rId85"/>
    <p:sldLayoutId id="2147483740" r:id="rId86"/>
    <p:sldLayoutId id="2147483741" r:id="rId87"/>
  </p:sldLayoutIdLst>
  <p:hf hdr="0" dt="0"/>
  <p:txStyles>
    <p:titleStyle>
      <a:lvl1pPr algn="l" defTabSz="685800" rtl="0" eaLnBrk="1" latinLnBrk="0" hangingPunct="1">
        <a:lnSpc>
          <a:spcPct val="95000"/>
        </a:lnSpc>
        <a:spcBef>
          <a:spcPct val="0"/>
        </a:spcBef>
        <a:buNone/>
        <a:defRPr sz="3000" b="0" kern="1200">
          <a:solidFill>
            <a:schemeClr val="tx1"/>
          </a:solidFill>
          <a:latin typeface="+mj-lt"/>
          <a:ea typeface="+mj-ea"/>
          <a:cs typeface="+mj-cs"/>
        </a:defRPr>
      </a:lvl1pPr>
    </p:titleStyle>
    <p:bodyStyle>
      <a:lvl1pPr marL="180000" indent="-180000" algn="l" defTabSz="685800" rtl="0" eaLnBrk="1" latinLnBrk="0" hangingPunct="1">
        <a:lnSpc>
          <a:spcPct val="114000"/>
        </a:lnSpc>
        <a:spcBef>
          <a:spcPts val="600"/>
        </a:spcBef>
        <a:buSzPct val="110000"/>
        <a:buFont typeface="Arial" panose="020B0604020202020204" pitchFamily="34" charset="0"/>
        <a:buChar char="•"/>
        <a:defRPr sz="1600" kern="1200">
          <a:solidFill>
            <a:schemeClr val="tx1"/>
          </a:solidFill>
          <a:latin typeface="+mn-lt"/>
          <a:ea typeface="+mn-ea"/>
          <a:cs typeface="+mn-cs"/>
        </a:defRPr>
      </a:lvl1pPr>
      <a:lvl2pPr marL="360000" indent="-180000" algn="l" defTabSz="685800" rtl="0" eaLnBrk="1" latinLnBrk="0" hangingPunct="1">
        <a:lnSpc>
          <a:spcPct val="114000"/>
        </a:lnSpc>
        <a:spcBef>
          <a:spcPts val="300"/>
        </a:spcBef>
        <a:buSzPct val="70000"/>
        <a:buFont typeface="Courier New" panose="02070309020205020404" pitchFamily="49" charset="0"/>
        <a:buChar char="o"/>
        <a:defRPr sz="1600" kern="1200">
          <a:solidFill>
            <a:schemeClr val="tx1"/>
          </a:solidFill>
          <a:latin typeface="+mn-lt"/>
          <a:ea typeface="+mn-ea"/>
          <a:cs typeface="+mn-cs"/>
        </a:defRPr>
      </a:lvl2pPr>
      <a:lvl3pPr marL="540000" indent="-180000" algn="l" defTabSz="685800" rtl="0" eaLnBrk="1" latinLnBrk="0" hangingPunct="1">
        <a:lnSpc>
          <a:spcPct val="114000"/>
        </a:lnSpc>
        <a:spcBef>
          <a:spcPts val="300"/>
        </a:spcBef>
        <a:buSzPct val="90000"/>
        <a:buFont typeface="Wingdings" panose="05000000000000000000" pitchFamily="2" charset="2"/>
        <a:buChar char="§"/>
        <a:defRPr sz="1600" kern="1200">
          <a:solidFill>
            <a:schemeClr val="tx1"/>
          </a:solidFill>
          <a:latin typeface="+mn-lt"/>
          <a:ea typeface="+mn-ea"/>
          <a:cs typeface="+mn-cs"/>
        </a:defRPr>
      </a:lvl3pPr>
      <a:lvl4pPr marL="7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4pPr>
      <a:lvl5pPr marL="90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5pPr>
      <a:lvl6pPr marL="108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6pPr>
      <a:lvl7pPr marL="126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7pPr>
      <a:lvl8pPr marL="144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8pPr>
      <a:lvl9pPr marL="16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national-audits-and-hhcapp-nhhi/audit-tools-nhhi" TargetMode="External"/><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auditor-training-and-validation-nhhi/revalidation-requirements-hand-hygiene-auditors-and-hand-hygiene-auditor-educators-nhhi" TargetMode="External"/><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 TargetMode="External"/><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hyperlink" Target="https://cdn.who.int/media/docs/default-source/patient-safety/how-to-handrub-poster.pdf?sfvrsn=9d2f6e89_11" TargetMode="External"/><Relationship Id="rId2" Type="http://schemas.openxmlformats.org/officeDocument/2006/relationships/notesSlide" Target="../notesSlides/notesSlide6.xml"/><Relationship Id="rId1" Type="http://schemas.openxmlformats.org/officeDocument/2006/relationships/slideLayout" Target="../slideLayouts/slideLayout7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4.xml"/><Relationship Id="rId6" Type="http://schemas.openxmlformats.org/officeDocument/2006/relationships/image" Target="../media/image20.png"/><Relationship Id="rId5" Type="http://schemas.openxmlformats.org/officeDocument/2006/relationships/hyperlink" Target="https://www.safetyandquality.gov.au/publications-and-resources/resource-library/5-easy-steps-hand-washing-poster"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6CAB-949E-ADD7-D6CD-3E46BCAE6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14C35A-DDA3-1DDD-7615-4E15E393F1A4}"/>
              </a:ext>
            </a:extLst>
          </p:cNvPr>
          <p:cNvSpPr>
            <a:spLocks noGrp="1"/>
          </p:cNvSpPr>
          <p:nvPr>
            <p:ph type="ctrTitle"/>
          </p:nvPr>
        </p:nvSpPr>
        <p:spPr>
          <a:xfrm>
            <a:off x="481050" y="1272183"/>
            <a:ext cx="6747750" cy="1299567"/>
          </a:xfrm>
        </p:spPr>
        <p:txBody>
          <a:bodyPr/>
          <a:lstStyle/>
          <a:p>
            <a:r>
              <a:rPr lang="en-AU" noProof="0" dirty="0"/>
              <a:t>The basics of hand hygiene </a:t>
            </a:r>
          </a:p>
        </p:txBody>
      </p:sp>
      <p:sp>
        <p:nvSpPr>
          <p:cNvPr id="3" name="Subtitle 2">
            <a:extLst>
              <a:ext uri="{FF2B5EF4-FFF2-40B4-BE49-F238E27FC236}">
                <a16:creationId xmlns:a16="http://schemas.microsoft.com/office/drawing/2014/main" id="{0BA70FF9-8B10-3872-F940-0D2944B1C9B8}"/>
              </a:ext>
            </a:extLst>
          </p:cNvPr>
          <p:cNvSpPr>
            <a:spLocks noGrp="1"/>
          </p:cNvSpPr>
          <p:nvPr>
            <p:ph type="subTitle" idx="1"/>
          </p:nvPr>
        </p:nvSpPr>
        <p:spPr>
          <a:xfrm>
            <a:off x="580060" y="2326793"/>
            <a:ext cx="3107690" cy="1226245"/>
          </a:xfrm>
        </p:spPr>
        <p:txBody>
          <a:bodyPr/>
          <a:lstStyle/>
          <a:p>
            <a:r>
              <a:rPr lang="en-US" dirty="0"/>
              <a:t>Staff name</a:t>
            </a:r>
          </a:p>
          <a:p>
            <a:r>
              <a:rPr lang="en-US" dirty="0"/>
              <a:t>Position/role</a:t>
            </a:r>
          </a:p>
          <a:p>
            <a:r>
              <a:rPr lang="en-US" dirty="0"/>
              <a:t>Date</a:t>
            </a:r>
          </a:p>
        </p:txBody>
      </p:sp>
      <p:sp>
        <p:nvSpPr>
          <p:cNvPr id="4" name="Text Placeholder 3">
            <a:extLst>
              <a:ext uri="{FF2B5EF4-FFF2-40B4-BE49-F238E27FC236}">
                <a16:creationId xmlns:a16="http://schemas.microsoft.com/office/drawing/2014/main" id="{C26A8AD5-238A-4FA3-1FAD-C88E68AE9C59}"/>
              </a:ext>
            </a:extLst>
          </p:cNvPr>
          <p:cNvSpPr>
            <a:spLocks noGrp="1"/>
          </p:cNvSpPr>
          <p:nvPr>
            <p:ph type="body" idx="17"/>
          </p:nvPr>
        </p:nvSpPr>
        <p:spPr/>
        <p:txBody>
          <a:bodyPr/>
          <a:lstStyle/>
          <a:p>
            <a:r>
              <a:rPr lang="en-AU" noProof="0"/>
              <a:t>safetyandquality.gov.au</a:t>
            </a:r>
          </a:p>
        </p:txBody>
      </p:sp>
    </p:spTree>
    <p:extLst>
      <p:ext uri="{BB962C8B-B14F-4D97-AF65-F5344CB8AC3E}">
        <p14:creationId xmlns:p14="http://schemas.microsoft.com/office/powerpoint/2010/main" val="2607922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5ABDC-4D76-B796-4224-7058D6EB0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E9D32-066B-67D3-97A3-B4301232F4CC}"/>
              </a:ext>
            </a:extLst>
          </p:cNvPr>
          <p:cNvSpPr>
            <a:spLocks noGrp="1"/>
          </p:cNvSpPr>
          <p:nvPr>
            <p:ph type="title"/>
          </p:nvPr>
        </p:nvSpPr>
        <p:spPr/>
        <p:txBody>
          <a:bodyPr anchor="t">
            <a:noAutofit/>
          </a:bodyPr>
          <a:lstStyle/>
          <a:p>
            <a:r>
              <a:rPr lang="en-AU" dirty="0"/>
              <a:t>Who should perform hand hygiene?</a:t>
            </a:r>
            <a:endParaRPr lang="en-US" dirty="0"/>
          </a:p>
        </p:txBody>
      </p:sp>
      <p:sp>
        <p:nvSpPr>
          <p:cNvPr id="14" name="Slide Number Placeholder 3">
            <a:extLst>
              <a:ext uri="{FF2B5EF4-FFF2-40B4-BE49-F238E27FC236}">
                <a16:creationId xmlns:a16="http://schemas.microsoft.com/office/drawing/2014/main" id="{2388C433-F5E3-AFDC-0259-DB06267C3C0F}"/>
              </a:ext>
            </a:extLst>
          </p:cNvPr>
          <p:cNvSpPr>
            <a:spLocks noGrp="1"/>
          </p:cNvSpPr>
          <p:nvPr>
            <p:ph type="sldNum" sz="quarter" idx="10"/>
          </p:nvPr>
        </p:nvSpPr>
        <p:spPr/>
        <p:txBody>
          <a:bodyPr/>
          <a:lstStyle/>
          <a:p>
            <a:pPr>
              <a:spcAft>
                <a:spcPts val="600"/>
              </a:spcAft>
            </a:pPr>
            <a:fld id="{E6316B6A-336A-44FF-82DA-A4D1594FA055}" type="slidenum">
              <a:rPr lang="en-AU" noProof="0" smtClean="0"/>
              <a:pPr>
                <a:spcAft>
                  <a:spcPts val="600"/>
                </a:spcAft>
              </a:pPr>
              <a:t>10</a:t>
            </a:fld>
            <a:endParaRPr lang="en-AU" noProof="0" dirty="0"/>
          </a:p>
        </p:txBody>
      </p:sp>
      <p:sp>
        <p:nvSpPr>
          <p:cNvPr id="3" name="Content Placeholder 6">
            <a:extLst>
              <a:ext uri="{FF2B5EF4-FFF2-40B4-BE49-F238E27FC236}">
                <a16:creationId xmlns:a16="http://schemas.microsoft.com/office/drawing/2014/main" id="{2D2F6F31-1D4D-D43D-F6FC-9B23AD039A5F}"/>
              </a:ext>
            </a:extLst>
          </p:cNvPr>
          <p:cNvSpPr txBox="1">
            <a:spLocks/>
          </p:cNvSpPr>
          <p:nvPr/>
        </p:nvSpPr>
        <p:spPr>
          <a:xfrm>
            <a:off x="530796" y="1758446"/>
            <a:ext cx="7994111" cy="3775393"/>
          </a:xfrm>
          <a:prstGeom prst="rect">
            <a:avLst/>
          </a:prstGeom>
        </p:spPr>
        <p:txBody>
          <a:bodyPr/>
          <a:lstStyle>
            <a:lvl1pPr marL="180000" indent="-180000" algn="l" defTabSz="685800" rtl="0" eaLnBrk="1" latinLnBrk="0" hangingPunct="1">
              <a:lnSpc>
                <a:spcPct val="114000"/>
              </a:lnSpc>
              <a:spcBef>
                <a:spcPts val="600"/>
              </a:spcBef>
              <a:buSzPct val="110000"/>
              <a:buFont typeface="Arial" panose="020B0604020202020204" pitchFamily="34" charset="0"/>
              <a:buChar char="•"/>
              <a:defRPr sz="1600" kern="1200">
                <a:solidFill>
                  <a:schemeClr val="tx1"/>
                </a:solidFill>
                <a:latin typeface="+mn-lt"/>
                <a:ea typeface="+mn-ea"/>
                <a:cs typeface="+mn-cs"/>
              </a:defRPr>
            </a:lvl1pPr>
            <a:lvl2pPr marL="360000" indent="-180000" algn="l" defTabSz="685800" rtl="0" eaLnBrk="1" latinLnBrk="0" hangingPunct="1">
              <a:lnSpc>
                <a:spcPct val="114000"/>
              </a:lnSpc>
              <a:spcBef>
                <a:spcPts val="300"/>
              </a:spcBef>
              <a:buSzPct val="70000"/>
              <a:buFont typeface="Courier New" panose="02070309020205020404" pitchFamily="49" charset="0"/>
              <a:buChar char="o"/>
              <a:defRPr sz="1600" kern="1200">
                <a:solidFill>
                  <a:schemeClr val="tx1"/>
                </a:solidFill>
                <a:latin typeface="+mn-lt"/>
                <a:ea typeface="+mn-ea"/>
                <a:cs typeface="+mn-cs"/>
              </a:defRPr>
            </a:lvl2pPr>
            <a:lvl3pPr marL="540000" indent="-180000" algn="l" defTabSz="685800" rtl="0" eaLnBrk="1" latinLnBrk="0" hangingPunct="1">
              <a:lnSpc>
                <a:spcPct val="114000"/>
              </a:lnSpc>
              <a:spcBef>
                <a:spcPts val="300"/>
              </a:spcBef>
              <a:buSzPct val="90000"/>
              <a:buFont typeface="Wingdings" panose="05000000000000000000" pitchFamily="2" charset="2"/>
              <a:buChar char="§"/>
              <a:defRPr sz="1600" kern="1200">
                <a:solidFill>
                  <a:schemeClr val="tx1"/>
                </a:solidFill>
                <a:latin typeface="+mn-lt"/>
                <a:ea typeface="+mn-ea"/>
                <a:cs typeface="+mn-cs"/>
              </a:defRPr>
            </a:lvl3pPr>
            <a:lvl4pPr marL="7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4pPr>
            <a:lvl5pPr marL="90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5pPr>
            <a:lvl6pPr marL="108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6pPr>
            <a:lvl7pPr marL="126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7pPr>
            <a:lvl8pPr marL="144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8pPr>
            <a:lvl9pPr marL="16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r>
              <a:rPr lang="en-AU" b="1" dirty="0">
                <a:solidFill>
                  <a:srgbClr val="8C1E00"/>
                </a:solidFill>
              </a:rPr>
              <a:t>Everyone </a:t>
            </a:r>
            <a:r>
              <a:rPr lang="en-AU" dirty="0"/>
              <a:t>should perform hand hygiene, whether at home, in hospital, or in the community to protect themselves and those around them.</a:t>
            </a:r>
          </a:p>
          <a:p>
            <a:pPr marL="0" indent="0" fontAlgn="base">
              <a:buFont typeface="Arial" panose="020B0604020202020204" pitchFamily="34" charset="0"/>
              <a:buNone/>
            </a:pPr>
            <a:r>
              <a:rPr lang="en-AU" dirty="0">
                <a:solidFill>
                  <a:srgbClr val="000000"/>
                </a:solidFill>
              </a:rPr>
              <a:t>Hand hygiene is important for you, as a healthcare worker because you are exposed to:</a:t>
            </a:r>
          </a:p>
          <a:p>
            <a:pPr fontAlgn="base">
              <a:spcAft>
                <a:spcPts val="600"/>
              </a:spcAft>
            </a:pPr>
            <a:r>
              <a:rPr lang="en-AU" dirty="0">
                <a:solidFill>
                  <a:srgbClr val="000000"/>
                </a:solidFill>
              </a:rPr>
              <a:t>patients who may be colonised or infected with infectious agents/germs</a:t>
            </a:r>
          </a:p>
          <a:p>
            <a:pPr fontAlgn="base">
              <a:spcAft>
                <a:spcPts val="600"/>
              </a:spcAft>
            </a:pPr>
            <a:r>
              <a:rPr lang="en-AU" dirty="0">
                <a:solidFill>
                  <a:srgbClr val="000000"/>
                </a:solidFill>
              </a:rPr>
              <a:t>patient care equipment that may be contaminated with infectious agents/germs.</a:t>
            </a:r>
          </a:p>
          <a:p>
            <a:pPr marL="0" indent="0">
              <a:lnSpc>
                <a:spcPct val="100000"/>
              </a:lnSpc>
              <a:spcAft>
                <a:spcPts val="800"/>
              </a:spcAft>
              <a:buFont typeface="Arial" panose="020B0604020202020204" pitchFamily="34" charset="0"/>
              <a:buNone/>
            </a:pPr>
            <a:endParaRPr lang="en-AU" dirty="0"/>
          </a:p>
        </p:txBody>
      </p:sp>
      <p:sp>
        <p:nvSpPr>
          <p:cNvPr id="5" name="Footer Placeholder 3">
            <a:extLst>
              <a:ext uri="{FF2B5EF4-FFF2-40B4-BE49-F238E27FC236}">
                <a16:creationId xmlns:a16="http://schemas.microsoft.com/office/drawing/2014/main" id="{B08AB86C-5F39-743C-C04B-803AB6C437D0}"/>
              </a:ext>
            </a:extLst>
          </p:cNvPr>
          <p:cNvSpPr>
            <a:spLocks noGrp="1"/>
          </p:cNvSpPr>
          <p:nvPr>
            <p:ph type="ftr" sz="quarter" idx="11"/>
          </p:nvPr>
        </p:nvSpPr>
        <p:spPr>
          <a:xfrm>
            <a:off x="608618" y="4789574"/>
            <a:ext cx="2801332" cy="132946"/>
          </a:xfrm>
        </p:spPr>
        <p:txBody>
          <a:bodyPr/>
          <a:lstStyle/>
          <a:p>
            <a:r>
              <a:rPr lang="en-US" dirty="0"/>
              <a:t>The basics of hand hygiene</a:t>
            </a:r>
            <a:endParaRPr lang="en-AU" dirty="0"/>
          </a:p>
        </p:txBody>
      </p:sp>
    </p:spTree>
    <p:extLst>
      <p:ext uri="{BB962C8B-B14F-4D97-AF65-F5344CB8AC3E}">
        <p14:creationId xmlns:p14="http://schemas.microsoft.com/office/powerpoint/2010/main" val="1273840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p:txBody>
          <a:bodyPr/>
          <a:lstStyle/>
          <a:p>
            <a:r>
              <a:rPr lang="en-AU" dirty="0"/>
              <a:t>Where and when is hand hygiene needed?</a:t>
            </a:r>
          </a:p>
        </p:txBody>
      </p:sp>
      <p:sp>
        <p:nvSpPr>
          <p:cNvPr id="2" name="Slide Number Placeholder 3">
            <a:extLst>
              <a:ext uri="{FF2B5EF4-FFF2-40B4-BE49-F238E27FC236}">
                <a16:creationId xmlns:a16="http://schemas.microsoft.com/office/drawing/2014/main" id="{10594C34-714C-009E-A598-1DF0D24D94CB}"/>
              </a:ext>
            </a:extLst>
          </p:cNvPr>
          <p:cNvSpPr>
            <a:spLocks noGrp="1"/>
          </p:cNvSpPr>
          <p:nvPr>
            <p:ph type="sldNum" sz="quarter" idx="10"/>
          </p:nvPr>
        </p:nvSpPr>
        <p:spPr>
          <a:xfrm>
            <a:off x="8429625" y="4789574"/>
            <a:ext cx="226125" cy="132946"/>
          </a:xfrm>
        </p:spPr>
        <p:txBody>
          <a:bodyPr/>
          <a:lstStyle/>
          <a:p>
            <a:pPr>
              <a:spcAft>
                <a:spcPts val="600"/>
              </a:spcAft>
            </a:pPr>
            <a:fld id="{E6316B6A-336A-44FF-82DA-A4D1594FA055}" type="slidenum">
              <a:rPr lang="en-AU" noProof="0" smtClean="0"/>
              <a:pPr>
                <a:spcAft>
                  <a:spcPts val="600"/>
                </a:spcAft>
              </a:pPr>
              <a:t>11</a:t>
            </a:fld>
            <a:endParaRPr lang="en-AU" noProof="0" dirty="0"/>
          </a:p>
        </p:txBody>
      </p:sp>
      <p:sp>
        <p:nvSpPr>
          <p:cNvPr id="4" name="Footer Placeholder 3">
            <a:extLst>
              <a:ext uri="{FF2B5EF4-FFF2-40B4-BE49-F238E27FC236}">
                <a16:creationId xmlns:a16="http://schemas.microsoft.com/office/drawing/2014/main" id="{9DA4C4AB-BAC5-637D-16CE-486E6224C2A3}"/>
              </a:ext>
            </a:extLst>
          </p:cNvPr>
          <p:cNvSpPr>
            <a:spLocks noGrp="1"/>
          </p:cNvSpPr>
          <p:nvPr>
            <p:ph type="ftr" sz="quarter" idx="11"/>
          </p:nvPr>
        </p:nvSpPr>
        <p:spPr>
          <a:xfrm>
            <a:off x="608618" y="4789574"/>
            <a:ext cx="2801332" cy="132946"/>
          </a:xfrm>
        </p:spPr>
        <p:txBody>
          <a:bodyPr/>
          <a:lstStyle/>
          <a:p>
            <a:r>
              <a:rPr lang="en-US" dirty="0"/>
              <a:t>The basics of hand hygiene</a:t>
            </a:r>
            <a:endParaRPr lang="en-AU" dirty="0"/>
          </a:p>
        </p:txBody>
      </p:sp>
      <p:sp>
        <p:nvSpPr>
          <p:cNvPr id="8" name="Text Placeholder 7">
            <a:extLst>
              <a:ext uri="{FF2B5EF4-FFF2-40B4-BE49-F238E27FC236}">
                <a16:creationId xmlns:a16="http://schemas.microsoft.com/office/drawing/2014/main" id="{D34FEDE5-0E8F-2FA4-3E6F-1DB9EB66A74B}"/>
              </a:ext>
            </a:extLst>
          </p:cNvPr>
          <p:cNvSpPr>
            <a:spLocks noGrp="1"/>
          </p:cNvSpPr>
          <p:nvPr>
            <p:ph type="body" sz="quarter" idx="13"/>
          </p:nvPr>
        </p:nvSpPr>
        <p:spPr/>
        <p:txBody>
          <a:bodyPr/>
          <a:lstStyle/>
          <a:p>
            <a:r>
              <a:rPr lang="en-AU" dirty="0"/>
              <a:t>Perform hand hygiene in </a:t>
            </a:r>
            <a:r>
              <a:rPr lang="en-AU" b="1" dirty="0"/>
              <a:t>both</a:t>
            </a:r>
            <a:r>
              <a:rPr lang="en-AU" dirty="0"/>
              <a:t>:</a:t>
            </a:r>
          </a:p>
          <a:p>
            <a:pPr lvl="1"/>
            <a:r>
              <a:rPr lang="en-AU" b="1" dirty="0"/>
              <a:t>Patient zone</a:t>
            </a:r>
            <a:r>
              <a:rPr lang="en-AU" dirty="0"/>
              <a:t> (individual patient’s space)</a:t>
            </a:r>
          </a:p>
          <a:p>
            <a:pPr lvl="1"/>
            <a:r>
              <a:rPr lang="en-AU" b="1" dirty="0"/>
              <a:t>Healthcare zone</a:t>
            </a:r>
            <a:r>
              <a:rPr lang="en-AU" dirty="0"/>
              <a:t> (areas outside the patient zone)</a:t>
            </a:r>
          </a:p>
          <a:p>
            <a:r>
              <a:rPr lang="en-AU" dirty="0"/>
              <a:t>To reduce the spread of germs, perform hand hygiene:</a:t>
            </a:r>
          </a:p>
          <a:p>
            <a:pPr lvl="1"/>
            <a:r>
              <a:rPr lang="en-AU" b="1" dirty="0"/>
              <a:t>Before entering and after exiting</a:t>
            </a:r>
            <a:r>
              <a:rPr lang="en-AU" dirty="0"/>
              <a:t> the </a:t>
            </a:r>
            <a:r>
              <a:rPr lang="en-AU" b="1" dirty="0"/>
              <a:t>healthcare environment</a:t>
            </a:r>
            <a:endParaRPr lang="en-AU" dirty="0"/>
          </a:p>
          <a:p>
            <a:pPr lvl="1"/>
            <a:r>
              <a:rPr lang="en-AU" b="1" dirty="0"/>
              <a:t>Before entering and after exiting</a:t>
            </a:r>
            <a:r>
              <a:rPr lang="en-AU" dirty="0"/>
              <a:t> the </a:t>
            </a:r>
            <a:r>
              <a:rPr lang="en-AU" b="1" dirty="0"/>
              <a:t>patient zone</a:t>
            </a:r>
            <a:endParaRPr lang="en-AU" dirty="0"/>
          </a:p>
          <a:p>
            <a:pPr lvl="1"/>
            <a:r>
              <a:rPr lang="en-AU" b="1" dirty="0"/>
              <a:t>Before and after touching</a:t>
            </a:r>
            <a:r>
              <a:rPr lang="en-AU" dirty="0"/>
              <a:t> doors or shared surfaces when moving between zones</a:t>
            </a:r>
          </a:p>
          <a:p>
            <a:endParaRPr lang="en-AU" dirty="0"/>
          </a:p>
        </p:txBody>
      </p:sp>
    </p:spTree>
    <p:extLst>
      <p:ext uri="{BB962C8B-B14F-4D97-AF65-F5344CB8AC3E}">
        <p14:creationId xmlns:p14="http://schemas.microsoft.com/office/powerpoint/2010/main" val="211563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C43AF4-75FF-DEA4-20BF-F0C52BAD5B71}"/>
              </a:ext>
            </a:extLst>
          </p:cNvPr>
          <p:cNvSpPr>
            <a:spLocks noGrp="1"/>
          </p:cNvSpPr>
          <p:nvPr>
            <p:ph type="body" sz="quarter" idx="13"/>
          </p:nvPr>
        </p:nvSpPr>
        <p:spPr>
          <a:xfrm>
            <a:off x="488250" y="1736725"/>
            <a:ext cx="3709677" cy="2813050"/>
          </a:xfrm>
        </p:spPr>
        <p:txBody>
          <a:bodyPr/>
          <a:lstStyle/>
          <a:p>
            <a:pPr marL="0" indent="0">
              <a:lnSpc>
                <a:spcPct val="100000"/>
              </a:lnSpc>
              <a:spcAft>
                <a:spcPts val="800"/>
              </a:spcAft>
              <a:buNone/>
            </a:pPr>
            <a:r>
              <a:rPr lang="en-AU" dirty="0"/>
              <a:t>Hand hygiene should be done </a:t>
            </a:r>
            <a:r>
              <a:rPr lang="en-AU" b="1" dirty="0"/>
              <a:t>before</a:t>
            </a:r>
            <a:r>
              <a:rPr lang="en-AU" dirty="0"/>
              <a:t>:</a:t>
            </a:r>
          </a:p>
          <a:p>
            <a:pPr>
              <a:lnSpc>
                <a:spcPct val="100000"/>
              </a:lnSpc>
              <a:spcAft>
                <a:spcPts val="800"/>
              </a:spcAft>
            </a:pPr>
            <a:r>
              <a:rPr lang="en-AU" dirty="0"/>
              <a:t>starting and leaving work</a:t>
            </a:r>
          </a:p>
          <a:p>
            <a:pPr>
              <a:lnSpc>
                <a:spcPct val="100000"/>
              </a:lnSpc>
              <a:spcAft>
                <a:spcPts val="800"/>
              </a:spcAft>
            </a:pPr>
            <a:r>
              <a:rPr lang="en-AU" dirty="0">
                <a:solidFill>
                  <a:srgbClr val="000000"/>
                </a:solidFill>
              </a:rPr>
              <a:t>eating or handling food or drinks</a:t>
            </a:r>
          </a:p>
          <a:p>
            <a:pPr>
              <a:lnSpc>
                <a:spcPct val="100000"/>
              </a:lnSpc>
              <a:spcAft>
                <a:spcPts val="800"/>
              </a:spcAft>
            </a:pPr>
            <a:r>
              <a:rPr lang="en-AU" dirty="0">
                <a:solidFill>
                  <a:srgbClr val="000000"/>
                </a:solidFill>
              </a:rPr>
              <a:t>using shared computers or mobile devices</a:t>
            </a:r>
          </a:p>
          <a:p>
            <a:pPr>
              <a:lnSpc>
                <a:spcPct val="100000"/>
              </a:lnSpc>
              <a:spcAft>
                <a:spcPts val="800"/>
              </a:spcAft>
            </a:pPr>
            <a:r>
              <a:rPr lang="en-AU" dirty="0">
                <a:solidFill>
                  <a:srgbClr val="000000"/>
                </a:solidFill>
              </a:rPr>
              <a:t>using gloves and other items of personal protective equipment.</a:t>
            </a:r>
          </a:p>
          <a:p>
            <a:pPr marL="0" indent="0">
              <a:lnSpc>
                <a:spcPct val="100000"/>
              </a:lnSpc>
              <a:spcAft>
                <a:spcPts val="800"/>
              </a:spcAft>
              <a:buNone/>
            </a:pPr>
            <a:endParaRPr lang="en-AU" i="0" dirty="0">
              <a:effectLst/>
            </a:endParaRPr>
          </a:p>
          <a:p>
            <a:pPr marL="0" indent="0">
              <a:lnSpc>
                <a:spcPct val="100000"/>
              </a:lnSpc>
              <a:spcAft>
                <a:spcPts val="800"/>
              </a:spcAft>
              <a:buNone/>
            </a:pPr>
            <a:endParaRPr lang="en-AU" dirty="0"/>
          </a:p>
        </p:txBody>
      </p:sp>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p:txBody>
          <a:bodyPr/>
          <a:lstStyle/>
          <a:p>
            <a:r>
              <a:rPr lang="en-AU" sz="2800" dirty="0"/>
              <a:t>Other moments hand hygiene is needed</a:t>
            </a:r>
            <a:br>
              <a:rPr lang="en-AU" sz="2800" dirty="0"/>
            </a:br>
            <a:endParaRPr lang="en-AU" sz="2800" dirty="0"/>
          </a:p>
        </p:txBody>
      </p:sp>
      <p:sp>
        <p:nvSpPr>
          <p:cNvPr id="8" name="Content Placeholder 6">
            <a:extLst>
              <a:ext uri="{FF2B5EF4-FFF2-40B4-BE49-F238E27FC236}">
                <a16:creationId xmlns:a16="http://schemas.microsoft.com/office/drawing/2014/main" id="{A473F692-85B6-4D32-F066-7ADB349DACCB}"/>
              </a:ext>
            </a:extLst>
          </p:cNvPr>
          <p:cNvSpPr txBox="1">
            <a:spLocks/>
          </p:cNvSpPr>
          <p:nvPr/>
        </p:nvSpPr>
        <p:spPr>
          <a:xfrm>
            <a:off x="593099" y="3291830"/>
            <a:ext cx="4482957" cy="1061829"/>
          </a:xfrm>
          <a:prstGeom prst="rect">
            <a:avLst/>
          </a:prstGeom>
        </p:spPr>
        <p:txBody>
          <a:bodyPr wrap="square" l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ppleSymbols" panose="02000000000000000000" pitchFamily="2" charset="-79"/>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Courier New" panose="02070309020205020404" pitchFamily="49" charset="0"/>
              <a:buNone/>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endParaRPr lang="en-AU" sz="2000" dirty="0">
              <a:solidFill>
                <a:srgbClr val="000000"/>
              </a:solidFill>
              <a:latin typeface="+mn-lt"/>
            </a:endParaRPr>
          </a:p>
          <a:p>
            <a:pPr marL="0" indent="0">
              <a:lnSpc>
                <a:spcPct val="100000"/>
              </a:lnSpc>
              <a:spcAft>
                <a:spcPts val="800"/>
              </a:spcAft>
              <a:buFont typeface="Arial" panose="020B0604020202020204" pitchFamily="34" charset="0"/>
              <a:buNone/>
            </a:pPr>
            <a:endParaRPr lang="en-AU" sz="2800" dirty="0">
              <a:latin typeface="+mn-lt"/>
            </a:endParaRPr>
          </a:p>
        </p:txBody>
      </p:sp>
      <p:sp>
        <p:nvSpPr>
          <p:cNvPr id="6" name="TextBox 5">
            <a:extLst>
              <a:ext uri="{FF2B5EF4-FFF2-40B4-BE49-F238E27FC236}">
                <a16:creationId xmlns:a16="http://schemas.microsoft.com/office/drawing/2014/main" id="{B64F5A28-CFA8-B80B-2B53-885D3653740B}"/>
              </a:ext>
            </a:extLst>
          </p:cNvPr>
          <p:cNvSpPr txBox="1"/>
          <p:nvPr/>
        </p:nvSpPr>
        <p:spPr>
          <a:xfrm>
            <a:off x="4510174" y="1736724"/>
            <a:ext cx="4145576" cy="3041858"/>
          </a:xfrm>
          <a:prstGeom prst="rect">
            <a:avLst/>
          </a:prstGeom>
          <a:noFill/>
        </p:spPr>
        <p:txBody>
          <a:bodyPr wrap="square">
            <a:spAutoFit/>
          </a:bodyPr>
          <a:lstStyle/>
          <a:p>
            <a:pPr marL="0" indent="0">
              <a:lnSpc>
                <a:spcPct val="100000"/>
              </a:lnSpc>
              <a:spcAft>
                <a:spcPts val="800"/>
              </a:spcAft>
              <a:buNone/>
            </a:pPr>
            <a:r>
              <a:rPr lang="en-AU" sz="1600" i="0" dirty="0">
                <a:effectLst/>
                <a:latin typeface="Arial" panose="020B0604020202020204" pitchFamily="34" charset="0"/>
                <a:cs typeface="Arial" panose="020B0604020202020204" pitchFamily="34" charset="0"/>
              </a:rPr>
              <a:t>Hand hygiene should be done </a:t>
            </a:r>
            <a:r>
              <a:rPr lang="en-AU" sz="1600" b="1" dirty="0">
                <a:latin typeface="Arial" panose="020B0604020202020204" pitchFamily="34" charset="0"/>
                <a:cs typeface="Arial" panose="020B0604020202020204" pitchFamily="34" charset="0"/>
              </a:rPr>
              <a:t>after</a:t>
            </a:r>
            <a:r>
              <a:rPr lang="en-AU" sz="1600" i="0" dirty="0">
                <a:effectLst/>
                <a:latin typeface="Arial" panose="020B0604020202020204" pitchFamily="34" charset="0"/>
                <a:cs typeface="Arial" panose="020B0604020202020204" pitchFamily="34" charset="0"/>
              </a:rPr>
              <a:t>:</a:t>
            </a:r>
          </a:p>
          <a:p>
            <a:pPr marL="285750" indent="-285750">
              <a:lnSpc>
                <a:spcPct val="100000"/>
              </a:lnSpc>
              <a:spcBef>
                <a:spcPts val="600"/>
              </a:spcBef>
              <a:buFont typeface="Arial" panose="020B0604020202020204" pitchFamily="34" charset="0"/>
              <a:buChar char="•"/>
            </a:pPr>
            <a:r>
              <a:rPr lang="en-AU" sz="1600" dirty="0">
                <a:latin typeface="Arial" panose="020B0604020202020204" pitchFamily="34" charset="0"/>
                <a:cs typeface="Arial" panose="020B0604020202020204" pitchFamily="34" charset="0"/>
              </a:rPr>
              <a:t>going to the toilet</a:t>
            </a:r>
          </a:p>
          <a:p>
            <a:pPr marL="285750" indent="-285750">
              <a:lnSpc>
                <a:spcPct val="100000"/>
              </a:lnSpc>
              <a:spcBef>
                <a:spcPts val="600"/>
              </a:spcBef>
              <a:buFont typeface="Arial" panose="020B0604020202020204" pitchFamily="34" charset="0"/>
              <a:buChar char="•"/>
            </a:pPr>
            <a:r>
              <a:rPr lang="en-AU" sz="1600" dirty="0">
                <a:solidFill>
                  <a:srgbClr val="000000"/>
                </a:solidFill>
                <a:latin typeface="Arial" panose="020B0604020202020204" pitchFamily="34" charset="0"/>
                <a:cs typeface="Arial" panose="020B0604020202020204" pitchFamily="34" charset="0"/>
              </a:rPr>
              <a:t>blowing, wiping or touching your nose or mouth</a:t>
            </a:r>
          </a:p>
          <a:p>
            <a:pPr marL="285750" indent="-285750">
              <a:lnSpc>
                <a:spcPct val="100000"/>
              </a:lnSpc>
              <a:spcBef>
                <a:spcPts val="600"/>
              </a:spcBef>
              <a:buFont typeface="Arial" panose="020B0604020202020204" pitchFamily="34" charset="0"/>
              <a:buChar char="•"/>
            </a:pPr>
            <a:r>
              <a:rPr lang="en-AU" sz="1600" dirty="0">
                <a:solidFill>
                  <a:srgbClr val="000000"/>
                </a:solidFill>
                <a:latin typeface="Arial" panose="020B0604020202020204" pitchFamily="34" charset="0"/>
                <a:cs typeface="Arial" panose="020B0604020202020204" pitchFamily="34" charset="0"/>
              </a:rPr>
              <a:t>removing gloves and other items of personal protective equipment</a:t>
            </a:r>
          </a:p>
          <a:p>
            <a:pPr marL="285750" indent="-285750">
              <a:lnSpc>
                <a:spcPct val="100000"/>
              </a:lnSpc>
              <a:spcBef>
                <a:spcPts val="600"/>
              </a:spcBef>
              <a:buFont typeface="Arial" panose="020B0604020202020204" pitchFamily="34" charset="0"/>
              <a:buChar char="•"/>
            </a:pPr>
            <a:r>
              <a:rPr lang="en-AU" sz="1600" dirty="0">
                <a:solidFill>
                  <a:srgbClr val="000000"/>
                </a:solidFill>
                <a:latin typeface="Arial" panose="020B0604020202020204" pitchFamily="34" charset="0"/>
                <a:cs typeface="Arial" panose="020B0604020202020204" pitchFamily="34" charset="0"/>
              </a:rPr>
              <a:t>contact with body fluid or items potentially contaminated with body fluid </a:t>
            </a:r>
          </a:p>
          <a:p>
            <a:pPr marL="285750" indent="-285750">
              <a:lnSpc>
                <a:spcPct val="100000"/>
              </a:lnSpc>
              <a:spcBef>
                <a:spcPts val="600"/>
              </a:spcBef>
              <a:buFont typeface="Arial" panose="020B0604020202020204" pitchFamily="34" charset="0"/>
              <a:buChar char="•"/>
            </a:pPr>
            <a:r>
              <a:rPr lang="en-AU" sz="1600" dirty="0">
                <a:solidFill>
                  <a:srgbClr val="000000"/>
                </a:solidFill>
                <a:latin typeface="Arial" panose="020B0604020202020204" pitchFamily="34" charset="0"/>
                <a:cs typeface="Arial" panose="020B0604020202020204" pitchFamily="34" charset="0"/>
              </a:rPr>
              <a:t>handling used linen, equipment or waste.</a:t>
            </a:r>
          </a:p>
        </p:txBody>
      </p:sp>
      <p:sp>
        <p:nvSpPr>
          <p:cNvPr id="2" name="Slide Number Placeholder 3">
            <a:extLst>
              <a:ext uri="{FF2B5EF4-FFF2-40B4-BE49-F238E27FC236}">
                <a16:creationId xmlns:a16="http://schemas.microsoft.com/office/drawing/2014/main" id="{B253AF19-39B7-BA4C-45EC-F58182A9DE05}"/>
              </a:ext>
            </a:extLst>
          </p:cNvPr>
          <p:cNvSpPr>
            <a:spLocks noGrp="1"/>
          </p:cNvSpPr>
          <p:nvPr>
            <p:ph type="sldNum" sz="quarter" idx="10"/>
          </p:nvPr>
        </p:nvSpPr>
        <p:spPr>
          <a:xfrm>
            <a:off x="8429625" y="4789574"/>
            <a:ext cx="226125" cy="132946"/>
          </a:xfrm>
        </p:spPr>
        <p:txBody>
          <a:bodyPr/>
          <a:lstStyle/>
          <a:p>
            <a:pPr>
              <a:spcAft>
                <a:spcPts val="600"/>
              </a:spcAft>
            </a:pPr>
            <a:fld id="{E6316B6A-336A-44FF-82DA-A4D1594FA055}" type="slidenum">
              <a:rPr lang="en-AU" noProof="0" smtClean="0"/>
              <a:pPr>
                <a:spcAft>
                  <a:spcPts val="600"/>
                </a:spcAft>
              </a:pPr>
              <a:t>12</a:t>
            </a:fld>
            <a:endParaRPr lang="en-AU" noProof="0" dirty="0"/>
          </a:p>
        </p:txBody>
      </p:sp>
      <p:sp>
        <p:nvSpPr>
          <p:cNvPr id="4" name="Footer Placeholder 3">
            <a:extLst>
              <a:ext uri="{FF2B5EF4-FFF2-40B4-BE49-F238E27FC236}">
                <a16:creationId xmlns:a16="http://schemas.microsoft.com/office/drawing/2014/main" id="{435D7FB3-1224-7BFB-DE51-BF104CDF9D2D}"/>
              </a:ext>
            </a:extLst>
          </p:cNvPr>
          <p:cNvSpPr>
            <a:spLocks noGrp="1"/>
          </p:cNvSpPr>
          <p:nvPr>
            <p:ph type="ftr" sz="quarter" idx="11"/>
          </p:nvPr>
        </p:nvSpPr>
        <p:spPr>
          <a:xfrm>
            <a:off x="608618" y="4789574"/>
            <a:ext cx="2801332" cy="132946"/>
          </a:xfrm>
        </p:spPr>
        <p:txBody>
          <a:bodyPr/>
          <a:lstStyle/>
          <a:p>
            <a:r>
              <a:rPr lang="en-US" dirty="0"/>
              <a:t>The basics of hand hygiene</a:t>
            </a:r>
            <a:endParaRPr lang="en-AU" dirty="0"/>
          </a:p>
        </p:txBody>
      </p:sp>
    </p:spTree>
    <p:extLst>
      <p:ext uri="{BB962C8B-B14F-4D97-AF65-F5344CB8AC3E}">
        <p14:creationId xmlns:p14="http://schemas.microsoft.com/office/powerpoint/2010/main" val="18608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C43AF4-75FF-DEA4-20BF-F0C52BAD5B71}"/>
              </a:ext>
            </a:extLst>
          </p:cNvPr>
          <p:cNvSpPr>
            <a:spLocks noGrp="1"/>
          </p:cNvSpPr>
          <p:nvPr>
            <p:ph type="body" sz="quarter" idx="13"/>
          </p:nvPr>
        </p:nvSpPr>
        <p:spPr>
          <a:xfrm>
            <a:off x="488250" y="1744889"/>
            <a:ext cx="8167500" cy="2813050"/>
          </a:xfrm>
        </p:spPr>
        <p:txBody>
          <a:bodyPr/>
          <a:lstStyle/>
          <a:p>
            <a:pPr marL="0" indent="0">
              <a:lnSpc>
                <a:spcPct val="100000"/>
              </a:lnSpc>
              <a:spcBef>
                <a:spcPts val="600"/>
              </a:spcBef>
              <a:spcAft>
                <a:spcPts val="600"/>
              </a:spcAft>
              <a:buNone/>
            </a:pPr>
            <a:r>
              <a:rPr lang="en-AU" dirty="0">
                <a:solidFill>
                  <a:srgbClr val="000000"/>
                </a:solidFill>
              </a:rPr>
              <a:t>Clothing, jewellery, and nail treatments can harbour infectious agents/germs that can be transferred to others, the healthcare environment and equipment. </a:t>
            </a:r>
          </a:p>
          <a:p>
            <a:pPr marL="0" indent="0">
              <a:lnSpc>
                <a:spcPct val="100000"/>
              </a:lnSpc>
              <a:spcAft>
                <a:spcPts val="800"/>
              </a:spcAft>
              <a:buNone/>
            </a:pPr>
            <a:r>
              <a:rPr lang="en-AU" dirty="0">
                <a:solidFill>
                  <a:srgbClr val="000000"/>
                </a:solidFill>
              </a:rPr>
              <a:t>The following are practical actions you can take to improve hand hygiene practice and help to prevent the spread of infectious agents/germs in your workplace:</a:t>
            </a:r>
          </a:p>
          <a:p>
            <a:pPr>
              <a:lnSpc>
                <a:spcPct val="100000"/>
              </a:lnSpc>
              <a:spcBef>
                <a:spcPts val="600"/>
              </a:spcBef>
            </a:pPr>
            <a:r>
              <a:rPr lang="en-AU" dirty="0">
                <a:solidFill>
                  <a:srgbClr val="000000"/>
                </a:solidFill>
              </a:rPr>
              <a:t>keeping nails natural, short and clean</a:t>
            </a:r>
          </a:p>
          <a:p>
            <a:pPr>
              <a:lnSpc>
                <a:spcPct val="100000"/>
              </a:lnSpc>
              <a:spcBef>
                <a:spcPts val="600"/>
              </a:spcBef>
            </a:pPr>
            <a:r>
              <a:rPr lang="en-AU" dirty="0">
                <a:solidFill>
                  <a:srgbClr val="000000"/>
                </a:solidFill>
              </a:rPr>
              <a:t>being bare below the elbows (i.e. hands and forearms are free of jewellery and clothing).</a:t>
            </a:r>
          </a:p>
        </p:txBody>
      </p:sp>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p:txBody>
          <a:bodyPr/>
          <a:lstStyle/>
          <a:p>
            <a:r>
              <a:rPr lang="en-AU" sz="2800" dirty="0"/>
              <a:t>Enhancing hand hygiene</a:t>
            </a:r>
          </a:p>
        </p:txBody>
      </p:sp>
      <p:sp>
        <p:nvSpPr>
          <p:cNvPr id="2" name="Slide Number Placeholder 3">
            <a:extLst>
              <a:ext uri="{FF2B5EF4-FFF2-40B4-BE49-F238E27FC236}">
                <a16:creationId xmlns:a16="http://schemas.microsoft.com/office/drawing/2014/main" id="{482120D5-11EE-4350-444E-888BFB619BC6}"/>
              </a:ext>
            </a:extLst>
          </p:cNvPr>
          <p:cNvSpPr>
            <a:spLocks noGrp="1"/>
          </p:cNvSpPr>
          <p:nvPr>
            <p:ph type="sldNum" sz="quarter" idx="10"/>
          </p:nvPr>
        </p:nvSpPr>
        <p:spPr>
          <a:xfrm>
            <a:off x="8429625" y="4789574"/>
            <a:ext cx="226125" cy="132946"/>
          </a:xfrm>
        </p:spPr>
        <p:txBody>
          <a:bodyPr/>
          <a:lstStyle/>
          <a:p>
            <a:pPr>
              <a:spcAft>
                <a:spcPts val="600"/>
              </a:spcAft>
            </a:pPr>
            <a:fld id="{E6316B6A-336A-44FF-82DA-A4D1594FA055}" type="slidenum">
              <a:rPr lang="en-AU" noProof="0" smtClean="0"/>
              <a:pPr>
                <a:spcAft>
                  <a:spcPts val="600"/>
                </a:spcAft>
              </a:pPr>
              <a:t>13</a:t>
            </a:fld>
            <a:endParaRPr lang="en-AU" noProof="0" dirty="0"/>
          </a:p>
        </p:txBody>
      </p:sp>
      <p:sp>
        <p:nvSpPr>
          <p:cNvPr id="4" name="Footer Placeholder 3">
            <a:extLst>
              <a:ext uri="{FF2B5EF4-FFF2-40B4-BE49-F238E27FC236}">
                <a16:creationId xmlns:a16="http://schemas.microsoft.com/office/drawing/2014/main" id="{570F7760-7C24-F194-20CA-59D26A747D10}"/>
              </a:ext>
            </a:extLst>
          </p:cNvPr>
          <p:cNvSpPr>
            <a:spLocks noGrp="1"/>
          </p:cNvSpPr>
          <p:nvPr>
            <p:ph type="ftr" sz="quarter" idx="11"/>
          </p:nvPr>
        </p:nvSpPr>
        <p:spPr>
          <a:xfrm>
            <a:off x="608618" y="4789574"/>
            <a:ext cx="2801332" cy="132946"/>
          </a:xfrm>
        </p:spPr>
        <p:txBody>
          <a:bodyPr/>
          <a:lstStyle/>
          <a:p>
            <a:r>
              <a:rPr lang="en-US" dirty="0"/>
              <a:t>The basics of hand hygiene</a:t>
            </a:r>
            <a:endParaRPr lang="en-AU" dirty="0"/>
          </a:p>
        </p:txBody>
      </p:sp>
    </p:spTree>
    <p:extLst>
      <p:ext uri="{BB962C8B-B14F-4D97-AF65-F5344CB8AC3E}">
        <p14:creationId xmlns:p14="http://schemas.microsoft.com/office/powerpoint/2010/main" val="640493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0AD6F-EDFF-3390-98D3-F7343EFD35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77BE4A-99FF-22D7-E2A5-E7C6100486AF}"/>
              </a:ext>
            </a:extLst>
          </p:cNvPr>
          <p:cNvSpPr>
            <a:spLocks noGrp="1"/>
          </p:cNvSpPr>
          <p:nvPr>
            <p:ph type="title"/>
          </p:nvPr>
        </p:nvSpPr>
        <p:spPr>
          <a:prstGeom prst="rect">
            <a:avLst/>
          </a:prstGeom>
        </p:spPr>
        <p:txBody>
          <a:bodyPr/>
          <a:lstStyle/>
          <a:p>
            <a:r>
              <a:rPr lang="en-AU" sz="2800" dirty="0"/>
              <a:t>Skin care</a:t>
            </a:r>
          </a:p>
        </p:txBody>
      </p:sp>
      <p:sp>
        <p:nvSpPr>
          <p:cNvPr id="5" name="Content Placeholder 4">
            <a:extLst>
              <a:ext uri="{FF2B5EF4-FFF2-40B4-BE49-F238E27FC236}">
                <a16:creationId xmlns:a16="http://schemas.microsoft.com/office/drawing/2014/main" id="{768B1CE8-30BA-163D-F02F-29A4AE788422}"/>
              </a:ext>
            </a:extLst>
          </p:cNvPr>
          <p:cNvSpPr>
            <a:spLocks noGrp="1"/>
          </p:cNvSpPr>
          <p:nvPr>
            <p:ph type="body" sz="quarter" idx="14"/>
          </p:nvPr>
        </p:nvSpPr>
        <p:spPr>
          <a:prstGeom prst="rect">
            <a:avLst/>
          </a:prstGeom>
        </p:spPr>
        <p:txBody>
          <a:bodyPr lIns="0"/>
          <a:lstStyle/>
          <a:p>
            <a:pPr marL="0" indent="0">
              <a:lnSpc>
                <a:spcPct val="100000"/>
              </a:lnSpc>
              <a:spcBef>
                <a:spcPts val="600"/>
              </a:spcBef>
              <a:spcAft>
                <a:spcPts val="600"/>
              </a:spcAft>
              <a:buNone/>
            </a:pPr>
            <a:r>
              <a:rPr lang="en-AU" sz="1500" dirty="0">
                <a:solidFill>
                  <a:srgbClr val="000000"/>
                </a:solidFill>
                <a:latin typeface="+mj-lt"/>
                <a:cs typeface="Arial" panose="020B0604020202020204" pitchFamily="34" charset="0"/>
              </a:rPr>
              <a:t>Intact skin is one of the body’s natural defences against infection. Dry, irritated and damaged hands carry more germs/infectious agents and are a risk to yourself and your patients. </a:t>
            </a:r>
          </a:p>
          <a:p>
            <a:pPr marL="0" indent="0">
              <a:lnSpc>
                <a:spcPct val="100000"/>
              </a:lnSpc>
              <a:spcBef>
                <a:spcPts val="600"/>
              </a:spcBef>
              <a:spcAft>
                <a:spcPts val="600"/>
              </a:spcAft>
              <a:buNone/>
            </a:pPr>
            <a:r>
              <a:rPr lang="en-AU" sz="1500" dirty="0">
                <a:solidFill>
                  <a:srgbClr val="000000"/>
                </a:solidFill>
                <a:latin typeface="+mj-lt"/>
                <a:cs typeface="Arial" panose="020B0604020202020204" pitchFamily="34" charset="0"/>
              </a:rPr>
              <a:t>So, it is important to take care of your hands by</a:t>
            </a:r>
            <a:r>
              <a:rPr lang="en-AU" sz="1500" dirty="0">
                <a:solidFill>
                  <a:srgbClr val="000000"/>
                </a:solidFill>
                <a:latin typeface="+mj-lt"/>
              </a:rPr>
              <a:t>:</a:t>
            </a:r>
          </a:p>
        </p:txBody>
      </p:sp>
      <p:sp>
        <p:nvSpPr>
          <p:cNvPr id="6" name="Footer Placeholder 3">
            <a:extLst>
              <a:ext uri="{FF2B5EF4-FFF2-40B4-BE49-F238E27FC236}">
                <a16:creationId xmlns:a16="http://schemas.microsoft.com/office/drawing/2014/main" id="{EBF503AC-2156-6CB7-E11C-14DFC06B8FD5}"/>
              </a:ext>
            </a:extLst>
          </p:cNvPr>
          <p:cNvSpPr>
            <a:spLocks noGrp="1"/>
          </p:cNvSpPr>
          <p:nvPr>
            <p:ph type="ftr" sz="quarter" idx="16"/>
          </p:nvPr>
        </p:nvSpPr>
        <p:spPr/>
        <p:txBody>
          <a:bodyPr/>
          <a:lstStyle/>
          <a:p>
            <a:r>
              <a:rPr lang="en-US" dirty="0"/>
              <a:t>The basics of hand hygiene</a:t>
            </a:r>
            <a:endParaRPr lang="en-AU" dirty="0"/>
          </a:p>
        </p:txBody>
      </p:sp>
      <p:sp>
        <p:nvSpPr>
          <p:cNvPr id="2" name="Slide Number Placeholder 3">
            <a:extLst>
              <a:ext uri="{FF2B5EF4-FFF2-40B4-BE49-F238E27FC236}">
                <a16:creationId xmlns:a16="http://schemas.microsoft.com/office/drawing/2014/main" id="{7E6345ED-3F89-B22F-E9C4-14A0D95975E6}"/>
              </a:ext>
            </a:extLst>
          </p:cNvPr>
          <p:cNvSpPr>
            <a:spLocks noGrp="1"/>
          </p:cNvSpPr>
          <p:nvPr>
            <p:ph type="sldNum" sz="quarter" idx="17"/>
          </p:nvPr>
        </p:nvSpPr>
        <p:spPr/>
        <p:txBody>
          <a:bodyPr/>
          <a:lstStyle/>
          <a:p>
            <a:pPr>
              <a:spcAft>
                <a:spcPts val="600"/>
              </a:spcAft>
            </a:pPr>
            <a:fld id="{E6316B6A-336A-44FF-82DA-A4D1594FA055}" type="slidenum">
              <a:rPr lang="en-AU" noProof="0" smtClean="0"/>
              <a:pPr>
                <a:spcAft>
                  <a:spcPts val="600"/>
                </a:spcAft>
              </a:pPr>
              <a:t>14</a:t>
            </a:fld>
            <a:endParaRPr lang="en-AU" noProof="0" dirty="0"/>
          </a:p>
        </p:txBody>
      </p:sp>
      <p:graphicFrame>
        <p:nvGraphicFramePr>
          <p:cNvPr id="9" name="Diagram 8">
            <a:extLst>
              <a:ext uri="{FF2B5EF4-FFF2-40B4-BE49-F238E27FC236}">
                <a16:creationId xmlns:a16="http://schemas.microsoft.com/office/drawing/2014/main" id="{CB40DDE3-3B11-F492-E21F-E34CD6A57DC3}"/>
              </a:ext>
            </a:extLst>
          </p:cNvPr>
          <p:cNvGraphicFramePr/>
          <p:nvPr>
            <p:extLst>
              <p:ext uri="{D42A27DB-BD31-4B8C-83A1-F6EECF244321}">
                <p14:modId xmlns:p14="http://schemas.microsoft.com/office/powerpoint/2010/main" val="358138026"/>
              </p:ext>
            </p:extLst>
          </p:nvPr>
        </p:nvGraphicFramePr>
        <p:xfrm>
          <a:off x="3201906" y="495444"/>
          <a:ext cx="644886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4020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C43AF4-75FF-DEA4-20BF-F0C52BAD5B71}"/>
              </a:ext>
            </a:extLst>
          </p:cNvPr>
          <p:cNvSpPr>
            <a:spLocks noGrp="1"/>
          </p:cNvSpPr>
          <p:nvPr>
            <p:ph type="body" sz="quarter" idx="13"/>
          </p:nvPr>
        </p:nvSpPr>
        <p:spPr>
          <a:xfrm>
            <a:off x="488250" y="1739563"/>
            <a:ext cx="4942732" cy="1158875"/>
          </a:xfrm>
        </p:spPr>
        <p:txBody>
          <a:bodyPr/>
          <a:lstStyle/>
          <a:p>
            <a:pPr marL="0" indent="0">
              <a:lnSpc>
                <a:spcPct val="100000"/>
              </a:lnSpc>
              <a:spcBef>
                <a:spcPts val="600"/>
              </a:spcBef>
              <a:spcAft>
                <a:spcPts val="600"/>
              </a:spcAft>
              <a:buNone/>
            </a:pPr>
            <a:r>
              <a:rPr lang="en-AU" dirty="0">
                <a:solidFill>
                  <a:srgbClr val="000000"/>
                </a:solidFill>
              </a:rPr>
              <a:t>Hand hygiene compliance can be monitored through direct observational audits or patient experience surveys.</a:t>
            </a:r>
          </a:p>
        </p:txBody>
      </p:sp>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p:txBody>
          <a:bodyPr/>
          <a:lstStyle/>
          <a:p>
            <a:r>
              <a:rPr lang="en-AU" sz="2800" dirty="0"/>
              <a:t>Hand hygiene compliance </a:t>
            </a:r>
          </a:p>
        </p:txBody>
      </p:sp>
      <p:sp>
        <p:nvSpPr>
          <p:cNvPr id="4" name="TextBox 3">
            <a:extLst>
              <a:ext uri="{FF2B5EF4-FFF2-40B4-BE49-F238E27FC236}">
                <a16:creationId xmlns:a16="http://schemas.microsoft.com/office/drawing/2014/main" id="{51E5C66B-1702-0801-3A0C-307F0B771DB9}"/>
              </a:ext>
            </a:extLst>
          </p:cNvPr>
          <p:cNvSpPr txBox="1"/>
          <p:nvPr/>
        </p:nvSpPr>
        <p:spPr>
          <a:xfrm>
            <a:off x="488250" y="2571750"/>
            <a:ext cx="5163403" cy="1569660"/>
          </a:xfrm>
          <a:prstGeom prst="rect">
            <a:avLst/>
          </a:prstGeom>
          <a:noFill/>
        </p:spPr>
        <p:txBody>
          <a:bodyPr wrap="square" lIns="0">
            <a:spAutoFit/>
          </a:bodyPr>
          <a:lstStyle/>
          <a:p>
            <a:r>
              <a:rPr lang="en-AU" sz="1600" dirty="0"/>
              <a:t>Our organisation uses data collected from these activities to develop improvement strategies and resources that aim to improve workforce hand hygiene compliance, such as:</a:t>
            </a:r>
          </a:p>
          <a:p>
            <a:endParaRPr lang="en-AU" sz="1600" dirty="0"/>
          </a:p>
          <a:p>
            <a:pPr marL="285750" indent="-285750">
              <a:buFont typeface="Arial" panose="020B0604020202020204" pitchFamily="34" charset="0"/>
              <a:buChar char="•"/>
            </a:pPr>
            <a:r>
              <a:rPr lang="en-AU" sz="1600" b="1" dirty="0"/>
              <a:t>&gt;organisation to insert local strategies here&lt;</a:t>
            </a:r>
          </a:p>
        </p:txBody>
      </p:sp>
      <p:sp>
        <p:nvSpPr>
          <p:cNvPr id="10" name="Rectangle 9">
            <a:extLst>
              <a:ext uri="{FF2B5EF4-FFF2-40B4-BE49-F238E27FC236}">
                <a16:creationId xmlns:a16="http://schemas.microsoft.com/office/drawing/2014/main" id="{E335B6AE-B6C6-4E83-E406-904CEA8E20EF}"/>
              </a:ext>
            </a:extLst>
          </p:cNvPr>
          <p:cNvSpPr/>
          <p:nvPr/>
        </p:nvSpPr>
        <p:spPr>
          <a:xfrm>
            <a:off x="5987590" y="1616332"/>
            <a:ext cx="2761707" cy="1031434"/>
          </a:xfrm>
          <a:prstGeom prst="rect">
            <a:avLst/>
          </a:prstGeom>
          <a:solidFill>
            <a:srgbClr val="8C1E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sz="1800" dirty="0">
              <a:solidFill>
                <a:schemeClr val="bg1"/>
              </a:solidFill>
              <a:latin typeface="Arial" panose="020B0604020202020204" pitchFamily="34" charset="0"/>
              <a:cs typeface="Arial" panose="020B0604020202020204" pitchFamily="34" charset="0"/>
            </a:endParaRPr>
          </a:p>
          <a:p>
            <a:pPr algn="ctr"/>
            <a:r>
              <a:rPr lang="en-AU" sz="1800" dirty="0">
                <a:solidFill>
                  <a:schemeClr val="bg1"/>
                </a:solidFill>
                <a:latin typeface="Arial" panose="020B0604020202020204" pitchFamily="34" charset="0"/>
                <a:cs typeface="Arial" panose="020B0604020202020204" pitchFamily="34" charset="0"/>
              </a:rPr>
              <a:t>Audit tools can be accessed through the </a:t>
            </a:r>
            <a:r>
              <a:rPr lang="en-AU" sz="18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Commission’s website</a:t>
            </a:r>
            <a:r>
              <a:rPr lang="en-AU" sz="1800" dirty="0">
                <a:solidFill>
                  <a:schemeClr val="bg1"/>
                </a:solidFill>
                <a:latin typeface="Arial" panose="020B0604020202020204" pitchFamily="34" charset="0"/>
                <a:cs typeface="Arial" panose="020B0604020202020204" pitchFamily="34" charset="0"/>
              </a:rPr>
              <a:t>.</a:t>
            </a:r>
          </a:p>
          <a:p>
            <a:pPr algn="ctr"/>
            <a:endParaRPr lang="en-AU" dirty="0"/>
          </a:p>
        </p:txBody>
      </p:sp>
      <p:sp>
        <p:nvSpPr>
          <p:cNvPr id="2" name="Slide Number Placeholder 3">
            <a:extLst>
              <a:ext uri="{FF2B5EF4-FFF2-40B4-BE49-F238E27FC236}">
                <a16:creationId xmlns:a16="http://schemas.microsoft.com/office/drawing/2014/main" id="{2EBB70F5-0FA0-E798-790C-0EAD773D3AE0}"/>
              </a:ext>
            </a:extLst>
          </p:cNvPr>
          <p:cNvSpPr>
            <a:spLocks noGrp="1"/>
          </p:cNvSpPr>
          <p:nvPr>
            <p:ph type="sldNum" sz="quarter" idx="10"/>
          </p:nvPr>
        </p:nvSpPr>
        <p:spPr>
          <a:xfrm>
            <a:off x="8429625" y="4789574"/>
            <a:ext cx="226125" cy="132946"/>
          </a:xfrm>
        </p:spPr>
        <p:txBody>
          <a:bodyPr/>
          <a:lstStyle/>
          <a:p>
            <a:pPr>
              <a:spcAft>
                <a:spcPts val="600"/>
              </a:spcAft>
            </a:pPr>
            <a:fld id="{E6316B6A-336A-44FF-82DA-A4D1594FA055}" type="slidenum">
              <a:rPr lang="en-AU" noProof="0" smtClean="0"/>
              <a:pPr>
                <a:spcAft>
                  <a:spcPts val="600"/>
                </a:spcAft>
              </a:pPr>
              <a:t>15</a:t>
            </a:fld>
            <a:endParaRPr lang="en-AU" noProof="0" dirty="0"/>
          </a:p>
        </p:txBody>
      </p:sp>
      <p:pic>
        <p:nvPicPr>
          <p:cNvPr id="5" name="Picture 4">
            <a:extLst>
              <a:ext uri="{FF2B5EF4-FFF2-40B4-BE49-F238E27FC236}">
                <a16:creationId xmlns:a16="http://schemas.microsoft.com/office/drawing/2014/main" id="{309C1B8B-831C-63CC-EAA9-12DD342C86B6}"/>
              </a:ext>
            </a:extLst>
          </p:cNvPr>
          <p:cNvPicPr>
            <a:picLocks noChangeAspect="1"/>
          </p:cNvPicPr>
          <p:nvPr/>
        </p:nvPicPr>
        <p:blipFill>
          <a:blip r:embed="rId4"/>
          <a:stretch>
            <a:fillRect/>
          </a:stretch>
        </p:blipFill>
        <p:spPr>
          <a:xfrm>
            <a:off x="518910" y="4765358"/>
            <a:ext cx="4560203" cy="438950"/>
          </a:xfrm>
          <a:prstGeom prst="rect">
            <a:avLst/>
          </a:prstGeom>
        </p:spPr>
      </p:pic>
    </p:spTree>
    <p:extLst>
      <p:ext uri="{BB962C8B-B14F-4D97-AF65-F5344CB8AC3E}">
        <p14:creationId xmlns:p14="http://schemas.microsoft.com/office/powerpoint/2010/main" val="2312923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C43AF4-75FF-DEA4-20BF-F0C52BAD5B71}"/>
              </a:ext>
            </a:extLst>
          </p:cNvPr>
          <p:cNvSpPr>
            <a:spLocks noGrp="1"/>
          </p:cNvSpPr>
          <p:nvPr>
            <p:ph type="body" sz="quarter" idx="13"/>
          </p:nvPr>
        </p:nvSpPr>
        <p:spPr/>
        <p:txBody>
          <a:bodyPr/>
          <a:lstStyle/>
          <a:p>
            <a:pPr>
              <a:lnSpc>
                <a:spcPct val="100000"/>
              </a:lnSpc>
              <a:spcBef>
                <a:spcPts val="600"/>
              </a:spcBef>
              <a:spcAft>
                <a:spcPts val="600"/>
              </a:spcAft>
            </a:pPr>
            <a:r>
              <a:rPr lang="en-AU" dirty="0">
                <a:solidFill>
                  <a:srgbClr val="000000"/>
                </a:solidFill>
              </a:rPr>
              <a:t>Be a role model by promoting hand hygiene to patients, their carers and your colleagues</a:t>
            </a:r>
          </a:p>
          <a:p>
            <a:pPr>
              <a:lnSpc>
                <a:spcPct val="100000"/>
              </a:lnSpc>
              <a:spcBef>
                <a:spcPts val="600"/>
              </a:spcBef>
              <a:spcAft>
                <a:spcPts val="600"/>
              </a:spcAft>
            </a:pPr>
            <a:r>
              <a:rPr lang="en-AU" dirty="0">
                <a:solidFill>
                  <a:srgbClr val="000000"/>
                </a:solidFill>
              </a:rPr>
              <a:t>Get involved with hand hygiene and infection prevention and control activities in your organisation</a:t>
            </a:r>
          </a:p>
          <a:p>
            <a:pPr>
              <a:lnSpc>
                <a:spcPct val="100000"/>
              </a:lnSpc>
              <a:spcBef>
                <a:spcPts val="600"/>
              </a:spcBef>
              <a:spcAft>
                <a:spcPts val="600"/>
              </a:spcAft>
            </a:pPr>
            <a:r>
              <a:rPr lang="en-AU" dirty="0">
                <a:solidFill>
                  <a:srgbClr val="000000"/>
                </a:solidFill>
              </a:rPr>
              <a:t>Become a </a:t>
            </a:r>
            <a:r>
              <a:rPr lang="en-AU" dirty="0">
                <a:solidFill>
                  <a:srgbClr val="000000"/>
                </a:solidFill>
                <a:hlinkClick r:id="rId3"/>
              </a:rPr>
              <a:t>Hand Hygiene Auditor or Hand Hygiene Auditor Educator </a:t>
            </a:r>
            <a:endParaRPr lang="en-AU" dirty="0">
              <a:solidFill>
                <a:srgbClr val="000000"/>
              </a:solidFill>
            </a:endParaRPr>
          </a:p>
          <a:p>
            <a:pPr>
              <a:lnSpc>
                <a:spcPct val="100000"/>
              </a:lnSpc>
              <a:spcBef>
                <a:spcPts val="600"/>
              </a:spcBef>
              <a:spcAft>
                <a:spcPts val="600"/>
              </a:spcAft>
            </a:pPr>
            <a:r>
              <a:rPr lang="en-AU" dirty="0">
                <a:solidFill>
                  <a:srgbClr val="000000"/>
                </a:solidFill>
              </a:rPr>
              <a:t>Help promote local hand hygiene and infection prevention and control initiatives </a:t>
            </a:r>
          </a:p>
          <a:p>
            <a:pPr>
              <a:lnSpc>
                <a:spcPct val="100000"/>
              </a:lnSpc>
              <a:spcBef>
                <a:spcPts val="600"/>
              </a:spcBef>
              <a:spcAft>
                <a:spcPts val="600"/>
              </a:spcAft>
            </a:pPr>
            <a:r>
              <a:rPr lang="en-AU" dirty="0">
                <a:solidFill>
                  <a:srgbClr val="000000"/>
                </a:solidFill>
              </a:rPr>
              <a:t>Ensure your team meetings include agenda items for hand hygiene and infection prevention and control.</a:t>
            </a:r>
            <a:endParaRPr lang="en-AU" dirty="0"/>
          </a:p>
        </p:txBody>
      </p:sp>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p:txBody>
          <a:bodyPr/>
          <a:lstStyle/>
          <a:p>
            <a:r>
              <a:rPr lang="en-AU" sz="2800" dirty="0"/>
              <a:t>How can you get involved?</a:t>
            </a:r>
          </a:p>
        </p:txBody>
      </p:sp>
      <p:sp>
        <p:nvSpPr>
          <p:cNvPr id="2" name="Slide Number Placeholder 3">
            <a:extLst>
              <a:ext uri="{FF2B5EF4-FFF2-40B4-BE49-F238E27FC236}">
                <a16:creationId xmlns:a16="http://schemas.microsoft.com/office/drawing/2014/main" id="{1A6B5403-D616-CB85-BBC0-F892807FAF6C}"/>
              </a:ext>
            </a:extLst>
          </p:cNvPr>
          <p:cNvSpPr>
            <a:spLocks noGrp="1"/>
          </p:cNvSpPr>
          <p:nvPr>
            <p:ph type="sldNum" sz="quarter" idx="10"/>
          </p:nvPr>
        </p:nvSpPr>
        <p:spPr>
          <a:xfrm>
            <a:off x="8429625" y="4789574"/>
            <a:ext cx="226125" cy="132946"/>
          </a:xfrm>
        </p:spPr>
        <p:txBody>
          <a:bodyPr/>
          <a:lstStyle/>
          <a:p>
            <a:pPr>
              <a:spcAft>
                <a:spcPts val="600"/>
              </a:spcAft>
            </a:pPr>
            <a:fld id="{E6316B6A-336A-44FF-82DA-A4D1594FA055}" type="slidenum">
              <a:rPr lang="en-AU" noProof="0" smtClean="0"/>
              <a:pPr>
                <a:spcAft>
                  <a:spcPts val="600"/>
                </a:spcAft>
              </a:pPr>
              <a:t>16</a:t>
            </a:fld>
            <a:endParaRPr lang="en-AU" noProof="0" dirty="0"/>
          </a:p>
        </p:txBody>
      </p:sp>
      <p:pic>
        <p:nvPicPr>
          <p:cNvPr id="4" name="Picture 3">
            <a:extLst>
              <a:ext uri="{FF2B5EF4-FFF2-40B4-BE49-F238E27FC236}">
                <a16:creationId xmlns:a16="http://schemas.microsoft.com/office/drawing/2014/main" id="{F212FFBF-AC5B-818B-26AB-DB66E8089A66}"/>
              </a:ext>
            </a:extLst>
          </p:cNvPr>
          <p:cNvPicPr>
            <a:picLocks noChangeAspect="1"/>
          </p:cNvPicPr>
          <p:nvPr/>
        </p:nvPicPr>
        <p:blipFill>
          <a:blip r:embed="rId4"/>
          <a:stretch>
            <a:fillRect/>
          </a:stretch>
        </p:blipFill>
        <p:spPr>
          <a:xfrm>
            <a:off x="518910" y="4765358"/>
            <a:ext cx="4560203" cy="438950"/>
          </a:xfrm>
          <a:prstGeom prst="rect">
            <a:avLst/>
          </a:prstGeom>
        </p:spPr>
      </p:pic>
    </p:spTree>
    <p:extLst>
      <p:ext uri="{BB962C8B-B14F-4D97-AF65-F5344CB8AC3E}">
        <p14:creationId xmlns:p14="http://schemas.microsoft.com/office/powerpoint/2010/main" val="264885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D9454-A7A8-5DA0-52CD-2670E7DBECB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05BB563-7DE9-9686-BE89-C12E6FD9CE80}"/>
              </a:ext>
            </a:extLst>
          </p:cNvPr>
          <p:cNvSpPr txBox="1"/>
          <p:nvPr/>
        </p:nvSpPr>
        <p:spPr>
          <a:xfrm>
            <a:off x="293778" y="1268880"/>
            <a:ext cx="3254222" cy="2585323"/>
          </a:xfrm>
          <a:prstGeom prst="rect">
            <a:avLst/>
          </a:prstGeom>
          <a:noFill/>
        </p:spPr>
        <p:txBody>
          <a:bodyPr wrap="square">
            <a:spAutoFit/>
          </a:bodyPr>
          <a:lstStyle/>
          <a:p>
            <a:r>
              <a:rPr lang="en-AU" sz="1800" dirty="0"/>
              <a:t>All healthcare workers have a role to play in ensuring patient and healthcare worker safety and a clean and safe healthcare environment.</a:t>
            </a:r>
            <a:br>
              <a:rPr lang="en-AU" sz="1800" dirty="0"/>
            </a:br>
            <a:br>
              <a:rPr lang="en-AU" sz="1800" dirty="0"/>
            </a:br>
            <a:r>
              <a:rPr lang="en-AU" sz="1800" dirty="0"/>
              <a:t>A fundamental part of this role is performing </a:t>
            </a:r>
            <a:r>
              <a:rPr lang="en-AU" sz="1800" b="1" dirty="0"/>
              <a:t>hand hygiene </a:t>
            </a:r>
            <a:r>
              <a:rPr lang="en-AU" sz="1800" dirty="0"/>
              <a:t>correctly, at the right time.</a:t>
            </a:r>
          </a:p>
        </p:txBody>
      </p:sp>
      <p:pic>
        <p:nvPicPr>
          <p:cNvPr id="12" name="Picture 11" descr="A person washing their hands&#10;&#10;AI-generated content may be incorrect.">
            <a:extLst>
              <a:ext uri="{FF2B5EF4-FFF2-40B4-BE49-F238E27FC236}">
                <a16:creationId xmlns:a16="http://schemas.microsoft.com/office/drawing/2014/main" id="{9AF2F1F2-201A-F5FE-9AE3-AC5D3F4E3EFB}"/>
              </a:ext>
            </a:extLst>
          </p:cNvPr>
          <p:cNvPicPr>
            <a:picLocks noChangeAspect="1"/>
          </p:cNvPicPr>
          <p:nvPr/>
        </p:nvPicPr>
        <p:blipFill>
          <a:blip r:embed="rId3"/>
          <a:stretch>
            <a:fillRect/>
          </a:stretch>
        </p:blipFill>
        <p:spPr>
          <a:xfrm>
            <a:off x="4861027" y="1268880"/>
            <a:ext cx="3923249" cy="2605740"/>
          </a:xfrm>
          <a:prstGeom prst="rect">
            <a:avLst/>
          </a:prstGeom>
        </p:spPr>
      </p:pic>
      <p:pic>
        <p:nvPicPr>
          <p:cNvPr id="2" name="Picture 1">
            <a:extLst>
              <a:ext uri="{FF2B5EF4-FFF2-40B4-BE49-F238E27FC236}">
                <a16:creationId xmlns:a16="http://schemas.microsoft.com/office/drawing/2014/main" id="{2488F6C6-69D5-EC8B-6D44-516699E6D75B}"/>
              </a:ext>
            </a:extLst>
          </p:cNvPr>
          <p:cNvPicPr>
            <a:picLocks noChangeAspect="1"/>
          </p:cNvPicPr>
          <p:nvPr/>
        </p:nvPicPr>
        <p:blipFill>
          <a:blip r:embed="rId4"/>
          <a:stretch>
            <a:fillRect/>
          </a:stretch>
        </p:blipFill>
        <p:spPr>
          <a:xfrm>
            <a:off x="300824" y="4704550"/>
            <a:ext cx="4560203" cy="438950"/>
          </a:xfrm>
          <a:prstGeom prst="rect">
            <a:avLst/>
          </a:prstGeom>
        </p:spPr>
      </p:pic>
    </p:spTree>
    <p:extLst>
      <p:ext uri="{BB962C8B-B14F-4D97-AF65-F5344CB8AC3E}">
        <p14:creationId xmlns:p14="http://schemas.microsoft.com/office/powerpoint/2010/main" val="3320285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AEE8ACE-4F4A-98F4-1111-9E234AD4AF3F}"/>
              </a:ext>
            </a:extLst>
          </p:cNvPr>
          <p:cNvSpPr>
            <a:spLocks noGrp="1"/>
          </p:cNvSpPr>
          <p:nvPr>
            <p:ph type="title"/>
          </p:nvPr>
        </p:nvSpPr>
        <p:spPr>
          <a:prstGeom prst="rect">
            <a:avLst/>
          </a:prstGeom>
        </p:spPr>
        <p:txBody>
          <a:bodyPr/>
          <a:lstStyle/>
          <a:p>
            <a:pPr algn="ctr"/>
            <a:r>
              <a:rPr lang="en-AU" dirty="0"/>
              <a:t>Questions?</a:t>
            </a:r>
          </a:p>
        </p:txBody>
      </p:sp>
    </p:spTree>
    <p:extLst>
      <p:ext uri="{BB962C8B-B14F-4D97-AF65-F5344CB8AC3E}">
        <p14:creationId xmlns:p14="http://schemas.microsoft.com/office/powerpoint/2010/main" val="2178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EDFD84-3D15-7A2D-938E-CC1C957F6E09}"/>
              </a:ext>
            </a:extLst>
          </p:cNvPr>
          <p:cNvSpPr>
            <a:spLocks noGrp="1"/>
          </p:cNvSpPr>
          <p:nvPr>
            <p:ph type="body" idx="18"/>
          </p:nvPr>
        </p:nvSpPr>
        <p:spPr/>
        <p:txBody>
          <a:bodyPr/>
          <a:lstStyle/>
          <a:p>
            <a:r>
              <a:rPr lang="en-AU" dirty="0"/>
              <a:t>© Australian Commission on Safety and Quality in Health Care 2026</a:t>
            </a:r>
          </a:p>
          <a:p>
            <a:endParaRPr lang="en-AU" dirty="0"/>
          </a:p>
        </p:txBody>
      </p:sp>
      <p:sp>
        <p:nvSpPr>
          <p:cNvPr id="11" name="Text Placeholder 1">
            <a:extLst>
              <a:ext uri="{FF2B5EF4-FFF2-40B4-BE49-F238E27FC236}">
                <a16:creationId xmlns:a16="http://schemas.microsoft.com/office/drawing/2014/main" id="{32951C80-1ACF-C59E-EC10-23E776B96697}"/>
              </a:ext>
            </a:extLst>
          </p:cNvPr>
          <p:cNvSpPr>
            <a:spLocks noGrp="1"/>
          </p:cNvSpPr>
          <p:nvPr>
            <p:ph type="body" idx="16"/>
          </p:nvPr>
        </p:nvSpPr>
        <p:spPr>
          <a:xfrm>
            <a:off x="488248" y="2931095"/>
            <a:ext cx="4278734" cy="1600564"/>
          </a:xfrm>
        </p:spPr>
        <p:txBody>
          <a:bodyPr/>
          <a:lstStyle/>
          <a:p>
            <a:r>
              <a:rPr lang="en-AU" dirty="0"/>
              <a:t>T. +61 2 9126 3600</a:t>
            </a:r>
          </a:p>
          <a:p>
            <a:r>
              <a:rPr lang="en-AU" dirty="0"/>
              <a:t>Level 5, 255 Elizabeth St</a:t>
            </a:r>
          </a:p>
          <a:p>
            <a:r>
              <a:rPr lang="en-AU" dirty="0"/>
              <a:t>Sydney NSW 2000 Australia</a:t>
            </a:r>
          </a:p>
          <a:p>
            <a:endParaRPr lang="en-AU" dirty="0"/>
          </a:p>
          <a:p>
            <a:r>
              <a:rPr lang="en-AU" b="1" dirty="0" err="1">
                <a:solidFill>
                  <a:srgbClr val="FFC6A0"/>
                </a:solidFill>
              </a:rPr>
              <a:t>safetyandquality.gov.au</a:t>
            </a:r>
            <a:endParaRPr lang="en-AU" b="1" dirty="0">
              <a:solidFill>
                <a:srgbClr val="FFC6A0"/>
              </a:solidFill>
            </a:endParaRPr>
          </a:p>
        </p:txBody>
      </p:sp>
    </p:spTree>
    <p:extLst>
      <p:ext uri="{BB962C8B-B14F-4D97-AF65-F5344CB8AC3E}">
        <p14:creationId xmlns:p14="http://schemas.microsoft.com/office/powerpoint/2010/main" val="2843693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up of a border&#10;&#10;AI-generated content may be incorrect.">
            <a:extLst>
              <a:ext uri="{FF2B5EF4-FFF2-40B4-BE49-F238E27FC236}">
                <a16:creationId xmlns:a16="http://schemas.microsoft.com/office/drawing/2014/main" id="{C27794B3-1B16-EF72-4434-7EA5EB4EBE1F}"/>
              </a:ext>
            </a:extLst>
          </p:cNvPr>
          <p:cNvPicPr>
            <a:picLocks noChangeAspect="1"/>
          </p:cNvPicPr>
          <p:nvPr/>
        </p:nvPicPr>
        <p:blipFill>
          <a:blip r:embed="rId3"/>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77CDA43-7DE6-5147-6CCB-AB928B24057C}"/>
              </a:ext>
            </a:extLst>
          </p:cNvPr>
          <p:cNvSpPr>
            <a:spLocks noGrp="1"/>
          </p:cNvSpPr>
          <p:nvPr>
            <p:ph type="title"/>
          </p:nvPr>
        </p:nvSpPr>
        <p:spPr/>
        <p:txBody>
          <a:bodyPr/>
          <a:lstStyle/>
          <a:p>
            <a:r>
              <a:rPr lang="en-AU" dirty="0"/>
              <a:t>Acknowledgement of Country</a:t>
            </a:r>
          </a:p>
        </p:txBody>
      </p:sp>
      <p:sp>
        <p:nvSpPr>
          <p:cNvPr id="4" name="Slide Number Placeholder 3">
            <a:extLst>
              <a:ext uri="{FF2B5EF4-FFF2-40B4-BE49-F238E27FC236}">
                <a16:creationId xmlns:a16="http://schemas.microsoft.com/office/drawing/2014/main" id="{BD9CCBB2-7407-9C47-8D19-770D2888D423}"/>
              </a:ext>
            </a:extLst>
          </p:cNvPr>
          <p:cNvSpPr>
            <a:spLocks noGrp="1"/>
          </p:cNvSpPr>
          <p:nvPr>
            <p:ph type="sldNum" sz="quarter" idx="12"/>
          </p:nvPr>
        </p:nvSpPr>
        <p:spPr/>
        <p:txBody>
          <a:bodyPr/>
          <a:lstStyle/>
          <a:p>
            <a:fld id="{E6316B6A-336A-44FF-82DA-A4D1594FA055}" type="slidenum">
              <a:rPr lang="en-AU" noProof="0" smtClean="0"/>
              <a:t>2</a:t>
            </a:fld>
            <a:endParaRPr lang="en-AU" noProof="0"/>
          </a:p>
        </p:txBody>
      </p:sp>
      <p:sp>
        <p:nvSpPr>
          <p:cNvPr id="7" name="TextBox 6">
            <a:extLst>
              <a:ext uri="{FF2B5EF4-FFF2-40B4-BE49-F238E27FC236}">
                <a16:creationId xmlns:a16="http://schemas.microsoft.com/office/drawing/2014/main" id="{B86C8EAB-A6E4-C9AF-8C1E-9C16B62B535D}"/>
              </a:ext>
            </a:extLst>
          </p:cNvPr>
          <p:cNvSpPr txBox="1"/>
          <p:nvPr/>
        </p:nvSpPr>
        <p:spPr>
          <a:xfrm>
            <a:off x="488250" y="1350142"/>
            <a:ext cx="3898400" cy="2295244"/>
          </a:xfrm>
          <a:prstGeom prst="rect">
            <a:avLst/>
          </a:prstGeom>
          <a:noFill/>
        </p:spPr>
        <p:txBody>
          <a:bodyPr wrap="square" lIns="0" rtlCol="0">
            <a:spAutoFit/>
          </a:bodyPr>
          <a:lstStyle/>
          <a:p>
            <a:pPr>
              <a:lnSpc>
                <a:spcPct val="113000"/>
              </a:lnSpc>
              <a:buNone/>
            </a:pPr>
            <a:r>
              <a:rPr lang="en-AU" sz="1600" dirty="0">
                <a:effectLst/>
              </a:rPr>
              <a:t>The Australian Commission on Safety and Quality in Health Care pay respect to the Gadigal people as the Traditional Custodians of Country where the Commission's office is located. We extend that respect to all Aboriginal and Torres Strait Islander peoples, and their deep time connections to land, water and sky.</a:t>
            </a:r>
            <a:endParaRPr lang="en-AU" sz="1600" dirty="0"/>
          </a:p>
        </p:txBody>
      </p:sp>
      <p:sp>
        <p:nvSpPr>
          <p:cNvPr id="8" name="TextBox 7">
            <a:extLst>
              <a:ext uri="{FF2B5EF4-FFF2-40B4-BE49-F238E27FC236}">
                <a16:creationId xmlns:a16="http://schemas.microsoft.com/office/drawing/2014/main" id="{C164811C-CD5C-0284-5043-852E0D923847}"/>
              </a:ext>
            </a:extLst>
          </p:cNvPr>
          <p:cNvSpPr txBox="1"/>
          <p:nvPr/>
        </p:nvSpPr>
        <p:spPr>
          <a:xfrm>
            <a:off x="4644287" y="1350142"/>
            <a:ext cx="3898400" cy="2796343"/>
          </a:xfrm>
          <a:prstGeom prst="rect">
            <a:avLst/>
          </a:prstGeom>
          <a:noFill/>
        </p:spPr>
        <p:txBody>
          <a:bodyPr wrap="square" lIns="0" rIns="0" bIns="0" rtlCol="0">
            <a:spAutoFit/>
          </a:bodyPr>
          <a:lstStyle/>
          <a:p>
            <a:pPr>
              <a:lnSpc>
                <a:spcPct val="113000"/>
              </a:lnSpc>
            </a:pPr>
            <a:r>
              <a:rPr lang="en-AU" sz="1600" dirty="0">
                <a:effectLst/>
              </a:rPr>
              <a:t>We recognise that knowledge about healthy Country, community and culture has been developed by Aboriginal and Torres Strait Islander peoples over tens of thousands of years and has been shared for generations. We are committed to partnering with and learning from Aboriginal and Torres Strait Islander peoples through the work that we do</a:t>
            </a:r>
            <a:r>
              <a:rPr lang="en-AU" sz="1600" dirty="0"/>
              <a:t>.</a:t>
            </a:r>
          </a:p>
          <a:p>
            <a:pPr>
              <a:lnSpc>
                <a:spcPct val="113000"/>
              </a:lnSpc>
            </a:pPr>
            <a:endParaRPr lang="en-AU" sz="1600" dirty="0"/>
          </a:p>
        </p:txBody>
      </p:sp>
    </p:spTree>
    <p:extLst>
      <p:ext uri="{BB962C8B-B14F-4D97-AF65-F5344CB8AC3E}">
        <p14:creationId xmlns:p14="http://schemas.microsoft.com/office/powerpoint/2010/main" val="3748451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3D4D9-FAAB-34BC-B780-861C7A78E36A}"/>
              </a:ext>
            </a:extLst>
          </p:cNvPr>
          <p:cNvSpPr>
            <a:spLocks noGrp="1"/>
          </p:cNvSpPr>
          <p:nvPr>
            <p:ph type="title"/>
          </p:nvPr>
        </p:nvSpPr>
        <p:spPr/>
        <p:txBody>
          <a:bodyPr/>
          <a:lstStyle/>
          <a:p>
            <a:r>
              <a:rPr lang="en-AU" dirty="0"/>
              <a:t>Learning objectives</a:t>
            </a:r>
          </a:p>
        </p:txBody>
      </p:sp>
      <p:sp>
        <p:nvSpPr>
          <p:cNvPr id="3" name="Slide Number Placeholder 2">
            <a:extLst>
              <a:ext uri="{FF2B5EF4-FFF2-40B4-BE49-F238E27FC236}">
                <a16:creationId xmlns:a16="http://schemas.microsoft.com/office/drawing/2014/main" id="{B7FBD7AD-A214-565B-C10B-867411C83C37}"/>
              </a:ext>
            </a:extLst>
          </p:cNvPr>
          <p:cNvSpPr>
            <a:spLocks noGrp="1"/>
          </p:cNvSpPr>
          <p:nvPr>
            <p:ph type="sldNum" sz="quarter" idx="10"/>
          </p:nvPr>
        </p:nvSpPr>
        <p:spPr/>
        <p:txBody>
          <a:bodyPr/>
          <a:lstStyle/>
          <a:p>
            <a:fld id="{E6316B6A-336A-44FF-82DA-A4D1594FA055}" type="slidenum">
              <a:rPr lang="en-AU" smtClean="0"/>
              <a:pPr/>
              <a:t>3</a:t>
            </a:fld>
            <a:endParaRPr lang="en-AU"/>
          </a:p>
        </p:txBody>
      </p:sp>
      <p:sp>
        <p:nvSpPr>
          <p:cNvPr id="4" name="Footer Placeholder 3">
            <a:extLst>
              <a:ext uri="{FF2B5EF4-FFF2-40B4-BE49-F238E27FC236}">
                <a16:creationId xmlns:a16="http://schemas.microsoft.com/office/drawing/2014/main" id="{8B80F5C6-B977-8188-FE27-22927B4B62FB}"/>
              </a:ext>
            </a:extLst>
          </p:cNvPr>
          <p:cNvSpPr>
            <a:spLocks noGrp="1"/>
          </p:cNvSpPr>
          <p:nvPr>
            <p:ph type="ftr" sz="quarter" idx="11"/>
          </p:nvPr>
        </p:nvSpPr>
        <p:spPr/>
        <p:txBody>
          <a:bodyPr/>
          <a:lstStyle/>
          <a:p>
            <a:r>
              <a:rPr lang="en-US" dirty="0"/>
              <a:t>The basics of hand hygiene</a:t>
            </a:r>
            <a:endParaRPr lang="en-AU" dirty="0"/>
          </a:p>
        </p:txBody>
      </p:sp>
      <p:sp>
        <p:nvSpPr>
          <p:cNvPr id="5" name="Text Placeholder 4">
            <a:extLst>
              <a:ext uri="{FF2B5EF4-FFF2-40B4-BE49-F238E27FC236}">
                <a16:creationId xmlns:a16="http://schemas.microsoft.com/office/drawing/2014/main" id="{B397471C-36A9-1FBF-FAF5-BA31A6A1A301}"/>
              </a:ext>
            </a:extLst>
          </p:cNvPr>
          <p:cNvSpPr>
            <a:spLocks noGrp="1"/>
          </p:cNvSpPr>
          <p:nvPr>
            <p:ph type="body" sz="quarter" idx="13"/>
          </p:nvPr>
        </p:nvSpPr>
        <p:spPr/>
        <p:txBody>
          <a:bodyPr/>
          <a:lstStyle/>
          <a:p>
            <a:pPr marL="285750" indent="-285750">
              <a:buFont typeface="Arial" panose="020B0604020202020204" pitchFamily="34" charset="0"/>
              <a:buChar char="•"/>
            </a:pPr>
            <a:r>
              <a:rPr lang="en-AU" b="0" dirty="0"/>
              <a:t>Know what hand hygiene is and why it is important </a:t>
            </a:r>
          </a:p>
          <a:p>
            <a:pPr marL="285750" indent="-285750">
              <a:buFont typeface="Arial" panose="020B0604020202020204" pitchFamily="34" charset="0"/>
              <a:buChar char="•"/>
            </a:pPr>
            <a:r>
              <a:rPr lang="en-AU" b="0" dirty="0"/>
              <a:t>Know when and how to perform good hand hygiene </a:t>
            </a:r>
          </a:p>
          <a:p>
            <a:pPr marL="285750" indent="-285750">
              <a:buFont typeface="Arial" panose="020B0604020202020204" pitchFamily="34" charset="0"/>
              <a:buChar char="•"/>
            </a:pPr>
            <a:r>
              <a:rPr lang="en-AU" b="0" dirty="0"/>
              <a:t>Know how to look after your hands</a:t>
            </a:r>
          </a:p>
          <a:p>
            <a:pPr marL="285750" indent="-285750">
              <a:buFont typeface="Arial" panose="020B0604020202020204" pitchFamily="34" charset="0"/>
              <a:buChar char="•"/>
            </a:pPr>
            <a:r>
              <a:rPr lang="en-AU" b="0" dirty="0"/>
              <a:t>Know why hand hygiene compliance is monitored </a:t>
            </a:r>
          </a:p>
          <a:p>
            <a:endParaRPr lang="en-AU" dirty="0"/>
          </a:p>
        </p:txBody>
      </p:sp>
    </p:spTree>
    <p:extLst>
      <p:ext uri="{BB962C8B-B14F-4D97-AF65-F5344CB8AC3E}">
        <p14:creationId xmlns:p14="http://schemas.microsoft.com/office/powerpoint/2010/main" val="416548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50A8F7-FDB0-1A89-81D1-870C63EDE914}"/>
              </a:ext>
            </a:extLst>
          </p:cNvPr>
          <p:cNvSpPr>
            <a:spLocks noGrp="1"/>
          </p:cNvSpPr>
          <p:nvPr>
            <p:ph type="body" sz="quarter" idx="13"/>
          </p:nvPr>
        </p:nvSpPr>
        <p:spPr/>
        <p:txBody>
          <a:bodyPr>
            <a:normAutofit lnSpcReduction="10000"/>
          </a:bodyPr>
          <a:lstStyle/>
          <a:p>
            <a:pPr marL="0" indent="0">
              <a:lnSpc>
                <a:spcPct val="104000"/>
              </a:lnSpc>
              <a:spcAft>
                <a:spcPts val="600"/>
              </a:spcAft>
              <a:buNone/>
            </a:pPr>
            <a:r>
              <a:rPr lang="en-US" b="0" i="0" u="none" strike="noStrike" dirty="0">
                <a:effectLst/>
              </a:rPr>
              <a:t>The Australian Commission on Safety and Quality in Health Care (the Commission) established the </a:t>
            </a:r>
            <a:r>
              <a:rPr lang="en-US" b="0" i="0" u="none" strike="noStrike" dirty="0">
                <a:effectLst/>
                <a:hlinkClick r:id="rId3"/>
              </a:rPr>
              <a:t>National Hand Hygiene Initiative</a:t>
            </a:r>
            <a:r>
              <a:rPr lang="en-US" b="0" i="0" u="none" strike="noStrike" dirty="0">
                <a:effectLst/>
              </a:rPr>
              <a:t> (NHHI) to prevent and reduce healthcare-associated infections in Australian healthcare settings.</a:t>
            </a:r>
          </a:p>
          <a:p>
            <a:pPr marL="0" indent="0">
              <a:lnSpc>
                <a:spcPct val="104000"/>
              </a:lnSpc>
              <a:spcBef>
                <a:spcPts val="600"/>
              </a:spcBef>
              <a:buNone/>
            </a:pPr>
            <a:r>
              <a:rPr lang="en-US" b="0" i="0" u="none" strike="noStrike" dirty="0">
                <a:effectLst/>
              </a:rPr>
              <a:t>Key elements of the NHHI are:</a:t>
            </a:r>
          </a:p>
          <a:p>
            <a:pPr marL="355600" indent="-355600">
              <a:lnSpc>
                <a:spcPct val="104000"/>
              </a:lnSpc>
              <a:spcBef>
                <a:spcPts val="600"/>
              </a:spcBef>
              <a:buSzPct val="100000"/>
              <a:buFont typeface="Arial" panose="020B0604020202020204" pitchFamily="34" charset="0"/>
              <a:buChar char="•"/>
            </a:pPr>
            <a:r>
              <a:rPr lang="en-US" dirty="0"/>
              <a:t>promoting the use of alcohol-based hand rub at the point of care</a:t>
            </a:r>
          </a:p>
          <a:p>
            <a:pPr marL="355600" indent="-355600">
              <a:lnSpc>
                <a:spcPct val="104000"/>
              </a:lnSpc>
              <a:spcBef>
                <a:spcPts val="600"/>
              </a:spcBef>
              <a:buSzPct val="100000"/>
              <a:buFont typeface="Arial" panose="020B0604020202020204" pitchFamily="34" charset="0"/>
              <a:buChar char="•"/>
            </a:pPr>
            <a:r>
              <a:rPr lang="en-US" dirty="0"/>
              <a:t>ensuring standardised hand hygiene and infection prevention and control education</a:t>
            </a:r>
          </a:p>
          <a:p>
            <a:pPr marL="355600" indent="-355600">
              <a:lnSpc>
                <a:spcPct val="104000"/>
              </a:lnSpc>
              <a:spcBef>
                <a:spcPts val="600"/>
              </a:spcBef>
              <a:buSzPct val="100000"/>
              <a:buFont typeface="Arial" panose="020B0604020202020204" pitchFamily="34" charset="0"/>
              <a:buChar char="•"/>
            </a:pPr>
            <a:r>
              <a:rPr lang="en-US" dirty="0"/>
              <a:t>monitoring hand hygiene compliance and providing feedback,</a:t>
            </a:r>
            <a:br>
              <a:rPr lang="en-US" dirty="0"/>
            </a:br>
            <a:r>
              <a:rPr lang="en-US" dirty="0"/>
              <a:t>as part of a quality improvement approach</a:t>
            </a:r>
          </a:p>
          <a:p>
            <a:pPr marL="355600" indent="-355600">
              <a:lnSpc>
                <a:spcPct val="104000"/>
              </a:lnSpc>
              <a:spcBef>
                <a:spcPts val="600"/>
              </a:spcBef>
              <a:buSzPct val="100000"/>
              <a:buFont typeface="Arial" panose="020B0604020202020204" pitchFamily="34" charset="0"/>
              <a:buChar char="•"/>
            </a:pPr>
            <a:r>
              <a:rPr lang="en-US" dirty="0"/>
              <a:t>identifying targeted opportunities for improving hand hygiene</a:t>
            </a:r>
            <a:br>
              <a:rPr lang="en-US" dirty="0"/>
            </a:br>
            <a:r>
              <a:rPr lang="en-US" dirty="0"/>
              <a:t>compliance.</a:t>
            </a:r>
            <a:endParaRPr lang="en-AU" dirty="0"/>
          </a:p>
        </p:txBody>
      </p:sp>
      <p:sp>
        <p:nvSpPr>
          <p:cNvPr id="2" name="Title 1">
            <a:extLst>
              <a:ext uri="{FF2B5EF4-FFF2-40B4-BE49-F238E27FC236}">
                <a16:creationId xmlns:a16="http://schemas.microsoft.com/office/drawing/2014/main" id="{4A10DE3F-EA0D-6E43-8DF4-2C931E7F05ED}"/>
              </a:ext>
            </a:extLst>
          </p:cNvPr>
          <p:cNvSpPr>
            <a:spLocks noGrp="1"/>
          </p:cNvSpPr>
          <p:nvPr>
            <p:ph type="title"/>
          </p:nvPr>
        </p:nvSpPr>
        <p:spPr/>
        <p:txBody>
          <a:bodyPr anchor="t">
            <a:normAutofit/>
          </a:bodyPr>
          <a:lstStyle/>
          <a:p>
            <a:r>
              <a:rPr lang="en-US" dirty="0"/>
              <a:t>The National Hand Hygiene Initiative</a:t>
            </a:r>
          </a:p>
        </p:txBody>
      </p:sp>
      <p:sp>
        <p:nvSpPr>
          <p:cNvPr id="14" name="Slide Number Placeholder 3">
            <a:extLst>
              <a:ext uri="{FF2B5EF4-FFF2-40B4-BE49-F238E27FC236}">
                <a16:creationId xmlns:a16="http://schemas.microsoft.com/office/drawing/2014/main" id="{E217F983-E98A-8BE2-BEEC-BA826D2D53A8}"/>
              </a:ext>
            </a:extLst>
          </p:cNvPr>
          <p:cNvSpPr>
            <a:spLocks noGrp="1"/>
          </p:cNvSpPr>
          <p:nvPr>
            <p:ph type="sldNum" sz="quarter" idx="10"/>
          </p:nvPr>
        </p:nvSpPr>
        <p:spPr/>
        <p:txBody>
          <a:bodyPr/>
          <a:lstStyle/>
          <a:p>
            <a:pPr>
              <a:spcAft>
                <a:spcPts val="600"/>
              </a:spcAft>
            </a:pPr>
            <a:fld id="{E6316B6A-336A-44FF-82DA-A4D1594FA055}" type="slidenum">
              <a:rPr lang="en-AU" noProof="0" smtClean="0"/>
              <a:pPr>
                <a:spcAft>
                  <a:spcPts val="600"/>
                </a:spcAft>
              </a:pPr>
              <a:t>4</a:t>
            </a:fld>
            <a:endParaRPr lang="en-AU" noProof="0"/>
          </a:p>
        </p:txBody>
      </p:sp>
      <p:sp>
        <p:nvSpPr>
          <p:cNvPr id="3" name="Footer Placeholder 3">
            <a:extLst>
              <a:ext uri="{FF2B5EF4-FFF2-40B4-BE49-F238E27FC236}">
                <a16:creationId xmlns:a16="http://schemas.microsoft.com/office/drawing/2014/main" id="{2F4DB5AB-5F18-55F9-B13F-E4753BA97F69}"/>
              </a:ext>
            </a:extLst>
          </p:cNvPr>
          <p:cNvSpPr>
            <a:spLocks noGrp="1"/>
          </p:cNvSpPr>
          <p:nvPr>
            <p:ph type="ftr" sz="quarter" idx="11"/>
          </p:nvPr>
        </p:nvSpPr>
        <p:spPr>
          <a:xfrm>
            <a:off x="608618" y="4789574"/>
            <a:ext cx="2801332" cy="132946"/>
          </a:xfrm>
        </p:spPr>
        <p:txBody>
          <a:bodyPr/>
          <a:lstStyle/>
          <a:p>
            <a:r>
              <a:rPr lang="en-US" dirty="0"/>
              <a:t>The basics of hand hygiene</a:t>
            </a:r>
            <a:endParaRPr lang="en-AU" dirty="0"/>
          </a:p>
        </p:txBody>
      </p:sp>
    </p:spTree>
    <p:extLst>
      <p:ext uri="{BB962C8B-B14F-4D97-AF65-F5344CB8AC3E}">
        <p14:creationId xmlns:p14="http://schemas.microsoft.com/office/powerpoint/2010/main" val="222727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64CD3-B93C-BB57-C48C-1F199E951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CF01BB-6661-C6D3-CA1D-7C1875894F9F}"/>
              </a:ext>
            </a:extLst>
          </p:cNvPr>
          <p:cNvSpPr>
            <a:spLocks noGrp="1"/>
          </p:cNvSpPr>
          <p:nvPr>
            <p:ph type="title"/>
          </p:nvPr>
        </p:nvSpPr>
        <p:spPr/>
        <p:txBody>
          <a:bodyPr anchor="t">
            <a:noAutofit/>
          </a:bodyPr>
          <a:lstStyle/>
          <a:p>
            <a:r>
              <a:rPr lang="en-AU" dirty="0"/>
              <a:t>What is hand hygiene and why is it important?</a:t>
            </a:r>
            <a:endParaRPr lang="en-US" dirty="0"/>
          </a:p>
        </p:txBody>
      </p:sp>
      <p:sp>
        <p:nvSpPr>
          <p:cNvPr id="14" name="Slide Number Placeholder 3">
            <a:extLst>
              <a:ext uri="{FF2B5EF4-FFF2-40B4-BE49-F238E27FC236}">
                <a16:creationId xmlns:a16="http://schemas.microsoft.com/office/drawing/2014/main" id="{C1612AB6-BA87-64A2-2E08-7F6EECCD2EFE}"/>
              </a:ext>
            </a:extLst>
          </p:cNvPr>
          <p:cNvSpPr>
            <a:spLocks noGrp="1"/>
          </p:cNvSpPr>
          <p:nvPr>
            <p:ph type="sldNum" sz="quarter" idx="10"/>
          </p:nvPr>
        </p:nvSpPr>
        <p:spPr/>
        <p:txBody>
          <a:bodyPr/>
          <a:lstStyle/>
          <a:p>
            <a:pPr>
              <a:spcAft>
                <a:spcPts val="600"/>
              </a:spcAft>
            </a:pPr>
            <a:fld id="{E6316B6A-336A-44FF-82DA-A4D1594FA055}" type="slidenum">
              <a:rPr lang="en-AU" noProof="0" smtClean="0"/>
              <a:pPr>
                <a:spcAft>
                  <a:spcPts val="600"/>
                </a:spcAft>
              </a:pPr>
              <a:t>5</a:t>
            </a:fld>
            <a:endParaRPr lang="en-AU" noProof="0"/>
          </a:p>
        </p:txBody>
      </p:sp>
      <p:sp>
        <p:nvSpPr>
          <p:cNvPr id="5" name="TextBox 4">
            <a:extLst>
              <a:ext uri="{FF2B5EF4-FFF2-40B4-BE49-F238E27FC236}">
                <a16:creationId xmlns:a16="http://schemas.microsoft.com/office/drawing/2014/main" id="{0475E1D6-20D6-69E5-D9AD-39967A337895}"/>
              </a:ext>
            </a:extLst>
          </p:cNvPr>
          <p:cNvSpPr txBox="1"/>
          <p:nvPr/>
        </p:nvSpPr>
        <p:spPr>
          <a:xfrm>
            <a:off x="488250" y="1856868"/>
            <a:ext cx="7879236" cy="2492990"/>
          </a:xfrm>
          <a:prstGeom prst="rect">
            <a:avLst/>
          </a:prstGeom>
          <a:noFill/>
        </p:spPr>
        <p:txBody>
          <a:bodyPr wrap="square">
            <a:spAutoFit/>
          </a:bodyPr>
          <a:lstStyle/>
          <a:p>
            <a:pPr marL="0" indent="0">
              <a:spcBef>
                <a:spcPts val="900"/>
              </a:spcBef>
              <a:buSzPct val="100000"/>
              <a:buNone/>
            </a:pPr>
            <a:r>
              <a:rPr lang="en-AU" sz="1600" dirty="0">
                <a:solidFill>
                  <a:schemeClr val="tx1">
                    <a:lumMod val="85000"/>
                    <a:lumOff val="15000"/>
                  </a:schemeClr>
                </a:solidFill>
                <a:latin typeface="Arial" panose="020B0604020202020204" pitchFamily="34" charset="0"/>
                <a:cs typeface="Arial" panose="020B0604020202020204" pitchFamily="34" charset="0"/>
              </a:rPr>
              <a:t>Hand hygiene is the single most effective action to prevent or reduce the spread of infectious agents/germs to patients and healthcare workers, and limits contamination of the healthcare environment.</a:t>
            </a:r>
            <a:br>
              <a:rPr lang="en-AU" sz="1600" dirty="0">
                <a:solidFill>
                  <a:schemeClr val="tx1">
                    <a:lumMod val="85000"/>
                    <a:lumOff val="15000"/>
                  </a:schemeClr>
                </a:solidFill>
                <a:latin typeface="Arial" panose="020B0604020202020204" pitchFamily="34" charset="0"/>
                <a:cs typeface="Arial" panose="020B0604020202020204" pitchFamily="34" charset="0"/>
              </a:rPr>
            </a:br>
            <a:endParaRPr lang="en-AU" sz="1600" dirty="0">
              <a:solidFill>
                <a:schemeClr val="tx1">
                  <a:lumMod val="85000"/>
                  <a:lumOff val="15000"/>
                </a:schemeClr>
              </a:solidFill>
              <a:latin typeface="Arial" panose="020B0604020202020204" pitchFamily="34" charset="0"/>
              <a:cs typeface="Arial" panose="020B0604020202020204" pitchFamily="34" charset="0"/>
            </a:endParaRPr>
          </a:p>
          <a:p>
            <a:pPr>
              <a:lnSpc>
                <a:spcPct val="90000"/>
              </a:lnSpc>
              <a:spcAft>
                <a:spcPts val="1200"/>
              </a:spcAft>
            </a:pPr>
            <a:r>
              <a:rPr lang="en-AU" sz="1600" dirty="0">
                <a:latin typeface="Arial" panose="020B0604020202020204" pitchFamily="34" charset="0"/>
                <a:cs typeface="Arial" panose="020B0604020202020204" pitchFamily="34" charset="0"/>
              </a:rPr>
              <a:t>Hand hygiene refers to actions taken to clean your hands by:</a:t>
            </a:r>
          </a:p>
          <a:p>
            <a:pPr marL="285750" indent="-285750">
              <a:lnSpc>
                <a:spcPct val="90000"/>
              </a:lnSpc>
              <a:spcAft>
                <a:spcPts val="1200"/>
              </a:spcAft>
              <a:buFont typeface="Arial" panose="020B0604020202020204" pitchFamily="34" charset="0"/>
              <a:buChar char="•"/>
            </a:pPr>
            <a:r>
              <a:rPr lang="en-AU" sz="1600" dirty="0">
                <a:latin typeface="Arial" panose="020B0604020202020204" pitchFamily="34" charset="0"/>
                <a:cs typeface="Arial" panose="020B0604020202020204" pitchFamily="34" charset="0"/>
              </a:rPr>
              <a:t>applying an alcohol-based hand rub (ABHR) to the surface of your hands (including liquids, gels and foams)</a:t>
            </a:r>
          </a:p>
          <a:p>
            <a:pPr marL="342900" indent="-342900">
              <a:lnSpc>
                <a:spcPct val="90000"/>
              </a:lnSpc>
              <a:spcAft>
                <a:spcPts val="1200"/>
              </a:spcAft>
              <a:buFont typeface="Arial" panose="020B0604020202020204" pitchFamily="34" charset="0"/>
              <a:buChar char="•"/>
            </a:pPr>
            <a:r>
              <a:rPr lang="en-AU" sz="1600" dirty="0">
                <a:latin typeface="Arial" panose="020B0604020202020204" pitchFamily="34" charset="0"/>
                <a:cs typeface="Arial" panose="020B0604020202020204" pitchFamily="34" charset="0"/>
              </a:rPr>
              <a:t>washing your hands with soap or a soap solution (non-antimicrobial or antimicrobial) and water.</a:t>
            </a:r>
            <a:r>
              <a:rPr lang="en-AU" sz="16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4" name="Footer Placeholder 3">
            <a:extLst>
              <a:ext uri="{FF2B5EF4-FFF2-40B4-BE49-F238E27FC236}">
                <a16:creationId xmlns:a16="http://schemas.microsoft.com/office/drawing/2014/main" id="{EA9CAFFE-A71A-B922-4AA6-9AC16341E830}"/>
              </a:ext>
            </a:extLst>
          </p:cNvPr>
          <p:cNvSpPr>
            <a:spLocks noGrp="1"/>
          </p:cNvSpPr>
          <p:nvPr>
            <p:ph type="ftr" sz="quarter" idx="11"/>
          </p:nvPr>
        </p:nvSpPr>
        <p:spPr>
          <a:xfrm>
            <a:off x="608618" y="4789574"/>
            <a:ext cx="2801332" cy="132946"/>
          </a:xfrm>
        </p:spPr>
        <p:txBody>
          <a:bodyPr/>
          <a:lstStyle/>
          <a:p>
            <a:r>
              <a:rPr lang="en-US" dirty="0"/>
              <a:t>The basics of hand hygiene</a:t>
            </a:r>
            <a:endParaRPr lang="en-AU" dirty="0"/>
          </a:p>
        </p:txBody>
      </p:sp>
    </p:spTree>
    <p:extLst>
      <p:ext uri="{BB962C8B-B14F-4D97-AF65-F5344CB8AC3E}">
        <p14:creationId xmlns:p14="http://schemas.microsoft.com/office/powerpoint/2010/main" val="4284689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370D1-A80A-AF23-EC28-B0B66CB005AB}"/>
            </a:ext>
          </a:extLst>
        </p:cNvPr>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00DA49F8-D15D-4C01-925F-4BECA3D3858E}"/>
              </a:ext>
            </a:extLst>
          </p:cNvPr>
          <p:cNvSpPr>
            <a:spLocks noGrp="1"/>
          </p:cNvSpPr>
          <p:nvPr>
            <p:ph type="sldNum" sz="quarter" idx="18"/>
          </p:nvPr>
        </p:nvSpPr>
        <p:spPr/>
        <p:txBody>
          <a:bodyPr/>
          <a:lstStyle/>
          <a:p>
            <a:pPr>
              <a:spcAft>
                <a:spcPts val="600"/>
              </a:spcAft>
            </a:pPr>
            <a:fld id="{E6316B6A-336A-44FF-82DA-A4D1594FA055}" type="slidenum">
              <a:rPr lang="en-AU" noProof="0" smtClean="0"/>
              <a:pPr>
                <a:spcAft>
                  <a:spcPts val="600"/>
                </a:spcAft>
              </a:pPr>
              <a:t>6</a:t>
            </a:fld>
            <a:endParaRPr lang="en-AU" noProof="0"/>
          </a:p>
        </p:txBody>
      </p:sp>
      <p:pic>
        <p:nvPicPr>
          <p:cNvPr id="12" name="Picture Placeholder 11" descr="A close-up of a hand sanitizer&#10;&#10;AI-generated content may be incorrect.">
            <a:extLst>
              <a:ext uri="{FF2B5EF4-FFF2-40B4-BE49-F238E27FC236}">
                <a16:creationId xmlns:a16="http://schemas.microsoft.com/office/drawing/2014/main" id="{F130D5A5-51EF-6114-8F70-23CCBED3CC57}"/>
              </a:ext>
            </a:extLst>
          </p:cNvPr>
          <p:cNvPicPr>
            <a:picLocks noGrp="1" noChangeAspect="1"/>
          </p:cNvPicPr>
          <p:nvPr>
            <p:ph type="pic" sz="quarter" idx="15"/>
          </p:nvPr>
        </p:nvPicPr>
        <p:blipFill>
          <a:blip r:embed="rId3"/>
          <a:srcRect l="55754"/>
          <a:stretch>
            <a:fillRect/>
          </a:stretch>
        </p:blipFill>
        <p:spPr>
          <a:xfrm>
            <a:off x="5734052" y="0"/>
            <a:ext cx="3409948" cy="5143500"/>
          </a:xfrm>
        </p:spPr>
      </p:pic>
      <p:sp>
        <p:nvSpPr>
          <p:cNvPr id="2" name="Title 1">
            <a:extLst>
              <a:ext uri="{FF2B5EF4-FFF2-40B4-BE49-F238E27FC236}">
                <a16:creationId xmlns:a16="http://schemas.microsoft.com/office/drawing/2014/main" id="{CDE90053-79CF-E42F-0881-39A2D6226296}"/>
              </a:ext>
            </a:extLst>
          </p:cNvPr>
          <p:cNvSpPr>
            <a:spLocks noGrp="1"/>
          </p:cNvSpPr>
          <p:nvPr>
            <p:ph type="title"/>
          </p:nvPr>
        </p:nvSpPr>
        <p:spPr>
          <a:xfrm>
            <a:off x="488250" y="378142"/>
            <a:ext cx="4573350" cy="436867"/>
          </a:xfrm>
        </p:spPr>
        <p:txBody>
          <a:bodyPr anchor="t">
            <a:noAutofit/>
          </a:bodyPr>
          <a:lstStyle/>
          <a:p>
            <a:r>
              <a:rPr lang="en-AU" dirty="0"/>
              <a:t>ABHR (or hand sanitiser) </a:t>
            </a:r>
            <a:br>
              <a:rPr lang="en-AU" dirty="0"/>
            </a:br>
            <a:endParaRPr lang="en-US" dirty="0"/>
          </a:p>
        </p:txBody>
      </p:sp>
      <p:sp>
        <p:nvSpPr>
          <p:cNvPr id="3" name="Content Placeholder 4">
            <a:extLst>
              <a:ext uri="{FF2B5EF4-FFF2-40B4-BE49-F238E27FC236}">
                <a16:creationId xmlns:a16="http://schemas.microsoft.com/office/drawing/2014/main" id="{D1CC0ADE-F00D-F0E6-B785-365197B1DE67}"/>
              </a:ext>
            </a:extLst>
          </p:cNvPr>
          <p:cNvSpPr txBox="1">
            <a:spLocks/>
          </p:cNvSpPr>
          <p:nvPr/>
        </p:nvSpPr>
        <p:spPr>
          <a:xfrm>
            <a:off x="539087" y="1039616"/>
            <a:ext cx="4471676" cy="3565435"/>
          </a:xfrm>
          <a:prstGeom prst="rect">
            <a:avLst/>
          </a:prstGeom>
        </p:spPr>
        <p:txBody>
          <a:bodyPr vert="horz" lIns="0" tIns="0" rIns="0" bIns="0" rtlCol="0">
            <a:noAutofit/>
          </a:bodyPr>
          <a:lstStyle>
            <a:lvl1pPr marL="180000" indent="-180000" algn="l" defTabSz="685800" rtl="0" eaLnBrk="1" latinLnBrk="0" hangingPunct="1">
              <a:lnSpc>
                <a:spcPct val="114000"/>
              </a:lnSpc>
              <a:spcBef>
                <a:spcPts val="600"/>
              </a:spcBef>
              <a:buSzPct val="110000"/>
              <a:buFont typeface="Arial" panose="020B0604020202020204" pitchFamily="34" charset="0"/>
              <a:buChar char="•"/>
              <a:defRPr sz="1600" kern="1200">
                <a:solidFill>
                  <a:schemeClr val="tx1"/>
                </a:solidFill>
                <a:latin typeface="+mn-lt"/>
                <a:ea typeface="+mn-ea"/>
                <a:cs typeface="+mn-cs"/>
              </a:defRPr>
            </a:lvl1pPr>
            <a:lvl2pPr marL="360000" indent="-180000" algn="l" defTabSz="685800" rtl="0" eaLnBrk="1" latinLnBrk="0" hangingPunct="1">
              <a:lnSpc>
                <a:spcPct val="114000"/>
              </a:lnSpc>
              <a:spcBef>
                <a:spcPts val="300"/>
              </a:spcBef>
              <a:buSzPct val="70000"/>
              <a:buFont typeface="Courier New" panose="02070309020205020404" pitchFamily="49" charset="0"/>
              <a:buChar char="o"/>
              <a:defRPr sz="1600" kern="1200">
                <a:solidFill>
                  <a:schemeClr val="tx1"/>
                </a:solidFill>
                <a:latin typeface="+mn-lt"/>
                <a:ea typeface="+mn-ea"/>
                <a:cs typeface="+mn-cs"/>
              </a:defRPr>
            </a:lvl2pPr>
            <a:lvl3pPr marL="540000" indent="-180000" algn="l" defTabSz="685800" rtl="0" eaLnBrk="1" latinLnBrk="0" hangingPunct="1">
              <a:lnSpc>
                <a:spcPct val="114000"/>
              </a:lnSpc>
              <a:spcBef>
                <a:spcPts val="300"/>
              </a:spcBef>
              <a:buSzPct val="90000"/>
              <a:buFont typeface="Wingdings" panose="05000000000000000000" pitchFamily="2" charset="2"/>
              <a:buChar char="§"/>
              <a:defRPr sz="1600" kern="1200">
                <a:solidFill>
                  <a:schemeClr val="tx1"/>
                </a:solidFill>
                <a:latin typeface="+mn-lt"/>
                <a:ea typeface="+mn-ea"/>
                <a:cs typeface="+mn-cs"/>
              </a:defRPr>
            </a:lvl3pPr>
            <a:lvl4pPr marL="7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4pPr>
            <a:lvl5pPr marL="90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5pPr>
            <a:lvl6pPr marL="108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6pPr>
            <a:lvl7pPr marL="126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7pPr>
            <a:lvl8pPr marL="144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8pPr>
            <a:lvl9pPr marL="16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AU" dirty="0"/>
              <a:t>Is appropriate for all situations where hands are not visibly dirty and has the following advantages:</a:t>
            </a:r>
          </a:p>
          <a:p>
            <a:pPr marL="285750" indent="-285750">
              <a:spcAft>
                <a:spcPts val="600"/>
              </a:spcAft>
            </a:pPr>
            <a:r>
              <a:rPr lang="en-AU" dirty="0"/>
              <a:t>it takes only 15 to 20 seconds to decontaminate hands</a:t>
            </a:r>
          </a:p>
          <a:p>
            <a:pPr marL="285750" indent="-285750">
              <a:spcAft>
                <a:spcPts val="600"/>
              </a:spcAft>
            </a:pPr>
            <a:r>
              <a:rPr lang="en-AU" dirty="0"/>
              <a:t>it is less irritating and drying for skin than soap and water</a:t>
            </a:r>
          </a:p>
          <a:p>
            <a:pPr marL="285750" indent="-285750">
              <a:spcAft>
                <a:spcPts val="600"/>
              </a:spcAft>
            </a:pPr>
            <a:r>
              <a:rPr lang="en-AU" dirty="0"/>
              <a:t>it does not require running water or paper towels to dry hands, which reduces waste and helps achieve sustainability objectives.</a:t>
            </a:r>
          </a:p>
        </p:txBody>
      </p:sp>
      <p:sp>
        <p:nvSpPr>
          <p:cNvPr id="13" name="Rectangle 12">
            <a:extLst>
              <a:ext uri="{FF2B5EF4-FFF2-40B4-BE49-F238E27FC236}">
                <a16:creationId xmlns:a16="http://schemas.microsoft.com/office/drawing/2014/main" id="{D34D26D1-036E-8F35-005E-ED6469D92999}"/>
              </a:ext>
            </a:extLst>
          </p:cNvPr>
          <p:cNvSpPr/>
          <p:nvPr/>
        </p:nvSpPr>
        <p:spPr>
          <a:xfrm>
            <a:off x="5734052" y="0"/>
            <a:ext cx="3409948" cy="5143500"/>
          </a:xfrm>
          <a:prstGeom prst="rect">
            <a:avLst/>
          </a:prstGeom>
          <a:solidFill>
            <a:srgbClr val="FFF1E7">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DA1410A0-3B8D-99D4-AD9A-39CB9E639B97}"/>
              </a:ext>
            </a:extLst>
          </p:cNvPr>
          <p:cNvSpPr txBox="1"/>
          <p:nvPr/>
        </p:nvSpPr>
        <p:spPr>
          <a:xfrm>
            <a:off x="489600" y="4765358"/>
            <a:ext cx="4572000" cy="215444"/>
          </a:xfrm>
          <a:prstGeom prst="rect">
            <a:avLst/>
          </a:prstGeom>
          <a:noFill/>
        </p:spPr>
        <p:txBody>
          <a:bodyPr wrap="square">
            <a:spAutoFit/>
          </a:bodyPr>
          <a:lstStyle/>
          <a:p>
            <a:r>
              <a:rPr lang="en-AU" sz="800" dirty="0"/>
              <a:t>The basics of hand hygiene</a:t>
            </a:r>
          </a:p>
        </p:txBody>
      </p:sp>
    </p:spTree>
    <p:extLst>
      <p:ext uri="{BB962C8B-B14F-4D97-AF65-F5344CB8AC3E}">
        <p14:creationId xmlns:p14="http://schemas.microsoft.com/office/powerpoint/2010/main" val="2398554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4A84A-7D99-FE1F-9666-B3DAEC4610B8}"/>
              </a:ext>
            </a:extLst>
          </p:cNvPr>
          <p:cNvSpPr txBox="1"/>
          <p:nvPr/>
        </p:nvSpPr>
        <p:spPr>
          <a:xfrm>
            <a:off x="5935792" y="4415579"/>
            <a:ext cx="3108543" cy="230832"/>
          </a:xfrm>
          <a:prstGeom prst="rect">
            <a:avLst/>
          </a:prstGeom>
          <a:noFill/>
        </p:spPr>
        <p:txBody>
          <a:bodyPr wrap="none" rtlCol="0">
            <a:spAutoFit/>
          </a:bodyPr>
          <a:lstStyle/>
          <a:p>
            <a:r>
              <a:rPr lang="en-AU" sz="900" dirty="0"/>
              <a:t>Source: WHO </a:t>
            </a:r>
            <a:r>
              <a:rPr lang="en-AU" sz="900" dirty="0">
                <a:hlinkClick r:id="rId3"/>
              </a:rPr>
              <a:t>How to handrub?</a:t>
            </a:r>
            <a:r>
              <a:rPr lang="en-AU" sz="900" dirty="0"/>
              <a:t> Last update 4 May 2009</a:t>
            </a:r>
          </a:p>
        </p:txBody>
      </p:sp>
      <p:sp>
        <p:nvSpPr>
          <p:cNvPr id="8" name="Title 2">
            <a:extLst>
              <a:ext uri="{FF2B5EF4-FFF2-40B4-BE49-F238E27FC236}">
                <a16:creationId xmlns:a16="http://schemas.microsoft.com/office/drawing/2014/main" id="{C365DC05-D6F8-526F-F19F-5B846E59E79B}"/>
              </a:ext>
            </a:extLst>
          </p:cNvPr>
          <p:cNvSpPr>
            <a:spLocks noGrp="1"/>
          </p:cNvSpPr>
          <p:nvPr>
            <p:ph type="title"/>
          </p:nvPr>
        </p:nvSpPr>
        <p:spPr>
          <a:xfrm>
            <a:off x="488250" y="378142"/>
            <a:ext cx="4976116" cy="445713"/>
          </a:xfrm>
        </p:spPr>
        <p:txBody>
          <a:bodyPr/>
          <a:lstStyle/>
          <a:p>
            <a:r>
              <a:rPr lang="en-AU" sz="2800" dirty="0"/>
              <a:t>Using an ABHR </a:t>
            </a:r>
            <a:br>
              <a:rPr lang="en-AU" sz="2800" dirty="0"/>
            </a:br>
            <a:r>
              <a:rPr lang="en-AU" sz="2800" dirty="0"/>
              <a:t>(or hand sanitiser)</a:t>
            </a:r>
          </a:p>
        </p:txBody>
      </p:sp>
      <p:pic>
        <p:nvPicPr>
          <p:cNvPr id="12" name="Picture Placeholder 11">
            <a:extLst>
              <a:ext uri="{FF2B5EF4-FFF2-40B4-BE49-F238E27FC236}">
                <a16:creationId xmlns:a16="http://schemas.microsoft.com/office/drawing/2014/main" id="{87D9C854-C75E-F777-0565-7B417871D0C7}"/>
              </a:ext>
            </a:extLst>
          </p:cNvPr>
          <p:cNvPicPr>
            <a:picLocks noGrp="1" noChangeAspect="1"/>
          </p:cNvPicPr>
          <p:nvPr>
            <p:ph type="pic" sz="quarter" idx="15"/>
          </p:nvPr>
        </p:nvPicPr>
        <p:blipFill>
          <a:blip r:embed="rId4"/>
          <a:srcRect l="21384" r="21384"/>
          <a:stretch>
            <a:fillRect/>
          </a:stretch>
        </p:blipFill>
        <p:spPr>
          <a:prstGeom prst="rect">
            <a:avLst/>
          </a:prstGeom>
        </p:spPr>
      </p:pic>
      <p:sp>
        <p:nvSpPr>
          <p:cNvPr id="11" name="Content Placeholder 6">
            <a:extLst>
              <a:ext uri="{FF2B5EF4-FFF2-40B4-BE49-F238E27FC236}">
                <a16:creationId xmlns:a16="http://schemas.microsoft.com/office/drawing/2014/main" id="{C213D37C-57A4-AFE5-2305-CA6FEB5DA6BA}"/>
              </a:ext>
            </a:extLst>
          </p:cNvPr>
          <p:cNvSpPr txBox="1">
            <a:spLocks/>
          </p:cNvSpPr>
          <p:nvPr/>
        </p:nvSpPr>
        <p:spPr>
          <a:xfrm>
            <a:off x="197376" y="1265998"/>
            <a:ext cx="5096239" cy="3239901"/>
          </a:xfrm>
          <a:prstGeom prst="rect">
            <a:avLst/>
          </a:prstGeom>
        </p:spPr>
        <p:txBody>
          <a:bodyPr/>
          <a:lstStyle>
            <a:lvl1pPr marL="180000" indent="-180000" algn="l" defTabSz="685800" rtl="0" eaLnBrk="1" latinLnBrk="0" hangingPunct="1">
              <a:lnSpc>
                <a:spcPct val="114000"/>
              </a:lnSpc>
              <a:spcBef>
                <a:spcPts val="600"/>
              </a:spcBef>
              <a:buSzPct val="110000"/>
              <a:buFont typeface="Arial" panose="020B0604020202020204" pitchFamily="34" charset="0"/>
              <a:buChar char="•"/>
              <a:defRPr sz="1600" kern="1200">
                <a:solidFill>
                  <a:schemeClr val="tx1"/>
                </a:solidFill>
                <a:latin typeface="+mn-lt"/>
                <a:ea typeface="+mn-ea"/>
                <a:cs typeface="+mn-cs"/>
              </a:defRPr>
            </a:lvl1pPr>
            <a:lvl2pPr marL="360000" indent="-180000" algn="l" defTabSz="685800" rtl="0" eaLnBrk="1" latinLnBrk="0" hangingPunct="1">
              <a:lnSpc>
                <a:spcPct val="114000"/>
              </a:lnSpc>
              <a:spcBef>
                <a:spcPts val="300"/>
              </a:spcBef>
              <a:buSzPct val="70000"/>
              <a:buFont typeface="Courier New" panose="02070309020205020404" pitchFamily="49" charset="0"/>
              <a:buChar char="o"/>
              <a:defRPr sz="1600" kern="1200">
                <a:solidFill>
                  <a:schemeClr val="tx1"/>
                </a:solidFill>
                <a:latin typeface="+mn-lt"/>
                <a:ea typeface="+mn-ea"/>
                <a:cs typeface="+mn-cs"/>
              </a:defRPr>
            </a:lvl2pPr>
            <a:lvl3pPr marL="540000" indent="-180000" algn="l" defTabSz="685800" rtl="0" eaLnBrk="1" latinLnBrk="0" hangingPunct="1">
              <a:lnSpc>
                <a:spcPct val="114000"/>
              </a:lnSpc>
              <a:spcBef>
                <a:spcPts val="300"/>
              </a:spcBef>
              <a:buSzPct val="90000"/>
              <a:buFont typeface="Wingdings" panose="05000000000000000000" pitchFamily="2" charset="2"/>
              <a:buChar char="§"/>
              <a:defRPr sz="1600" kern="1200">
                <a:solidFill>
                  <a:schemeClr val="tx1"/>
                </a:solidFill>
                <a:latin typeface="+mn-lt"/>
                <a:ea typeface="+mn-ea"/>
                <a:cs typeface="+mn-cs"/>
              </a:defRPr>
            </a:lvl3pPr>
            <a:lvl4pPr marL="7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4pPr>
            <a:lvl5pPr marL="90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5pPr>
            <a:lvl6pPr marL="108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6pPr>
            <a:lvl7pPr marL="126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7pPr>
            <a:lvl8pPr marL="144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8pPr>
            <a:lvl9pPr marL="16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9pPr>
          </a:lstStyle>
          <a:p>
            <a:pPr marL="342900" indent="-342900">
              <a:buFont typeface="+mj-lt"/>
              <a:buAutoNum type="arabicPeriod"/>
            </a:pPr>
            <a:r>
              <a:rPr lang="en-AU" sz="1200" b="1" dirty="0"/>
              <a:t>Apply:</a:t>
            </a:r>
            <a:r>
              <a:rPr lang="en-AU" sz="1200" dirty="0"/>
              <a:t> Pour a palmful of ABHR into a cupped hand, covering all surfaces.</a:t>
            </a:r>
          </a:p>
          <a:p>
            <a:pPr marL="342900" indent="-342900">
              <a:buFont typeface="+mj-lt"/>
              <a:buAutoNum type="arabicPeriod"/>
            </a:pPr>
            <a:r>
              <a:rPr lang="en-AU" sz="1200" b="1" dirty="0"/>
              <a:t>Palm to Palm:</a:t>
            </a:r>
            <a:r>
              <a:rPr lang="en-AU" sz="1200" dirty="0"/>
              <a:t> Rub hands together.</a:t>
            </a:r>
          </a:p>
          <a:p>
            <a:pPr marL="342900" indent="-342900">
              <a:buFont typeface="+mj-lt"/>
              <a:buAutoNum type="arabicPeriod"/>
            </a:pPr>
            <a:r>
              <a:rPr lang="en-AU" sz="1200" b="1" dirty="0"/>
              <a:t>Backs of Hands:</a:t>
            </a:r>
            <a:r>
              <a:rPr lang="en-AU" sz="1200" dirty="0"/>
              <a:t> Rub the right palm over the left dorsum with interlaced fingers, then vice versa.</a:t>
            </a:r>
          </a:p>
          <a:p>
            <a:pPr marL="342900" indent="-342900">
              <a:buFont typeface="+mj-lt"/>
              <a:buAutoNum type="arabicPeriod"/>
            </a:pPr>
            <a:r>
              <a:rPr lang="en-AU" sz="1200" b="1" dirty="0"/>
              <a:t>Interlaced:</a:t>
            </a:r>
            <a:r>
              <a:rPr lang="en-AU" sz="1200" dirty="0"/>
              <a:t> Rub palm to palm with fingers interlaced.</a:t>
            </a:r>
          </a:p>
          <a:p>
            <a:pPr marL="342900" indent="-342900">
              <a:buFont typeface="+mj-lt"/>
              <a:buAutoNum type="arabicPeriod"/>
            </a:pPr>
            <a:r>
              <a:rPr lang="en-AU" sz="1200" b="1" dirty="0"/>
              <a:t>Back of Fingers:</a:t>
            </a:r>
            <a:r>
              <a:rPr lang="en-AU" sz="1200" dirty="0"/>
              <a:t> Rub the back of fingers to opposing palms with fingers interlocked.</a:t>
            </a:r>
          </a:p>
          <a:p>
            <a:pPr marL="342900" indent="-342900">
              <a:buFont typeface="+mj-lt"/>
              <a:buAutoNum type="arabicPeriod"/>
            </a:pPr>
            <a:r>
              <a:rPr lang="en-AU" sz="1200" b="1" dirty="0"/>
              <a:t>Thumbs:</a:t>
            </a:r>
            <a:r>
              <a:rPr lang="en-AU" sz="1200" dirty="0"/>
              <a:t> Rotational rubbing of the left thumb clasped in the right palm, then vice versa.</a:t>
            </a:r>
          </a:p>
          <a:p>
            <a:pPr marL="342900" indent="-342900">
              <a:buFont typeface="+mj-lt"/>
              <a:buAutoNum type="arabicPeriod"/>
            </a:pPr>
            <a:r>
              <a:rPr lang="en-AU" sz="1200" b="1" dirty="0"/>
              <a:t>Fingertips:</a:t>
            </a:r>
            <a:r>
              <a:rPr lang="en-AU" sz="1200" dirty="0"/>
              <a:t> Rub backwards and forwards with clasped right fingers in left palm, then vice versa.</a:t>
            </a:r>
          </a:p>
          <a:p>
            <a:pPr marL="342900" indent="-342900">
              <a:buFont typeface="+mj-lt"/>
              <a:buAutoNum type="arabicPeriod"/>
            </a:pPr>
            <a:r>
              <a:rPr lang="en-AU" sz="1200" b="1" dirty="0"/>
              <a:t>Dry:</a:t>
            </a:r>
            <a:r>
              <a:rPr lang="en-AU" sz="1200" dirty="0"/>
              <a:t> Once dry, your hands are safe</a:t>
            </a:r>
          </a:p>
          <a:p>
            <a:pPr marL="342900" indent="-342900">
              <a:lnSpc>
                <a:spcPct val="100000"/>
              </a:lnSpc>
              <a:spcAft>
                <a:spcPts val="800"/>
              </a:spcAft>
              <a:buFont typeface="+mj-lt"/>
              <a:buAutoNum type="arabicPeriod"/>
            </a:pPr>
            <a:endParaRPr lang="en-AU" sz="1200" dirty="0"/>
          </a:p>
        </p:txBody>
      </p:sp>
      <p:pic>
        <p:nvPicPr>
          <p:cNvPr id="5" name="Picture 4">
            <a:extLst>
              <a:ext uri="{FF2B5EF4-FFF2-40B4-BE49-F238E27FC236}">
                <a16:creationId xmlns:a16="http://schemas.microsoft.com/office/drawing/2014/main" id="{932736FC-BBC4-F1F7-7E8F-428F437DADD6}"/>
              </a:ext>
            </a:extLst>
          </p:cNvPr>
          <p:cNvPicPr>
            <a:picLocks noChangeAspect="1"/>
          </p:cNvPicPr>
          <p:nvPr/>
        </p:nvPicPr>
        <p:blipFill>
          <a:blip r:embed="rId5"/>
          <a:stretch>
            <a:fillRect/>
          </a:stretch>
        </p:blipFill>
        <p:spPr>
          <a:xfrm>
            <a:off x="5563301" y="43379"/>
            <a:ext cx="3529544" cy="5056742"/>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E9D3C6A9-48B5-1A18-BC08-0945E25FECD3}"/>
              </a:ext>
            </a:extLst>
          </p:cNvPr>
          <p:cNvSpPr txBox="1"/>
          <p:nvPr/>
        </p:nvSpPr>
        <p:spPr>
          <a:xfrm>
            <a:off x="488250" y="4765358"/>
            <a:ext cx="4709721" cy="438582"/>
          </a:xfrm>
          <a:prstGeom prst="rect">
            <a:avLst/>
          </a:prstGeom>
          <a:noFill/>
        </p:spPr>
        <p:txBody>
          <a:bodyPr wrap="square" rtlCol="0">
            <a:spAutoFit/>
          </a:bodyPr>
          <a:lstStyle/>
          <a:p>
            <a:r>
              <a:rPr lang="en-AU" sz="800" dirty="0"/>
              <a:t>The basics of hand hygiene</a:t>
            </a:r>
          </a:p>
          <a:p>
            <a:endParaRPr lang="en-AU" dirty="0"/>
          </a:p>
        </p:txBody>
      </p:sp>
    </p:spTree>
    <p:extLst>
      <p:ext uri="{BB962C8B-B14F-4D97-AF65-F5344CB8AC3E}">
        <p14:creationId xmlns:p14="http://schemas.microsoft.com/office/powerpoint/2010/main" val="748658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59DAF-0CAB-CE93-F5FB-AB4268C9D37C}"/>
            </a:ext>
          </a:extLst>
        </p:cNvPr>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7FEED01F-0080-8D0C-F859-2A219B7F6ED2}"/>
              </a:ext>
            </a:extLst>
          </p:cNvPr>
          <p:cNvSpPr>
            <a:spLocks noGrp="1"/>
          </p:cNvSpPr>
          <p:nvPr>
            <p:ph type="sldNum" sz="quarter" idx="18"/>
          </p:nvPr>
        </p:nvSpPr>
        <p:spPr/>
        <p:txBody>
          <a:bodyPr/>
          <a:lstStyle/>
          <a:p>
            <a:pPr>
              <a:spcAft>
                <a:spcPts val="600"/>
              </a:spcAft>
            </a:pPr>
            <a:fld id="{E6316B6A-336A-44FF-82DA-A4D1594FA055}" type="slidenum">
              <a:rPr lang="en-AU" noProof="0" smtClean="0"/>
              <a:pPr>
                <a:spcAft>
                  <a:spcPts val="600"/>
                </a:spcAft>
              </a:pPr>
              <a:t>8</a:t>
            </a:fld>
            <a:endParaRPr lang="en-AU" noProof="0"/>
          </a:p>
        </p:txBody>
      </p:sp>
      <p:pic>
        <p:nvPicPr>
          <p:cNvPr id="8" name="Picture Placeholder 7" descr="A person washing their hands under running water&#10;&#10;AI-generated content may be incorrect.">
            <a:extLst>
              <a:ext uri="{FF2B5EF4-FFF2-40B4-BE49-F238E27FC236}">
                <a16:creationId xmlns:a16="http://schemas.microsoft.com/office/drawing/2014/main" id="{8D97BE2D-99B2-41C2-B35B-666312286F24}"/>
              </a:ext>
            </a:extLst>
          </p:cNvPr>
          <p:cNvPicPr>
            <a:picLocks noGrp="1" noChangeAspect="1"/>
          </p:cNvPicPr>
          <p:nvPr>
            <p:ph type="pic" sz="quarter" idx="15"/>
          </p:nvPr>
        </p:nvPicPr>
        <p:blipFill>
          <a:blip r:embed="rId3"/>
          <a:srcRect l="18916" r="36886"/>
          <a:stretch>
            <a:fillRect/>
          </a:stretch>
        </p:blipFill>
        <p:spPr>
          <a:xfrm>
            <a:off x="5734052" y="0"/>
            <a:ext cx="3409948" cy="5143500"/>
          </a:xfrm>
        </p:spPr>
      </p:pic>
      <p:sp>
        <p:nvSpPr>
          <p:cNvPr id="2" name="Title 1">
            <a:extLst>
              <a:ext uri="{FF2B5EF4-FFF2-40B4-BE49-F238E27FC236}">
                <a16:creationId xmlns:a16="http://schemas.microsoft.com/office/drawing/2014/main" id="{C36EFDC3-75CF-8FAC-A512-945AF3CED889}"/>
              </a:ext>
            </a:extLst>
          </p:cNvPr>
          <p:cNvSpPr>
            <a:spLocks noGrp="1"/>
          </p:cNvSpPr>
          <p:nvPr>
            <p:ph type="title"/>
          </p:nvPr>
        </p:nvSpPr>
        <p:spPr/>
        <p:txBody>
          <a:bodyPr anchor="t">
            <a:noAutofit/>
          </a:bodyPr>
          <a:lstStyle/>
          <a:p>
            <a:r>
              <a:rPr lang="en-AU" dirty="0"/>
              <a:t>Soap and water</a:t>
            </a:r>
            <a:endParaRPr lang="en-US" dirty="0"/>
          </a:p>
        </p:txBody>
      </p:sp>
      <p:sp>
        <p:nvSpPr>
          <p:cNvPr id="6" name="Content Placeholder 4">
            <a:extLst>
              <a:ext uri="{FF2B5EF4-FFF2-40B4-BE49-F238E27FC236}">
                <a16:creationId xmlns:a16="http://schemas.microsoft.com/office/drawing/2014/main" id="{4DF21584-2D7A-D8E1-B52D-C036D65B1380}"/>
              </a:ext>
            </a:extLst>
          </p:cNvPr>
          <p:cNvSpPr txBox="1">
            <a:spLocks/>
          </p:cNvSpPr>
          <p:nvPr/>
        </p:nvSpPr>
        <p:spPr>
          <a:xfrm>
            <a:off x="488251" y="1246007"/>
            <a:ext cx="3786384" cy="2399258"/>
          </a:xfrm>
          <a:prstGeom prst="rect">
            <a:avLst/>
          </a:prstGeom>
        </p:spPr>
        <p:txBody>
          <a:bodyPr vert="horz" lIns="0" tIns="0" rIns="0" bIns="0" rtlCol="0">
            <a:noAutofit/>
          </a:bodyPr>
          <a:lstStyle>
            <a:lvl1pPr marL="180000" indent="-180000" algn="l" defTabSz="685800" rtl="0" eaLnBrk="1" latinLnBrk="0" hangingPunct="1">
              <a:lnSpc>
                <a:spcPct val="114000"/>
              </a:lnSpc>
              <a:spcBef>
                <a:spcPts val="600"/>
              </a:spcBef>
              <a:buSzPct val="110000"/>
              <a:buFont typeface="Arial" panose="020B0604020202020204" pitchFamily="34" charset="0"/>
              <a:buChar char="•"/>
              <a:defRPr sz="1600" kern="1200">
                <a:solidFill>
                  <a:schemeClr val="tx1"/>
                </a:solidFill>
                <a:latin typeface="+mn-lt"/>
                <a:ea typeface="+mn-ea"/>
                <a:cs typeface="+mn-cs"/>
              </a:defRPr>
            </a:lvl1pPr>
            <a:lvl2pPr marL="360000" indent="-180000" algn="l" defTabSz="685800" rtl="0" eaLnBrk="1" latinLnBrk="0" hangingPunct="1">
              <a:lnSpc>
                <a:spcPct val="114000"/>
              </a:lnSpc>
              <a:spcBef>
                <a:spcPts val="300"/>
              </a:spcBef>
              <a:buSzPct val="70000"/>
              <a:buFont typeface="Courier New" panose="02070309020205020404" pitchFamily="49" charset="0"/>
              <a:buChar char="o"/>
              <a:defRPr sz="1600" kern="1200">
                <a:solidFill>
                  <a:schemeClr val="tx1"/>
                </a:solidFill>
                <a:latin typeface="+mn-lt"/>
                <a:ea typeface="+mn-ea"/>
                <a:cs typeface="+mn-cs"/>
              </a:defRPr>
            </a:lvl2pPr>
            <a:lvl3pPr marL="540000" indent="-180000" algn="l" defTabSz="685800" rtl="0" eaLnBrk="1" latinLnBrk="0" hangingPunct="1">
              <a:lnSpc>
                <a:spcPct val="114000"/>
              </a:lnSpc>
              <a:spcBef>
                <a:spcPts val="300"/>
              </a:spcBef>
              <a:buSzPct val="90000"/>
              <a:buFont typeface="Wingdings" panose="05000000000000000000" pitchFamily="2" charset="2"/>
              <a:buChar char="§"/>
              <a:defRPr sz="1600" kern="1200">
                <a:solidFill>
                  <a:schemeClr val="tx1"/>
                </a:solidFill>
                <a:latin typeface="+mn-lt"/>
                <a:ea typeface="+mn-ea"/>
                <a:cs typeface="+mn-cs"/>
              </a:defRPr>
            </a:lvl3pPr>
            <a:lvl4pPr marL="7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4pPr>
            <a:lvl5pPr marL="90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5pPr>
            <a:lvl6pPr marL="108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6pPr>
            <a:lvl7pPr marL="126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7pPr>
            <a:lvl8pPr marL="144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8pPr>
            <a:lvl9pPr marL="16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AU" dirty="0"/>
              <a:t>Washing hands with soap and water is preferable when:</a:t>
            </a:r>
          </a:p>
          <a:p>
            <a:pPr marL="285750" indent="-285750">
              <a:spcAft>
                <a:spcPts val="600"/>
              </a:spcAft>
            </a:pPr>
            <a:r>
              <a:rPr lang="en-AU" dirty="0"/>
              <a:t>hands are visibly dirty or contaminated</a:t>
            </a:r>
          </a:p>
          <a:p>
            <a:pPr marL="285750" indent="-285750">
              <a:spcAft>
                <a:spcPts val="600"/>
              </a:spcAft>
            </a:pPr>
            <a:r>
              <a:rPr lang="en-AU" dirty="0"/>
              <a:t>caring for someone who has diarrhoea or is vomiting. </a:t>
            </a:r>
          </a:p>
        </p:txBody>
      </p:sp>
      <p:sp>
        <p:nvSpPr>
          <p:cNvPr id="3" name="TextBox 2">
            <a:extLst>
              <a:ext uri="{FF2B5EF4-FFF2-40B4-BE49-F238E27FC236}">
                <a16:creationId xmlns:a16="http://schemas.microsoft.com/office/drawing/2014/main" id="{6919CAD0-9DA8-30C8-DFF5-4C555DBA41F0}"/>
              </a:ext>
            </a:extLst>
          </p:cNvPr>
          <p:cNvSpPr txBox="1"/>
          <p:nvPr/>
        </p:nvSpPr>
        <p:spPr>
          <a:xfrm>
            <a:off x="488250" y="4757239"/>
            <a:ext cx="4560983" cy="438582"/>
          </a:xfrm>
          <a:prstGeom prst="rect">
            <a:avLst/>
          </a:prstGeom>
          <a:noFill/>
        </p:spPr>
        <p:txBody>
          <a:bodyPr wrap="square" rtlCol="0">
            <a:spAutoFit/>
          </a:bodyPr>
          <a:lstStyle/>
          <a:p>
            <a:r>
              <a:rPr lang="en-AU" sz="800" dirty="0"/>
              <a:t>The basics of hand hygiene</a:t>
            </a:r>
          </a:p>
          <a:p>
            <a:endParaRPr lang="en-AU" dirty="0"/>
          </a:p>
        </p:txBody>
      </p:sp>
      <p:sp>
        <p:nvSpPr>
          <p:cNvPr id="10" name="Rectangle 9">
            <a:extLst>
              <a:ext uri="{FF2B5EF4-FFF2-40B4-BE49-F238E27FC236}">
                <a16:creationId xmlns:a16="http://schemas.microsoft.com/office/drawing/2014/main" id="{B04D5190-8CDF-03A8-8BC7-0C22693F1F51}"/>
              </a:ext>
            </a:extLst>
          </p:cNvPr>
          <p:cNvSpPr/>
          <p:nvPr/>
        </p:nvSpPr>
        <p:spPr>
          <a:xfrm>
            <a:off x="5175000" y="0"/>
            <a:ext cx="3969000" cy="5353665"/>
          </a:xfrm>
          <a:prstGeom prst="rect">
            <a:avLst/>
          </a:prstGeom>
          <a:solidFill>
            <a:srgbClr val="FFE2D0">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98646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0D673-62E4-80D9-4225-024F5D324E1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7287994-7044-13D5-CEF2-B3277FCCD901}"/>
              </a:ext>
            </a:extLst>
          </p:cNvPr>
          <p:cNvSpPr>
            <a:spLocks noGrp="1"/>
          </p:cNvSpPr>
          <p:nvPr>
            <p:ph type="title"/>
          </p:nvPr>
        </p:nvSpPr>
        <p:spPr/>
        <p:txBody>
          <a:bodyPr/>
          <a:lstStyle/>
          <a:p>
            <a:r>
              <a:rPr lang="en-AU" sz="2800" dirty="0"/>
              <a:t>Using soap and water</a:t>
            </a:r>
          </a:p>
        </p:txBody>
      </p:sp>
      <p:pic>
        <p:nvPicPr>
          <p:cNvPr id="7" name="Picture Placeholder 6">
            <a:extLst>
              <a:ext uri="{FF2B5EF4-FFF2-40B4-BE49-F238E27FC236}">
                <a16:creationId xmlns:a16="http://schemas.microsoft.com/office/drawing/2014/main" id="{7BCE772A-DB76-B2C4-96E0-606FE4FADC21}"/>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4305" t="3496" r="4767" b="1406"/>
          <a:stretch>
            <a:fillRect/>
          </a:stretch>
        </p:blipFill>
        <p:spPr>
          <a:xfrm>
            <a:off x="5683781" y="126005"/>
            <a:ext cx="3276421" cy="4864636"/>
          </a:xfrm>
          <a:prstGeom prst="rect">
            <a:avLst/>
          </a:prstGeom>
        </p:spPr>
      </p:pic>
      <p:sp>
        <p:nvSpPr>
          <p:cNvPr id="2" name="Content Placeholder 6">
            <a:extLst>
              <a:ext uri="{FF2B5EF4-FFF2-40B4-BE49-F238E27FC236}">
                <a16:creationId xmlns:a16="http://schemas.microsoft.com/office/drawing/2014/main" id="{033DAD93-9C1C-37B2-CF04-D69D3A969282}"/>
              </a:ext>
            </a:extLst>
          </p:cNvPr>
          <p:cNvSpPr txBox="1">
            <a:spLocks/>
          </p:cNvSpPr>
          <p:nvPr/>
        </p:nvSpPr>
        <p:spPr>
          <a:xfrm>
            <a:off x="518910" y="973465"/>
            <a:ext cx="4507496" cy="3196570"/>
          </a:xfrm>
          <a:prstGeom prst="rect">
            <a:avLst/>
          </a:prstGeom>
        </p:spPr>
        <p:txBody>
          <a:bodyPr/>
          <a:lstStyle>
            <a:lvl1pPr marL="180000" indent="-180000" algn="l" defTabSz="685800" rtl="0" eaLnBrk="1" latinLnBrk="0" hangingPunct="1">
              <a:lnSpc>
                <a:spcPct val="114000"/>
              </a:lnSpc>
              <a:spcBef>
                <a:spcPts val="600"/>
              </a:spcBef>
              <a:buSzPct val="110000"/>
              <a:buFont typeface="Arial" panose="020B0604020202020204" pitchFamily="34" charset="0"/>
              <a:buChar char="•"/>
              <a:defRPr sz="1600" kern="1200">
                <a:solidFill>
                  <a:schemeClr val="tx1"/>
                </a:solidFill>
                <a:latin typeface="+mn-lt"/>
                <a:ea typeface="+mn-ea"/>
                <a:cs typeface="+mn-cs"/>
              </a:defRPr>
            </a:lvl1pPr>
            <a:lvl2pPr marL="360000" indent="-180000" algn="l" defTabSz="685800" rtl="0" eaLnBrk="1" latinLnBrk="0" hangingPunct="1">
              <a:lnSpc>
                <a:spcPct val="114000"/>
              </a:lnSpc>
              <a:spcBef>
                <a:spcPts val="300"/>
              </a:spcBef>
              <a:buSzPct val="70000"/>
              <a:buFont typeface="Courier New" panose="02070309020205020404" pitchFamily="49" charset="0"/>
              <a:buChar char="o"/>
              <a:defRPr sz="1600" kern="1200">
                <a:solidFill>
                  <a:schemeClr val="tx1"/>
                </a:solidFill>
                <a:latin typeface="+mn-lt"/>
                <a:ea typeface="+mn-ea"/>
                <a:cs typeface="+mn-cs"/>
              </a:defRPr>
            </a:lvl2pPr>
            <a:lvl3pPr marL="540000" indent="-180000" algn="l" defTabSz="685800" rtl="0" eaLnBrk="1" latinLnBrk="0" hangingPunct="1">
              <a:lnSpc>
                <a:spcPct val="114000"/>
              </a:lnSpc>
              <a:spcBef>
                <a:spcPts val="300"/>
              </a:spcBef>
              <a:buSzPct val="90000"/>
              <a:buFont typeface="Wingdings" panose="05000000000000000000" pitchFamily="2" charset="2"/>
              <a:buChar char="§"/>
              <a:defRPr sz="1600" kern="1200">
                <a:solidFill>
                  <a:schemeClr val="tx1"/>
                </a:solidFill>
                <a:latin typeface="+mn-lt"/>
                <a:ea typeface="+mn-ea"/>
                <a:cs typeface="+mn-cs"/>
              </a:defRPr>
            </a:lvl3pPr>
            <a:lvl4pPr marL="7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4pPr>
            <a:lvl5pPr marL="90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5pPr>
            <a:lvl6pPr marL="108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6pPr>
            <a:lvl7pPr marL="126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7pPr>
            <a:lvl8pPr marL="144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8pPr>
            <a:lvl9pPr marL="16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9pPr>
          </a:lstStyle>
          <a:p>
            <a:pPr marL="342900" indent="-342900">
              <a:buFont typeface="+mj-lt"/>
              <a:buAutoNum type="arabicPeriod"/>
            </a:pPr>
            <a:r>
              <a:rPr lang="en-AU" dirty="0"/>
              <a:t>Wet hands with running water </a:t>
            </a:r>
          </a:p>
          <a:p>
            <a:pPr marL="342900" indent="-342900">
              <a:buFont typeface="+mj-lt"/>
              <a:buAutoNum type="arabicPeriod"/>
            </a:pPr>
            <a:r>
              <a:rPr lang="en-AU" dirty="0"/>
              <a:t>Apply soap and lather hands </a:t>
            </a:r>
          </a:p>
          <a:p>
            <a:pPr marL="342900" indent="-342900">
              <a:buFont typeface="+mj-lt"/>
              <a:buAutoNum type="arabicPeriod"/>
            </a:pPr>
            <a:r>
              <a:rPr lang="en-AU" dirty="0"/>
              <a:t>Rub hands thoroughly, including wrists, between fingers, and thumbs, for </a:t>
            </a:r>
            <a:r>
              <a:rPr lang="en-AU" b="1" dirty="0"/>
              <a:t>20 seconds</a:t>
            </a:r>
            <a:r>
              <a:rPr lang="en-AU" dirty="0"/>
              <a:t> </a:t>
            </a:r>
          </a:p>
          <a:p>
            <a:pPr marL="342900" indent="-342900">
              <a:buFont typeface="+mj-lt"/>
              <a:buAutoNum type="arabicPeriod"/>
            </a:pPr>
            <a:r>
              <a:rPr lang="en-AU" dirty="0"/>
              <a:t>Rinse hands under running water </a:t>
            </a:r>
          </a:p>
          <a:p>
            <a:pPr marL="342900" indent="-342900">
              <a:buFont typeface="+mj-lt"/>
              <a:buAutoNum type="arabicPeriod"/>
            </a:pPr>
            <a:r>
              <a:rPr lang="en-AU" dirty="0"/>
              <a:t>Dry hands using a paper towel</a:t>
            </a:r>
          </a:p>
          <a:p>
            <a:pPr marL="0" indent="0" fontAlgn="base">
              <a:buNone/>
            </a:pPr>
            <a:endParaRPr lang="en-AU" dirty="0">
              <a:solidFill>
                <a:srgbClr val="000000"/>
              </a:solidFill>
            </a:endParaRPr>
          </a:p>
        </p:txBody>
      </p:sp>
      <p:sp>
        <p:nvSpPr>
          <p:cNvPr id="5" name="TextBox 4">
            <a:extLst>
              <a:ext uri="{FF2B5EF4-FFF2-40B4-BE49-F238E27FC236}">
                <a16:creationId xmlns:a16="http://schemas.microsoft.com/office/drawing/2014/main" id="{8FF86C1D-97C1-7FBB-6F02-EAB4BBF1F63E}"/>
              </a:ext>
            </a:extLst>
          </p:cNvPr>
          <p:cNvSpPr txBox="1"/>
          <p:nvPr/>
        </p:nvSpPr>
        <p:spPr>
          <a:xfrm>
            <a:off x="518910" y="4328491"/>
            <a:ext cx="4680524"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AU" sz="900" dirty="0"/>
              <a:t>Source: Australian Commission on Safety and Quality in Healthcare </a:t>
            </a:r>
            <a:r>
              <a:rPr lang="en-AU" sz="900" dirty="0">
                <a:hlinkClick r:id="rId5"/>
              </a:rPr>
              <a:t>5 easy steps for hand washing - poster</a:t>
            </a:r>
            <a:endParaRPr lang="en-AU" sz="900" dirty="0"/>
          </a:p>
        </p:txBody>
      </p:sp>
      <p:pic>
        <p:nvPicPr>
          <p:cNvPr id="9" name="Picture 8">
            <a:extLst>
              <a:ext uri="{FF2B5EF4-FFF2-40B4-BE49-F238E27FC236}">
                <a16:creationId xmlns:a16="http://schemas.microsoft.com/office/drawing/2014/main" id="{9681424B-DED9-7F9C-88C8-0CBABBA6DACE}"/>
              </a:ext>
            </a:extLst>
          </p:cNvPr>
          <p:cNvPicPr>
            <a:picLocks noChangeAspect="1"/>
          </p:cNvPicPr>
          <p:nvPr/>
        </p:nvPicPr>
        <p:blipFill>
          <a:blip r:embed="rId6"/>
          <a:stretch>
            <a:fillRect/>
          </a:stretch>
        </p:blipFill>
        <p:spPr>
          <a:xfrm>
            <a:off x="518910" y="4765358"/>
            <a:ext cx="4560203" cy="438950"/>
          </a:xfrm>
          <a:prstGeom prst="rect">
            <a:avLst/>
          </a:prstGeom>
        </p:spPr>
      </p:pic>
    </p:spTree>
    <p:extLst>
      <p:ext uri="{BB962C8B-B14F-4D97-AF65-F5344CB8AC3E}">
        <p14:creationId xmlns:p14="http://schemas.microsoft.com/office/powerpoint/2010/main" val="36592630"/>
      </p:ext>
    </p:extLst>
  </p:cSld>
  <p:clrMapOvr>
    <a:masterClrMapping/>
  </p:clrMapOvr>
</p:sld>
</file>

<file path=ppt/theme/theme1.xml><?xml version="1.0" encoding="utf-8"?>
<a:theme xmlns:a="http://schemas.openxmlformats.org/drawingml/2006/main" name="Slide Layouts">
  <a:themeElements>
    <a:clrScheme name="SQH">
      <a:dk1>
        <a:srgbClr val="000000"/>
      </a:dk1>
      <a:lt1>
        <a:srgbClr val="FFFFFF"/>
      </a:lt1>
      <a:dk2>
        <a:srgbClr val="D3BBFD"/>
      </a:dk2>
      <a:lt2>
        <a:srgbClr val="F0E8FE"/>
      </a:lt2>
      <a:accent1>
        <a:srgbClr val="421A75"/>
      </a:accent1>
      <a:accent2>
        <a:srgbClr val="890014"/>
      </a:accent2>
      <a:accent3>
        <a:srgbClr val="004C6E"/>
      </a:accent3>
      <a:accent4>
        <a:srgbClr val="B58EFB"/>
      </a:accent4>
      <a:accent5>
        <a:srgbClr val="FF959A"/>
      </a:accent5>
      <a:accent6>
        <a:srgbClr val="6ECCD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mplate - ACSQHC - PowerPoint for presentations - August 2025.POTX" id="{3606F91C-410C-4263-B7AC-1FDECBE42975}" vid="{C77C8E5C-C32A-4293-89E6-FC299D1FAB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498f89d-1eae-456b-90f1-fc78c5fe8b2a" xsi:nil="true"/>
    <lcf76f155ced4ddcb4097134ff3c332f xmlns="ac66711c-8613-4dde-a928-6bd510ab7da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743DCC77DB274DB22D4DDF53FCBF5F" ma:contentTypeVersion="19" ma:contentTypeDescription="Create a new document." ma:contentTypeScope="" ma:versionID="41766abdcb5c2a760298207a2a89c79f">
  <xsd:schema xmlns:xsd="http://www.w3.org/2001/XMLSchema" xmlns:xs="http://www.w3.org/2001/XMLSchema" xmlns:p="http://schemas.microsoft.com/office/2006/metadata/properties" xmlns:ns2="4498f89d-1eae-456b-90f1-fc78c5fe8b2a" xmlns:ns3="ac66711c-8613-4dde-a928-6bd510ab7da4" targetNamespace="http://schemas.microsoft.com/office/2006/metadata/properties" ma:root="true" ma:fieldsID="18ffefc133988b21c37714a1633b3c26" ns2:_="" ns3:_="">
    <xsd:import namespace="4498f89d-1eae-456b-90f1-fc78c5fe8b2a"/>
    <xsd:import namespace="ac66711c-8613-4dde-a928-6bd510ab7d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98f89d-1eae-456b-90f1-fc78c5fe8b2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3bf5309-f60c-4adc-92cd-c2ac96d59903}" ma:internalName="TaxCatchAll" ma:showField="CatchAllData" ma:web="4498f89d-1eae-456b-90f1-fc78c5fe8b2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66711c-8613-4dde-a928-6bd510ab7d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86488F-F295-457C-89D6-7AD1AD7101B1}">
  <ds:schemaRefs>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4498f89d-1eae-456b-90f1-fc78c5fe8b2a"/>
    <ds:schemaRef ds:uri="ac66711c-8613-4dde-a928-6bd510ab7da4"/>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0DFBA96-183C-4BCD-BF31-D41304D42161}">
  <ds:schemaRefs>
    <ds:schemaRef ds:uri="4498f89d-1eae-456b-90f1-fc78c5fe8b2a"/>
    <ds:schemaRef ds:uri="ac66711c-8613-4dde-a928-6bd510ab7d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84C265-D133-412B-A8CB-1B3AF3F3A1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t000A1SK</Template>
  <TotalTime>265</TotalTime>
  <Words>1653</Words>
  <Application>Microsoft Office PowerPoint</Application>
  <PresentationFormat>On-screen Show (16:9)</PresentationFormat>
  <Paragraphs>172</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Courier New</vt:lpstr>
      <vt:lpstr>Open Sans</vt:lpstr>
      <vt:lpstr>Wingdings</vt:lpstr>
      <vt:lpstr>Slide Layouts</vt:lpstr>
      <vt:lpstr>The basics of hand hygiene </vt:lpstr>
      <vt:lpstr>Acknowledgement of Country</vt:lpstr>
      <vt:lpstr>Learning objectives</vt:lpstr>
      <vt:lpstr>The National Hand Hygiene Initiative</vt:lpstr>
      <vt:lpstr>What is hand hygiene and why is it important?</vt:lpstr>
      <vt:lpstr>ABHR (or hand sanitiser)  </vt:lpstr>
      <vt:lpstr>Using an ABHR  (or hand sanitiser)</vt:lpstr>
      <vt:lpstr>Soap and water</vt:lpstr>
      <vt:lpstr>Using soap and water</vt:lpstr>
      <vt:lpstr>Who should perform hand hygiene?</vt:lpstr>
      <vt:lpstr>Where and when is hand hygiene needed?</vt:lpstr>
      <vt:lpstr>Other moments hand hygiene is needed </vt:lpstr>
      <vt:lpstr>Enhancing hand hygiene</vt:lpstr>
      <vt:lpstr>Skin care</vt:lpstr>
      <vt:lpstr>Hand hygiene compliance </vt:lpstr>
      <vt:lpstr>How can you get involved?</vt:lpstr>
      <vt:lpstr>PowerPoint Presentation</vt:lpstr>
      <vt:lpstr>Questions?</vt:lpstr>
      <vt:lpstr>PowerPoint Presentation</vt:lpstr>
    </vt:vector>
  </TitlesOfParts>
  <Company>Department of Health, Disability and Ageing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FRASER, Nikki</dc:creator>
  <cp:lastModifiedBy>NICHOLES, Anna</cp:lastModifiedBy>
  <cp:revision>8</cp:revision>
  <dcterms:created xsi:type="dcterms:W3CDTF">2026-03-20T04:38:58Z</dcterms:created>
  <dcterms:modified xsi:type="dcterms:W3CDTF">2026-04-16T13:07:06Z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0x01010028743DCC77DB274DB22D4DDF53FCBF5F</vt:lpwstr>
  </property>
  <property fmtid="{D5CDD505-2E9C-101B-9397-08002B2CF9AE}" pid="3" name="MediaServiceImageTags">
    <vt:lpwstr/>
  </property>
  <property fmtid="{D5CDD505-2E9C-101B-9397-08002B2CF9AE}" pid="4" name="MSIP_Label_7cd3e8b9-ffed-43a8-b7f4-cc2fa0382d36_Enabled">
    <vt:lpwstr>true</vt:lpwstr>
  </property>
  <property fmtid="{D5CDD505-2E9C-101B-9397-08002B2CF9AE}" pid="5" name="MSIP_Label_7cd3e8b9-ffed-43a8-b7f4-cc2fa0382d36_SetDate">
    <vt:lpwstr>2025-11-19T00:12:46Z</vt:lpwstr>
  </property>
  <property fmtid="{D5CDD505-2E9C-101B-9397-08002B2CF9AE}" pid="6" name="MSIP_Label_7cd3e8b9-ffed-43a8-b7f4-cc2fa0382d36_Method">
    <vt:lpwstr>Privileged</vt:lpwstr>
  </property>
  <property fmtid="{D5CDD505-2E9C-101B-9397-08002B2CF9AE}" pid="7" name="MSIP_Label_7cd3e8b9-ffed-43a8-b7f4-cc2fa0382d36_Name">
    <vt:lpwstr>O</vt:lpwstr>
  </property>
  <property fmtid="{D5CDD505-2E9C-101B-9397-08002B2CF9AE}" pid="8" name="MSIP_Label_7cd3e8b9-ffed-43a8-b7f4-cc2fa0382d36_SiteId">
    <vt:lpwstr>34a3929c-73cf-4954-abfe-147dc3517892</vt:lpwstr>
  </property>
  <property fmtid="{D5CDD505-2E9C-101B-9397-08002B2CF9AE}" pid="9" name="MSIP_Label_7cd3e8b9-ffed-43a8-b7f4-cc2fa0382d36_ActionId">
    <vt:lpwstr>ca5f70de-93a9-4176-86bc-6769a13d8ba7</vt:lpwstr>
  </property>
  <property fmtid="{D5CDD505-2E9C-101B-9397-08002B2CF9AE}" pid="10" name="MSIP_Label_7cd3e8b9-ffed-43a8-b7f4-cc2fa0382d36_ContentBits">
    <vt:lpwstr>3</vt:lpwstr>
  </property>
  <property fmtid="{D5CDD505-2E9C-101B-9397-08002B2CF9AE}" pid="11" name="MSIP_Label_7cd3e8b9-ffed-43a8-b7f4-cc2fa0382d36_Tag">
    <vt:lpwstr>10, 0, 1, 1</vt:lpwstr>
  </property>
  <property fmtid="{D5CDD505-2E9C-101B-9397-08002B2CF9AE}" pid="12" name="ClassificationContentMarkingFooterLocations">
    <vt:lpwstr>Slide Layouts:11</vt:lpwstr>
  </property>
  <property fmtid="{D5CDD505-2E9C-101B-9397-08002B2CF9AE}" pid="13" name="ClassificationContentMarkingFooterText">
    <vt:lpwstr>OFFICIAL</vt:lpwstr>
  </property>
  <property fmtid="{D5CDD505-2E9C-101B-9397-08002B2CF9AE}" pid="14" name="ClassificationContentMarkingHeaderLocations">
    <vt:lpwstr>Slide Layouts:10</vt:lpwstr>
  </property>
  <property fmtid="{D5CDD505-2E9C-101B-9397-08002B2CF9AE}" pid="15" name="ClassificationContentMarkingHeaderText">
    <vt:lpwstr>OFFICIAL</vt:lpwstr>
  </property>
</Properties>
</file>