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313" r:id="rId5"/>
    <p:sldId id="298" r:id="rId6"/>
    <p:sldId id="290" r:id="rId7"/>
    <p:sldId id="318" r:id="rId8"/>
    <p:sldId id="327" r:id="rId9"/>
    <p:sldId id="332" r:id="rId10"/>
    <p:sldId id="330" r:id="rId11"/>
    <p:sldId id="331" r:id="rId12"/>
    <p:sldId id="319" r:id="rId13"/>
    <p:sldId id="307" r:id="rId14"/>
  </p:sldIdLst>
  <p:sldSz cx="9144000" cy="5143500" type="screen16x9"/>
  <p:notesSz cx="6797675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2606270-63DC-8B8E-AF03-9E6BF1854E40}" name="FURTULA, Danica" initials="DF" userId="S::Danica.FURTULA@safetyandquality.gov.au::fd047264-2bfd-43c5-b600-6e6d9f004d81" providerId="AD"/>
  <p188:author id="{E63B2ECD-3004-F668-7FF3-E66BE74C9F3E}" name="ALLEN, Anita" initials="AA" userId="S::Anita.Allen@safetyandquality.gov.au::7b687fa2-859f-4326-a73b-ed9112de263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2A74"/>
    <a:srgbClr val="FFF1E7"/>
    <a:srgbClr val="FFE2D0"/>
    <a:srgbClr val="FFA97E"/>
    <a:srgbClr val="F4FCEA"/>
    <a:srgbClr val="E8F9D5"/>
    <a:srgbClr val="D1F2AC"/>
    <a:srgbClr val="B2DE69"/>
    <a:srgbClr val="006800"/>
    <a:srgbClr val="FD4C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3680" autoAdjust="0"/>
  </p:normalViewPr>
  <p:slideViewPr>
    <p:cSldViewPr snapToGrid="0">
      <p:cViewPr varScale="1">
        <p:scale>
          <a:sx n="80" d="100"/>
          <a:sy n="80" d="100"/>
        </p:scale>
        <p:origin x="150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32" y="10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2967896-B868-67DB-5005-8875F67F08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68B5EA-ACC8-424A-5A24-0EF172D627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7C160-EF2C-425E-830F-BCF592884E54}" type="datetimeFigureOut">
              <a:rPr lang="en-AU" smtClean="0"/>
              <a:t>6/05/2026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F70BCA-27B1-8F6F-9690-C774A70AEC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4FB65-4BEA-312A-C45A-1BFC5EFA79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81772E-FCF7-47F0-9D66-E744317C77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7228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B7EA1-F210-44AD-8846-30C8A7EF738F}" type="datetimeFigureOut">
              <a:rPr lang="en-AU" smtClean="0"/>
              <a:t>6/05/2026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B3C13-8830-4139-BEF1-7CD58A0720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1149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55367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6543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6161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‘Sip Til Send’ is </a:t>
            </a:r>
            <a:r>
              <a:rPr lang="en-AU" sz="9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simple</a:t>
            </a:r>
            <a:r>
              <a:rPr lang="en-AU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AU" sz="9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safe</a:t>
            </a:r>
            <a:r>
              <a:rPr lang="en-AU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AU" sz="9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kind</a:t>
            </a:r>
            <a:r>
              <a:rPr lang="en-AU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large observational studies have shown no increased risk of aspiration.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324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9258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131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09863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900" b="1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Aspiration risk</a:t>
            </a:r>
            <a:r>
              <a:rPr lang="en-AU" sz="900" b="0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 </a:t>
            </a:r>
            <a:endParaRPr lang="en-AU" sz="900" b="1" kern="1200" dirty="0">
              <a:solidFill>
                <a:schemeClr val="tx1"/>
              </a:solidFill>
              <a:effectLst/>
              <a:highlight>
                <a:srgbClr val="FFFF00"/>
              </a:highlight>
              <a:latin typeface="+mn-lt"/>
              <a:ea typeface="+mn-ea"/>
              <a:cs typeface="+mn-cs"/>
            </a:endParaRPr>
          </a:p>
          <a:p>
            <a:r>
              <a:rPr lang="en-AU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Aspiration risk should be assessed on an individual basis. An increased risk of aspiration can exist in patients that: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Experience delayed gastric emptying which may be caused by pain, analgesic medicines, anxiety and emergency surgery, noting an increased susceptibility in children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 impaired airway reflexes or are at risk of regurgitation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Require emergency surgery that renders them at increased risk of aspiration due to bowel obstruction, paralytic ileus or delayed gastric emptying due to their pathology, underlying medical conditions or medicines.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8776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6464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B3C13-8830-4139-BEF1-7CD58A072009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0708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 - Purple 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87A3B6-FA72-10B5-DFFD-52DC68FE6A26}"/>
              </a:ext>
            </a:extLst>
          </p:cNvPr>
          <p:cNvSpPr/>
          <p:nvPr userDrawn="1"/>
        </p:nvSpPr>
        <p:spPr>
          <a:xfrm>
            <a:off x="0" y="1"/>
            <a:ext cx="9144000" cy="4130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1"/>
            <a:ext cx="9144000" cy="36788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843014"/>
            <a:ext cx="3960000" cy="1299567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96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CD5DBA8-C7E1-11B3-39F0-5AF44C0B728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252484" y="928577"/>
            <a:ext cx="3594652" cy="3201754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</p:spTree>
    <p:extLst>
      <p:ext uri="{BB962C8B-B14F-4D97-AF65-F5344CB8AC3E}">
        <p14:creationId xmlns:p14="http://schemas.microsoft.com/office/powerpoint/2010/main" val="421525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2 - Red Coprorat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1A8148-D216-1449-A834-D13A4AF5057C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42252"/>
            <a:ext cx="3600000" cy="129956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60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44633" y="0"/>
            <a:ext cx="3799367" cy="51435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C93B9E9-C2DA-0A68-3588-4139983D63B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66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2 - CCS Green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1A8148-D216-1449-A834-D13A4AF5057C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rgbClr val="D8F3E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rgbClr val="B2E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rgbClr val="005A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42252"/>
            <a:ext cx="3600000" cy="129956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60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44633" y="0"/>
            <a:ext cx="3799367" cy="5143500"/>
          </a:xfrm>
          <a:prstGeom prst="rect">
            <a:avLst/>
          </a:prstGeom>
          <a:solidFill>
            <a:srgbClr val="ECF9F7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C93B9E9-C2DA-0A68-3588-4139983D63B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5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2 - Accreditation Blu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1A8148-D216-1449-A834-D13A4AF5057C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rgbClr val="DEEC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rgbClr val="BDD8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rgbClr val="0033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42252"/>
            <a:ext cx="3600000" cy="129956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60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44633" y="0"/>
            <a:ext cx="3799367" cy="5143500"/>
          </a:xfrm>
          <a:prstGeom prst="rect">
            <a:avLst/>
          </a:prstGeom>
          <a:solidFill>
            <a:srgbClr val="EEF5FD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C93B9E9-C2DA-0A68-3588-4139983D63B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518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2 - AURA/IPC Orang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1A8148-D216-1449-A834-D13A4AF5057C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rgbClr val="FFE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rgbClr val="FFA97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rgbClr val="8C1E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42252"/>
            <a:ext cx="3600000" cy="129956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60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44633" y="0"/>
            <a:ext cx="3799367" cy="5143500"/>
          </a:xfrm>
          <a:prstGeom prst="rect">
            <a:avLst/>
          </a:prstGeom>
          <a:solidFill>
            <a:srgbClr val="FFF1E7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C93B9E9-C2DA-0A68-3588-4139983D63B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389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2 - MedicineInsight Green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1A8148-D216-1449-A834-D13A4AF5057C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rgbClr val="E8F9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rgbClr val="D1F2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rgbClr val="006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42252"/>
            <a:ext cx="3600000" cy="129956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60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44633" y="0"/>
            <a:ext cx="3799367" cy="5143500"/>
          </a:xfrm>
          <a:prstGeom prst="rect">
            <a:avLst/>
          </a:prstGeom>
          <a:solidFill>
            <a:srgbClr val="F4FCEA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C93B9E9-C2DA-0A68-3588-4139983D63B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062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3 - Purple Corpora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161CD02-8673-B494-3202-378EB436905E}"/>
              </a:ext>
            </a:extLst>
          </p:cNvPr>
          <p:cNvSpPr/>
          <p:nvPr userDrawn="1"/>
        </p:nvSpPr>
        <p:spPr>
          <a:xfrm>
            <a:off x="0" y="1453115"/>
            <a:ext cx="9144000" cy="29597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35EA61-C4A2-6B34-F8A7-9265863C94D4}"/>
              </a:ext>
            </a:extLst>
          </p:cNvPr>
          <p:cNvSpPr/>
          <p:nvPr userDrawn="1"/>
        </p:nvSpPr>
        <p:spPr>
          <a:xfrm>
            <a:off x="0" y="1453115"/>
            <a:ext cx="9144000" cy="26549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1453115"/>
            <a:ext cx="9144000" cy="23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02105"/>
            <a:ext cx="4083750" cy="129956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8060" y="1909193"/>
            <a:ext cx="3107690" cy="122624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548059" y="879106"/>
            <a:ext cx="3137539" cy="216000"/>
          </a:xfrm>
        </p:spPr>
        <p:txBody>
          <a:bodyPr tIns="36000" anchor="t" anchorCtr="0">
            <a:noAutofit/>
          </a:bodyPr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CD5DBA8-C7E1-11B3-39F0-5AF44C0B728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88250" y="457498"/>
            <a:ext cx="1695599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78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3 - Aqua Coprorate/NSQ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161CD02-8673-B494-3202-378EB436905E}"/>
              </a:ext>
            </a:extLst>
          </p:cNvPr>
          <p:cNvSpPr/>
          <p:nvPr userDrawn="1"/>
        </p:nvSpPr>
        <p:spPr>
          <a:xfrm>
            <a:off x="0" y="1453115"/>
            <a:ext cx="9144000" cy="29597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35EA61-C4A2-6B34-F8A7-9265863C94D4}"/>
              </a:ext>
            </a:extLst>
          </p:cNvPr>
          <p:cNvSpPr/>
          <p:nvPr userDrawn="1"/>
        </p:nvSpPr>
        <p:spPr>
          <a:xfrm>
            <a:off x="0" y="1453115"/>
            <a:ext cx="9144000" cy="26549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1453115"/>
            <a:ext cx="9144000" cy="23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02105"/>
            <a:ext cx="4083750" cy="129956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8060" y="1909193"/>
            <a:ext cx="3107690" cy="122624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548059" y="879106"/>
            <a:ext cx="3137539" cy="216000"/>
          </a:xfrm>
        </p:spPr>
        <p:txBody>
          <a:bodyPr tIns="36000" anchor="t" anchorCtr="0">
            <a:noAutofit/>
          </a:bodyPr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0814BC5-85B4-592F-5B78-6C43CA588F8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88250" y="457498"/>
            <a:ext cx="1695599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1150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3 - Red Corpora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161CD02-8673-B494-3202-378EB436905E}"/>
              </a:ext>
            </a:extLst>
          </p:cNvPr>
          <p:cNvSpPr/>
          <p:nvPr userDrawn="1"/>
        </p:nvSpPr>
        <p:spPr>
          <a:xfrm>
            <a:off x="0" y="1453115"/>
            <a:ext cx="9144000" cy="29597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35EA61-C4A2-6B34-F8A7-9265863C94D4}"/>
              </a:ext>
            </a:extLst>
          </p:cNvPr>
          <p:cNvSpPr/>
          <p:nvPr userDrawn="1"/>
        </p:nvSpPr>
        <p:spPr>
          <a:xfrm>
            <a:off x="0" y="1453115"/>
            <a:ext cx="9144000" cy="26549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1453115"/>
            <a:ext cx="9144000" cy="23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02105"/>
            <a:ext cx="4083750" cy="129956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8060" y="1909193"/>
            <a:ext cx="3107690" cy="122624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548059" y="879106"/>
            <a:ext cx="3137539" cy="216000"/>
          </a:xfrm>
        </p:spPr>
        <p:txBody>
          <a:bodyPr tIns="36000" anchor="t" anchorCtr="0">
            <a:noAutofit/>
          </a:bodyPr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6650559-E293-B6AD-B306-6AE826F273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88250" y="457498"/>
            <a:ext cx="1695599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0740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3 - CCS Gre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161CD02-8673-B494-3202-378EB436905E}"/>
              </a:ext>
            </a:extLst>
          </p:cNvPr>
          <p:cNvSpPr/>
          <p:nvPr userDrawn="1"/>
        </p:nvSpPr>
        <p:spPr>
          <a:xfrm>
            <a:off x="0" y="1453115"/>
            <a:ext cx="9144000" cy="2959749"/>
          </a:xfrm>
          <a:prstGeom prst="rect">
            <a:avLst/>
          </a:prstGeom>
          <a:solidFill>
            <a:srgbClr val="D8F9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35EA61-C4A2-6B34-F8A7-9265863C94D4}"/>
              </a:ext>
            </a:extLst>
          </p:cNvPr>
          <p:cNvSpPr/>
          <p:nvPr userDrawn="1"/>
        </p:nvSpPr>
        <p:spPr>
          <a:xfrm>
            <a:off x="0" y="1453115"/>
            <a:ext cx="9144000" cy="2654950"/>
          </a:xfrm>
          <a:prstGeom prst="rect">
            <a:avLst/>
          </a:prstGeom>
          <a:solidFill>
            <a:srgbClr val="68C9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1453115"/>
            <a:ext cx="9144000" cy="2358000"/>
          </a:xfrm>
          <a:prstGeom prst="rect">
            <a:avLst/>
          </a:prstGeom>
          <a:solidFill>
            <a:srgbClr val="005A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02105"/>
            <a:ext cx="4083750" cy="129956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8060" y="1909193"/>
            <a:ext cx="3107690" cy="122624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548059" y="879106"/>
            <a:ext cx="3137539" cy="216000"/>
          </a:xfrm>
        </p:spPr>
        <p:txBody>
          <a:bodyPr tIns="36000" anchor="t" anchorCtr="0">
            <a:noAutofit/>
          </a:bodyPr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6650559-E293-B6AD-B306-6AE826F273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88250" y="457498"/>
            <a:ext cx="1695599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9413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3 - Accreditation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161CD02-8673-B494-3202-378EB436905E}"/>
              </a:ext>
            </a:extLst>
          </p:cNvPr>
          <p:cNvSpPr/>
          <p:nvPr userDrawn="1"/>
        </p:nvSpPr>
        <p:spPr>
          <a:xfrm>
            <a:off x="0" y="1453115"/>
            <a:ext cx="9144000" cy="2959749"/>
          </a:xfrm>
          <a:prstGeom prst="rect">
            <a:avLst/>
          </a:prstGeom>
          <a:solidFill>
            <a:srgbClr val="DEEC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35EA61-C4A2-6B34-F8A7-9265863C94D4}"/>
              </a:ext>
            </a:extLst>
          </p:cNvPr>
          <p:cNvSpPr/>
          <p:nvPr userDrawn="1"/>
        </p:nvSpPr>
        <p:spPr>
          <a:xfrm>
            <a:off x="0" y="1453115"/>
            <a:ext cx="9144000" cy="2654950"/>
          </a:xfrm>
          <a:prstGeom prst="rect">
            <a:avLst/>
          </a:prstGeom>
          <a:solidFill>
            <a:srgbClr val="BDD8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1453115"/>
            <a:ext cx="9144000" cy="2358000"/>
          </a:xfrm>
          <a:prstGeom prst="rect">
            <a:avLst/>
          </a:prstGeom>
          <a:solidFill>
            <a:srgbClr val="0033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02105"/>
            <a:ext cx="4083750" cy="129956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8060" y="1909193"/>
            <a:ext cx="3107690" cy="122624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548059" y="879106"/>
            <a:ext cx="3137539" cy="216000"/>
          </a:xfrm>
        </p:spPr>
        <p:txBody>
          <a:bodyPr tIns="36000" anchor="t" anchorCtr="0">
            <a:noAutofit/>
          </a:bodyPr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6650559-E293-B6AD-B306-6AE826F273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88250" y="457498"/>
            <a:ext cx="1695599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241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 - Aqua Corporate/NSQ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87A3B6-FA72-10B5-DFFD-52DC68FE6A26}"/>
              </a:ext>
            </a:extLst>
          </p:cNvPr>
          <p:cNvSpPr/>
          <p:nvPr userDrawn="1"/>
        </p:nvSpPr>
        <p:spPr>
          <a:xfrm>
            <a:off x="0" y="1"/>
            <a:ext cx="9144000" cy="4130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1"/>
            <a:ext cx="9144000" cy="367886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843014"/>
            <a:ext cx="3960000" cy="1299567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96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252484" y="928577"/>
            <a:ext cx="3594652" cy="3201754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AB8E368-185C-0C2C-C281-05C4CAAFB8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359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3 - AURA/IPC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161CD02-8673-B494-3202-378EB436905E}"/>
              </a:ext>
            </a:extLst>
          </p:cNvPr>
          <p:cNvSpPr/>
          <p:nvPr userDrawn="1"/>
        </p:nvSpPr>
        <p:spPr>
          <a:xfrm>
            <a:off x="0" y="1453115"/>
            <a:ext cx="9144000" cy="2959749"/>
          </a:xfrm>
          <a:prstGeom prst="rect">
            <a:avLst/>
          </a:prstGeom>
          <a:solidFill>
            <a:srgbClr val="FFF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35EA61-C4A2-6B34-F8A7-9265863C94D4}"/>
              </a:ext>
            </a:extLst>
          </p:cNvPr>
          <p:cNvSpPr/>
          <p:nvPr userDrawn="1"/>
        </p:nvSpPr>
        <p:spPr>
          <a:xfrm>
            <a:off x="0" y="1453115"/>
            <a:ext cx="9144000" cy="2654950"/>
          </a:xfrm>
          <a:prstGeom prst="rect">
            <a:avLst/>
          </a:prstGeom>
          <a:solidFill>
            <a:srgbClr val="FFC6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1453115"/>
            <a:ext cx="9144000" cy="2358000"/>
          </a:xfrm>
          <a:prstGeom prst="rect">
            <a:avLst/>
          </a:prstGeom>
          <a:solidFill>
            <a:srgbClr val="8C1E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02105"/>
            <a:ext cx="4083750" cy="129956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8060" y="1909193"/>
            <a:ext cx="3107690" cy="122624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548059" y="879106"/>
            <a:ext cx="3137539" cy="216000"/>
          </a:xfrm>
        </p:spPr>
        <p:txBody>
          <a:bodyPr tIns="36000" anchor="t" anchorCtr="0">
            <a:noAutofit/>
          </a:bodyPr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6650559-E293-B6AD-B306-6AE826F273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88250" y="457498"/>
            <a:ext cx="1695599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140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3 - MedicineInsight Gre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161CD02-8673-B494-3202-378EB436905E}"/>
              </a:ext>
            </a:extLst>
          </p:cNvPr>
          <p:cNvSpPr/>
          <p:nvPr userDrawn="1"/>
        </p:nvSpPr>
        <p:spPr>
          <a:xfrm>
            <a:off x="0" y="1453115"/>
            <a:ext cx="9144000" cy="2959749"/>
          </a:xfrm>
          <a:prstGeom prst="rect">
            <a:avLst/>
          </a:prstGeom>
          <a:solidFill>
            <a:srgbClr val="F4FC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35EA61-C4A2-6B34-F8A7-9265863C94D4}"/>
              </a:ext>
            </a:extLst>
          </p:cNvPr>
          <p:cNvSpPr/>
          <p:nvPr userDrawn="1"/>
        </p:nvSpPr>
        <p:spPr>
          <a:xfrm>
            <a:off x="0" y="1453115"/>
            <a:ext cx="9144000" cy="2654950"/>
          </a:xfrm>
          <a:prstGeom prst="rect">
            <a:avLst/>
          </a:prstGeom>
          <a:solidFill>
            <a:srgbClr val="D1F2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1453115"/>
            <a:ext cx="9144000" cy="2358000"/>
          </a:xfrm>
          <a:prstGeom prst="rect">
            <a:avLst/>
          </a:prstGeom>
          <a:solidFill>
            <a:srgbClr val="006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02105"/>
            <a:ext cx="4083750" cy="129956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8060" y="1909193"/>
            <a:ext cx="3107690" cy="122624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548059" y="879106"/>
            <a:ext cx="3137539" cy="216000"/>
          </a:xfrm>
        </p:spPr>
        <p:txBody>
          <a:bodyPr tIns="36000" anchor="t" anchorCtr="0">
            <a:noAutofit/>
          </a:bodyPr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6650559-E293-B6AD-B306-6AE826F273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88250" y="457498"/>
            <a:ext cx="1695599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8265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SQHS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dot on a black background&#10;&#10;AI-generated content may be incorrect.">
            <a:extLst>
              <a:ext uri="{FF2B5EF4-FFF2-40B4-BE49-F238E27FC236}">
                <a16:creationId xmlns:a16="http://schemas.microsoft.com/office/drawing/2014/main" id="{9C77921A-7D83-F7A7-9742-E341E70462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8247" y="453074"/>
            <a:ext cx="4114636" cy="576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48" y="1635498"/>
            <a:ext cx="5220000" cy="225656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7" y="4075811"/>
            <a:ext cx="522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48" y="4528915"/>
            <a:ext cx="522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47EA0E3-91B8-03E1-EB7C-6DADD610ED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75306" y="0"/>
            <a:ext cx="2421364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250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SQHS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56242" y="1977656"/>
            <a:ext cx="3736423" cy="1247553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56242" y="3336090"/>
            <a:ext cx="3736423" cy="269359"/>
          </a:xfrm>
        </p:spPr>
        <p:txBody>
          <a:bodyPr anchor="t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456242" y="4528915"/>
            <a:ext cx="3736423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395D315-5923-6CD8-F46E-B413FA4830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3136652" cy="5143500"/>
          </a:xfrm>
          <a:prstGeom prst="rect">
            <a:avLst/>
          </a:prstGeom>
        </p:spPr>
      </p:pic>
      <p:pic>
        <p:nvPicPr>
          <p:cNvPr id="4" name="Picture 3" descr="A blue dot on a black background&#10;&#10;AI-generated content may be incorrect.">
            <a:extLst>
              <a:ext uri="{FF2B5EF4-FFF2-40B4-BE49-F238E27FC236}">
                <a16:creationId xmlns:a16="http://schemas.microsoft.com/office/drawing/2014/main" id="{9E1CCF7B-FB47-BB92-CA1A-CD1AA526B60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56242" y="478190"/>
            <a:ext cx="411463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5422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 - Purple Corporate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DBA54C-A89A-81B8-D5BC-D9B75C89F368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42EF0B-459C-85B2-D70A-E6194663FC57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6F7782-E45C-879A-B35E-7C10883CFB7B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224736" y="823500"/>
            <a:ext cx="4622400" cy="43200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60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82682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 - Aqua Coporate/NSQHS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DBA54C-A89A-81B8-D5BC-D9B75C89F368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42EF0B-459C-85B2-D70A-E6194663FC57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6F7782-E45C-879A-B35E-7C10883CFB7B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60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5EB6ACFD-97A2-EF8B-F098-CA1F9C8B2AE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224736" y="823500"/>
            <a:ext cx="4622400" cy="43200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</p:spTree>
    <p:extLst>
      <p:ext uri="{BB962C8B-B14F-4D97-AF65-F5344CB8AC3E}">
        <p14:creationId xmlns:p14="http://schemas.microsoft.com/office/powerpoint/2010/main" val="7333753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 - Red Corporat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DBA54C-A89A-81B8-D5BC-D9B75C89F368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42EF0B-459C-85B2-D70A-E6194663FC57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6F7782-E45C-879A-B35E-7C10883CFB7B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60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5C9367B0-9F29-611F-EEE2-DFB6399DC0A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224736" y="823500"/>
            <a:ext cx="4622400" cy="43200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</p:spTree>
    <p:extLst>
      <p:ext uri="{BB962C8B-B14F-4D97-AF65-F5344CB8AC3E}">
        <p14:creationId xmlns:p14="http://schemas.microsoft.com/office/powerpoint/2010/main" val="26868435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 - CCS Green">
    <p:bg>
      <p:bgPr>
        <a:solidFill>
          <a:srgbClr val="EC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DBA54C-A89A-81B8-D5BC-D9B75C89F368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rgbClr val="D8F9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42EF0B-459C-85B2-D70A-E6194663FC57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rgbClr val="B2E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6F7782-E45C-879A-B35E-7C10883CFB7B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rgbClr val="68C9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60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5EB6ACFD-97A2-EF8B-F098-CA1F9C8B2AE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224736" y="823500"/>
            <a:ext cx="4622400" cy="43200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</p:spTree>
    <p:extLst>
      <p:ext uri="{BB962C8B-B14F-4D97-AF65-F5344CB8AC3E}">
        <p14:creationId xmlns:p14="http://schemas.microsoft.com/office/powerpoint/2010/main" val="20539312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5868139" cy="514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2" y="-2"/>
            <a:ext cx="5220000" cy="51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76260" y="0"/>
            <a:ext cx="3267740" cy="51435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96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01351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5868139" cy="514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2" y="-2"/>
            <a:ext cx="5220000" cy="514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76260" y="0"/>
            <a:ext cx="3267740" cy="51435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96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519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87A3B6-FA72-10B5-DFFD-52DC68FE6A26}"/>
              </a:ext>
            </a:extLst>
          </p:cNvPr>
          <p:cNvSpPr/>
          <p:nvPr userDrawn="1"/>
        </p:nvSpPr>
        <p:spPr>
          <a:xfrm>
            <a:off x="0" y="1"/>
            <a:ext cx="9144000" cy="4130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1"/>
            <a:ext cx="9144000" cy="36788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843014"/>
            <a:ext cx="3960000" cy="1299567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96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252484" y="928577"/>
            <a:ext cx="3594652" cy="3201754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BE4946F-11E8-6690-4794-07819F8C9D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4779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5868139" cy="514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2" y="-2"/>
            <a:ext cx="5220000" cy="514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76260" y="0"/>
            <a:ext cx="3267740" cy="51435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96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9109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6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5868139" cy="5148000"/>
          </a:xfrm>
          <a:prstGeom prst="rect">
            <a:avLst/>
          </a:prstGeom>
          <a:solidFill>
            <a:srgbClr val="B2E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2" y="-2"/>
            <a:ext cx="5220000" cy="5148000"/>
          </a:xfrm>
          <a:prstGeom prst="rect">
            <a:avLst/>
          </a:prstGeom>
          <a:solidFill>
            <a:srgbClr val="68C9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76260" y="0"/>
            <a:ext cx="3267740" cy="5143500"/>
          </a:xfrm>
          <a:prstGeom prst="rect">
            <a:avLst/>
          </a:prstGeom>
          <a:solidFill>
            <a:srgbClr val="ECF9F7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96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8124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vider 6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5868139" cy="5148000"/>
          </a:xfrm>
          <a:prstGeom prst="rect">
            <a:avLst/>
          </a:prstGeom>
          <a:solidFill>
            <a:srgbClr val="BDD8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2" y="-2"/>
            <a:ext cx="5220000" cy="5148000"/>
          </a:xfrm>
          <a:prstGeom prst="rect">
            <a:avLst/>
          </a:prstGeom>
          <a:solidFill>
            <a:srgbClr val="8090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76260" y="0"/>
            <a:ext cx="3267740" cy="5143500"/>
          </a:xfrm>
          <a:prstGeom prst="rect">
            <a:avLst/>
          </a:prstGeom>
          <a:solidFill>
            <a:srgbClr val="DEECFC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96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20566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Divider 6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5868139" cy="5148000"/>
          </a:xfrm>
          <a:prstGeom prst="rect">
            <a:avLst/>
          </a:prstGeom>
          <a:solidFill>
            <a:srgbClr val="FFE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2" y="-2"/>
            <a:ext cx="5220000" cy="5148000"/>
          </a:xfrm>
          <a:prstGeom prst="rect">
            <a:avLst/>
          </a:prstGeom>
          <a:solidFill>
            <a:srgbClr val="FFA97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76260" y="0"/>
            <a:ext cx="3267740" cy="5143500"/>
          </a:xfrm>
          <a:prstGeom prst="rect">
            <a:avLst/>
          </a:prstGeom>
          <a:solidFill>
            <a:srgbClr val="FFF1E7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96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8577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Divider 6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5868139" cy="5148000"/>
          </a:xfrm>
          <a:prstGeom prst="rect">
            <a:avLst/>
          </a:prstGeom>
          <a:solidFill>
            <a:srgbClr val="D1F2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2" y="-2"/>
            <a:ext cx="5220000" cy="5148000"/>
          </a:xfrm>
          <a:prstGeom prst="rect">
            <a:avLst/>
          </a:prstGeom>
          <a:solidFill>
            <a:srgbClr val="B2DE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76260" y="0"/>
            <a:ext cx="3267740" cy="5143500"/>
          </a:xfrm>
          <a:prstGeom prst="rect">
            <a:avLst/>
          </a:prstGeom>
          <a:solidFill>
            <a:srgbClr val="F4FCEA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16440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502294B-FBAC-D6B5-97F9-AA1B95733A7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3" y="4221709"/>
            <a:ext cx="359162" cy="468000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378141"/>
            <a:ext cx="3960000" cy="15428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section divider 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78786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DC4C13-6734-1DDF-53D4-3CD10384D096}"/>
              </a:ext>
            </a:extLst>
          </p:cNvPr>
          <p:cNvSpPr/>
          <p:nvPr userDrawn="1"/>
        </p:nvSpPr>
        <p:spPr>
          <a:xfrm>
            <a:off x="-4" y="0"/>
            <a:ext cx="9144000" cy="44610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4" y="-2"/>
            <a:ext cx="9144000" cy="40829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FD7B97-EA19-65F8-A8BE-D95A5F2C7775}"/>
              </a:ext>
            </a:extLst>
          </p:cNvPr>
          <p:cNvSpPr/>
          <p:nvPr userDrawn="1"/>
        </p:nvSpPr>
        <p:spPr>
          <a:xfrm>
            <a:off x="-4" y="0"/>
            <a:ext cx="9144000" cy="37094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D3F64D21-0E7D-6266-8C30-3E8E0720833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57216" y="1060598"/>
            <a:ext cx="3498534" cy="2648816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977001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1121191"/>
            <a:ext cx="3960000" cy="1542807"/>
          </a:xfrm>
        </p:spPr>
        <p:txBody>
          <a:bodyPr anchor="ctr" anchorCtr="0"/>
          <a:lstStyle>
            <a:lvl1pPr>
              <a:defRPr sz="3800"/>
            </a:lvl1pPr>
          </a:lstStyle>
          <a:p>
            <a:r>
              <a:rPr lang="en-AU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2264408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7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DC4C13-6734-1DDF-53D4-3CD10384D096}"/>
              </a:ext>
            </a:extLst>
          </p:cNvPr>
          <p:cNvSpPr/>
          <p:nvPr userDrawn="1"/>
        </p:nvSpPr>
        <p:spPr>
          <a:xfrm>
            <a:off x="-4" y="0"/>
            <a:ext cx="9144000" cy="44610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4" y="-2"/>
            <a:ext cx="9144000" cy="40829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FD7B97-EA19-65F8-A8BE-D95A5F2C7775}"/>
              </a:ext>
            </a:extLst>
          </p:cNvPr>
          <p:cNvSpPr/>
          <p:nvPr userDrawn="1"/>
        </p:nvSpPr>
        <p:spPr>
          <a:xfrm>
            <a:off x="-4" y="0"/>
            <a:ext cx="9144000" cy="37094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D3F64D21-0E7D-6266-8C30-3E8E0720833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57216" y="1060598"/>
            <a:ext cx="3498534" cy="2648816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977001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1121191"/>
            <a:ext cx="3960000" cy="1542807"/>
          </a:xfrm>
        </p:spPr>
        <p:txBody>
          <a:bodyPr anchor="ctr" anchorCtr="0"/>
          <a:lstStyle>
            <a:lvl1pPr>
              <a:defRPr sz="3800"/>
            </a:lvl1pPr>
          </a:lstStyle>
          <a:p>
            <a:r>
              <a:rPr lang="en-AU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1288973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vider 7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DC4C13-6734-1DDF-53D4-3CD10384D096}"/>
              </a:ext>
            </a:extLst>
          </p:cNvPr>
          <p:cNvSpPr/>
          <p:nvPr userDrawn="1"/>
        </p:nvSpPr>
        <p:spPr>
          <a:xfrm>
            <a:off x="-4" y="0"/>
            <a:ext cx="9144000" cy="44610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4" y="-2"/>
            <a:ext cx="9144000" cy="40829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FD7B97-EA19-65F8-A8BE-D95A5F2C7775}"/>
              </a:ext>
            </a:extLst>
          </p:cNvPr>
          <p:cNvSpPr/>
          <p:nvPr userDrawn="1"/>
        </p:nvSpPr>
        <p:spPr>
          <a:xfrm>
            <a:off x="-4" y="0"/>
            <a:ext cx="9144000" cy="370941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D3F64D21-0E7D-6266-8C30-3E8E0720833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57216" y="1060598"/>
            <a:ext cx="3498534" cy="2648816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977001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1121191"/>
            <a:ext cx="3960000" cy="1542807"/>
          </a:xfrm>
        </p:spPr>
        <p:txBody>
          <a:bodyPr anchor="ctr" anchorCtr="0"/>
          <a:lstStyle>
            <a:lvl1pPr>
              <a:defRPr sz="3800"/>
            </a:lvl1pPr>
          </a:lstStyle>
          <a:p>
            <a:r>
              <a:rPr lang="en-AU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6543689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Divider 7">
    <p:bg>
      <p:bgPr>
        <a:solidFill>
          <a:srgbClr val="EC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DC4C13-6734-1DDF-53D4-3CD10384D096}"/>
              </a:ext>
            </a:extLst>
          </p:cNvPr>
          <p:cNvSpPr/>
          <p:nvPr userDrawn="1"/>
        </p:nvSpPr>
        <p:spPr>
          <a:xfrm>
            <a:off x="-4" y="0"/>
            <a:ext cx="9144000" cy="4461045"/>
          </a:xfrm>
          <a:prstGeom prst="rect">
            <a:avLst/>
          </a:prstGeom>
          <a:solidFill>
            <a:srgbClr val="ECF9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4" y="-2"/>
            <a:ext cx="9144000" cy="4082904"/>
          </a:xfrm>
          <a:prstGeom prst="rect">
            <a:avLst/>
          </a:prstGeom>
          <a:solidFill>
            <a:srgbClr val="B2E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FD7B97-EA19-65F8-A8BE-D95A5F2C7775}"/>
              </a:ext>
            </a:extLst>
          </p:cNvPr>
          <p:cNvSpPr/>
          <p:nvPr userDrawn="1"/>
        </p:nvSpPr>
        <p:spPr>
          <a:xfrm>
            <a:off x="-4" y="0"/>
            <a:ext cx="9144000" cy="3709414"/>
          </a:xfrm>
          <a:prstGeom prst="rect">
            <a:avLst/>
          </a:prstGeom>
          <a:solidFill>
            <a:srgbClr val="68C9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D3F64D21-0E7D-6266-8C30-3E8E0720833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57216" y="1060598"/>
            <a:ext cx="3498534" cy="2648816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977001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1121191"/>
            <a:ext cx="3960000" cy="1542807"/>
          </a:xfrm>
        </p:spPr>
        <p:txBody>
          <a:bodyPr anchor="ctr" anchorCtr="0"/>
          <a:lstStyle>
            <a:lvl1pPr>
              <a:defRPr sz="3800"/>
            </a:lvl1pPr>
          </a:lstStyle>
          <a:p>
            <a:r>
              <a:rPr lang="en-AU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288290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Divider 7">
    <p:bg>
      <p:bgPr>
        <a:solidFill>
          <a:srgbClr val="EE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DC4C13-6734-1DDF-53D4-3CD10384D096}"/>
              </a:ext>
            </a:extLst>
          </p:cNvPr>
          <p:cNvSpPr/>
          <p:nvPr userDrawn="1"/>
        </p:nvSpPr>
        <p:spPr>
          <a:xfrm>
            <a:off x="-4" y="0"/>
            <a:ext cx="9144000" cy="4461045"/>
          </a:xfrm>
          <a:prstGeom prst="rect">
            <a:avLst/>
          </a:prstGeom>
          <a:solidFill>
            <a:srgbClr val="EEF5F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4" y="-2"/>
            <a:ext cx="9144000" cy="4082904"/>
          </a:xfrm>
          <a:prstGeom prst="rect">
            <a:avLst/>
          </a:prstGeom>
          <a:solidFill>
            <a:srgbClr val="DEEC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FD7B97-EA19-65F8-A8BE-D95A5F2C7775}"/>
              </a:ext>
            </a:extLst>
          </p:cNvPr>
          <p:cNvSpPr/>
          <p:nvPr userDrawn="1"/>
        </p:nvSpPr>
        <p:spPr>
          <a:xfrm>
            <a:off x="-4" y="0"/>
            <a:ext cx="9144000" cy="3709414"/>
          </a:xfrm>
          <a:prstGeom prst="rect">
            <a:avLst/>
          </a:prstGeom>
          <a:solidFill>
            <a:srgbClr val="BDD8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D3F64D21-0E7D-6266-8C30-3E8E0720833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57216" y="1060598"/>
            <a:ext cx="3498534" cy="2648816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977001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1121191"/>
            <a:ext cx="3960000" cy="1542807"/>
          </a:xfrm>
        </p:spPr>
        <p:txBody>
          <a:bodyPr anchor="ctr" anchorCtr="0"/>
          <a:lstStyle>
            <a:lvl1pPr>
              <a:defRPr sz="3800"/>
            </a:lvl1pPr>
          </a:lstStyle>
          <a:p>
            <a:r>
              <a:rPr lang="en-AU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946254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 - CCS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87A3B6-FA72-10B5-DFFD-52DC68FE6A26}"/>
              </a:ext>
            </a:extLst>
          </p:cNvPr>
          <p:cNvSpPr/>
          <p:nvPr userDrawn="1"/>
        </p:nvSpPr>
        <p:spPr>
          <a:xfrm>
            <a:off x="0" y="1"/>
            <a:ext cx="9144000" cy="4130330"/>
          </a:xfrm>
          <a:prstGeom prst="rect">
            <a:avLst/>
          </a:prstGeom>
          <a:solidFill>
            <a:srgbClr val="B2E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1"/>
            <a:ext cx="9144000" cy="3678865"/>
          </a:xfrm>
          <a:prstGeom prst="rect">
            <a:avLst/>
          </a:prstGeom>
          <a:solidFill>
            <a:srgbClr val="68C9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843014"/>
            <a:ext cx="3960000" cy="1299567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96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252484" y="928577"/>
            <a:ext cx="3594652" cy="3201754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BE4946F-11E8-6690-4794-07819F8C9D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6712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Divider 7">
    <p:bg>
      <p:bgPr>
        <a:solidFill>
          <a:srgbClr val="FF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DC4C13-6734-1DDF-53D4-3CD10384D096}"/>
              </a:ext>
            </a:extLst>
          </p:cNvPr>
          <p:cNvSpPr/>
          <p:nvPr userDrawn="1"/>
        </p:nvSpPr>
        <p:spPr>
          <a:xfrm>
            <a:off x="-4" y="0"/>
            <a:ext cx="9144000" cy="4461045"/>
          </a:xfrm>
          <a:prstGeom prst="rect">
            <a:avLst/>
          </a:prstGeom>
          <a:solidFill>
            <a:srgbClr val="FFF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-4" y="-2"/>
            <a:ext cx="9144000" cy="4082904"/>
          </a:xfrm>
          <a:prstGeom prst="rect">
            <a:avLst/>
          </a:prstGeom>
          <a:solidFill>
            <a:srgbClr val="FFE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FD7B97-EA19-65F8-A8BE-D95A5F2C7775}"/>
              </a:ext>
            </a:extLst>
          </p:cNvPr>
          <p:cNvSpPr/>
          <p:nvPr userDrawn="1"/>
        </p:nvSpPr>
        <p:spPr>
          <a:xfrm>
            <a:off x="-4" y="0"/>
            <a:ext cx="9144000" cy="3709414"/>
          </a:xfrm>
          <a:prstGeom prst="rect">
            <a:avLst/>
          </a:prstGeom>
          <a:solidFill>
            <a:srgbClr val="FFA97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D3F64D21-0E7D-6266-8C30-3E8E0720833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57216" y="1060598"/>
            <a:ext cx="3498534" cy="2648816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8" y="2977001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98A9D44D-D8C2-C252-A411-7E5384324A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50" y="1121191"/>
            <a:ext cx="3960000" cy="1542807"/>
          </a:xfrm>
        </p:spPr>
        <p:txBody>
          <a:bodyPr anchor="ctr" anchorCtr="0"/>
          <a:lstStyle>
            <a:lvl1pPr>
              <a:defRPr sz="3800"/>
            </a:lvl1pPr>
          </a:lstStyle>
          <a:p>
            <a:r>
              <a:rPr lang="en-AU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2656761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ighthand bars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3B702AC-E5F5-B2ED-7328-37F6D72002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8249" y="1128837"/>
            <a:ext cx="6582718" cy="3485126"/>
          </a:xfrm>
        </p:spPr>
        <p:txBody>
          <a:bodyPr/>
          <a:lstStyle>
            <a:lvl1pPr marL="0" indent="0" defTabSz="4484688">
              <a:spcBef>
                <a:spcPts val="1200"/>
              </a:spcBef>
              <a:buNone/>
              <a:defRPr b="1"/>
            </a:lvl1pPr>
            <a:lvl2pPr marL="285750" indent="-285750" defTabSz="4484688"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u="none" baseline="0">
                <a:uFill>
                  <a:solidFill>
                    <a:schemeClr val="accent4"/>
                  </a:solidFill>
                </a:uFill>
              </a:defRPr>
            </a:lvl2pPr>
            <a:lvl3pPr marL="432000" indent="-216000" defTabSz="4484688">
              <a:spcBef>
                <a:spcPts val="0"/>
              </a:spcBef>
              <a:buSzPct val="70000"/>
              <a:buFont typeface="Courier New" panose="02070309020205020404" pitchFamily="49" charset="0"/>
              <a:buChar char="o"/>
              <a:defRPr/>
            </a:lvl3pPr>
            <a:lvl4pPr marL="720000" indent="-180000">
              <a:spcBef>
                <a:spcPts val="0"/>
              </a:spcBef>
              <a:buSzPct val="90000"/>
              <a:buFont typeface="Wingdings" panose="05000000000000000000" pitchFamily="2" charset="2"/>
              <a:buChar char="§"/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AU" noProof="0" dirty="0"/>
              <a:t>Click to add title</a:t>
            </a:r>
          </a:p>
          <a:p>
            <a:pPr lvl="1"/>
            <a:r>
              <a:rPr lang="en-AU" noProof="0" dirty="0"/>
              <a:t>Item</a:t>
            </a:r>
          </a:p>
          <a:p>
            <a:pPr lvl="2"/>
            <a:r>
              <a:rPr lang="en-AU" noProof="0" dirty="0"/>
              <a:t>Second level</a:t>
            </a:r>
          </a:p>
          <a:p>
            <a:pPr lvl="3"/>
            <a:r>
              <a:rPr lang="en-AU" noProof="0" dirty="0"/>
              <a:t>Third level</a:t>
            </a:r>
          </a:p>
          <a:p>
            <a:pPr lvl="4"/>
            <a:r>
              <a:rPr lang="en-AU" noProof="0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E5F3-3665-4461-B770-070BFE32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 goes in footer</a:t>
            </a:r>
            <a:endParaRPr lang="en-AU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5D6D-B1E7-41CE-A1BF-2832392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‹#›</a:t>
            </a:fld>
            <a:endParaRPr lang="en-AU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B1DE-8D73-4AFA-95E5-57D6E62C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noProof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242963C-3897-CAD6-2164-83C720852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49" y="378142"/>
            <a:ext cx="6582717" cy="4969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AC498AB-1298-33AA-CA18-B5B8C0D57412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Graphic 16">
            <a:extLst>
              <a:ext uri="{FF2B5EF4-FFF2-40B4-BE49-F238E27FC236}">
                <a16:creationId xmlns:a16="http://schemas.microsoft.com/office/drawing/2014/main" id="{26F254B5-FA33-CC74-AA59-8737C660432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BAFB3D8-BED1-9E7C-18A9-D35BE8696B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05033" y="977368"/>
            <a:ext cx="134165" cy="12249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00EDA72-63FF-049D-D59C-6F377A90B99B}"/>
              </a:ext>
            </a:extLst>
          </p:cNvPr>
          <p:cNvSpPr/>
          <p:nvPr userDrawn="1"/>
        </p:nvSpPr>
        <p:spPr>
          <a:xfrm>
            <a:off x="7200000" y="-4500"/>
            <a:ext cx="432000" cy="514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594AFA-8EE8-39C1-65DA-C747A74A154C}"/>
              </a:ext>
            </a:extLst>
          </p:cNvPr>
          <p:cNvSpPr/>
          <p:nvPr userDrawn="1"/>
        </p:nvSpPr>
        <p:spPr>
          <a:xfrm>
            <a:off x="7632000" y="-4500"/>
            <a:ext cx="432000" cy="514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460F48-9860-2636-519B-0966B975D119}"/>
              </a:ext>
            </a:extLst>
          </p:cNvPr>
          <p:cNvSpPr/>
          <p:nvPr userDrawn="1"/>
        </p:nvSpPr>
        <p:spPr>
          <a:xfrm>
            <a:off x="8064000" y="0"/>
            <a:ext cx="1080000" cy="514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5287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CB489-67AB-6C5B-8AC4-41851CB99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6598350" cy="4969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C98779-5EEF-1E34-9684-A199913DF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9EC79A-9E6A-160E-1563-B85ECE326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CBECB-3B92-421E-C3FF-2EA6239D35F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FDCAE3-3FD5-265A-3029-2C75238E79C2}"/>
              </a:ext>
            </a:extLst>
          </p:cNvPr>
          <p:cNvSpPr/>
          <p:nvPr userDrawn="1"/>
        </p:nvSpPr>
        <p:spPr>
          <a:xfrm>
            <a:off x="7200000" y="-4500"/>
            <a:ext cx="432000" cy="5148000"/>
          </a:xfrm>
          <a:prstGeom prst="rect">
            <a:avLst/>
          </a:prstGeom>
          <a:solidFill>
            <a:srgbClr val="B1E8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A7DCF1-F96E-9A39-E53B-7ECC9F9B218B}"/>
              </a:ext>
            </a:extLst>
          </p:cNvPr>
          <p:cNvSpPr/>
          <p:nvPr userDrawn="1"/>
        </p:nvSpPr>
        <p:spPr>
          <a:xfrm>
            <a:off x="7632000" y="-4500"/>
            <a:ext cx="432000" cy="5148000"/>
          </a:xfrm>
          <a:prstGeom prst="rect">
            <a:avLst/>
          </a:prstGeom>
          <a:solidFill>
            <a:srgbClr val="D8F4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BBDE0B-FE5F-8002-8181-542427B49117}"/>
              </a:ext>
            </a:extLst>
          </p:cNvPr>
          <p:cNvSpPr/>
          <p:nvPr userDrawn="1"/>
        </p:nvSpPr>
        <p:spPr>
          <a:xfrm>
            <a:off x="8064000" y="0"/>
            <a:ext cx="1080000" cy="5148000"/>
          </a:xfrm>
          <a:prstGeom prst="rect">
            <a:avLst/>
          </a:prstGeom>
          <a:solidFill>
            <a:srgbClr val="ECF9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Text Placeholder 20">
            <a:extLst>
              <a:ext uri="{FF2B5EF4-FFF2-40B4-BE49-F238E27FC236}">
                <a16:creationId xmlns:a16="http://schemas.microsoft.com/office/drawing/2014/main" id="{D2BF39F0-60DA-64B7-E1BC-4535F8C34B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8249" y="1128837"/>
            <a:ext cx="6582718" cy="3485126"/>
          </a:xfrm>
        </p:spPr>
        <p:txBody>
          <a:bodyPr/>
          <a:lstStyle>
            <a:lvl1pPr marL="0" indent="0" defTabSz="4484688">
              <a:spcBef>
                <a:spcPts val="1200"/>
              </a:spcBef>
              <a:buNone/>
              <a:defRPr b="1"/>
            </a:lvl1pPr>
            <a:lvl2pPr marL="285750" indent="-285750" defTabSz="4484688"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u="none" baseline="0">
                <a:uFill>
                  <a:solidFill>
                    <a:schemeClr val="accent4"/>
                  </a:solidFill>
                </a:uFill>
              </a:defRPr>
            </a:lvl2pPr>
            <a:lvl3pPr marL="432000" indent="-216000" defTabSz="4484688">
              <a:spcBef>
                <a:spcPts val="0"/>
              </a:spcBef>
              <a:buSzPct val="70000"/>
              <a:buFont typeface="Courier New" panose="02070309020205020404" pitchFamily="49" charset="0"/>
              <a:buChar char="o"/>
              <a:defRPr/>
            </a:lvl3pPr>
            <a:lvl4pPr marL="720000" indent="-180000">
              <a:spcBef>
                <a:spcPts val="0"/>
              </a:spcBef>
              <a:buSzPct val="90000"/>
              <a:buFont typeface="Wingdings" panose="05000000000000000000" pitchFamily="2" charset="2"/>
              <a:buChar char="§"/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AU" noProof="0" dirty="0"/>
              <a:t>Click to add title</a:t>
            </a:r>
          </a:p>
          <a:p>
            <a:pPr lvl="1"/>
            <a:r>
              <a:rPr lang="en-AU" noProof="0" dirty="0"/>
              <a:t>Item</a:t>
            </a:r>
          </a:p>
          <a:p>
            <a:pPr lvl="2"/>
            <a:r>
              <a:rPr lang="en-AU" noProof="0" dirty="0"/>
              <a:t>Second level</a:t>
            </a:r>
          </a:p>
          <a:p>
            <a:pPr lvl="3"/>
            <a:r>
              <a:rPr lang="en-AU" noProof="0" dirty="0"/>
              <a:t>Third level</a:t>
            </a:r>
          </a:p>
          <a:p>
            <a:pPr lvl="4"/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55518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95E70-B86D-2D61-F376-1DDA5702C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6582717" cy="4969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EBD96D-9DB6-7747-DA5B-17F0C67B5A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EB51BD-F60D-8927-AA4F-DEABAB522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AA234-E63E-B825-D23D-8A21463F604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219BE2-B259-42C5-6899-77D0F14846D1}"/>
              </a:ext>
            </a:extLst>
          </p:cNvPr>
          <p:cNvSpPr/>
          <p:nvPr userDrawn="1"/>
        </p:nvSpPr>
        <p:spPr>
          <a:xfrm>
            <a:off x="7200000" y="-4500"/>
            <a:ext cx="432000" cy="514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71C146-4939-179F-7A35-6EAF134902FB}"/>
              </a:ext>
            </a:extLst>
          </p:cNvPr>
          <p:cNvSpPr/>
          <p:nvPr userDrawn="1"/>
        </p:nvSpPr>
        <p:spPr>
          <a:xfrm>
            <a:off x="7632000" y="-4500"/>
            <a:ext cx="432000" cy="514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CE82A3-6292-4140-67B2-1A1080DA1165}"/>
              </a:ext>
            </a:extLst>
          </p:cNvPr>
          <p:cNvSpPr/>
          <p:nvPr userDrawn="1"/>
        </p:nvSpPr>
        <p:spPr>
          <a:xfrm>
            <a:off x="8064000" y="0"/>
            <a:ext cx="1080000" cy="51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 Placeholder 20">
            <a:extLst>
              <a:ext uri="{FF2B5EF4-FFF2-40B4-BE49-F238E27FC236}">
                <a16:creationId xmlns:a16="http://schemas.microsoft.com/office/drawing/2014/main" id="{106B6FB5-7BA2-A516-D7CF-960527672F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8249" y="1128837"/>
            <a:ext cx="6582718" cy="3485126"/>
          </a:xfrm>
        </p:spPr>
        <p:txBody>
          <a:bodyPr/>
          <a:lstStyle>
            <a:lvl1pPr marL="0" indent="0" defTabSz="4484688">
              <a:spcBef>
                <a:spcPts val="1200"/>
              </a:spcBef>
              <a:buNone/>
              <a:defRPr b="1"/>
            </a:lvl1pPr>
            <a:lvl2pPr marL="285750" indent="-285750" defTabSz="4484688"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u="none" baseline="0">
                <a:uFill>
                  <a:solidFill>
                    <a:schemeClr val="accent4"/>
                  </a:solidFill>
                </a:uFill>
              </a:defRPr>
            </a:lvl2pPr>
            <a:lvl3pPr marL="432000" indent="-216000" defTabSz="4484688">
              <a:spcBef>
                <a:spcPts val="0"/>
              </a:spcBef>
              <a:buSzPct val="70000"/>
              <a:buFont typeface="Courier New" panose="02070309020205020404" pitchFamily="49" charset="0"/>
              <a:buChar char="o"/>
              <a:defRPr/>
            </a:lvl3pPr>
            <a:lvl4pPr marL="720000" indent="-180000">
              <a:spcBef>
                <a:spcPts val="0"/>
              </a:spcBef>
              <a:buSzPct val="90000"/>
              <a:buFont typeface="Wingdings" panose="05000000000000000000" pitchFamily="2" charset="2"/>
              <a:buChar char="§"/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AU" noProof="0" dirty="0"/>
              <a:t>Click to add title</a:t>
            </a:r>
          </a:p>
          <a:p>
            <a:pPr lvl="1"/>
            <a:r>
              <a:rPr lang="en-AU" noProof="0" dirty="0"/>
              <a:t>Item</a:t>
            </a:r>
          </a:p>
          <a:p>
            <a:pPr lvl="2"/>
            <a:r>
              <a:rPr lang="en-AU" noProof="0" dirty="0"/>
              <a:t>Second level</a:t>
            </a:r>
          </a:p>
          <a:p>
            <a:pPr lvl="3"/>
            <a:r>
              <a:rPr lang="en-AU" noProof="0" dirty="0"/>
              <a:t>Third level</a:t>
            </a:r>
          </a:p>
          <a:p>
            <a:pPr lvl="4"/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7063701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715E-B14A-9065-93A4-69C5C1D31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6628830" cy="4969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0230EB-ED3F-C6E8-092F-DE51F10D61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7E234-89CE-67D3-00B7-12510A3C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80DB5E-0D1D-2741-A942-42C695808EB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328945-9F84-85FF-DD9B-948792FE17A0}"/>
              </a:ext>
            </a:extLst>
          </p:cNvPr>
          <p:cNvSpPr/>
          <p:nvPr userDrawn="1"/>
        </p:nvSpPr>
        <p:spPr>
          <a:xfrm>
            <a:off x="7200000" y="-4500"/>
            <a:ext cx="432000" cy="5148000"/>
          </a:xfrm>
          <a:prstGeom prst="rect">
            <a:avLst/>
          </a:prstGeom>
          <a:solidFill>
            <a:srgbClr val="B2E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74FAD2-240C-CA60-D469-251BB35AB5D3}"/>
              </a:ext>
            </a:extLst>
          </p:cNvPr>
          <p:cNvSpPr/>
          <p:nvPr userDrawn="1"/>
        </p:nvSpPr>
        <p:spPr>
          <a:xfrm>
            <a:off x="7632000" y="-4500"/>
            <a:ext cx="432000" cy="5148000"/>
          </a:xfrm>
          <a:prstGeom prst="rect">
            <a:avLst/>
          </a:prstGeom>
          <a:solidFill>
            <a:srgbClr val="D8F3E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FF01EC-AA8C-C97F-1418-1F0E79A69758}"/>
              </a:ext>
            </a:extLst>
          </p:cNvPr>
          <p:cNvSpPr/>
          <p:nvPr userDrawn="1"/>
        </p:nvSpPr>
        <p:spPr>
          <a:xfrm>
            <a:off x="8064000" y="0"/>
            <a:ext cx="1080000" cy="5148000"/>
          </a:xfrm>
          <a:prstGeom prst="rect">
            <a:avLst/>
          </a:prstGeom>
          <a:solidFill>
            <a:srgbClr val="ECF9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 Placeholder 20">
            <a:extLst>
              <a:ext uri="{FF2B5EF4-FFF2-40B4-BE49-F238E27FC236}">
                <a16:creationId xmlns:a16="http://schemas.microsoft.com/office/drawing/2014/main" id="{C4CA55E2-406F-BB56-0338-E524440DF5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8249" y="1128837"/>
            <a:ext cx="6582718" cy="3485126"/>
          </a:xfrm>
        </p:spPr>
        <p:txBody>
          <a:bodyPr/>
          <a:lstStyle>
            <a:lvl1pPr marL="0" indent="0" defTabSz="4484688">
              <a:spcBef>
                <a:spcPts val="1200"/>
              </a:spcBef>
              <a:buNone/>
              <a:defRPr b="1"/>
            </a:lvl1pPr>
            <a:lvl2pPr marL="285750" indent="-285750" defTabSz="4484688"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u="none" baseline="0">
                <a:uFill>
                  <a:solidFill>
                    <a:schemeClr val="accent4"/>
                  </a:solidFill>
                </a:uFill>
              </a:defRPr>
            </a:lvl2pPr>
            <a:lvl3pPr marL="432000" indent="-216000" defTabSz="4484688">
              <a:spcBef>
                <a:spcPts val="0"/>
              </a:spcBef>
              <a:buSzPct val="70000"/>
              <a:buFont typeface="Courier New" panose="02070309020205020404" pitchFamily="49" charset="0"/>
              <a:buChar char="o"/>
              <a:defRPr/>
            </a:lvl3pPr>
            <a:lvl4pPr marL="720000" indent="-180000">
              <a:spcBef>
                <a:spcPts val="0"/>
              </a:spcBef>
              <a:buSzPct val="90000"/>
              <a:buFont typeface="Wingdings" panose="05000000000000000000" pitchFamily="2" charset="2"/>
              <a:buChar char="§"/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AU" noProof="0" dirty="0"/>
              <a:t>Click to add title</a:t>
            </a:r>
          </a:p>
          <a:p>
            <a:pPr lvl="1"/>
            <a:r>
              <a:rPr lang="en-AU" noProof="0" dirty="0"/>
              <a:t>Item</a:t>
            </a:r>
          </a:p>
          <a:p>
            <a:pPr lvl="2"/>
            <a:r>
              <a:rPr lang="en-AU" noProof="0" dirty="0"/>
              <a:t>Second level</a:t>
            </a:r>
          </a:p>
          <a:p>
            <a:pPr lvl="3"/>
            <a:r>
              <a:rPr lang="en-AU" noProof="0" dirty="0"/>
              <a:t>Third level</a:t>
            </a:r>
          </a:p>
          <a:p>
            <a:pPr lvl="4"/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590711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A3649-CAAF-F2E6-85CB-EAC029054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6582717" cy="4969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B4928B-5C7A-9D8E-CB99-18341B3862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DC644F-14B8-6C1B-7C59-81210D8A7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699EC3-55C3-5C6E-AF70-48B0AE9D1B3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4A7FC826-AB2F-8E15-53F6-7908727D4F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8249" y="1128837"/>
            <a:ext cx="6582718" cy="3485126"/>
          </a:xfrm>
        </p:spPr>
        <p:txBody>
          <a:bodyPr/>
          <a:lstStyle>
            <a:lvl1pPr marL="0" indent="0" defTabSz="4484688">
              <a:spcBef>
                <a:spcPts val="1200"/>
              </a:spcBef>
              <a:buNone/>
              <a:defRPr b="1"/>
            </a:lvl1pPr>
            <a:lvl2pPr marL="285750" indent="-285750" defTabSz="4484688"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u="none" baseline="0">
                <a:uFill>
                  <a:solidFill>
                    <a:schemeClr val="accent4"/>
                  </a:solidFill>
                </a:uFill>
              </a:defRPr>
            </a:lvl2pPr>
            <a:lvl3pPr marL="432000" indent="-216000" defTabSz="4484688">
              <a:spcBef>
                <a:spcPts val="0"/>
              </a:spcBef>
              <a:buSzPct val="70000"/>
              <a:buFont typeface="Courier New" panose="02070309020205020404" pitchFamily="49" charset="0"/>
              <a:buChar char="o"/>
              <a:defRPr/>
            </a:lvl3pPr>
            <a:lvl4pPr marL="720000" indent="-180000">
              <a:spcBef>
                <a:spcPts val="0"/>
              </a:spcBef>
              <a:buSzPct val="90000"/>
              <a:buFont typeface="Wingdings" panose="05000000000000000000" pitchFamily="2" charset="2"/>
              <a:buChar char="§"/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AU" noProof="0" dirty="0"/>
              <a:t>Click to add title</a:t>
            </a:r>
          </a:p>
          <a:p>
            <a:pPr lvl="1"/>
            <a:r>
              <a:rPr lang="en-AU" noProof="0" dirty="0"/>
              <a:t>Item</a:t>
            </a:r>
          </a:p>
          <a:p>
            <a:pPr lvl="2"/>
            <a:r>
              <a:rPr lang="en-AU" noProof="0" dirty="0"/>
              <a:t>Second level</a:t>
            </a:r>
          </a:p>
          <a:p>
            <a:pPr lvl="3"/>
            <a:r>
              <a:rPr lang="en-AU" noProof="0" dirty="0"/>
              <a:t>Third level</a:t>
            </a:r>
          </a:p>
          <a:p>
            <a:pPr lvl="4"/>
            <a:r>
              <a:rPr lang="en-AU" noProof="0" dirty="0"/>
              <a:t>Fourth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53FF3F-C29A-CD5D-F817-F6D544AFC358}"/>
              </a:ext>
            </a:extLst>
          </p:cNvPr>
          <p:cNvSpPr/>
          <p:nvPr userDrawn="1"/>
        </p:nvSpPr>
        <p:spPr>
          <a:xfrm>
            <a:off x="7200000" y="-4500"/>
            <a:ext cx="432000" cy="5148000"/>
          </a:xfrm>
          <a:prstGeom prst="rect">
            <a:avLst/>
          </a:prstGeom>
          <a:solidFill>
            <a:srgbClr val="FFC6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D6C7D1-3F0A-63E5-B993-F02084189BB7}"/>
              </a:ext>
            </a:extLst>
          </p:cNvPr>
          <p:cNvSpPr/>
          <p:nvPr userDrawn="1"/>
        </p:nvSpPr>
        <p:spPr>
          <a:xfrm>
            <a:off x="7632000" y="-4500"/>
            <a:ext cx="432000" cy="5148000"/>
          </a:xfrm>
          <a:prstGeom prst="rect">
            <a:avLst/>
          </a:prstGeom>
          <a:solidFill>
            <a:srgbClr val="FFE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8E315D-C684-A48D-4064-C46BE2F9A784}"/>
              </a:ext>
            </a:extLst>
          </p:cNvPr>
          <p:cNvSpPr/>
          <p:nvPr userDrawn="1"/>
        </p:nvSpPr>
        <p:spPr>
          <a:xfrm>
            <a:off x="8064000" y="0"/>
            <a:ext cx="1080000" cy="5148000"/>
          </a:xfrm>
          <a:prstGeom prst="rect">
            <a:avLst/>
          </a:prstGeom>
          <a:solidFill>
            <a:srgbClr val="FFF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40568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7AEDD-9E77-2AFD-AB0F-05A571D31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6651690" cy="4969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2E52BD-AFB1-1ED5-46DD-E2A4B3C22E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99A7-8604-1592-2882-23E02FCF9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14634-FE87-0134-AEBC-0E20A99A04D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62F208-523C-7DCC-D367-E46394540569}"/>
              </a:ext>
            </a:extLst>
          </p:cNvPr>
          <p:cNvSpPr/>
          <p:nvPr userDrawn="1"/>
        </p:nvSpPr>
        <p:spPr>
          <a:xfrm>
            <a:off x="7200000" y="-4500"/>
            <a:ext cx="432000" cy="5148000"/>
          </a:xfrm>
          <a:prstGeom prst="rect">
            <a:avLst/>
          </a:prstGeom>
          <a:solidFill>
            <a:srgbClr val="BDD8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F0E9B7-65EA-1451-B772-95604F65F4C1}"/>
              </a:ext>
            </a:extLst>
          </p:cNvPr>
          <p:cNvSpPr/>
          <p:nvPr userDrawn="1"/>
        </p:nvSpPr>
        <p:spPr>
          <a:xfrm>
            <a:off x="7632000" y="-4500"/>
            <a:ext cx="432000" cy="5148000"/>
          </a:xfrm>
          <a:prstGeom prst="rect">
            <a:avLst/>
          </a:prstGeom>
          <a:solidFill>
            <a:srgbClr val="DEEC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AE2750-201E-C9D5-8B1F-F47309B064A1}"/>
              </a:ext>
            </a:extLst>
          </p:cNvPr>
          <p:cNvSpPr/>
          <p:nvPr userDrawn="1"/>
        </p:nvSpPr>
        <p:spPr>
          <a:xfrm>
            <a:off x="8064000" y="0"/>
            <a:ext cx="1080000" cy="5148000"/>
          </a:xfrm>
          <a:prstGeom prst="rect">
            <a:avLst/>
          </a:prstGeom>
          <a:solidFill>
            <a:srgbClr val="EEF5F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 Placeholder 20">
            <a:extLst>
              <a:ext uri="{FF2B5EF4-FFF2-40B4-BE49-F238E27FC236}">
                <a16:creationId xmlns:a16="http://schemas.microsoft.com/office/drawing/2014/main" id="{E1BC3BA2-D5D8-9517-3F92-714E3EFFC5D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8249" y="1128837"/>
            <a:ext cx="6582718" cy="3485126"/>
          </a:xfrm>
        </p:spPr>
        <p:txBody>
          <a:bodyPr/>
          <a:lstStyle>
            <a:lvl1pPr marL="0" indent="0" defTabSz="4484688">
              <a:spcBef>
                <a:spcPts val="1200"/>
              </a:spcBef>
              <a:buNone/>
              <a:defRPr b="1"/>
            </a:lvl1pPr>
            <a:lvl2pPr marL="285750" indent="-285750" defTabSz="4484688"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u="none" baseline="0">
                <a:uFill>
                  <a:solidFill>
                    <a:schemeClr val="accent4"/>
                  </a:solidFill>
                </a:uFill>
              </a:defRPr>
            </a:lvl2pPr>
            <a:lvl3pPr marL="432000" indent="-216000" defTabSz="4484688">
              <a:spcBef>
                <a:spcPts val="0"/>
              </a:spcBef>
              <a:buSzPct val="70000"/>
              <a:buFont typeface="Courier New" panose="02070309020205020404" pitchFamily="49" charset="0"/>
              <a:buChar char="o"/>
              <a:defRPr/>
            </a:lvl3pPr>
            <a:lvl4pPr marL="720000" indent="-180000">
              <a:spcBef>
                <a:spcPts val="0"/>
              </a:spcBef>
              <a:buSzPct val="90000"/>
              <a:buFont typeface="Wingdings" panose="05000000000000000000" pitchFamily="2" charset="2"/>
              <a:buChar char="§"/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AU" noProof="0" dirty="0"/>
              <a:t>Click to add title</a:t>
            </a:r>
          </a:p>
          <a:p>
            <a:pPr lvl="1"/>
            <a:r>
              <a:rPr lang="en-AU" noProof="0" dirty="0"/>
              <a:t>Item</a:t>
            </a:r>
          </a:p>
          <a:p>
            <a:pPr lvl="2"/>
            <a:r>
              <a:rPr lang="en-AU" noProof="0" dirty="0"/>
              <a:t>Second level</a:t>
            </a:r>
          </a:p>
          <a:p>
            <a:pPr lvl="3"/>
            <a:r>
              <a:rPr lang="en-AU" noProof="0" dirty="0"/>
              <a:t>Third level</a:t>
            </a:r>
          </a:p>
          <a:p>
            <a:pPr lvl="4"/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25252791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7AEDD-9E77-2AFD-AB0F-05A571D31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6651690" cy="4969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2E52BD-AFB1-1ED5-46DD-E2A4B3C22E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99A7-8604-1592-2882-23E02FCF9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14634-FE87-0134-AEBC-0E20A99A04D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62F208-523C-7DCC-D367-E46394540569}"/>
              </a:ext>
            </a:extLst>
          </p:cNvPr>
          <p:cNvSpPr/>
          <p:nvPr userDrawn="1"/>
        </p:nvSpPr>
        <p:spPr>
          <a:xfrm>
            <a:off x="7200000" y="-4500"/>
            <a:ext cx="432000" cy="5148000"/>
          </a:xfrm>
          <a:prstGeom prst="rect">
            <a:avLst/>
          </a:prstGeom>
          <a:solidFill>
            <a:srgbClr val="BCC2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F0E9B7-65EA-1451-B772-95604F65F4C1}"/>
              </a:ext>
            </a:extLst>
          </p:cNvPr>
          <p:cNvSpPr/>
          <p:nvPr userDrawn="1"/>
        </p:nvSpPr>
        <p:spPr>
          <a:xfrm>
            <a:off x="7632000" y="-4500"/>
            <a:ext cx="432000" cy="5148000"/>
          </a:xfrm>
          <a:prstGeom prst="rect">
            <a:avLst/>
          </a:prstGeom>
          <a:solidFill>
            <a:srgbClr val="DEE0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AE2750-201E-C9D5-8B1F-F47309B064A1}"/>
              </a:ext>
            </a:extLst>
          </p:cNvPr>
          <p:cNvSpPr/>
          <p:nvPr userDrawn="1"/>
        </p:nvSpPr>
        <p:spPr>
          <a:xfrm>
            <a:off x="8064000" y="0"/>
            <a:ext cx="1080000" cy="5148000"/>
          </a:xfrm>
          <a:prstGeom prst="rect">
            <a:avLst/>
          </a:prstGeom>
          <a:solidFill>
            <a:srgbClr val="EEF5F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 Placeholder 20">
            <a:extLst>
              <a:ext uri="{FF2B5EF4-FFF2-40B4-BE49-F238E27FC236}">
                <a16:creationId xmlns:a16="http://schemas.microsoft.com/office/drawing/2014/main" id="{E1BC3BA2-D5D8-9517-3F92-714E3EFFC5D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8249" y="1128837"/>
            <a:ext cx="6582718" cy="3485126"/>
          </a:xfrm>
        </p:spPr>
        <p:txBody>
          <a:bodyPr/>
          <a:lstStyle>
            <a:lvl1pPr marL="0" indent="0" defTabSz="4484688">
              <a:spcBef>
                <a:spcPts val="1200"/>
              </a:spcBef>
              <a:buNone/>
              <a:defRPr b="1"/>
            </a:lvl1pPr>
            <a:lvl2pPr marL="285750" indent="-285750" defTabSz="4484688"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u="none" baseline="0">
                <a:uFill>
                  <a:solidFill>
                    <a:schemeClr val="accent4"/>
                  </a:solidFill>
                </a:uFill>
              </a:defRPr>
            </a:lvl2pPr>
            <a:lvl3pPr marL="432000" indent="-216000" defTabSz="4484688">
              <a:spcBef>
                <a:spcPts val="0"/>
              </a:spcBef>
              <a:buSzPct val="70000"/>
              <a:buFont typeface="Courier New" panose="02070309020205020404" pitchFamily="49" charset="0"/>
              <a:buChar char="o"/>
              <a:defRPr/>
            </a:lvl3pPr>
            <a:lvl4pPr marL="720000" indent="-180000">
              <a:spcBef>
                <a:spcPts val="0"/>
              </a:spcBef>
              <a:buSzPct val="90000"/>
              <a:buFont typeface="Wingdings" panose="05000000000000000000" pitchFamily="2" charset="2"/>
              <a:buChar char="§"/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AU" noProof="0" dirty="0"/>
              <a:t>Click to add title</a:t>
            </a:r>
          </a:p>
          <a:p>
            <a:pPr lvl="1"/>
            <a:r>
              <a:rPr lang="en-AU" noProof="0" dirty="0"/>
              <a:t>Item</a:t>
            </a:r>
          </a:p>
          <a:p>
            <a:pPr lvl="2"/>
            <a:r>
              <a:rPr lang="en-AU" noProof="0" dirty="0"/>
              <a:t>Second level</a:t>
            </a:r>
          </a:p>
          <a:p>
            <a:pPr lvl="3"/>
            <a:r>
              <a:rPr lang="en-AU" noProof="0" dirty="0"/>
              <a:t>Third level</a:t>
            </a:r>
          </a:p>
          <a:p>
            <a:pPr lvl="4"/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935982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62C42-251C-FDB7-D51E-D47827B9D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6582717" cy="4969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C9E0EE-948A-BFE5-9AC5-9AAAA7643C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6627F3-9D66-F0F1-6C9D-813A30F51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872D5-684A-7B56-FEBF-F6B879BE931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55744A-9109-920D-A51C-2E05F21BF3BE}"/>
              </a:ext>
            </a:extLst>
          </p:cNvPr>
          <p:cNvSpPr/>
          <p:nvPr userDrawn="1"/>
        </p:nvSpPr>
        <p:spPr>
          <a:xfrm>
            <a:off x="7200000" y="-4500"/>
            <a:ext cx="432000" cy="5148000"/>
          </a:xfrm>
          <a:prstGeom prst="rect">
            <a:avLst/>
          </a:prstGeom>
          <a:solidFill>
            <a:srgbClr val="BDEE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8C4819-4477-F99C-0B19-6EF464FA0517}"/>
              </a:ext>
            </a:extLst>
          </p:cNvPr>
          <p:cNvSpPr/>
          <p:nvPr userDrawn="1"/>
        </p:nvSpPr>
        <p:spPr>
          <a:xfrm>
            <a:off x="7632000" y="-4500"/>
            <a:ext cx="432000" cy="5148000"/>
          </a:xfrm>
          <a:prstGeom prst="rect">
            <a:avLst/>
          </a:prstGeom>
          <a:solidFill>
            <a:srgbClr val="DEF7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9C5B2E-49C0-9663-8153-856D0C6B18BA}"/>
              </a:ext>
            </a:extLst>
          </p:cNvPr>
          <p:cNvSpPr/>
          <p:nvPr userDrawn="1"/>
        </p:nvSpPr>
        <p:spPr>
          <a:xfrm>
            <a:off x="8064000" y="0"/>
            <a:ext cx="1080000" cy="5148000"/>
          </a:xfrm>
          <a:prstGeom prst="rect">
            <a:avLst/>
          </a:prstGeom>
          <a:solidFill>
            <a:srgbClr val="EEFB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 Placeholder 20">
            <a:extLst>
              <a:ext uri="{FF2B5EF4-FFF2-40B4-BE49-F238E27FC236}">
                <a16:creationId xmlns:a16="http://schemas.microsoft.com/office/drawing/2014/main" id="{0C6F17C7-E57E-12F5-7525-DA6043299CD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8249" y="1128837"/>
            <a:ext cx="6582718" cy="3485126"/>
          </a:xfrm>
        </p:spPr>
        <p:txBody>
          <a:bodyPr/>
          <a:lstStyle>
            <a:lvl1pPr marL="0" indent="0" defTabSz="4484688">
              <a:spcBef>
                <a:spcPts val="1200"/>
              </a:spcBef>
              <a:buNone/>
              <a:defRPr b="1"/>
            </a:lvl1pPr>
            <a:lvl2pPr marL="285750" indent="-285750" defTabSz="4484688"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u="none" baseline="0">
                <a:uFill>
                  <a:solidFill>
                    <a:schemeClr val="accent4"/>
                  </a:solidFill>
                </a:uFill>
              </a:defRPr>
            </a:lvl2pPr>
            <a:lvl3pPr marL="432000" indent="-216000" defTabSz="4484688">
              <a:spcBef>
                <a:spcPts val="0"/>
              </a:spcBef>
              <a:buSzPct val="70000"/>
              <a:buFont typeface="Courier New" panose="02070309020205020404" pitchFamily="49" charset="0"/>
              <a:buChar char="o"/>
              <a:defRPr/>
            </a:lvl3pPr>
            <a:lvl4pPr marL="720000" indent="-180000">
              <a:spcBef>
                <a:spcPts val="0"/>
              </a:spcBef>
              <a:buSzPct val="90000"/>
              <a:buFont typeface="Wingdings" panose="05000000000000000000" pitchFamily="2" charset="2"/>
              <a:buChar char="§"/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AU" noProof="0" dirty="0"/>
              <a:t>Click to add title</a:t>
            </a:r>
          </a:p>
          <a:p>
            <a:pPr lvl="1"/>
            <a:r>
              <a:rPr lang="en-AU" noProof="0" dirty="0"/>
              <a:t>Item</a:t>
            </a:r>
          </a:p>
          <a:p>
            <a:pPr lvl="2"/>
            <a:r>
              <a:rPr lang="en-AU" noProof="0" dirty="0"/>
              <a:t>Second level</a:t>
            </a:r>
          </a:p>
          <a:p>
            <a:pPr lvl="3"/>
            <a:r>
              <a:rPr lang="en-AU" noProof="0" dirty="0"/>
              <a:t>Third level</a:t>
            </a:r>
          </a:p>
          <a:p>
            <a:pPr lvl="4"/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9077195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6D27C7-EF94-74E3-B8D6-B4A9D3ADE898}"/>
              </a:ext>
            </a:extLst>
          </p:cNvPr>
          <p:cNvSpPr/>
          <p:nvPr userDrawn="1"/>
        </p:nvSpPr>
        <p:spPr>
          <a:xfrm rot="16200000">
            <a:off x="3955551" y="-3955550"/>
            <a:ext cx="1232904" cy="9144000"/>
          </a:xfrm>
          <a:prstGeom prst="rect">
            <a:avLst/>
          </a:prstGeom>
          <a:solidFill>
            <a:srgbClr val="D5C2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6565F2-1730-E03C-B0BA-A3723519E7FD}"/>
              </a:ext>
            </a:extLst>
          </p:cNvPr>
          <p:cNvSpPr/>
          <p:nvPr userDrawn="1"/>
        </p:nvSpPr>
        <p:spPr>
          <a:xfrm rot="16200000">
            <a:off x="4403877" y="-3170970"/>
            <a:ext cx="336253" cy="9143998"/>
          </a:xfrm>
          <a:prstGeom prst="rect">
            <a:avLst/>
          </a:prstGeom>
          <a:solidFill>
            <a:srgbClr val="F5F0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F0A78C-0A1D-5AE1-481A-54721A205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7E31CF-8258-38C2-9DDF-12F67FDC0C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FEC6B7-A6B8-80BE-8E8F-ACD5B0C6F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31161D-C958-8AA0-DBB1-175E7A41923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AE7E8F-FF38-6D44-C5BF-9B1BD70780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8250" y="1736725"/>
            <a:ext cx="8167500" cy="28130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6345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le 1 - Accredita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87A3B6-FA72-10B5-DFFD-52DC68FE6A26}"/>
              </a:ext>
            </a:extLst>
          </p:cNvPr>
          <p:cNvSpPr/>
          <p:nvPr userDrawn="1"/>
        </p:nvSpPr>
        <p:spPr>
          <a:xfrm>
            <a:off x="0" y="1"/>
            <a:ext cx="9144000" cy="4130330"/>
          </a:xfrm>
          <a:prstGeom prst="rect">
            <a:avLst/>
          </a:prstGeom>
          <a:solidFill>
            <a:srgbClr val="BDD8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1"/>
            <a:ext cx="9144000" cy="3678865"/>
          </a:xfrm>
          <a:prstGeom prst="rect">
            <a:avLst/>
          </a:prstGeom>
          <a:solidFill>
            <a:srgbClr val="8090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843014"/>
            <a:ext cx="3960000" cy="1299567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96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252484" y="928577"/>
            <a:ext cx="3594652" cy="3201754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BE4946F-11E8-6690-4794-07819F8C9D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33792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2E77642-9F6F-6FA8-0E52-5B075A61E71F}"/>
              </a:ext>
            </a:extLst>
          </p:cNvPr>
          <p:cNvSpPr/>
          <p:nvPr userDrawn="1"/>
        </p:nvSpPr>
        <p:spPr>
          <a:xfrm rot="16200000">
            <a:off x="3955551" y="-3955550"/>
            <a:ext cx="1232904" cy="9144000"/>
          </a:xfrm>
          <a:prstGeom prst="rect">
            <a:avLst/>
          </a:prstGeom>
          <a:solidFill>
            <a:srgbClr val="FFC1C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69FA96-AAD9-6BDE-686C-F68438C2E047}"/>
              </a:ext>
            </a:extLst>
          </p:cNvPr>
          <p:cNvSpPr/>
          <p:nvPr userDrawn="1"/>
        </p:nvSpPr>
        <p:spPr>
          <a:xfrm rot="16200000">
            <a:off x="4403877" y="-3170970"/>
            <a:ext cx="336253" cy="91439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01F07CDE-FD59-E196-3890-8F7C0FCF39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8250" y="1736725"/>
            <a:ext cx="8167500" cy="28130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746511-FA30-0163-2B05-7EBC0AFBA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45845D-D370-CB2B-2808-6D10FEDD4C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3D2B7-E98F-E9B1-8F8A-5066313AA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3129CC-6965-5CF5-AC1D-2D47527C7A5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51051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C0605B5-2FEC-C189-8E44-463B1177456C}"/>
              </a:ext>
            </a:extLst>
          </p:cNvPr>
          <p:cNvSpPr/>
          <p:nvPr userDrawn="1"/>
        </p:nvSpPr>
        <p:spPr>
          <a:xfrm rot="16200000">
            <a:off x="3955551" y="-3955550"/>
            <a:ext cx="1232904" cy="9144000"/>
          </a:xfrm>
          <a:prstGeom prst="rect">
            <a:avLst/>
          </a:prstGeom>
          <a:solidFill>
            <a:srgbClr val="6ECCDF">
              <a:lumMod val="60000"/>
              <a:lumOff val="4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E242D4-238E-A002-A0DC-D2913A834FBB}"/>
              </a:ext>
            </a:extLst>
          </p:cNvPr>
          <p:cNvSpPr/>
          <p:nvPr userDrawn="1"/>
        </p:nvSpPr>
        <p:spPr>
          <a:xfrm rot="16200000">
            <a:off x="4403877" y="-3170970"/>
            <a:ext cx="336253" cy="9143998"/>
          </a:xfrm>
          <a:prstGeom prst="rect">
            <a:avLst/>
          </a:prstGeom>
          <a:solidFill>
            <a:srgbClr val="6ECCDF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C6559E6B-4DAB-707C-23A1-6199671FD6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8250" y="1736725"/>
            <a:ext cx="8167500" cy="28130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0737A-DCAD-DEDF-0DA1-5BEFC26D0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25D9A7-13EE-591B-9813-6BBDD6D326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DBD9B0-16D3-7A27-22A9-9D728182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CA858-33A9-636F-A141-A9831647326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25176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0C125AF-C4A9-283B-A93F-8E945F3D1807}"/>
              </a:ext>
            </a:extLst>
          </p:cNvPr>
          <p:cNvSpPr/>
          <p:nvPr userDrawn="1"/>
        </p:nvSpPr>
        <p:spPr>
          <a:xfrm rot="16200000">
            <a:off x="3955551" y="-3955550"/>
            <a:ext cx="1232904" cy="9144000"/>
          </a:xfrm>
          <a:prstGeom prst="rect">
            <a:avLst/>
          </a:prstGeom>
          <a:solidFill>
            <a:srgbClr val="B2E6D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95121F-D647-F1AD-8DD7-5ABD526F7D33}"/>
              </a:ext>
            </a:extLst>
          </p:cNvPr>
          <p:cNvSpPr/>
          <p:nvPr userDrawn="1"/>
        </p:nvSpPr>
        <p:spPr>
          <a:xfrm rot="16200000">
            <a:off x="4403877" y="-3170970"/>
            <a:ext cx="336253" cy="9143998"/>
          </a:xfrm>
          <a:prstGeom prst="rect">
            <a:avLst/>
          </a:prstGeom>
          <a:solidFill>
            <a:srgbClr val="ECF9F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366C59DF-6C93-5873-9214-ECE4CBE5BB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8250" y="1736725"/>
            <a:ext cx="8167500" cy="28130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283CB6-1A02-9C73-D735-BB5AD92B1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C6477B-18BE-3004-9843-3207A39A37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36E228-A2FB-201D-FEB2-C689CA59C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922B6-C909-A8A1-003D-3FA65068337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313222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188F73-AF87-2A0B-83AC-92C802413BE4}"/>
              </a:ext>
            </a:extLst>
          </p:cNvPr>
          <p:cNvSpPr/>
          <p:nvPr userDrawn="1"/>
        </p:nvSpPr>
        <p:spPr>
          <a:xfrm rot="16200000">
            <a:off x="3955551" y="-3955550"/>
            <a:ext cx="1232904" cy="9144000"/>
          </a:xfrm>
          <a:prstGeom prst="rect">
            <a:avLst/>
          </a:prstGeom>
          <a:solidFill>
            <a:srgbClr val="BDD8F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D1535C-9F8D-691B-DE4B-4F4AEB6D8B35}"/>
              </a:ext>
            </a:extLst>
          </p:cNvPr>
          <p:cNvSpPr/>
          <p:nvPr userDrawn="1"/>
        </p:nvSpPr>
        <p:spPr>
          <a:xfrm rot="16200000">
            <a:off x="4403877" y="-3170970"/>
            <a:ext cx="336253" cy="9143998"/>
          </a:xfrm>
          <a:prstGeom prst="rect">
            <a:avLst/>
          </a:prstGeom>
          <a:solidFill>
            <a:srgbClr val="EEF5F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6618D614-5A66-E45A-AC3B-C1C1EB1FE7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8250" y="1736725"/>
            <a:ext cx="8167500" cy="28130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41242A-8C9F-5683-C8F5-E5FAAB2CA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AC249C-1C3E-9038-AA0C-A9F88B9DE3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0A9F47-8EE5-F943-0D71-20DBCEA7B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1D7AE3-7D4D-C19D-4C56-73B0764F96C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638357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ED3DFC-CD35-83A6-9B3A-DD9238EBECBF}"/>
              </a:ext>
            </a:extLst>
          </p:cNvPr>
          <p:cNvSpPr/>
          <p:nvPr userDrawn="1"/>
        </p:nvSpPr>
        <p:spPr>
          <a:xfrm rot="16200000">
            <a:off x="3955551" y="-3955550"/>
            <a:ext cx="1232904" cy="9144000"/>
          </a:xfrm>
          <a:prstGeom prst="rect">
            <a:avLst/>
          </a:prstGeom>
          <a:solidFill>
            <a:srgbClr val="FFC6A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6E35D9-0856-BDDC-D239-28D67BCDF502}"/>
              </a:ext>
            </a:extLst>
          </p:cNvPr>
          <p:cNvSpPr/>
          <p:nvPr userDrawn="1"/>
        </p:nvSpPr>
        <p:spPr>
          <a:xfrm rot="16200000">
            <a:off x="4403877" y="-3170970"/>
            <a:ext cx="336253" cy="9143998"/>
          </a:xfrm>
          <a:prstGeom prst="rect">
            <a:avLst/>
          </a:prstGeom>
          <a:solidFill>
            <a:srgbClr val="FFF1E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D0723D04-2250-F20C-6763-04E2DE43E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8250" y="1736725"/>
            <a:ext cx="8167500" cy="28130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0737A-DCAD-DEDF-0DA1-5BEFC26D0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25D9A7-13EE-591B-9813-6BBDD6D326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DBD9B0-16D3-7A27-22A9-9D728182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CA858-33A9-636F-A141-A9831647326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60511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8B7C6EB-5839-DC03-939C-3C60F495607B}"/>
              </a:ext>
            </a:extLst>
          </p:cNvPr>
          <p:cNvSpPr/>
          <p:nvPr userDrawn="1"/>
        </p:nvSpPr>
        <p:spPr>
          <a:xfrm rot="16200000">
            <a:off x="3955551" y="-3955550"/>
            <a:ext cx="1232904" cy="9144000"/>
          </a:xfrm>
          <a:prstGeom prst="rect">
            <a:avLst/>
          </a:prstGeom>
          <a:solidFill>
            <a:srgbClr val="D1F2A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C1DC13-31B5-D604-1CA9-23E56A5D077E}"/>
              </a:ext>
            </a:extLst>
          </p:cNvPr>
          <p:cNvSpPr/>
          <p:nvPr userDrawn="1"/>
        </p:nvSpPr>
        <p:spPr>
          <a:xfrm rot="16200000">
            <a:off x="4403877" y="-3170970"/>
            <a:ext cx="336253" cy="9143998"/>
          </a:xfrm>
          <a:prstGeom prst="rect">
            <a:avLst/>
          </a:prstGeom>
          <a:solidFill>
            <a:srgbClr val="F4FCE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1B0B5E78-C3B8-1EBE-302B-FB11D4C3E3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8250" y="1736725"/>
            <a:ext cx="8167500" cy="28130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79EF0A-FBFD-3B85-ADEB-8090DCE0F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B656C9-D586-ECD9-6466-DB461712D9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B1072-2EB4-AF2B-0699-07A72767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4843F-C21F-B088-89C6-8C12FA8B5A4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569601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28838"/>
            <a:ext cx="8167500" cy="3485125"/>
          </a:xfrm>
        </p:spPr>
        <p:txBody>
          <a:bodyPr/>
          <a:lstStyle/>
          <a:p>
            <a:pPr lvl="0"/>
            <a:r>
              <a:rPr lang="en-AU" noProof="0" dirty="0"/>
              <a:t>Edit Master text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F9015D-D5F1-4A9B-9BEE-7C8A6482F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  <a:endParaRPr lang="en-AU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E5F3-3665-4461-B770-070BFE32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 goes in footer</a:t>
            </a:r>
            <a:endParaRPr lang="en-AU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5D6D-B1E7-41CE-A1BF-2832392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‹#›</a:t>
            </a:fld>
            <a:endParaRPr lang="en-AU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B1DE-8D73-4AFA-95E5-57D6E62C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noProof="0"/>
          </a:p>
        </p:txBody>
      </p:sp>
    </p:spTree>
    <p:extLst>
      <p:ext uri="{BB962C8B-B14F-4D97-AF65-F5344CB8AC3E}">
        <p14:creationId xmlns:p14="http://schemas.microsoft.com/office/powerpoint/2010/main" val="1296337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3182"/>
            <a:ext cx="3969000" cy="3426261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712C7B1-0498-559D-1862-7295C6C70AF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86750" y="1133182"/>
            <a:ext cx="3969000" cy="3426261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E5F3-3665-4461-B770-070BFE32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 goes in footer</a:t>
            </a:r>
            <a:endParaRPr lang="en-AU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5D6D-B1E7-41CE-A1BF-2832392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‹#›</a:t>
            </a:fld>
            <a:endParaRPr lang="en-AU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B1DE-8D73-4AFA-95E5-57D6E62C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noProof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A693893F-9ECD-B35A-6C5A-E323CF34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84666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49" y="1131749"/>
            <a:ext cx="2565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712C7B1-0498-559D-1862-7295C6C70AF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89500" y="1131749"/>
            <a:ext cx="2565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93A5E66-5EC4-2E12-B921-B60C79D1937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90750" y="1131749"/>
            <a:ext cx="2565000" cy="3427695"/>
          </a:xfrm>
        </p:spPr>
        <p:txBody>
          <a:bodyPr/>
          <a:lstStyle/>
          <a:p>
            <a:pPr lvl="0"/>
            <a:r>
              <a:rPr lang="en-AU" noProof="0" dirty="0"/>
              <a:t>Edit Master text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E5F3-3665-4461-B770-070BFE32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 goes in footer</a:t>
            </a:r>
            <a:endParaRPr lang="en-AU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5D6D-B1E7-41CE-A1BF-2832392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‹#›</a:t>
            </a:fld>
            <a:endParaRPr lang="en-AU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B1DE-8D73-4AFA-95E5-57D6E62C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noProof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A75BC41-CBF1-550A-BD4C-A4C46D8B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63353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plit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0BB32F-AF5A-631C-D9BC-46B9A324DE20}"/>
              </a:ext>
            </a:extLst>
          </p:cNvPr>
          <p:cNvSpPr/>
          <p:nvPr userDrawn="1"/>
        </p:nvSpPr>
        <p:spPr>
          <a:xfrm>
            <a:off x="0" y="-2"/>
            <a:ext cx="4572000" cy="514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BEDFFE-10C7-873D-CE71-D25CADE3EC67}"/>
              </a:ext>
            </a:extLst>
          </p:cNvPr>
          <p:cNvSpPr/>
          <p:nvPr userDrawn="1"/>
        </p:nvSpPr>
        <p:spPr>
          <a:xfrm>
            <a:off x="0" y="-2"/>
            <a:ext cx="4164152" cy="514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03E830-EFFF-725E-FDE1-A049DEE78B2E}"/>
              </a:ext>
            </a:extLst>
          </p:cNvPr>
          <p:cNvSpPr/>
          <p:nvPr userDrawn="1"/>
        </p:nvSpPr>
        <p:spPr>
          <a:xfrm>
            <a:off x="1" y="-2"/>
            <a:ext cx="3753026" cy="514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49" y="378142"/>
            <a:ext cx="3129594" cy="45674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863273A-10E0-1A62-F3DF-FB9B64D37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928928" y="1131749"/>
            <a:ext cx="3726822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1A307A5-41BF-9517-3308-854F561875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249" y="1131749"/>
            <a:ext cx="2921699" cy="342769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 dirty="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706CFADA-7E19-40F2-8B0E-6C387C0B0DC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8C75DC50-A090-B3D0-191E-779DA009C8E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26EB851-D44A-5A3E-8704-FA18DCE19F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2B3519C-9F8A-0134-4457-B03A4EFC22F0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341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 - AURA/IPC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87A3B6-FA72-10B5-DFFD-52DC68FE6A26}"/>
              </a:ext>
            </a:extLst>
          </p:cNvPr>
          <p:cNvSpPr/>
          <p:nvPr userDrawn="1"/>
        </p:nvSpPr>
        <p:spPr>
          <a:xfrm>
            <a:off x="0" y="1"/>
            <a:ext cx="9144000" cy="4130330"/>
          </a:xfrm>
          <a:prstGeom prst="rect">
            <a:avLst/>
          </a:prstGeom>
          <a:solidFill>
            <a:srgbClr val="FFF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1"/>
            <a:ext cx="9144000" cy="3678865"/>
          </a:xfrm>
          <a:prstGeom prst="rect">
            <a:avLst/>
          </a:prstGeom>
          <a:solidFill>
            <a:srgbClr val="FFA97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843014"/>
            <a:ext cx="3960000" cy="1299567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96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252484" y="928577"/>
            <a:ext cx="3594652" cy="3201754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BE4946F-11E8-6690-4794-07819F8C9D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61099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plit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0BB32F-AF5A-631C-D9BC-46B9A324DE20}"/>
              </a:ext>
            </a:extLst>
          </p:cNvPr>
          <p:cNvSpPr/>
          <p:nvPr userDrawn="1"/>
        </p:nvSpPr>
        <p:spPr>
          <a:xfrm>
            <a:off x="0" y="-2"/>
            <a:ext cx="4572000" cy="51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BEDFFE-10C7-873D-CE71-D25CADE3EC67}"/>
              </a:ext>
            </a:extLst>
          </p:cNvPr>
          <p:cNvSpPr/>
          <p:nvPr userDrawn="1"/>
        </p:nvSpPr>
        <p:spPr>
          <a:xfrm>
            <a:off x="0" y="-2"/>
            <a:ext cx="4164152" cy="514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03E830-EFFF-725E-FDE1-A049DEE78B2E}"/>
              </a:ext>
            </a:extLst>
          </p:cNvPr>
          <p:cNvSpPr/>
          <p:nvPr userDrawn="1"/>
        </p:nvSpPr>
        <p:spPr>
          <a:xfrm>
            <a:off x="1" y="-2"/>
            <a:ext cx="3753026" cy="51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49" y="378142"/>
            <a:ext cx="3129594" cy="45674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863273A-10E0-1A62-F3DF-FB9B64D37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928928" y="1131749"/>
            <a:ext cx="3726822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1A307A5-41BF-9517-3308-854F561875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249" y="1131749"/>
            <a:ext cx="2921699" cy="342769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 dirty="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706CFADA-7E19-40F2-8B0E-6C387C0B0DC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8C75DC50-A090-B3D0-191E-779DA009C8E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26EB851-D44A-5A3E-8704-FA18DCE19F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2B3519C-9F8A-0134-4457-B03A4EFC22F0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9123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Split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0BB32F-AF5A-631C-D9BC-46B9A324DE20}"/>
              </a:ext>
            </a:extLst>
          </p:cNvPr>
          <p:cNvSpPr/>
          <p:nvPr userDrawn="1"/>
        </p:nvSpPr>
        <p:spPr>
          <a:xfrm>
            <a:off x="0" y="-2"/>
            <a:ext cx="4572000" cy="51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BEDFFE-10C7-873D-CE71-D25CADE3EC67}"/>
              </a:ext>
            </a:extLst>
          </p:cNvPr>
          <p:cNvSpPr/>
          <p:nvPr userDrawn="1"/>
        </p:nvSpPr>
        <p:spPr>
          <a:xfrm>
            <a:off x="0" y="-2"/>
            <a:ext cx="4164152" cy="514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03E830-EFFF-725E-FDE1-A049DEE78B2E}"/>
              </a:ext>
            </a:extLst>
          </p:cNvPr>
          <p:cNvSpPr/>
          <p:nvPr userDrawn="1"/>
        </p:nvSpPr>
        <p:spPr>
          <a:xfrm>
            <a:off x="1" y="-2"/>
            <a:ext cx="3753026" cy="514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49" y="378142"/>
            <a:ext cx="3129594" cy="45674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863273A-10E0-1A62-F3DF-FB9B64D37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928928" y="1131749"/>
            <a:ext cx="3726822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1A307A5-41BF-9517-3308-854F561875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249" y="1131749"/>
            <a:ext cx="2921699" cy="342769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 dirty="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706CFADA-7E19-40F2-8B0E-6C387C0B0DC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8C75DC50-A090-B3D0-191E-779DA009C8E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26EB851-D44A-5A3E-8704-FA18DCE19F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2B3519C-9F8A-0134-4457-B03A4EFC22F0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961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plit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0BB32F-AF5A-631C-D9BC-46B9A324DE20}"/>
              </a:ext>
            </a:extLst>
          </p:cNvPr>
          <p:cNvSpPr/>
          <p:nvPr userDrawn="1"/>
        </p:nvSpPr>
        <p:spPr>
          <a:xfrm>
            <a:off x="0" y="-2"/>
            <a:ext cx="4572000" cy="5148000"/>
          </a:xfrm>
          <a:prstGeom prst="rect">
            <a:avLst/>
          </a:prstGeom>
          <a:solidFill>
            <a:srgbClr val="ECF9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BEDFFE-10C7-873D-CE71-D25CADE3EC67}"/>
              </a:ext>
            </a:extLst>
          </p:cNvPr>
          <p:cNvSpPr/>
          <p:nvPr userDrawn="1"/>
        </p:nvSpPr>
        <p:spPr>
          <a:xfrm>
            <a:off x="0" y="-2"/>
            <a:ext cx="4164152" cy="5148000"/>
          </a:xfrm>
          <a:prstGeom prst="rect">
            <a:avLst/>
          </a:prstGeom>
          <a:solidFill>
            <a:srgbClr val="D8F9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03E830-EFFF-725E-FDE1-A049DEE78B2E}"/>
              </a:ext>
            </a:extLst>
          </p:cNvPr>
          <p:cNvSpPr/>
          <p:nvPr userDrawn="1"/>
        </p:nvSpPr>
        <p:spPr>
          <a:xfrm>
            <a:off x="1" y="-2"/>
            <a:ext cx="3753026" cy="5148000"/>
          </a:xfrm>
          <a:prstGeom prst="rect">
            <a:avLst/>
          </a:prstGeom>
          <a:solidFill>
            <a:srgbClr val="B2E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49" y="378142"/>
            <a:ext cx="3129594" cy="45674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863273A-10E0-1A62-F3DF-FB9B64D37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928928" y="1131749"/>
            <a:ext cx="3726822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1A307A5-41BF-9517-3308-854F561875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249" y="1131749"/>
            <a:ext cx="2921699" cy="342769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 dirty="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706CFADA-7E19-40F2-8B0E-6C387C0B0DC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8C75DC50-A090-B3D0-191E-779DA009C8E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26EB851-D44A-5A3E-8704-FA18DCE19F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2B3519C-9F8A-0134-4457-B03A4EFC22F0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811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Split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0BB32F-AF5A-631C-D9BC-46B9A324DE20}"/>
              </a:ext>
            </a:extLst>
          </p:cNvPr>
          <p:cNvSpPr/>
          <p:nvPr userDrawn="1"/>
        </p:nvSpPr>
        <p:spPr>
          <a:xfrm>
            <a:off x="0" y="-2"/>
            <a:ext cx="4572000" cy="5148000"/>
          </a:xfrm>
          <a:prstGeom prst="rect">
            <a:avLst/>
          </a:prstGeom>
          <a:solidFill>
            <a:srgbClr val="EEF5F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BEDFFE-10C7-873D-CE71-D25CADE3EC67}"/>
              </a:ext>
            </a:extLst>
          </p:cNvPr>
          <p:cNvSpPr/>
          <p:nvPr userDrawn="1"/>
        </p:nvSpPr>
        <p:spPr>
          <a:xfrm>
            <a:off x="0" y="-2"/>
            <a:ext cx="4164152" cy="5148000"/>
          </a:xfrm>
          <a:prstGeom prst="rect">
            <a:avLst/>
          </a:prstGeom>
          <a:solidFill>
            <a:srgbClr val="DEEC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03E830-EFFF-725E-FDE1-A049DEE78B2E}"/>
              </a:ext>
            </a:extLst>
          </p:cNvPr>
          <p:cNvSpPr/>
          <p:nvPr userDrawn="1"/>
        </p:nvSpPr>
        <p:spPr>
          <a:xfrm>
            <a:off x="1" y="-2"/>
            <a:ext cx="3753026" cy="5148000"/>
          </a:xfrm>
          <a:prstGeom prst="rect">
            <a:avLst/>
          </a:prstGeom>
          <a:solidFill>
            <a:srgbClr val="BDD8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49" y="378142"/>
            <a:ext cx="3129594" cy="45674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863273A-10E0-1A62-F3DF-FB9B64D37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928928" y="1131749"/>
            <a:ext cx="3726822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1A307A5-41BF-9517-3308-854F561875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249" y="1131749"/>
            <a:ext cx="2921699" cy="342769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 dirty="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706CFADA-7E19-40F2-8B0E-6C387C0B0DC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8C75DC50-A090-B3D0-191E-779DA009C8E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26EB851-D44A-5A3E-8704-FA18DCE19F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2B3519C-9F8A-0134-4457-B03A4EFC22F0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5511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plit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0BB32F-AF5A-631C-D9BC-46B9A324DE20}"/>
              </a:ext>
            </a:extLst>
          </p:cNvPr>
          <p:cNvSpPr/>
          <p:nvPr userDrawn="1"/>
        </p:nvSpPr>
        <p:spPr>
          <a:xfrm>
            <a:off x="0" y="-2"/>
            <a:ext cx="4572000" cy="5148000"/>
          </a:xfrm>
          <a:prstGeom prst="rect">
            <a:avLst/>
          </a:prstGeom>
          <a:solidFill>
            <a:srgbClr val="FFF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BEDFFE-10C7-873D-CE71-D25CADE3EC67}"/>
              </a:ext>
            </a:extLst>
          </p:cNvPr>
          <p:cNvSpPr/>
          <p:nvPr userDrawn="1"/>
        </p:nvSpPr>
        <p:spPr>
          <a:xfrm>
            <a:off x="0" y="-2"/>
            <a:ext cx="4164152" cy="5148000"/>
          </a:xfrm>
          <a:prstGeom prst="rect">
            <a:avLst/>
          </a:prstGeom>
          <a:solidFill>
            <a:srgbClr val="FFE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03E830-EFFF-725E-FDE1-A049DEE78B2E}"/>
              </a:ext>
            </a:extLst>
          </p:cNvPr>
          <p:cNvSpPr/>
          <p:nvPr userDrawn="1"/>
        </p:nvSpPr>
        <p:spPr>
          <a:xfrm>
            <a:off x="1" y="-2"/>
            <a:ext cx="3753026" cy="5148000"/>
          </a:xfrm>
          <a:prstGeom prst="rect">
            <a:avLst/>
          </a:prstGeom>
          <a:solidFill>
            <a:srgbClr val="FFC6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49" y="378142"/>
            <a:ext cx="3129594" cy="45674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863273A-10E0-1A62-F3DF-FB9B64D37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928928" y="1131749"/>
            <a:ext cx="3726822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1A307A5-41BF-9517-3308-854F561875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249" y="1131749"/>
            <a:ext cx="2921699" cy="342769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 dirty="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706CFADA-7E19-40F2-8B0E-6C387C0B0DC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8C75DC50-A090-B3D0-191E-779DA009C8E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26EB851-D44A-5A3E-8704-FA18DCE19F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2B3519C-9F8A-0134-4457-B03A4EFC22F0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755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1749"/>
            <a:ext cx="3969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97CD0CAC-A912-4AB9-7D98-3FA434C012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86750" y="1131747"/>
            <a:ext cx="3969000" cy="34276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noProof="0"/>
              <a:t>Click icon to add picture</a:t>
            </a:r>
            <a:endParaRPr lang="en-AU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E5F3-3665-4461-B770-070BFE32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 goes in footer</a:t>
            </a:r>
            <a:endParaRPr lang="en-AU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5D6D-B1E7-41CE-A1BF-2832392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‹#›</a:t>
            </a:fld>
            <a:endParaRPr lang="en-AU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B1DE-8D73-4AFA-95E5-57D6E62C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noProof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78736B1-DDD0-A147-FE60-A50977795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7611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49" y="1131749"/>
            <a:ext cx="2565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712C7B1-0498-559D-1862-7295C6C70AF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89500" y="1131749"/>
            <a:ext cx="2565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7809DF7E-C3D9-5C71-CE9A-2FBF2DAC73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0750" y="1131749"/>
            <a:ext cx="2565000" cy="34276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noProof="0"/>
              <a:t>Click icon to add picture</a:t>
            </a:r>
            <a:endParaRPr lang="en-AU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E5F3-3665-4461-B770-070BFE32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 goes in footer</a:t>
            </a:r>
            <a:endParaRPr lang="en-AU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5D6D-B1E7-41CE-A1BF-2832392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‹#›</a:t>
            </a:fld>
            <a:endParaRPr lang="en-AU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B1DE-8D73-4AFA-95E5-57D6E62C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noProof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1BFE64C9-1ED1-7212-3A8A-0FBF461B0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1742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8D5F542-E3C2-372C-D44B-D6C1AE2CC45E}"/>
              </a:ext>
            </a:extLst>
          </p:cNvPr>
          <p:cNvSpPr/>
          <p:nvPr userDrawn="1"/>
        </p:nvSpPr>
        <p:spPr>
          <a:xfrm>
            <a:off x="5334000" y="0"/>
            <a:ext cx="3810000" cy="51435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0E83C8-7B0E-EE68-5620-294CBA68E8BE}"/>
              </a:ext>
            </a:extLst>
          </p:cNvPr>
          <p:cNvSpPr/>
          <p:nvPr userDrawn="1"/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1749"/>
            <a:ext cx="3969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97CD0CAC-A912-4AB9-7D98-3FA434C012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chemeClr val="tx2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noProof="0"/>
              <a:t>Click icon to add picture</a:t>
            </a:r>
            <a:endParaRPr lang="en-AU" noProof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3969000" cy="43686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9A10882-902D-5219-B8A3-E2EAF046208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EDC75799-4C8A-354F-FFC0-B6920E46DA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B9362A6-6AC5-B4D8-89DD-DFCD8521E38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FC2C1A-EEE7-A05D-8DEA-9549C04B3A5A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643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8D5F542-E3C2-372C-D44B-D6C1AE2CC45E}"/>
              </a:ext>
            </a:extLst>
          </p:cNvPr>
          <p:cNvSpPr/>
          <p:nvPr userDrawn="1"/>
        </p:nvSpPr>
        <p:spPr>
          <a:xfrm>
            <a:off x="5334000" y="0"/>
            <a:ext cx="3810000" cy="5143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0E83C8-7B0E-EE68-5620-294CBA68E8BE}"/>
              </a:ext>
            </a:extLst>
          </p:cNvPr>
          <p:cNvSpPr/>
          <p:nvPr userDrawn="1"/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1749"/>
            <a:ext cx="3969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97CD0CAC-A912-4AB9-7D98-3FA434C012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34052" y="0"/>
            <a:ext cx="3409948" cy="51435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noProof="0"/>
              <a:t>Click icon to add picture</a:t>
            </a:r>
            <a:endParaRPr lang="en-AU" noProof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3969000" cy="43686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9A10882-902D-5219-B8A3-E2EAF046208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EDC75799-4C8A-354F-FFC0-B6920E46DA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B9362A6-6AC5-B4D8-89DD-DFCD8521E38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FC2C1A-EEE7-A05D-8DEA-9549C04B3A5A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6761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8D5F542-E3C2-372C-D44B-D6C1AE2CC45E}"/>
              </a:ext>
            </a:extLst>
          </p:cNvPr>
          <p:cNvSpPr/>
          <p:nvPr userDrawn="1"/>
        </p:nvSpPr>
        <p:spPr>
          <a:xfrm>
            <a:off x="5334000" y="0"/>
            <a:ext cx="3810000" cy="5143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0E83C8-7B0E-EE68-5620-294CBA68E8BE}"/>
              </a:ext>
            </a:extLst>
          </p:cNvPr>
          <p:cNvSpPr/>
          <p:nvPr userDrawn="1"/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1749"/>
            <a:ext cx="3969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97CD0CAC-A912-4AB9-7D98-3FA434C012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noProof="0"/>
              <a:t>Click icon to add picture</a:t>
            </a:r>
            <a:endParaRPr lang="en-AU" noProof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3969000" cy="43686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9A10882-902D-5219-B8A3-E2EAF046208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EDC75799-4C8A-354F-FFC0-B6920E46DA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B9362A6-6AC5-B4D8-89DD-DFCD8521E38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FC2C1A-EEE7-A05D-8DEA-9549C04B3A5A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61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 - MedicineInsight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87A3B6-FA72-10B5-DFFD-52DC68FE6A26}"/>
              </a:ext>
            </a:extLst>
          </p:cNvPr>
          <p:cNvSpPr/>
          <p:nvPr userDrawn="1"/>
        </p:nvSpPr>
        <p:spPr>
          <a:xfrm>
            <a:off x="0" y="1"/>
            <a:ext cx="9144000" cy="4130330"/>
          </a:xfrm>
          <a:prstGeom prst="rect">
            <a:avLst/>
          </a:prstGeom>
          <a:solidFill>
            <a:srgbClr val="D1F2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1"/>
            <a:ext cx="9144000" cy="3678865"/>
          </a:xfrm>
          <a:prstGeom prst="rect">
            <a:avLst/>
          </a:prstGeom>
          <a:solidFill>
            <a:srgbClr val="B2DE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843014"/>
            <a:ext cx="3960000" cy="1299567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96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96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252484" y="928577"/>
            <a:ext cx="3594652" cy="3201754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illustration and then on the Picture format tab click Crop &gt; Fit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BE4946F-11E8-6690-4794-07819F8C9D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3324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8D5F542-E3C2-372C-D44B-D6C1AE2CC45E}"/>
              </a:ext>
            </a:extLst>
          </p:cNvPr>
          <p:cNvSpPr/>
          <p:nvPr userDrawn="1"/>
        </p:nvSpPr>
        <p:spPr>
          <a:xfrm>
            <a:off x="5334000" y="0"/>
            <a:ext cx="3810000" cy="5143500"/>
          </a:xfrm>
          <a:prstGeom prst="rect">
            <a:avLst/>
          </a:prstGeom>
          <a:solidFill>
            <a:srgbClr val="ECF9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0E83C8-7B0E-EE68-5620-294CBA68E8BE}"/>
              </a:ext>
            </a:extLst>
          </p:cNvPr>
          <p:cNvSpPr/>
          <p:nvPr userDrawn="1"/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1749"/>
            <a:ext cx="3969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97CD0CAC-A912-4AB9-7D98-3FA434C012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rgbClr val="B2E6DE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noProof="0"/>
              <a:t>Click icon to add picture</a:t>
            </a:r>
            <a:endParaRPr lang="en-AU" noProof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3969000" cy="43686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9A10882-902D-5219-B8A3-E2EAF046208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EDC75799-4C8A-354F-FFC0-B6920E46DA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B9362A6-6AC5-B4D8-89DD-DFCD8521E38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FC2C1A-EEE7-A05D-8DEA-9549C04B3A5A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3461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8D5F542-E3C2-372C-D44B-D6C1AE2CC45E}"/>
              </a:ext>
            </a:extLst>
          </p:cNvPr>
          <p:cNvSpPr/>
          <p:nvPr userDrawn="1"/>
        </p:nvSpPr>
        <p:spPr>
          <a:xfrm>
            <a:off x="5334000" y="0"/>
            <a:ext cx="3810000" cy="5143500"/>
          </a:xfrm>
          <a:prstGeom prst="rect">
            <a:avLst/>
          </a:prstGeom>
          <a:solidFill>
            <a:srgbClr val="DEEC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0E83C8-7B0E-EE68-5620-294CBA68E8BE}"/>
              </a:ext>
            </a:extLst>
          </p:cNvPr>
          <p:cNvSpPr/>
          <p:nvPr userDrawn="1"/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1749"/>
            <a:ext cx="3969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97CD0CAC-A912-4AB9-7D98-3FA434C012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rgbClr val="BDD8F9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noProof="0"/>
              <a:t>Click icon to add picture</a:t>
            </a:r>
            <a:endParaRPr lang="en-AU" noProof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3969000" cy="43686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9A10882-902D-5219-B8A3-E2EAF046208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EDC75799-4C8A-354F-FFC0-B6920E46DA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B9362A6-6AC5-B4D8-89DD-DFCD8521E38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FC2C1A-EEE7-A05D-8DEA-9549C04B3A5A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495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8D5F542-E3C2-372C-D44B-D6C1AE2CC45E}"/>
              </a:ext>
            </a:extLst>
          </p:cNvPr>
          <p:cNvSpPr/>
          <p:nvPr userDrawn="1"/>
        </p:nvSpPr>
        <p:spPr>
          <a:xfrm>
            <a:off x="5334000" y="0"/>
            <a:ext cx="3810000" cy="5143500"/>
          </a:xfrm>
          <a:prstGeom prst="rect">
            <a:avLst/>
          </a:prstGeom>
          <a:solidFill>
            <a:srgbClr val="FFF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0E83C8-7B0E-EE68-5620-294CBA68E8BE}"/>
              </a:ext>
            </a:extLst>
          </p:cNvPr>
          <p:cNvSpPr/>
          <p:nvPr userDrawn="1"/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1749"/>
            <a:ext cx="3969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97CD0CAC-A912-4AB9-7D98-3FA434C012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34052" y="0"/>
            <a:ext cx="3409948" cy="5143500"/>
          </a:xfrm>
          <a:prstGeom prst="rect">
            <a:avLst/>
          </a:prstGeom>
          <a:solidFill>
            <a:srgbClr val="FFC6A0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noProof="0"/>
              <a:t>Click icon to add picture</a:t>
            </a:r>
            <a:endParaRPr lang="en-AU" noProof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A30AF1B-BC92-5354-C575-2875916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3969000" cy="43686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3255CA4-0A29-65ED-8FD8-13DA41A084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9A10882-902D-5219-B8A3-E2EAF046208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EDC75799-4C8A-354F-FFC0-B6920E46DA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B9362A6-6AC5-B4D8-89DD-DFCD8521E38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FC2C1A-EEE7-A05D-8DEA-9549C04B3A5A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9396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, Table or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1749"/>
            <a:ext cx="3969000" cy="3427695"/>
          </a:xfrm>
        </p:spPr>
        <p:txBody>
          <a:bodyPr/>
          <a:lstStyle/>
          <a:p>
            <a:pPr lvl="0"/>
            <a:r>
              <a:rPr lang="en-AU" noProof="0"/>
              <a:t>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7180D4A-3B05-5249-39D8-4A3CC2DCC462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86750" y="1131749"/>
            <a:ext cx="3969000" cy="229562"/>
          </a:xfrm>
        </p:spPr>
        <p:txBody>
          <a:bodyPr t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figure heading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2DB049D-109E-41F8-A3BB-5C5D2E6D82A7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686750" y="1424893"/>
            <a:ext cx="3969000" cy="3134553"/>
          </a:xfrm>
        </p:spPr>
        <p:txBody>
          <a:bodyPr bIns="1080000" anchor="ctr" anchorCtr="0"/>
          <a:lstStyle>
            <a:lvl1pPr marL="0" indent="0" algn="ctr">
              <a:spcBef>
                <a:spcPts val="0"/>
              </a:spcBef>
              <a:buNone/>
              <a:defRPr sz="1200"/>
            </a:lvl1pPr>
            <a:lvl2pPr marL="135000" indent="0">
              <a:buNone/>
              <a:defRPr/>
            </a:lvl2pPr>
            <a:lvl3pPr marL="270000" indent="0">
              <a:buNone/>
              <a:defRPr/>
            </a:lvl3pPr>
            <a:lvl4pPr marL="405000" indent="0">
              <a:buNone/>
              <a:defRPr/>
            </a:lvl4pPr>
            <a:lvl5pPr marL="540000" indent="0">
              <a:buNone/>
              <a:defRPr/>
            </a:lvl5pPr>
          </a:lstStyle>
          <a:p>
            <a:pPr lvl="0"/>
            <a:r>
              <a:rPr lang="en-AU" noProof="0"/>
              <a:t>Click icon to add a chart, table or Smart Art diagram, </a:t>
            </a:r>
            <a:br>
              <a:rPr lang="en-AU" noProof="0"/>
            </a:br>
            <a:r>
              <a:rPr lang="en-AU" noProof="0"/>
              <a:t>or delete this box and add a bespoke diagram in this space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E5F3-3665-4461-B770-070BFE32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 goes in footer</a:t>
            </a:r>
            <a:endParaRPr lang="en-AU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5D6D-B1E7-41CE-A1BF-2832392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‹#›</a:t>
            </a:fld>
            <a:endParaRPr lang="en-AU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B1DE-8D73-4AFA-95E5-57D6E62C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noProof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D40E525-429E-8611-64CB-5165AEB8B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092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hart, Table or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A2AD-9E9B-466B-AD5B-0CB1B724FA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8250" y="1131749"/>
            <a:ext cx="3969000" cy="3427695"/>
          </a:xfrm>
        </p:spPr>
        <p:txBody>
          <a:bodyPr/>
          <a:lstStyle/>
          <a:p>
            <a:pPr lvl="0"/>
            <a:r>
              <a:rPr lang="en-AU" noProof="0" dirty="0"/>
              <a:t>Edit Master text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E5F3-3665-4461-B770-070BFE32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 goes in footer</a:t>
            </a:r>
            <a:endParaRPr lang="en-AU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5D6D-B1E7-41CE-A1BF-2832392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‹#›</a:t>
            </a:fld>
            <a:endParaRPr lang="en-AU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B1DE-8D73-4AFA-95E5-57D6E62C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noProof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DDC283B2-C49F-B722-F0BA-91BE79E5E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3969000" cy="40373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1FC262-7270-D34B-123E-71893A2550C1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86750" y="378142"/>
            <a:ext cx="3969000" cy="192881"/>
          </a:xfrm>
        </p:spPr>
        <p:txBody>
          <a:bodyPr t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figure heading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539B4AD-C0CF-1244-0BBA-3AD7DDDFA72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686750" y="698186"/>
            <a:ext cx="3969000" cy="3861258"/>
          </a:xfrm>
        </p:spPr>
        <p:txBody>
          <a:bodyPr bIns="1080000" anchor="ctr" anchorCtr="0"/>
          <a:lstStyle>
            <a:lvl1pPr marL="0" indent="0" algn="ctr">
              <a:spcBef>
                <a:spcPts val="0"/>
              </a:spcBef>
              <a:buNone/>
              <a:defRPr sz="1200"/>
            </a:lvl1pPr>
            <a:lvl2pPr marL="135000" indent="0">
              <a:buNone/>
              <a:defRPr/>
            </a:lvl2pPr>
            <a:lvl3pPr marL="270000" indent="0">
              <a:buNone/>
              <a:defRPr/>
            </a:lvl3pPr>
            <a:lvl4pPr marL="405000" indent="0">
              <a:buNone/>
              <a:defRPr/>
            </a:lvl4pPr>
            <a:lvl5pPr marL="540000" indent="0">
              <a:buNone/>
              <a:defRPr/>
            </a:lvl5pPr>
          </a:lstStyle>
          <a:p>
            <a:pPr lvl="0"/>
            <a:r>
              <a:rPr lang="en-AU" noProof="0"/>
              <a:t>Click icon to add a chart, table or Smart Art diagram, </a:t>
            </a:r>
            <a:br>
              <a:rPr lang="en-AU" noProof="0"/>
            </a:br>
            <a:r>
              <a:rPr lang="en-AU" noProof="0"/>
              <a:t>or delete this box and add a bespoke diagram in this space</a:t>
            </a:r>
          </a:p>
        </p:txBody>
      </p:sp>
    </p:spTree>
    <p:extLst>
      <p:ext uri="{BB962C8B-B14F-4D97-AF65-F5344CB8AC3E}">
        <p14:creationId xmlns:p14="http://schemas.microsoft.com/office/powerpoint/2010/main" val="1494560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97FB9-5938-48AD-BBB6-68F77AA9D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  <a:endParaRPr lang="en-AU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1E5D40-2E2F-4499-A847-0FE058F98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 goes in footer</a:t>
            </a:r>
            <a:endParaRPr lang="en-AU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BECD1-C3A3-4EE1-AF23-B7B969BD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‹#›</a:t>
            </a:fld>
            <a:endParaRPr lang="en-AU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94A408-4541-46F8-9F97-067C0587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noProof="0"/>
          </a:p>
        </p:txBody>
      </p:sp>
    </p:spTree>
    <p:extLst>
      <p:ext uri="{BB962C8B-B14F-4D97-AF65-F5344CB8AC3E}">
        <p14:creationId xmlns:p14="http://schemas.microsoft.com/office/powerpoint/2010/main" val="397493426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C73A740-AB4F-214C-3D97-2C8FF175DE69}"/>
              </a:ext>
            </a:extLst>
          </p:cNvPr>
          <p:cNvSpPr/>
          <p:nvPr userDrawn="1"/>
        </p:nvSpPr>
        <p:spPr>
          <a:xfrm>
            <a:off x="2768526" y="-2"/>
            <a:ext cx="5336512" cy="514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5451C0-D6FD-C8F4-1720-FF95E5697D83}"/>
              </a:ext>
            </a:extLst>
          </p:cNvPr>
          <p:cNvSpPr/>
          <p:nvPr userDrawn="1"/>
        </p:nvSpPr>
        <p:spPr>
          <a:xfrm>
            <a:off x="2768525" y="-2"/>
            <a:ext cx="4928665" cy="51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D41DA2-41F0-CD6E-86BC-9710EF12CD07}"/>
              </a:ext>
            </a:extLst>
          </p:cNvPr>
          <p:cNvSpPr/>
          <p:nvPr userDrawn="1"/>
        </p:nvSpPr>
        <p:spPr>
          <a:xfrm>
            <a:off x="0" y="-2"/>
            <a:ext cx="7286065" cy="51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B32C5C9-7FA6-2A20-308C-EC27AC3151E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88248" y="2931095"/>
            <a:ext cx="4278734" cy="1600564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contact details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62AD72B-2D6C-C748-D3A3-B0E0730CC1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48" y="2196362"/>
            <a:ext cx="4278734" cy="635495"/>
          </a:xfrm>
        </p:spPr>
        <p:txBody>
          <a:bodyPr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AU"/>
              <a:t>Thank you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E9B7E26-CB8D-3888-536E-7BC716818A62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88248" y="4578426"/>
            <a:ext cx="4278734" cy="221135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copyright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10EC148A-1898-C91C-43BF-755E4477F88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72762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bg>
      <p:bgPr>
        <a:solidFill>
          <a:srgbClr val="EC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33DC454-2269-1582-506F-6F86C0ADD29A}"/>
              </a:ext>
            </a:extLst>
          </p:cNvPr>
          <p:cNvSpPr/>
          <p:nvPr userDrawn="1"/>
        </p:nvSpPr>
        <p:spPr>
          <a:xfrm>
            <a:off x="2768526" y="0"/>
            <a:ext cx="5336512" cy="5148000"/>
          </a:xfrm>
          <a:prstGeom prst="rect">
            <a:avLst/>
          </a:prstGeom>
          <a:solidFill>
            <a:srgbClr val="6ECC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694F47-84AF-41BE-FBC0-6001CBFE455D}"/>
              </a:ext>
            </a:extLst>
          </p:cNvPr>
          <p:cNvSpPr/>
          <p:nvPr userDrawn="1"/>
        </p:nvSpPr>
        <p:spPr>
          <a:xfrm>
            <a:off x="2768525" y="0"/>
            <a:ext cx="4928665" cy="5148000"/>
          </a:xfrm>
          <a:prstGeom prst="rect">
            <a:avLst/>
          </a:prstGeom>
          <a:solidFill>
            <a:srgbClr val="007B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74533A-8AD4-1003-D5F3-CC0D8B938971}"/>
              </a:ext>
            </a:extLst>
          </p:cNvPr>
          <p:cNvSpPr/>
          <p:nvPr userDrawn="1"/>
        </p:nvSpPr>
        <p:spPr>
          <a:xfrm>
            <a:off x="0" y="0"/>
            <a:ext cx="7286065" cy="5148000"/>
          </a:xfrm>
          <a:prstGeom prst="rect">
            <a:avLst/>
          </a:prstGeom>
          <a:solidFill>
            <a:srgbClr val="004C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A20198C-AC66-AD63-EFC9-B7CC8E504182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88248" y="2931097"/>
            <a:ext cx="4278734" cy="1600564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contact details</a:t>
            </a:r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6D291DA4-0439-0CCA-33C5-D5188E0558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248" y="2196364"/>
            <a:ext cx="4278734" cy="635495"/>
          </a:xfrm>
        </p:spPr>
        <p:txBody>
          <a:bodyPr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AU"/>
              <a:t>Thank you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8386DB9-25B0-60C4-327E-201431575DDE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88248" y="4578428"/>
            <a:ext cx="4278734" cy="221135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copyright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C5AC2B09-BA69-1453-7BCC-EC71056543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500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880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bg>
      <p:bgPr>
        <a:solidFill>
          <a:srgbClr val="EC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9DB727F-1889-878F-48F7-62D4B254A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0B9440-3732-2B90-00C4-E56373C85099}"/>
              </a:ext>
            </a:extLst>
          </p:cNvPr>
          <p:cNvSpPr/>
          <p:nvPr userDrawn="1"/>
        </p:nvSpPr>
        <p:spPr>
          <a:xfrm>
            <a:off x="2768526" y="0"/>
            <a:ext cx="5336512" cy="5148000"/>
          </a:xfrm>
          <a:prstGeom prst="rect">
            <a:avLst/>
          </a:prstGeom>
          <a:solidFill>
            <a:srgbClr val="B2E6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F1EA84-3842-4333-B801-33241C53632C}"/>
              </a:ext>
            </a:extLst>
          </p:cNvPr>
          <p:cNvSpPr/>
          <p:nvPr userDrawn="1"/>
        </p:nvSpPr>
        <p:spPr>
          <a:xfrm>
            <a:off x="2768525" y="0"/>
            <a:ext cx="4928665" cy="5148000"/>
          </a:xfrm>
          <a:prstGeom prst="rect">
            <a:avLst/>
          </a:prstGeom>
          <a:solidFill>
            <a:srgbClr val="0089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BA38F4-C966-5D87-206A-2B1D3D52021F}"/>
              </a:ext>
            </a:extLst>
          </p:cNvPr>
          <p:cNvSpPr/>
          <p:nvPr userDrawn="1"/>
        </p:nvSpPr>
        <p:spPr>
          <a:xfrm>
            <a:off x="0" y="0"/>
            <a:ext cx="7286065" cy="5148000"/>
          </a:xfrm>
          <a:prstGeom prst="rect">
            <a:avLst/>
          </a:prstGeom>
          <a:solidFill>
            <a:srgbClr val="005A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36B85F3-81A3-DB6B-BAA2-9567DDFA16B4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88248" y="2931097"/>
            <a:ext cx="4278734" cy="1600564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contact details</a:t>
            </a:r>
          </a:p>
        </p:txBody>
      </p:sp>
      <p:sp>
        <p:nvSpPr>
          <p:cNvPr id="11" name="Title 4">
            <a:extLst>
              <a:ext uri="{FF2B5EF4-FFF2-40B4-BE49-F238E27FC236}">
                <a16:creationId xmlns:a16="http://schemas.microsoft.com/office/drawing/2014/main" id="{80B4083A-9B5F-33D5-C775-27419212FE45}"/>
              </a:ext>
            </a:extLst>
          </p:cNvPr>
          <p:cNvSpPr txBox="1">
            <a:spLocks/>
          </p:cNvSpPr>
          <p:nvPr userDrawn="1"/>
        </p:nvSpPr>
        <p:spPr>
          <a:xfrm>
            <a:off x="488248" y="2196364"/>
            <a:ext cx="4278734" cy="6354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38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Thank you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BFBE231-0758-7516-0328-B3A154FFE7B0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88248" y="4578428"/>
            <a:ext cx="4278734" cy="221135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copyright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34EF893-EA95-524A-DD15-2BC334DD035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500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19427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Custom Layou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9DB727F-1889-878F-48F7-62D4B254A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0B9440-3732-2B90-00C4-E56373C85099}"/>
              </a:ext>
            </a:extLst>
          </p:cNvPr>
          <p:cNvSpPr/>
          <p:nvPr userDrawn="1"/>
        </p:nvSpPr>
        <p:spPr>
          <a:xfrm>
            <a:off x="2768526" y="0"/>
            <a:ext cx="5336512" cy="514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F1EA84-3842-4333-B801-33241C53632C}"/>
              </a:ext>
            </a:extLst>
          </p:cNvPr>
          <p:cNvSpPr/>
          <p:nvPr userDrawn="1"/>
        </p:nvSpPr>
        <p:spPr>
          <a:xfrm>
            <a:off x="2768525" y="0"/>
            <a:ext cx="4928665" cy="514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BA38F4-C966-5D87-206A-2B1D3D52021F}"/>
              </a:ext>
            </a:extLst>
          </p:cNvPr>
          <p:cNvSpPr/>
          <p:nvPr userDrawn="1"/>
        </p:nvSpPr>
        <p:spPr>
          <a:xfrm>
            <a:off x="0" y="0"/>
            <a:ext cx="7286065" cy="51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36B85F3-81A3-DB6B-BAA2-9567DDFA16B4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88248" y="2931097"/>
            <a:ext cx="4278734" cy="1600564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contact details</a:t>
            </a:r>
          </a:p>
        </p:txBody>
      </p:sp>
      <p:sp>
        <p:nvSpPr>
          <p:cNvPr id="11" name="Title 4">
            <a:extLst>
              <a:ext uri="{FF2B5EF4-FFF2-40B4-BE49-F238E27FC236}">
                <a16:creationId xmlns:a16="http://schemas.microsoft.com/office/drawing/2014/main" id="{80B4083A-9B5F-33D5-C775-27419212FE45}"/>
              </a:ext>
            </a:extLst>
          </p:cNvPr>
          <p:cNvSpPr txBox="1">
            <a:spLocks/>
          </p:cNvSpPr>
          <p:nvPr userDrawn="1"/>
        </p:nvSpPr>
        <p:spPr>
          <a:xfrm>
            <a:off x="488248" y="2196364"/>
            <a:ext cx="4278734" cy="6354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38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Thank you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BFBE231-0758-7516-0328-B3A154FFE7B0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88248" y="4578428"/>
            <a:ext cx="4278734" cy="221135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copyright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34EF893-EA95-524A-DD15-2BC334DD035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500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86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2 - Purple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1A8148-D216-1449-A834-D13A4AF5057C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42252"/>
            <a:ext cx="3600000" cy="129956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60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44633" y="0"/>
            <a:ext cx="3799367" cy="51435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03A7763C-B648-1C2B-592F-16266CACB79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78056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ustom Layout">
    <p:bg>
      <p:bgPr>
        <a:solidFill>
          <a:srgbClr val="EE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215AFC02-646C-610E-7032-F3EAF10F0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7BB632-DCEE-2710-A190-41732239A36F}"/>
              </a:ext>
            </a:extLst>
          </p:cNvPr>
          <p:cNvSpPr/>
          <p:nvPr userDrawn="1"/>
        </p:nvSpPr>
        <p:spPr>
          <a:xfrm>
            <a:off x="2768526" y="0"/>
            <a:ext cx="5336512" cy="5148000"/>
          </a:xfrm>
          <a:prstGeom prst="rect">
            <a:avLst/>
          </a:prstGeom>
          <a:solidFill>
            <a:srgbClr val="BDD8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6A0875-A7B8-B344-8F95-7EA51965006D}"/>
              </a:ext>
            </a:extLst>
          </p:cNvPr>
          <p:cNvSpPr/>
          <p:nvPr userDrawn="1"/>
        </p:nvSpPr>
        <p:spPr>
          <a:xfrm>
            <a:off x="2768525" y="0"/>
            <a:ext cx="4928665" cy="5148000"/>
          </a:xfrm>
          <a:prstGeom prst="rect">
            <a:avLst/>
          </a:prstGeom>
          <a:solidFill>
            <a:srgbClr val="0B5C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E64E34-01B8-EDCE-F35F-5CB7F395A5AB}"/>
              </a:ext>
            </a:extLst>
          </p:cNvPr>
          <p:cNvSpPr/>
          <p:nvPr userDrawn="1"/>
        </p:nvSpPr>
        <p:spPr>
          <a:xfrm>
            <a:off x="0" y="0"/>
            <a:ext cx="7286065" cy="5148000"/>
          </a:xfrm>
          <a:prstGeom prst="rect">
            <a:avLst/>
          </a:prstGeom>
          <a:solidFill>
            <a:srgbClr val="0033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5555DC3-C754-EA45-424F-1D33E64BF19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88248" y="2931097"/>
            <a:ext cx="4278734" cy="1600564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contact details</a:t>
            </a:r>
          </a:p>
        </p:txBody>
      </p:sp>
      <p:sp>
        <p:nvSpPr>
          <p:cNvPr id="11" name="Title 4">
            <a:extLst>
              <a:ext uri="{FF2B5EF4-FFF2-40B4-BE49-F238E27FC236}">
                <a16:creationId xmlns:a16="http://schemas.microsoft.com/office/drawing/2014/main" id="{EB5243B6-D423-650C-6282-98F70D03B634}"/>
              </a:ext>
            </a:extLst>
          </p:cNvPr>
          <p:cNvSpPr txBox="1">
            <a:spLocks/>
          </p:cNvSpPr>
          <p:nvPr userDrawn="1"/>
        </p:nvSpPr>
        <p:spPr>
          <a:xfrm>
            <a:off x="488248" y="2196364"/>
            <a:ext cx="4278734" cy="6354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38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Thank you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E3A3524-B532-C349-99C8-FE480C7B3C83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88248" y="4578428"/>
            <a:ext cx="4278734" cy="221135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copyright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5C2BF15F-BC42-9937-411C-9FF232C725C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500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97314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bg>
      <p:bgPr>
        <a:solidFill>
          <a:srgbClr val="F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353DE-8BE4-4BF0-0EE7-84AE00588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A06FCA-88FA-3E51-2E5F-FC93E6A1E717}"/>
              </a:ext>
            </a:extLst>
          </p:cNvPr>
          <p:cNvSpPr/>
          <p:nvPr userDrawn="1"/>
        </p:nvSpPr>
        <p:spPr>
          <a:xfrm>
            <a:off x="2768526" y="0"/>
            <a:ext cx="5336512" cy="5148000"/>
          </a:xfrm>
          <a:prstGeom prst="rect">
            <a:avLst/>
          </a:prstGeom>
          <a:solidFill>
            <a:srgbClr val="FFC6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A3DFC1-0C7E-C431-86B5-16C048918F85}"/>
              </a:ext>
            </a:extLst>
          </p:cNvPr>
          <p:cNvSpPr/>
          <p:nvPr userDrawn="1"/>
        </p:nvSpPr>
        <p:spPr>
          <a:xfrm>
            <a:off x="2768525" y="0"/>
            <a:ext cx="4928665" cy="5148000"/>
          </a:xfrm>
          <a:prstGeom prst="rect">
            <a:avLst/>
          </a:prstGeom>
          <a:solidFill>
            <a:srgbClr val="C945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273CDA-A85A-BA21-547A-E4A02A3821AE}"/>
              </a:ext>
            </a:extLst>
          </p:cNvPr>
          <p:cNvSpPr/>
          <p:nvPr userDrawn="1"/>
        </p:nvSpPr>
        <p:spPr>
          <a:xfrm>
            <a:off x="0" y="0"/>
            <a:ext cx="7286065" cy="5148000"/>
          </a:xfrm>
          <a:prstGeom prst="rect">
            <a:avLst/>
          </a:prstGeom>
          <a:solidFill>
            <a:srgbClr val="8C1E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4CF0ED2-8625-AC39-B7FB-5A2D2D446EE4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88248" y="2931097"/>
            <a:ext cx="4278734" cy="1600564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contact details</a:t>
            </a:r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AD6543C7-2130-5221-DE7E-9A54A5F27B30}"/>
              </a:ext>
            </a:extLst>
          </p:cNvPr>
          <p:cNvSpPr txBox="1">
            <a:spLocks/>
          </p:cNvSpPr>
          <p:nvPr userDrawn="1"/>
        </p:nvSpPr>
        <p:spPr>
          <a:xfrm>
            <a:off x="488248" y="2196364"/>
            <a:ext cx="4278734" cy="6354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38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Thank you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766366E-51DD-A20B-2932-D9782D3C60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88248" y="4578428"/>
            <a:ext cx="4278734" cy="221135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copyright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52561ABD-EA78-67FB-C3E7-7BBE1F52D42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500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33868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bg>
      <p:bgPr>
        <a:solidFill>
          <a:srgbClr val="F4FC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ECB11982-F085-AD83-94A5-37DC48085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E55940-89B2-73F9-B73A-83F9559B1492}"/>
              </a:ext>
            </a:extLst>
          </p:cNvPr>
          <p:cNvSpPr/>
          <p:nvPr userDrawn="1"/>
        </p:nvSpPr>
        <p:spPr>
          <a:xfrm>
            <a:off x="2768526" y="0"/>
            <a:ext cx="5336512" cy="5148000"/>
          </a:xfrm>
          <a:prstGeom prst="rect">
            <a:avLst/>
          </a:prstGeom>
          <a:solidFill>
            <a:srgbClr val="D1F2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139DF6-39FA-E34B-6881-1FB1DF2D7B63}"/>
              </a:ext>
            </a:extLst>
          </p:cNvPr>
          <p:cNvSpPr/>
          <p:nvPr userDrawn="1"/>
        </p:nvSpPr>
        <p:spPr>
          <a:xfrm>
            <a:off x="2768525" y="0"/>
            <a:ext cx="4928665" cy="5148000"/>
          </a:xfrm>
          <a:prstGeom prst="rect">
            <a:avLst/>
          </a:prstGeom>
          <a:solidFill>
            <a:srgbClr val="3B9D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E083D8-76DF-11F4-59B1-ED137102FBD3}"/>
              </a:ext>
            </a:extLst>
          </p:cNvPr>
          <p:cNvSpPr/>
          <p:nvPr userDrawn="1"/>
        </p:nvSpPr>
        <p:spPr>
          <a:xfrm>
            <a:off x="0" y="0"/>
            <a:ext cx="7286065" cy="5148000"/>
          </a:xfrm>
          <a:prstGeom prst="rect">
            <a:avLst/>
          </a:prstGeom>
          <a:solidFill>
            <a:srgbClr val="006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3443FBA-40D8-E953-3F23-1F447BE80F8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488248" y="2931097"/>
            <a:ext cx="4278734" cy="1600564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contact details</a:t>
            </a:r>
          </a:p>
        </p:txBody>
      </p:sp>
      <p:sp>
        <p:nvSpPr>
          <p:cNvPr id="11" name="Title 4">
            <a:extLst>
              <a:ext uri="{FF2B5EF4-FFF2-40B4-BE49-F238E27FC236}">
                <a16:creationId xmlns:a16="http://schemas.microsoft.com/office/drawing/2014/main" id="{E58451A7-D646-9C7B-609B-F956D3CFC2C9}"/>
              </a:ext>
            </a:extLst>
          </p:cNvPr>
          <p:cNvSpPr txBox="1">
            <a:spLocks/>
          </p:cNvSpPr>
          <p:nvPr userDrawn="1"/>
        </p:nvSpPr>
        <p:spPr>
          <a:xfrm>
            <a:off x="488248" y="2196364"/>
            <a:ext cx="4278734" cy="6354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38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Thank you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E17A4E1-D9EB-F42B-46FF-E397B5E67113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88248" y="4578428"/>
            <a:ext cx="4278734" cy="221135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0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 dirty="0"/>
              <a:t>Click to add copyright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AE6328B-DE7B-566E-1091-BF1253F2E03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500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22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2 - Aqua Corporate/NSQHS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1A8148-D216-1449-A834-D13A4AF5057C}"/>
              </a:ext>
            </a:extLst>
          </p:cNvPr>
          <p:cNvSpPr/>
          <p:nvPr userDrawn="1"/>
        </p:nvSpPr>
        <p:spPr>
          <a:xfrm>
            <a:off x="4061" y="-2"/>
            <a:ext cx="5336512" cy="514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95334-51A1-7C03-D924-2D8107D300D2}"/>
              </a:ext>
            </a:extLst>
          </p:cNvPr>
          <p:cNvSpPr/>
          <p:nvPr userDrawn="1"/>
        </p:nvSpPr>
        <p:spPr>
          <a:xfrm>
            <a:off x="4060" y="-2"/>
            <a:ext cx="4928665" cy="514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252853-4FB7-AB3E-5C29-F3B628E6B14E}"/>
              </a:ext>
            </a:extLst>
          </p:cNvPr>
          <p:cNvSpPr/>
          <p:nvPr userDrawn="1"/>
        </p:nvSpPr>
        <p:spPr>
          <a:xfrm>
            <a:off x="0" y="-2"/>
            <a:ext cx="4521600" cy="51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E0691-C93E-4D61-8BB9-2D4B1F9B5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8250" y="1942252"/>
            <a:ext cx="3600000" cy="129956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AU" noProof="0"/>
              <a:t>Click to add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EBD72-EB9F-48DA-81AD-08DDE37CD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49" y="3778099"/>
            <a:ext cx="3600000" cy="269359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Click to edit Master subtitle style</a:t>
            </a:r>
            <a:endParaRPr lang="en-AU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9F30A05-5591-91AF-3C35-C2A72D76FBD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88250" y="4528915"/>
            <a:ext cx="3600000" cy="216000"/>
          </a:xfrm>
        </p:spPr>
        <p:txBody>
          <a:bodyPr tIns="36000" anchor="t" anchorCtr="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 noProof="0"/>
              <a:t>Click to add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620911D-2A97-515D-522A-2E86E0B9B73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44633" y="0"/>
            <a:ext cx="3799367" cy="5143500"/>
          </a:xfrm>
          <a:prstGeom prst="rect">
            <a:avLst/>
          </a:prstGeom>
          <a:noFill/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AU" noProof="0"/>
              <a:t>Click to add picture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B4A15951-38A7-98DD-44BF-2C12A4EEF4E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8249" y="457498"/>
            <a:ext cx="1695600" cy="58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59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image" Target="../media/image1.svg"/><Relationship Id="rId1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0B58A3-E193-4684-ABCE-DF0A8B6CD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378142"/>
            <a:ext cx="8167500" cy="4969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/>
              <a:t>Click to edit Master title style</a:t>
            </a:r>
            <a:endParaRPr lang="en-AU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F38D3A-1279-4066-93F5-53800A796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8250" y="1131749"/>
            <a:ext cx="8167500" cy="34851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6D85B-9034-49C5-A86E-714985BCC2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9625" y="4789574"/>
            <a:ext cx="226125" cy="132946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E6316B6A-336A-44FF-82DA-A4D1594FA055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43B1A-E254-4E8E-8D77-9053126860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618" y="4789574"/>
            <a:ext cx="2801332" cy="132946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 goes in footer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A2CD7-A72C-495B-9228-0E077D24D9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75809" y="4789574"/>
            <a:ext cx="860963" cy="132946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31BBFD9-9283-00A7-FFE0-F693AB93D665}"/>
              </a:ext>
            </a:extLst>
          </p:cNvPr>
          <p:cNvCxnSpPr>
            <a:cxnSpLocks/>
          </p:cNvCxnSpPr>
          <p:nvPr userDrawn="1"/>
        </p:nvCxnSpPr>
        <p:spPr>
          <a:xfrm>
            <a:off x="488250" y="4750032"/>
            <a:ext cx="8168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>
            <a:extLst>
              <a:ext uri="{FF2B5EF4-FFF2-40B4-BE49-F238E27FC236}">
                <a16:creationId xmlns:a16="http://schemas.microsoft.com/office/drawing/2014/main" id="{81EE3639-00C3-06DD-FF18-F593D14FC66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4"/>
              </a:ext>
            </a:extLst>
          </a:blip>
          <a:stretch>
            <a:fillRect/>
          </a:stretch>
        </p:blipFill>
        <p:spPr>
          <a:xfrm>
            <a:off x="484804" y="4801564"/>
            <a:ext cx="83625" cy="10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07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7" r:id="rId2"/>
    <p:sldLayoutId id="2147483649" r:id="rId3"/>
    <p:sldLayoutId id="2147483709" r:id="rId4"/>
    <p:sldLayoutId id="2147483729" r:id="rId5"/>
    <p:sldLayoutId id="2147483730" r:id="rId6"/>
    <p:sldLayoutId id="2147483735" r:id="rId7"/>
    <p:sldLayoutId id="2147483669" r:id="rId8"/>
    <p:sldLayoutId id="2147483670" r:id="rId9"/>
    <p:sldLayoutId id="2147483671" r:id="rId10"/>
    <p:sldLayoutId id="2147483710" r:id="rId11"/>
    <p:sldLayoutId id="2147483717" r:id="rId12"/>
    <p:sldLayoutId id="2147483723" r:id="rId13"/>
    <p:sldLayoutId id="2147483736" r:id="rId14"/>
    <p:sldLayoutId id="2147483672" r:id="rId15"/>
    <p:sldLayoutId id="2147483673" r:id="rId16"/>
    <p:sldLayoutId id="2147483674" r:id="rId17"/>
    <p:sldLayoutId id="2147483708" r:id="rId18"/>
    <p:sldLayoutId id="2147483718" r:id="rId19"/>
    <p:sldLayoutId id="2147483724" r:id="rId20"/>
    <p:sldLayoutId id="2147483737" r:id="rId21"/>
    <p:sldLayoutId id="2147483675" r:id="rId22"/>
    <p:sldLayoutId id="2147483676" r:id="rId23"/>
    <p:sldLayoutId id="2147483680" r:id="rId24"/>
    <p:sldLayoutId id="2147483682" r:id="rId25"/>
    <p:sldLayoutId id="2147483681" r:id="rId26"/>
    <p:sldLayoutId id="2147483704" r:id="rId27"/>
    <p:sldLayoutId id="2147483677" r:id="rId28"/>
    <p:sldLayoutId id="2147483679" r:id="rId29"/>
    <p:sldLayoutId id="2147483684" r:id="rId30"/>
    <p:sldLayoutId id="2147483712" r:id="rId31"/>
    <p:sldLayoutId id="2147483719" r:id="rId32"/>
    <p:sldLayoutId id="2147483725" r:id="rId33"/>
    <p:sldLayoutId id="2147483738" r:id="rId34"/>
    <p:sldLayoutId id="2147483685" r:id="rId35"/>
    <p:sldLayoutId id="2147483713" r:id="rId36"/>
    <p:sldLayoutId id="2147483731" r:id="rId37"/>
    <p:sldLayoutId id="2147483732" r:id="rId38"/>
    <p:sldLayoutId id="2147483733" r:id="rId39"/>
    <p:sldLayoutId id="2147483734" r:id="rId40"/>
    <p:sldLayoutId id="2147483665" r:id="rId41"/>
    <p:sldLayoutId id="2147483693" r:id="rId42"/>
    <p:sldLayoutId id="2147483703" r:id="rId43"/>
    <p:sldLayoutId id="2147483691" r:id="rId44"/>
    <p:sldLayoutId id="2147483694" r:id="rId45"/>
    <p:sldLayoutId id="2147483692" r:id="rId46"/>
    <p:sldLayoutId id="2147483720" r:id="rId47"/>
    <p:sldLayoutId id="2147483695" r:id="rId48"/>
    <p:sldLayoutId id="2147483697" r:id="rId49"/>
    <p:sldLayoutId id="2147483702" r:id="rId50"/>
    <p:sldLayoutId id="2147483696" r:id="rId51"/>
    <p:sldLayoutId id="2147483699" r:id="rId52"/>
    <p:sldLayoutId id="2147483700" r:id="rId53"/>
    <p:sldLayoutId id="2147483701" r:id="rId54"/>
    <p:sldLayoutId id="2147483698" r:id="rId55"/>
    <p:sldLayoutId id="2147483650" r:id="rId56"/>
    <p:sldLayoutId id="2147483656" r:id="rId57"/>
    <p:sldLayoutId id="2147483657" r:id="rId58"/>
    <p:sldLayoutId id="2147483683" r:id="rId59"/>
    <p:sldLayoutId id="2147483706" r:id="rId60"/>
    <p:sldLayoutId id="2147483714" r:id="rId61"/>
    <p:sldLayoutId id="2147483705" r:id="rId62"/>
    <p:sldLayoutId id="2147483721" r:id="rId63"/>
    <p:sldLayoutId id="2147483726" r:id="rId64"/>
    <p:sldLayoutId id="2147483659" r:id="rId65"/>
    <p:sldLayoutId id="2147483658" r:id="rId66"/>
    <p:sldLayoutId id="2147483707" r:id="rId67"/>
    <p:sldLayoutId id="2147483660" r:id="rId68"/>
    <p:sldLayoutId id="2147483715" r:id="rId69"/>
    <p:sldLayoutId id="2147483716" r:id="rId70"/>
    <p:sldLayoutId id="2147483722" r:id="rId71"/>
    <p:sldLayoutId id="2147483727" r:id="rId72"/>
    <p:sldLayoutId id="2147483662" r:id="rId73"/>
    <p:sldLayoutId id="2147483661" r:id="rId74"/>
    <p:sldLayoutId id="2147483654" r:id="rId75"/>
    <p:sldLayoutId id="2147483666" r:id="rId76"/>
    <p:sldLayoutId id="2147483686" r:id="rId77"/>
    <p:sldLayoutId id="2147483689" r:id="rId78"/>
    <p:sldLayoutId id="2147483728" r:id="rId79"/>
    <p:sldLayoutId id="2147483690" r:id="rId80"/>
    <p:sldLayoutId id="2147483687" r:id="rId81"/>
    <p:sldLayoutId id="2147483688" r:id="rId82"/>
  </p:sldLayoutIdLst>
  <p:hf hdr="0" dt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3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14000"/>
        </a:lnSpc>
        <a:spcBef>
          <a:spcPts val="600"/>
        </a:spcBef>
        <a:buSzPct val="11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685800" rtl="0" eaLnBrk="1" latinLnBrk="0" hangingPunct="1">
        <a:lnSpc>
          <a:spcPct val="114000"/>
        </a:lnSpc>
        <a:spcBef>
          <a:spcPts val="300"/>
        </a:spcBef>
        <a:buSzPct val="70000"/>
        <a:buFont typeface="Courier New" panose="02070309020205020404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685800" rtl="0" eaLnBrk="1" latinLnBrk="0" hangingPunct="1">
        <a:lnSpc>
          <a:spcPct val="114000"/>
        </a:lnSpc>
        <a:spcBef>
          <a:spcPts val="300"/>
        </a:spcBef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685800" rtl="0" eaLnBrk="1" latinLnBrk="0" hangingPunct="1">
        <a:lnSpc>
          <a:spcPct val="114000"/>
        </a:lnSpc>
        <a:spcBef>
          <a:spcPts val="3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685800" rtl="0" eaLnBrk="1" latinLnBrk="0" hangingPunct="1">
        <a:lnSpc>
          <a:spcPct val="114000"/>
        </a:lnSpc>
        <a:spcBef>
          <a:spcPts val="3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80000" algn="l" defTabSz="685800" rtl="0" eaLnBrk="1" latinLnBrk="0" hangingPunct="1">
        <a:lnSpc>
          <a:spcPct val="114000"/>
        </a:lnSpc>
        <a:spcBef>
          <a:spcPts val="3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260000" indent="-180000" algn="l" defTabSz="685800" rtl="0" eaLnBrk="1" latinLnBrk="0" hangingPunct="1">
        <a:lnSpc>
          <a:spcPct val="114000"/>
        </a:lnSpc>
        <a:spcBef>
          <a:spcPts val="3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180000" algn="l" defTabSz="685800" rtl="0" eaLnBrk="1" latinLnBrk="0" hangingPunct="1">
        <a:lnSpc>
          <a:spcPct val="114000"/>
        </a:lnSpc>
        <a:spcBef>
          <a:spcPts val="3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620000" indent="-180000" algn="l" defTabSz="685800" rtl="0" eaLnBrk="1" latinLnBrk="0" hangingPunct="1">
        <a:lnSpc>
          <a:spcPct val="114000"/>
        </a:lnSpc>
        <a:spcBef>
          <a:spcPts val="3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fetyandquality.gov.au/s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DF48D-6EB4-7D77-246E-DB7A9C4CF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577C7FC-0F28-CCBF-B546-1B9BCAFB8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50" y="1244489"/>
            <a:ext cx="8167500" cy="666504"/>
          </a:xfrm>
        </p:spPr>
        <p:txBody>
          <a:bodyPr/>
          <a:lstStyle/>
          <a:p>
            <a:pPr marL="0" indent="0">
              <a:buNone/>
            </a:pPr>
            <a:r>
              <a:rPr lang="en-AU" b="1" noProof="0" dirty="0"/>
              <a:t>This template should be used for preparing local ‘Sip Til Send’ educational and promotional presentations for clinicians. </a:t>
            </a:r>
          </a:p>
          <a:p>
            <a:pPr marL="0" indent="0">
              <a:buNone/>
            </a:pPr>
            <a:endParaRPr lang="en-AU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2751A9-4399-48E5-91DC-06CF02CB5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1</a:t>
            </a:fld>
            <a:endParaRPr lang="en-AU" noProof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8181DEA-4260-5B1C-0AC2-66EA723F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About this template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D53B17E1-95A2-7EF7-6332-790B87FA8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AU" dirty="0"/>
              <a:t>‘Sip Til Send’ Initiative </a:t>
            </a:r>
            <a:endParaRPr lang="en-AU" noProof="0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74F92AFD-B45A-93D0-EEFC-C710AF66FC3F}"/>
              </a:ext>
            </a:extLst>
          </p:cNvPr>
          <p:cNvSpPr txBox="1">
            <a:spLocks/>
          </p:cNvSpPr>
          <p:nvPr/>
        </p:nvSpPr>
        <p:spPr>
          <a:xfrm>
            <a:off x="488250" y="2108993"/>
            <a:ext cx="8167500" cy="19229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80000" indent="-180000" algn="l" defTabSz="685800" rtl="0" eaLnBrk="1" latinLnBrk="0" hangingPunct="1">
              <a:lnSpc>
                <a:spcPct val="1140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70000"/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1400" dirty="0"/>
              <a:t>The template contains core information about the ‘Sip Til Send’ initiative and should be used in conjunction with the </a:t>
            </a:r>
            <a:r>
              <a:rPr lang="en-AU" sz="1400" u="sng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‘Sip Til Send’ implementation guide.</a:t>
            </a:r>
            <a:endParaRPr lang="en-AU" sz="1400" u="sng" dirty="0">
              <a:solidFill>
                <a:srgbClr val="0070C0"/>
              </a:solidFill>
            </a:endParaRPr>
          </a:p>
          <a:p>
            <a:r>
              <a:rPr lang="en-AU" sz="1400" dirty="0"/>
              <a:t>As part of your local implementation process, the content should be validated and/or updated in line with local governance arrangements</a:t>
            </a:r>
          </a:p>
          <a:p>
            <a:r>
              <a:rPr lang="en-AU" sz="1400" dirty="0"/>
              <a:t>The </a:t>
            </a:r>
            <a:r>
              <a:rPr lang="en-AU" sz="1400" dirty="0">
                <a:solidFill>
                  <a:schemeClr val="bg1"/>
                </a:solidFill>
                <a:highlight>
                  <a:srgbClr val="432A74"/>
                </a:highlight>
              </a:rPr>
              <a:t>purple boxes</a:t>
            </a:r>
            <a:r>
              <a:rPr lang="en-AU" sz="1400" dirty="0">
                <a:solidFill>
                  <a:schemeClr val="bg1"/>
                </a:solidFill>
              </a:rPr>
              <a:t> </a:t>
            </a:r>
            <a:r>
              <a:rPr lang="en-AU" sz="1400" dirty="0"/>
              <a:t>contain additional instructions and should be deleted before presenting</a:t>
            </a:r>
          </a:p>
          <a:p>
            <a:r>
              <a:rPr lang="en-AU" sz="1400" dirty="0"/>
              <a:t>Slides may also be rearranged and updated depending on the audience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209538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CE97B-284D-04F8-58B5-C29C3DF0A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892969-7DCA-8772-7A88-9D5066C73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50" y="1121191"/>
            <a:ext cx="3960000" cy="1542807"/>
          </a:xfrm>
        </p:spPr>
        <p:txBody>
          <a:bodyPr/>
          <a:lstStyle/>
          <a:p>
            <a:r>
              <a:rPr lang="en-AU" noProof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38921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86CAB-949E-ADD7-D6CD-3E46BCAE6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4C35A-DDA3-1DDD-7615-4E15E393F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249" y="1829073"/>
            <a:ext cx="6678669" cy="742677"/>
          </a:xfrm>
        </p:spPr>
        <p:txBody>
          <a:bodyPr/>
          <a:lstStyle/>
          <a:p>
            <a:r>
              <a:rPr lang="en-AU" dirty="0"/>
              <a:t>‘Sip Til Send’ Implementation </a:t>
            </a:r>
            <a:endParaRPr lang="en-AU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70FF9-8B10-3872-F940-0D2944B1C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250" y="2571750"/>
            <a:ext cx="8167501" cy="466379"/>
          </a:xfrm>
        </p:spPr>
        <p:txBody>
          <a:bodyPr/>
          <a:lstStyle/>
          <a:p>
            <a:r>
              <a:rPr lang="en-AU" noProof="0" dirty="0"/>
              <a:t>What you need to know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A8AD5-238A-4FA3-1FAD-C88E68AE9C59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r>
              <a:rPr lang="en-AU" noProof="0"/>
              <a:t>safetyandquality.gov.au</a:t>
            </a:r>
          </a:p>
        </p:txBody>
      </p:sp>
    </p:spTree>
    <p:extLst>
      <p:ext uri="{BB962C8B-B14F-4D97-AF65-F5344CB8AC3E}">
        <p14:creationId xmlns:p14="http://schemas.microsoft.com/office/powerpoint/2010/main" val="2115023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A69A6-DF52-6FDD-C59D-96107ADB9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1A31C35-00A1-70DD-E398-B726C4C0C09F}"/>
              </a:ext>
            </a:extLst>
          </p:cNvPr>
          <p:cNvSpPr/>
          <p:nvPr/>
        </p:nvSpPr>
        <p:spPr>
          <a:xfrm>
            <a:off x="488250" y="1073729"/>
            <a:ext cx="8167500" cy="671138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8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AA9650-58A7-3E38-AD5E-73EB8A2C1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18" y="1114889"/>
            <a:ext cx="7939637" cy="58881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AU" sz="1400" dirty="0"/>
              <a:t>‘</a:t>
            </a:r>
            <a:r>
              <a:rPr lang="en-AU" sz="1400" b="1" dirty="0"/>
              <a:t>Sip Til Send</a:t>
            </a:r>
            <a:r>
              <a:rPr lang="en-AU" sz="1400" dirty="0"/>
              <a:t>’ is a global initiative, allowing patients, if thirsty, to consume small volumes of water (or similar clear liquids) while awaiting surgery, up until they are called to the operating theatre. </a:t>
            </a:r>
            <a:endParaRPr lang="en-AU" sz="1400" b="1" noProof="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1C93491-BB28-41B0-E90C-E5C2715BC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Improving pre-procedural fluid management</a:t>
            </a:r>
            <a:endParaRPr lang="en-AU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2D7DED-1DF6-8E65-8A60-57547DB1D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‘Sip Til Send’ Initiative </a:t>
            </a:r>
            <a:endParaRPr lang="en-AU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E63964-D954-A3C8-1E2D-DFC28D0C0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3</a:t>
            </a:fld>
            <a:endParaRPr lang="en-AU" noProof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5900050-EA05-3C04-12DA-E3A491D03855}"/>
              </a:ext>
            </a:extLst>
          </p:cNvPr>
          <p:cNvSpPr txBox="1">
            <a:spLocks/>
          </p:cNvSpPr>
          <p:nvPr/>
        </p:nvSpPr>
        <p:spPr>
          <a:xfrm>
            <a:off x="488249" y="2061229"/>
            <a:ext cx="5850205" cy="2158706"/>
          </a:xfrm>
          <a:prstGeom prst="rect">
            <a:avLst/>
          </a:prstGeom>
        </p:spPr>
        <p:txBody>
          <a:bodyPr/>
          <a:lstStyle>
            <a:lvl1pPr marL="180000" indent="-180000" algn="l" defTabSz="685800" rtl="0" eaLnBrk="1" latinLnBrk="0" hangingPunct="1">
              <a:lnSpc>
                <a:spcPct val="1140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70000"/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400" dirty="0"/>
              <a:t>Allowing patients to sip clear liquids until transfer to the operating theatre can significantly reduce fluid fasting times and help:</a:t>
            </a:r>
          </a:p>
          <a:p>
            <a:pPr lvl="0"/>
            <a:r>
              <a:rPr lang="en-AU" sz="1400" dirty="0"/>
              <a:t>maintain hydration</a:t>
            </a:r>
          </a:p>
          <a:p>
            <a:pPr lvl="0"/>
            <a:r>
              <a:rPr lang="en-AU" sz="1400" dirty="0"/>
              <a:t>decrease light-headedness and anxiety</a:t>
            </a:r>
          </a:p>
          <a:p>
            <a:pPr lvl="0"/>
            <a:r>
              <a:rPr lang="en-AU" sz="1400" dirty="0"/>
              <a:t>decrease the feelings of thirst – improving patient well-being</a:t>
            </a:r>
          </a:p>
          <a:p>
            <a:pPr lvl="0"/>
            <a:r>
              <a:rPr lang="en-AU" sz="1400" dirty="0"/>
              <a:t>reduce the incidence of nausea and vomiting</a:t>
            </a:r>
          </a:p>
          <a:p>
            <a:pPr lvl="0"/>
            <a:r>
              <a:rPr lang="en-AU" sz="1400" dirty="0"/>
              <a:t>reduce the subsequent need for intravenous (IV) fluids.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AU" sz="1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709FB6-564B-2236-E048-4738533EAD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 flipH="1">
            <a:off x="6660449" y="1939168"/>
            <a:ext cx="1769175" cy="23871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605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805697-C2E0-FB9D-FB75-6CEBC2D3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‘Sip Til Send’ Initiative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28ADE-D130-BF1F-1809-B56A05B60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B6A-336A-44FF-82DA-A4D1594FA055}" type="slidenum">
              <a:rPr lang="en-AU" noProof="0" smtClean="0"/>
              <a:t>4</a:t>
            </a:fld>
            <a:endParaRPr lang="en-AU" noProof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95F1AF1-CC2F-7FB1-F0CF-1BCCF48D5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Purpose and rationale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67C2FE7-3233-7A06-D4F8-619ED2546E7C}"/>
              </a:ext>
            </a:extLst>
          </p:cNvPr>
          <p:cNvSpPr txBox="1">
            <a:spLocks/>
          </p:cNvSpPr>
          <p:nvPr/>
        </p:nvSpPr>
        <p:spPr>
          <a:xfrm>
            <a:off x="488249" y="1118213"/>
            <a:ext cx="6582716" cy="2068805"/>
          </a:xfrm>
          <a:prstGeom prst="rect">
            <a:avLst/>
          </a:prstGeom>
        </p:spPr>
        <p:txBody>
          <a:bodyPr/>
          <a:lstStyle>
            <a:lvl1pPr marL="180000" indent="-180000" algn="l" defTabSz="685800" rtl="0" eaLnBrk="1" latinLnBrk="0" hangingPunct="1">
              <a:lnSpc>
                <a:spcPct val="1140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70000"/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1400" b="1" dirty="0"/>
              <a:t>Current guidelines</a:t>
            </a:r>
            <a:r>
              <a:rPr lang="en-AU" sz="1400" dirty="0"/>
              <a:t>: A pre-sedation or anaesthesia fluid fasting period of 2 hours for adults and 1 hour for children.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AU" sz="1400" b="1" dirty="0"/>
              <a:t>In practice: </a:t>
            </a:r>
          </a:p>
          <a:p>
            <a:pPr lvl="1"/>
            <a:r>
              <a:rPr lang="en-AU" sz="1400" dirty="0"/>
              <a:t>clinicians are uncertain when intake of clear fluids should stop due to the unpredictable nature of theatre schedules</a:t>
            </a:r>
          </a:p>
          <a:p>
            <a:pPr lvl="1"/>
            <a:r>
              <a:rPr lang="en-AU" sz="1400" dirty="0"/>
              <a:t>patients often continue to fluid fast for a median duration of </a:t>
            </a:r>
            <a:r>
              <a:rPr lang="en-AU" sz="1400" b="1" dirty="0"/>
              <a:t>up to 12 hours </a:t>
            </a:r>
            <a:r>
              <a:rPr lang="en-AU" sz="1400" dirty="0"/>
              <a:t>before anaesthesia.</a:t>
            </a:r>
          </a:p>
        </p:txBody>
      </p:sp>
      <p:pic>
        <p:nvPicPr>
          <p:cNvPr id="9" name="Graphic 8" descr="Clock outline">
            <a:extLst>
              <a:ext uri="{FF2B5EF4-FFF2-40B4-BE49-F238E27FC236}">
                <a16:creationId xmlns:a16="http://schemas.microsoft.com/office/drawing/2014/main" id="{1F360136-76E8-1DD4-B6FE-60141495DC9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22014" y="3150240"/>
            <a:ext cx="1553421" cy="1553421"/>
          </a:xfrm>
          <a:prstGeom prst="rect">
            <a:avLst/>
          </a:prstGeom>
        </p:spPr>
      </p:pic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CA8C1C1F-5535-96CD-2C4E-189190346662}"/>
              </a:ext>
            </a:extLst>
          </p:cNvPr>
          <p:cNvSpPr txBox="1">
            <a:spLocks/>
          </p:cNvSpPr>
          <p:nvPr/>
        </p:nvSpPr>
        <p:spPr>
          <a:xfrm>
            <a:off x="488249" y="3345549"/>
            <a:ext cx="4450896" cy="1162801"/>
          </a:xfrm>
          <a:prstGeom prst="rect">
            <a:avLst/>
          </a:prstGeom>
        </p:spPr>
        <p:txBody>
          <a:bodyPr/>
          <a:lstStyle>
            <a:lvl1pPr marL="180000" indent="-180000" algn="l" defTabSz="685800" rtl="0" eaLnBrk="1" latinLnBrk="0" hangingPunct="1">
              <a:lnSpc>
                <a:spcPct val="1140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70000"/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400" b="1" dirty="0"/>
              <a:t>‘Sip Til Send’ initiative</a:t>
            </a:r>
            <a:r>
              <a:rPr lang="en-AU" sz="1400" dirty="0"/>
              <a:t>:</a:t>
            </a:r>
            <a:r>
              <a:rPr lang="en-AU" sz="1400" b="1" dirty="0"/>
              <a:t> </a:t>
            </a:r>
            <a:r>
              <a:rPr lang="en-AU" sz="1400" dirty="0"/>
              <a:t>Decreases the ‘no oral liquid’ period, reducing the negative consequences of prolonged fasting and the need for IV fluid administration, where appropriate.</a:t>
            </a:r>
          </a:p>
        </p:txBody>
      </p:sp>
    </p:spTree>
    <p:extLst>
      <p:ext uri="{BB962C8B-B14F-4D97-AF65-F5344CB8AC3E}">
        <p14:creationId xmlns:p14="http://schemas.microsoft.com/office/powerpoint/2010/main" val="60935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DC515-9A7B-DF6F-EF65-30B7E2575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45D9A-5571-E480-CCEC-0DED52FE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Acceptable clear liquids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87438D-AF33-7675-131C-970D80CF7A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958CECE8-66F4-F2F8-0FBB-8A52A2867B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8949" y="3560213"/>
            <a:ext cx="8166100" cy="306388"/>
          </a:xfrm>
        </p:spPr>
        <p:txBody>
          <a:bodyPr/>
          <a:lstStyle/>
          <a:p>
            <a:pPr marL="0" indent="0">
              <a:buNone/>
            </a:pPr>
            <a:r>
              <a:rPr lang="en-AU" sz="1400" b="1" dirty="0"/>
              <a:t>Avoid fluids </a:t>
            </a:r>
            <a:r>
              <a:rPr lang="en-AU" sz="1400" b="0" dirty="0"/>
              <a:t>containing milk, particulate matter, soluble fibre or jelly.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412B95-9008-3DB7-D8F9-9BCB8CAF936C}"/>
              </a:ext>
            </a:extLst>
          </p:cNvPr>
          <p:cNvSpPr/>
          <p:nvPr/>
        </p:nvSpPr>
        <p:spPr>
          <a:xfrm>
            <a:off x="488249" y="3979069"/>
            <a:ext cx="8167500" cy="760889"/>
          </a:xfrm>
          <a:prstGeom prst="rect">
            <a:avLst/>
          </a:prstGeom>
          <a:solidFill>
            <a:srgbClr val="432A74"/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1000" b="1" dirty="0">
                <a:solidFill>
                  <a:schemeClr val="bg1"/>
                </a:solidFill>
              </a:rPr>
              <a:t>For local Sip Til Send Implementation Leads - </a:t>
            </a:r>
            <a:r>
              <a:rPr lang="en-AU" sz="1000" dirty="0">
                <a:solidFill>
                  <a:srgbClr val="FFFF00"/>
                </a:solidFill>
              </a:rPr>
              <a:t>Action the below implementation consideration and update this slide if required. Delete this box before presenting. </a:t>
            </a:r>
            <a:endParaRPr lang="en-GB" sz="1000" dirty="0">
              <a:solidFill>
                <a:srgbClr val="FFFF00"/>
              </a:solidFill>
            </a:endParaRPr>
          </a:p>
          <a:p>
            <a:r>
              <a:rPr lang="en-GB" sz="1000" i="1" dirty="0">
                <a:solidFill>
                  <a:schemeClr val="bg1"/>
                </a:solidFill>
              </a:rPr>
              <a:t>Local Anaesthetic Department confirmation of acceptable clear liquids / liquids to be avoided is required, given variance in preferences and local availability.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34C9C38-249F-C074-978D-DB8A61D8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AU" dirty="0"/>
              <a:t>‘Sip Til Send’ Initiative </a:t>
            </a:r>
            <a:endParaRPr lang="en-AU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610686-EF6B-7048-9D45-0454A42C072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181"/>
          <a:stretch>
            <a:fillRect/>
          </a:stretch>
        </p:blipFill>
        <p:spPr>
          <a:xfrm>
            <a:off x="1733971" y="1633706"/>
            <a:ext cx="5676056" cy="187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731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EFC62-1188-E1B2-8C63-7151749A5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0076A9-5F18-49F2-0F19-DCD02B07C6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0DD442C4-165A-3AA0-1043-DACD8136E734}"/>
              </a:ext>
            </a:extLst>
          </p:cNvPr>
          <p:cNvSpPr txBox="1">
            <a:spLocks/>
          </p:cNvSpPr>
          <p:nvPr/>
        </p:nvSpPr>
        <p:spPr>
          <a:xfrm>
            <a:off x="488249" y="378142"/>
            <a:ext cx="6582717" cy="4969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3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Clear liquid volumes</a:t>
            </a:r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C6406214-6725-B95A-64C0-E23649A94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AU" dirty="0"/>
              <a:t>‘Sip Til Send’ Initiative </a:t>
            </a:r>
            <a:endParaRPr lang="en-AU" noProof="0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0F5082A-EF9A-78D7-3DCA-B44AC4EB025E}"/>
              </a:ext>
            </a:extLst>
          </p:cNvPr>
          <p:cNvSpPr/>
          <p:nvPr/>
        </p:nvSpPr>
        <p:spPr>
          <a:xfrm>
            <a:off x="488250" y="1655620"/>
            <a:ext cx="8167500" cy="371041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8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2D9EB29E-F35A-66BE-BE03-622ED2AFD555}"/>
              </a:ext>
            </a:extLst>
          </p:cNvPr>
          <p:cNvSpPr txBox="1">
            <a:spLocks/>
          </p:cNvSpPr>
          <p:nvPr/>
        </p:nvSpPr>
        <p:spPr>
          <a:xfrm>
            <a:off x="602181" y="1693517"/>
            <a:ext cx="7939637" cy="295246"/>
          </a:xfrm>
          <a:prstGeom prst="rect">
            <a:avLst/>
          </a:prstGeom>
        </p:spPr>
        <p:txBody>
          <a:bodyPr anchor="ctr"/>
          <a:lstStyle>
            <a:lvl1pPr marL="180000" indent="-180000" algn="l" defTabSz="685800" rtl="0" eaLnBrk="1" latinLnBrk="0" hangingPunct="1">
              <a:lnSpc>
                <a:spcPct val="1140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70000"/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400"/>
              <a:t>If thirsty, patients can sip clear liquids until called to the operating theatre / procedure room</a:t>
            </a:r>
            <a:endParaRPr lang="en-AU" sz="1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8095183-4022-F8F5-9948-6A62580BA178}"/>
              </a:ext>
            </a:extLst>
          </p:cNvPr>
          <p:cNvSpPr txBox="1">
            <a:spLocks/>
          </p:cNvSpPr>
          <p:nvPr/>
        </p:nvSpPr>
        <p:spPr>
          <a:xfrm>
            <a:off x="488249" y="2374918"/>
            <a:ext cx="6286262" cy="1735935"/>
          </a:xfrm>
          <a:prstGeom prst="rect">
            <a:avLst/>
          </a:prstGeom>
        </p:spPr>
        <p:txBody>
          <a:bodyPr/>
          <a:lstStyle>
            <a:lvl1pPr marL="180000" indent="-180000" algn="l" defTabSz="685800" rtl="0" eaLnBrk="1" latinLnBrk="0" hangingPunct="1">
              <a:lnSpc>
                <a:spcPct val="1140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70000"/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400" b="1" dirty="0"/>
              <a:t>Children ≤ 16 years AND ≤ 65 kg</a:t>
            </a:r>
            <a:r>
              <a:rPr lang="en-AU" sz="1400" dirty="0"/>
              <a:t>: Up to 3 mL per kg per hour</a:t>
            </a:r>
          </a:p>
          <a:p>
            <a:pPr marL="0" indent="0">
              <a:buNone/>
            </a:pPr>
            <a:r>
              <a:rPr lang="en-AU" sz="1400" b="1" dirty="0"/>
              <a:t>Adults</a:t>
            </a:r>
            <a:r>
              <a:rPr lang="en-AU" sz="1400" dirty="0"/>
              <a:t>: </a:t>
            </a:r>
            <a:r>
              <a:rPr lang="en-AU" sz="1400" dirty="0">
                <a:uFill>
                  <a:solidFill>
                    <a:schemeClr val="accent4"/>
                  </a:solidFill>
                </a:uFill>
              </a:rPr>
              <a:t>Up</a:t>
            </a:r>
            <a:r>
              <a:rPr lang="en-AU" sz="1400" dirty="0"/>
              <a:t> to 200 mL per hour</a:t>
            </a:r>
          </a:p>
          <a:p>
            <a:pPr marL="0" indent="0">
              <a:buNone/>
            </a:pPr>
            <a:endParaRPr lang="en-AU" sz="1400" dirty="0"/>
          </a:p>
          <a:p>
            <a:pPr marL="0" indent="0">
              <a:buNone/>
            </a:pPr>
            <a:r>
              <a:rPr lang="en-AU" sz="1200" b="1" dirty="0"/>
              <a:t>Note: </a:t>
            </a:r>
            <a:r>
              <a:rPr lang="en-AU" sz="1200" dirty="0"/>
              <a:t>Some patients may have difficulty with self‑managing intake (for example, children). Consideration should be given to how clear liquid intake will be supervised and measured.</a:t>
            </a:r>
          </a:p>
          <a:p>
            <a:pPr marL="0" indent="0">
              <a:buNone/>
            </a:pPr>
            <a:endParaRPr lang="en-AU" sz="1400" dirty="0"/>
          </a:p>
          <a:p>
            <a:pPr marL="0" indent="0">
              <a:buNone/>
            </a:pPr>
            <a:endParaRPr lang="en-AU" sz="1400" dirty="0"/>
          </a:p>
          <a:p>
            <a:pPr marL="0" indent="0">
              <a:buFont typeface="Arial" panose="020B0604020202020204" pitchFamily="34" charset="0"/>
              <a:buNone/>
            </a:pPr>
            <a:endParaRPr lang="en-AU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2B4C7A-7A97-D2D8-B3CF-4EB70D3B623D}"/>
              </a:ext>
            </a:extLst>
          </p:cNvPr>
          <p:cNvSpPr/>
          <p:nvPr/>
        </p:nvSpPr>
        <p:spPr>
          <a:xfrm>
            <a:off x="488250" y="3979426"/>
            <a:ext cx="8167500" cy="745431"/>
          </a:xfrm>
          <a:prstGeom prst="rect">
            <a:avLst/>
          </a:prstGeom>
          <a:solidFill>
            <a:srgbClr val="432A74"/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1000" b="1" dirty="0">
                <a:solidFill>
                  <a:schemeClr val="bg1"/>
                </a:solidFill>
              </a:rPr>
              <a:t>For local Sip Til Send Implementation leads - </a:t>
            </a:r>
            <a:r>
              <a:rPr lang="en-AU" sz="1000" dirty="0">
                <a:solidFill>
                  <a:srgbClr val="FFFF00"/>
                </a:solidFill>
              </a:rPr>
              <a:t>Action the below implementation consideration and update this slide if required. Delete this box before presenting. </a:t>
            </a:r>
            <a:endParaRPr lang="en-GB" sz="1000" dirty="0">
              <a:solidFill>
                <a:srgbClr val="FFFF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i="1" dirty="0">
                <a:solidFill>
                  <a:schemeClr val="bg1"/>
                </a:solidFill>
              </a:rPr>
              <a:t>There is variability in hourly volume recommendations across existing ‘Sip Til Send’ guidelines.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i="1" dirty="0">
                <a:solidFill>
                  <a:schemeClr val="bg1"/>
                </a:solidFill>
              </a:rPr>
              <a:t>Confirmation of maximum hourly volumes is required by your Anaesthetic Department before implementation.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2590469-AE7A-4B01-248A-B0519EB314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1434" y="2254254"/>
            <a:ext cx="1734316" cy="172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440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E4579-E91B-8E7B-A97E-2AC8FF21C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F93EC5-A29F-CCBC-8F55-44BF90DC00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A09F48F9-422F-E52E-FBE5-75D9628343C8}"/>
              </a:ext>
            </a:extLst>
          </p:cNvPr>
          <p:cNvSpPr txBox="1">
            <a:spLocks/>
          </p:cNvSpPr>
          <p:nvPr/>
        </p:nvSpPr>
        <p:spPr>
          <a:xfrm>
            <a:off x="488249" y="378142"/>
            <a:ext cx="6582717" cy="4969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3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/>
              <a:t>Exceptions and special considerations</a:t>
            </a:r>
            <a:endParaRPr lang="en-AU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BDF358EE-A4F6-4A3A-10BE-833665972513}"/>
              </a:ext>
            </a:extLst>
          </p:cNvPr>
          <p:cNvSpPr txBox="1">
            <a:spLocks/>
          </p:cNvSpPr>
          <p:nvPr/>
        </p:nvSpPr>
        <p:spPr>
          <a:xfrm>
            <a:off x="488248" y="1619417"/>
            <a:ext cx="7033685" cy="1588076"/>
          </a:xfrm>
          <a:prstGeom prst="rect">
            <a:avLst/>
          </a:prstGeom>
        </p:spPr>
        <p:txBody>
          <a:bodyPr/>
          <a:lstStyle>
            <a:lvl1pPr marL="180000" indent="-180000" algn="l" defTabSz="685800" rtl="0" eaLnBrk="1" latinLnBrk="0" hangingPunct="1">
              <a:lnSpc>
                <a:spcPct val="1140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70000"/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AU" sz="1200" dirty="0"/>
              <a:t>‘Sip Til Send’ is </a:t>
            </a:r>
            <a:r>
              <a:rPr lang="en-AU" sz="1200" b="1" dirty="0"/>
              <a:t>not suitable </a:t>
            </a:r>
            <a:r>
              <a:rPr lang="en-AU" sz="1200" dirty="0"/>
              <a:t>or </a:t>
            </a:r>
            <a:r>
              <a:rPr lang="en-AU" sz="1200" b="1" dirty="0"/>
              <a:t>not recommended </a:t>
            </a:r>
            <a:r>
              <a:rPr lang="en-AU" sz="1200" dirty="0"/>
              <a:t>for patients that are: </a:t>
            </a:r>
            <a:endParaRPr lang="en-AU" sz="1200" b="1" dirty="0"/>
          </a:p>
          <a:p>
            <a:pPr lvl="0"/>
            <a:r>
              <a:rPr lang="en-AU" sz="1200" dirty="0"/>
              <a:t>Nil by mouth for medical or surgical reasons</a:t>
            </a:r>
          </a:p>
          <a:p>
            <a:pPr lvl="0"/>
            <a:r>
              <a:rPr lang="en-AU" sz="1200" dirty="0"/>
              <a:t>Taking modified textured fluids </a:t>
            </a:r>
          </a:p>
          <a:p>
            <a:pPr lvl="0"/>
            <a:r>
              <a:rPr lang="en-AU" sz="1200" dirty="0"/>
              <a:t>Using glucagon-like peptide-1 (GLP-1) receptor agonists which slow absorption of gastric contents.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F25060EC-CACE-F53F-965C-4A81E3913B8A}"/>
              </a:ext>
            </a:extLst>
          </p:cNvPr>
          <p:cNvSpPr txBox="1">
            <a:spLocks/>
          </p:cNvSpPr>
          <p:nvPr/>
        </p:nvSpPr>
        <p:spPr>
          <a:xfrm>
            <a:off x="488248" y="2881898"/>
            <a:ext cx="8345651" cy="1197426"/>
          </a:xfrm>
          <a:prstGeom prst="rect">
            <a:avLst/>
          </a:prstGeom>
        </p:spPr>
        <p:txBody>
          <a:bodyPr/>
          <a:lstStyle>
            <a:lvl1pPr marL="180000" indent="-180000" algn="l" defTabSz="685800" rtl="0" eaLnBrk="1" latinLnBrk="0" hangingPunct="1">
              <a:lnSpc>
                <a:spcPct val="114000"/>
              </a:lnSpc>
              <a:spcBef>
                <a:spcPts val="600"/>
              </a:spcBef>
              <a:buSzPct val="11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70000"/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0000" indent="-180000" algn="l" defTabSz="685800" rtl="0" eaLnBrk="1" latinLnBrk="0" hangingPunct="1">
              <a:lnSpc>
                <a:spcPct val="114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AU" sz="1200" dirty="0"/>
              <a:t>Scenarios that require </a:t>
            </a:r>
            <a:r>
              <a:rPr lang="en-AU" sz="1200" b="1" dirty="0"/>
              <a:t>special consideration </a:t>
            </a:r>
            <a:r>
              <a:rPr lang="en-AU" sz="1200" dirty="0"/>
              <a:t>or </a:t>
            </a:r>
            <a:r>
              <a:rPr lang="en-AU" sz="1200" b="1" dirty="0"/>
              <a:t>variation</a:t>
            </a:r>
            <a:r>
              <a:rPr lang="en-AU" sz="1200" dirty="0"/>
              <a:t> include where patients: </a:t>
            </a:r>
          </a:p>
          <a:p>
            <a:pPr lvl="0"/>
            <a:r>
              <a:rPr lang="en-AU" sz="1200" dirty="0"/>
              <a:t>Are on a fluid restriction for a reason other than fasting for anaesthesia or sedation </a:t>
            </a:r>
          </a:p>
          <a:p>
            <a:pPr lvl="0"/>
            <a:r>
              <a:rPr lang="en-AU" sz="1200" dirty="0"/>
              <a:t>Require a modified liquid fasting plan (for example, undergoing sedation for a PET scan who may consume water)</a:t>
            </a:r>
            <a:endParaRPr lang="en-AU" sz="1200" baseline="30000" dirty="0"/>
          </a:p>
          <a:p>
            <a:pPr lvl="0"/>
            <a:r>
              <a:rPr lang="en-AU" sz="1200" dirty="0"/>
              <a:t>Have been identified as at risk of aspiration.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506702C-CAEA-BE8F-CC2B-4FFDAE667D4B}"/>
              </a:ext>
            </a:extLst>
          </p:cNvPr>
          <p:cNvSpPr/>
          <p:nvPr/>
        </p:nvSpPr>
        <p:spPr>
          <a:xfrm>
            <a:off x="488250" y="4144380"/>
            <a:ext cx="8167500" cy="467377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200" dirty="0">
                <a:solidFill>
                  <a:schemeClr val="tx1"/>
                </a:solidFill>
              </a:rPr>
              <a:t>Where the anaesthetist has communicated that a patient is not suitable for ‘Sip Til Send’,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</a:rPr>
              <a:t> the patient-specific fluid fasting plan is to be followed.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636C36F9-10D4-9A7D-A24B-36F27933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AU" dirty="0"/>
              <a:t>‘Sip Til Send’ Initiative </a:t>
            </a:r>
            <a:endParaRPr lang="en-AU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8806B1-147C-3884-43F3-115C9754E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6681" y="1857024"/>
            <a:ext cx="1397218" cy="146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36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394BB-865D-CABE-146A-E54D688A3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163AF-12B7-68AD-C9EA-DA0A0FA22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Frequently asked questions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CDCB1F-1F3F-F4C9-A8E9-5831A63461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8</a:t>
            </a:fld>
            <a:endParaRPr lang="en-AU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E7352BFE-2E44-3C6F-B589-A677BA6C9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AU" dirty="0"/>
              <a:t>‘Sip Til Send’ Initiative </a:t>
            </a:r>
            <a:endParaRPr lang="en-AU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E962EC-E6CE-85F4-4BE0-EB1E697BDA50}"/>
              </a:ext>
            </a:extLst>
          </p:cNvPr>
          <p:cNvSpPr/>
          <p:nvPr/>
        </p:nvSpPr>
        <p:spPr>
          <a:xfrm>
            <a:off x="488242" y="1637203"/>
            <a:ext cx="8248023" cy="3186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AU" sz="1100" dirty="0">
                <a:solidFill>
                  <a:schemeClr val="tx1"/>
                </a:solidFill>
              </a:rPr>
              <a:t>What about solid food?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6EA21A-3394-BE66-E5F2-C265F0F391DD}"/>
              </a:ext>
            </a:extLst>
          </p:cNvPr>
          <p:cNvSpPr/>
          <p:nvPr/>
        </p:nvSpPr>
        <p:spPr>
          <a:xfrm>
            <a:off x="488241" y="2328132"/>
            <a:ext cx="8248023" cy="3186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AU" sz="1200" dirty="0">
                <a:solidFill>
                  <a:schemeClr val="tx1"/>
                </a:solidFill>
              </a:rPr>
              <a:t>What about breast milk, formula, and non‑human milk?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3C8202-E4C7-6C10-8914-F3DEAC5197B6}"/>
              </a:ext>
            </a:extLst>
          </p:cNvPr>
          <p:cNvSpPr/>
          <p:nvPr/>
        </p:nvSpPr>
        <p:spPr>
          <a:xfrm>
            <a:off x="488240" y="3588625"/>
            <a:ext cx="8248023" cy="3186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AU" sz="1200" dirty="0">
                <a:solidFill>
                  <a:schemeClr val="tx1"/>
                </a:solidFill>
              </a:rPr>
              <a:t>What about medicines?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F5E90A-5751-9D69-4E23-CE55AF141221}"/>
              </a:ext>
            </a:extLst>
          </p:cNvPr>
          <p:cNvSpPr/>
          <p:nvPr/>
        </p:nvSpPr>
        <p:spPr>
          <a:xfrm>
            <a:off x="424994" y="1956385"/>
            <a:ext cx="7768409" cy="3186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200" dirty="0">
                <a:solidFill>
                  <a:schemeClr val="tx1"/>
                </a:solidFill>
              </a:rPr>
              <a:t>Patients may consume solid food until 6 hours before anaesthesia.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3F5694-7F7B-4356-8933-633ACD95AD55}"/>
              </a:ext>
            </a:extLst>
          </p:cNvPr>
          <p:cNvSpPr/>
          <p:nvPr/>
        </p:nvSpPr>
        <p:spPr>
          <a:xfrm>
            <a:off x="414720" y="2690390"/>
            <a:ext cx="4755704" cy="801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chemeClr val="tx1"/>
                </a:solidFill>
              </a:rPr>
              <a:t>Breast milk: Permitted until 3 hours before anaesthesia.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chemeClr val="tx1"/>
                </a:solidFill>
              </a:rPr>
              <a:t>Infant formula or non‑human milk:</a:t>
            </a:r>
          </a:p>
          <a:p>
            <a:pPr marL="514350" lvl="1" indent="-171450">
              <a:buFont typeface="Courier New" panose="02070309020205020404" pitchFamily="49" charset="0"/>
              <a:buChar char="o"/>
            </a:pPr>
            <a:r>
              <a:rPr lang="en-AU" sz="1200" dirty="0">
                <a:solidFill>
                  <a:schemeClr val="tx1"/>
                </a:solidFill>
              </a:rPr>
              <a:t>Infants &lt;12 months: Up to 4 hours before anaesthesia</a:t>
            </a:r>
          </a:p>
          <a:p>
            <a:pPr marL="514350" lvl="1" indent="-171450">
              <a:buFont typeface="Courier New" panose="02070309020205020404" pitchFamily="49" charset="0"/>
              <a:buChar char="o"/>
            </a:pPr>
            <a:r>
              <a:rPr lang="en-AU" sz="1200" dirty="0">
                <a:solidFill>
                  <a:schemeClr val="tx1"/>
                </a:solidFill>
              </a:rPr>
              <a:t>Children ≥12 months: Up to 6 hours before anaesthesia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8E9251-D5D1-598C-F44C-AFE70B568EEF}"/>
              </a:ext>
            </a:extLst>
          </p:cNvPr>
          <p:cNvSpPr/>
          <p:nvPr/>
        </p:nvSpPr>
        <p:spPr>
          <a:xfrm>
            <a:off x="418011" y="4003975"/>
            <a:ext cx="7900700" cy="6287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chemeClr val="tx1"/>
                </a:solidFill>
              </a:rPr>
              <a:t>Regular  medicines (for example, tablets, capsules and liquid medicines) may be taken during the fasting period.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chemeClr val="tx1"/>
                </a:solidFill>
              </a:rPr>
              <a:t>Each medicine should be reviewed prior to procedural sedation or anaesthesia for appropriateness to continue/hold, depending on the nature of the procedure and patient-specific factors.</a:t>
            </a:r>
          </a:p>
        </p:txBody>
      </p:sp>
    </p:spTree>
    <p:extLst>
      <p:ext uri="{BB962C8B-B14F-4D97-AF65-F5344CB8AC3E}">
        <p14:creationId xmlns:p14="http://schemas.microsoft.com/office/powerpoint/2010/main" val="1045326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E9B62-E8F9-48ED-6073-7DCCA16A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‘Sip Til Send’ at ___________________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D22CC2-287F-5D8B-16F9-A7169DE7C0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16B6A-336A-44FF-82DA-A4D1594FA055}" type="slidenum">
              <a:rPr lang="en-AU" smtClean="0"/>
              <a:pPr/>
              <a:t>9</a:t>
            </a:fld>
            <a:endParaRPr lang="en-AU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1AA9E62E-476B-F6EB-4C3E-4D40E2B44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8618" y="4789574"/>
            <a:ext cx="2801332" cy="132946"/>
          </a:xfrm>
        </p:spPr>
        <p:txBody>
          <a:bodyPr/>
          <a:lstStyle/>
          <a:p>
            <a:r>
              <a:rPr lang="en-AU" dirty="0"/>
              <a:t>‘Sip Til Send’ Initiative </a:t>
            </a:r>
            <a:endParaRPr lang="en-AU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1F741E-9BA7-729C-8D80-03020220593A}"/>
              </a:ext>
            </a:extLst>
          </p:cNvPr>
          <p:cNvSpPr/>
          <p:nvPr/>
        </p:nvSpPr>
        <p:spPr>
          <a:xfrm>
            <a:off x="488250" y="4170521"/>
            <a:ext cx="8167500" cy="594837"/>
          </a:xfrm>
          <a:prstGeom prst="rect">
            <a:avLst/>
          </a:prstGeom>
          <a:solidFill>
            <a:srgbClr val="432A74"/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b="1" dirty="0">
                <a:solidFill>
                  <a:schemeClr val="bg1"/>
                </a:solidFill>
              </a:rPr>
              <a:t>For local Sip Til Send implementation leads</a:t>
            </a:r>
          </a:p>
          <a:p>
            <a:r>
              <a:rPr lang="en-GB" sz="1000" i="1" dirty="0">
                <a:solidFill>
                  <a:schemeClr val="bg1"/>
                </a:solidFill>
              </a:rPr>
              <a:t>You can use this slide to add any local considerations or practice points for your health service organisation. </a:t>
            </a:r>
            <a:r>
              <a:rPr lang="en-GB" sz="1000" i="1" dirty="0">
                <a:solidFill>
                  <a:srgbClr val="FFFF00"/>
                </a:solidFill>
              </a:rPr>
              <a:t>Delete this box before presenting.  </a:t>
            </a:r>
          </a:p>
          <a:p>
            <a:endParaRPr lang="en-GB" sz="1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234199"/>
      </p:ext>
    </p:extLst>
  </p:cSld>
  <p:clrMapOvr>
    <a:masterClrMapping/>
  </p:clrMapOvr>
</p:sld>
</file>

<file path=ppt/theme/theme1.xml><?xml version="1.0" encoding="utf-8"?>
<a:theme xmlns:a="http://schemas.openxmlformats.org/drawingml/2006/main" name="Slide Layouts">
  <a:themeElements>
    <a:clrScheme name="SQH">
      <a:dk1>
        <a:srgbClr val="000000"/>
      </a:dk1>
      <a:lt1>
        <a:srgbClr val="FFFFFF"/>
      </a:lt1>
      <a:dk2>
        <a:srgbClr val="D3BBFD"/>
      </a:dk2>
      <a:lt2>
        <a:srgbClr val="F0E8FE"/>
      </a:lt2>
      <a:accent1>
        <a:srgbClr val="421A75"/>
      </a:accent1>
      <a:accent2>
        <a:srgbClr val="890014"/>
      </a:accent2>
      <a:accent3>
        <a:srgbClr val="004C6E"/>
      </a:accent3>
      <a:accent4>
        <a:srgbClr val="B58EFB"/>
      </a:accent4>
      <a:accent5>
        <a:srgbClr val="FF959A"/>
      </a:accent5>
      <a:accent6>
        <a:srgbClr val="6ECC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p Til Send - slide deck for clinician education.POTX" id="{0EA1A586-68EF-4A7E-BFB6-72A764D02B03}" vid="{0228282B-6B1C-4EA7-8549-FB3C4011E00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743DCC77DB274DB22D4DDF53FCBF5F" ma:contentTypeVersion="19" ma:contentTypeDescription="Create a new document." ma:contentTypeScope="" ma:versionID="41766abdcb5c2a760298207a2a89c79f">
  <xsd:schema xmlns:xsd="http://www.w3.org/2001/XMLSchema" xmlns:xs="http://www.w3.org/2001/XMLSchema" xmlns:p="http://schemas.microsoft.com/office/2006/metadata/properties" xmlns:ns2="4498f89d-1eae-456b-90f1-fc78c5fe8b2a" xmlns:ns3="ac66711c-8613-4dde-a928-6bd510ab7da4" targetNamespace="http://schemas.microsoft.com/office/2006/metadata/properties" ma:root="true" ma:fieldsID="18ffefc133988b21c37714a1633b3c26" ns2:_="" ns3:_="">
    <xsd:import namespace="4498f89d-1eae-456b-90f1-fc78c5fe8b2a"/>
    <xsd:import namespace="ac66711c-8613-4dde-a928-6bd510ab7d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LengthInSeconds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98f89d-1eae-456b-90f1-fc78c5fe8b2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3bf5309-f60c-4adc-92cd-c2ac96d59903}" ma:internalName="TaxCatchAll" ma:showField="CatchAllData" ma:web="4498f89d-1eae-456b-90f1-fc78c5fe8b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66711c-8613-4dde-a928-6bd510ab7d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9927c38-8944-418e-ac9b-4d6e755430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98f89d-1eae-456b-90f1-fc78c5fe8b2a" xsi:nil="true"/>
    <lcf76f155ced4ddcb4097134ff3c332f xmlns="ac66711c-8613-4dde-a928-6bd510ab7da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0DFBA96-183C-4BCD-BF31-D41304D42161}">
  <ds:schemaRefs>
    <ds:schemaRef ds:uri="4498f89d-1eae-456b-90f1-fc78c5fe8b2a"/>
    <ds:schemaRef ds:uri="ac66711c-8613-4dde-a928-6bd510ab7d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484C265-D133-412B-A8CB-1B3AF3F3A1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86488F-F295-457C-89D6-7AD1AD7101B1}">
  <ds:schemaRefs>
    <ds:schemaRef ds:uri="http://purl.org/dc/elements/1.1/"/>
    <ds:schemaRef ds:uri="http://schemas.microsoft.com/office/2006/documentManagement/types"/>
    <ds:schemaRef ds:uri="4498f89d-1eae-456b-90f1-fc78c5fe8b2a"/>
    <ds:schemaRef ds:uri="http://purl.org/dc/dcmitype/"/>
    <ds:schemaRef ds:uri="http://schemas.openxmlformats.org/package/2006/metadata/core-properties"/>
    <ds:schemaRef ds:uri="ac66711c-8613-4dde-a928-6bd510ab7da4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Sip Til Send - slide deck for clinician education</Template>
  <TotalTime>1</TotalTime>
  <Words>988</Words>
  <Application>Microsoft Office PowerPoint</Application>
  <PresentationFormat>On-screen Show (16:9)</PresentationFormat>
  <Paragraphs>95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Courier New</vt:lpstr>
      <vt:lpstr>Wingdings</vt:lpstr>
      <vt:lpstr>Slide Layouts</vt:lpstr>
      <vt:lpstr>About this template</vt:lpstr>
      <vt:lpstr>‘Sip Til Send’ Implementation </vt:lpstr>
      <vt:lpstr>Improving pre-procedural fluid management</vt:lpstr>
      <vt:lpstr>Purpose and rationale</vt:lpstr>
      <vt:lpstr>Acceptable clear liquids</vt:lpstr>
      <vt:lpstr>PowerPoint Presentation</vt:lpstr>
      <vt:lpstr>PowerPoint Presentation</vt:lpstr>
      <vt:lpstr>Frequently asked questions</vt:lpstr>
      <vt:lpstr>‘Sip Til Send’ at ___________________</vt:lpstr>
      <vt:lpstr>Questions</vt:lpstr>
    </vt:vector>
  </TitlesOfParts>
  <Company>Department of Health, Disability and Ageing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STEWART, Sally</dc:creator>
  <cp:lastModifiedBy>STEWART, Sally</cp:lastModifiedBy>
  <cp:revision>1</cp:revision>
  <cp:lastPrinted>2026-04-29T05:34:43Z</cp:lastPrinted>
  <dcterms:created xsi:type="dcterms:W3CDTF">2026-05-05T22:46:09Z</dcterms:created>
  <dcterms:modified xsi:type="dcterms:W3CDTF">2026-05-05T22:47:11Z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0x01010028743DCC77DB274DB22D4DDF53FCBF5F</vt:lpwstr>
  </property>
  <property fmtid="{D5CDD505-2E9C-101B-9397-08002B2CF9AE}" pid="3" name="MediaServiceImageTags">
    <vt:lpwstr/>
  </property>
  <property fmtid="{D5CDD505-2E9C-101B-9397-08002B2CF9AE}" pid="4" name="MSIP_Label_7cd3e8b9-ffed-43a8-b7f4-cc2fa0382d36_Enabled">
    <vt:lpwstr>true</vt:lpwstr>
  </property>
  <property fmtid="{D5CDD505-2E9C-101B-9397-08002B2CF9AE}" pid="5" name="MSIP_Label_7cd3e8b9-ffed-43a8-b7f4-cc2fa0382d36_SetDate">
    <vt:lpwstr>2025-11-19T00:12:46Z</vt:lpwstr>
  </property>
  <property fmtid="{D5CDD505-2E9C-101B-9397-08002B2CF9AE}" pid="6" name="MSIP_Label_7cd3e8b9-ffed-43a8-b7f4-cc2fa0382d36_Method">
    <vt:lpwstr>Privileged</vt:lpwstr>
  </property>
  <property fmtid="{D5CDD505-2E9C-101B-9397-08002B2CF9AE}" pid="7" name="MSIP_Label_7cd3e8b9-ffed-43a8-b7f4-cc2fa0382d36_Name">
    <vt:lpwstr>O</vt:lpwstr>
  </property>
  <property fmtid="{D5CDD505-2E9C-101B-9397-08002B2CF9AE}" pid="8" name="MSIP_Label_7cd3e8b9-ffed-43a8-b7f4-cc2fa0382d36_SiteId">
    <vt:lpwstr>34a3929c-73cf-4954-abfe-147dc3517892</vt:lpwstr>
  </property>
  <property fmtid="{D5CDD505-2E9C-101B-9397-08002B2CF9AE}" pid="9" name="MSIP_Label_7cd3e8b9-ffed-43a8-b7f4-cc2fa0382d36_ActionId">
    <vt:lpwstr>ca5f70de-93a9-4176-86bc-6769a13d8ba7</vt:lpwstr>
  </property>
  <property fmtid="{D5CDD505-2E9C-101B-9397-08002B2CF9AE}" pid="10" name="MSIP_Label_7cd3e8b9-ffed-43a8-b7f4-cc2fa0382d36_ContentBits">
    <vt:lpwstr>3</vt:lpwstr>
  </property>
  <property fmtid="{D5CDD505-2E9C-101B-9397-08002B2CF9AE}" pid="11" name="MSIP_Label_7cd3e8b9-ffed-43a8-b7f4-cc2fa0382d36_Tag">
    <vt:lpwstr>10, 0, 1, 1</vt:lpwstr>
  </property>
  <property fmtid="{D5CDD505-2E9C-101B-9397-08002B2CF9AE}" pid="12" name="ClassificationContentMarkingFooterLocations">
    <vt:lpwstr>Slide Layouts:11</vt:lpwstr>
  </property>
  <property fmtid="{D5CDD505-2E9C-101B-9397-08002B2CF9AE}" pid="13" name="ClassificationContentMarkingFooterText">
    <vt:lpwstr>OFFICIAL</vt:lpwstr>
  </property>
  <property fmtid="{D5CDD505-2E9C-101B-9397-08002B2CF9AE}" pid="14" name="ClassificationContentMarkingHeaderLocations">
    <vt:lpwstr>Slide Layouts:10</vt:lpwstr>
  </property>
  <property fmtid="{D5CDD505-2E9C-101B-9397-08002B2CF9AE}" pid="15" name="ClassificationContentMarkingHeaderText">
    <vt:lpwstr>OFFICIAL</vt:lpwstr>
  </property>
</Properties>
</file>