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8.xml" ContentType="application/vnd.openxmlformats-officedocument.presentationml.notesSlide+xml"/>
  <Override PartName="/ppt/charts/chart2.xml" ContentType="application/vnd.openxmlformats-officedocument.drawingml.chart+xml"/>
  <Override PartName="/ppt/theme/themeOverride1.xml" ContentType="application/vnd.openxmlformats-officedocument.themeOverr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charts/chart3.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22.xml" ContentType="application/vnd.openxmlformats-officedocument.presentationml.notesSlide+xml"/>
  <Override PartName="/ppt/charts/chart4.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4"/>
  </p:sldMasterIdLst>
  <p:notesMasterIdLst>
    <p:notesMasterId r:id="rId42"/>
  </p:notesMasterIdLst>
  <p:handoutMasterIdLst>
    <p:handoutMasterId r:id="rId43"/>
  </p:handoutMasterIdLst>
  <p:sldIdLst>
    <p:sldId id="296" r:id="rId5"/>
    <p:sldId id="316" r:id="rId6"/>
    <p:sldId id="321" r:id="rId7"/>
    <p:sldId id="324" r:id="rId8"/>
    <p:sldId id="325" r:id="rId9"/>
    <p:sldId id="329" r:id="rId10"/>
    <p:sldId id="326" r:id="rId11"/>
    <p:sldId id="328" r:id="rId12"/>
    <p:sldId id="330" r:id="rId13"/>
    <p:sldId id="335" r:id="rId14"/>
    <p:sldId id="331" r:id="rId15"/>
    <p:sldId id="350" r:id="rId16"/>
    <p:sldId id="351" r:id="rId17"/>
    <p:sldId id="352" r:id="rId18"/>
    <p:sldId id="353" r:id="rId19"/>
    <p:sldId id="336" r:id="rId20"/>
    <p:sldId id="2147480839" r:id="rId21"/>
    <p:sldId id="2147480840" r:id="rId22"/>
    <p:sldId id="337" r:id="rId23"/>
    <p:sldId id="354" r:id="rId24"/>
    <p:sldId id="345" r:id="rId25"/>
    <p:sldId id="2147480838" r:id="rId26"/>
    <p:sldId id="2147480841" r:id="rId27"/>
    <p:sldId id="333" r:id="rId28"/>
    <p:sldId id="334" r:id="rId29"/>
    <p:sldId id="338" r:id="rId30"/>
    <p:sldId id="343" r:id="rId31"/>
    <p:sldId id="342" r:id="rId32"/>
    <p:sldId id="356" r:id="rId33"/>
    <p:sldId id="344" r:id="rId34"/>
    <p:sldId id="339" r:id="rId35"/>
    <p:sldId id="2147480836" r:id="rId36"/>
    <p:sldId id="2147480837" r:id="rId37"/>
    <p:sldId id="340" r:id="rId38"/>
    <p:sldId id="355" r:id="rId39"/>
    <p:sldId id="341" r:id="rId40"/>
    <p:sldId id="327" r:id="rId41"/>
  </p:sldIdLst>
  <p:sldSz cx="9144000" cy="5143500" type="screen16x9"/>
  <p:notesSz cx="6858000" cy="9144000"/>
  <p:defaultTex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1B17AE10-144D-3EBA-5C90-FF3FBEDFDE5A}" name="CAREY, Brighid" initials="BC" userId="CAREY, Brighid" providerId="None"/>
  <p188:author id="{9335E971-6799-9E8A-77F1-895A272DC5EF}" name="CAREY, Brighid" initials="BC" userId="S::Brighid.Carey@safetyandquality.gov.au::cedd1862-412d-4087-b4d9-edc11cfbcaf2"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F0E8FE"/>
    <a:srgbClr val="68C9B5"/>
    <a:srgbClr val="008977"/>
    <a:srgbClr val="D8F9F7"/>
    <a:srgbClr val="B2E6DE"/>
    <a:srgbClr val="005A60"/>
    <a:srgbClr val="ECF9F7"/>
    <a:srgbClr val="FFC1C1"/>
    <a:srgbClr val="F5F0FF"/>
    <a:srgbClr val="D5C2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69012ECD-51FC-41F1-AA8D-1B2483CD663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E8B1032C-EA38-4F05-BA0D-38AFFFC7BED3}" styleName="Light Style 3 - Accent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71186" autoAdjust="0"/>
  </p:normalViewPr>
  <p:slideViewPr>
    <p:cSldViewPr snapToGrid="0">
      <p:cViewPr varScale="1">
        <p:scale>
          <a:sx n="104" d="100"/>
          <a:sy n="104" d="100"/>
        </p:scale>
        <p:origin x="1860" y="96"/>
      </p:cViewPr>
      <p:guideLst/>
    </p:cSldViewPr>
  </p:slideViewPr>
  <p:notesTextViewPr>
    <p:cViewPr>
      <p:scale>
        <a:sx n="75" d="100"/>
        <a:sy n="75" d="100"/>
      </p:scale>
      <p:origin x="0" y="0"/>
    </p:cViewPr>
  </p:notesTextViewPr>
  <p:notesViewPr>
    <p:cSldViewPr snapToGrid="0">
      <p:cViewPr>
        <p:scale>
          <a:sx n="1" d="2"/>
          <a:sy n="1" d="2"/>
        </p:scale>
        <p:origin x="3774" y="1080"/>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notesMaster" Target="notesMasters/notesMaster1.xml"/><Relationship Id="rId47" Type="http://schemas.openxmlformats.org/officeDocument/2006/relationships/tableStyles" Target="tableStyle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handoutMaster" Target="handoutMasters/handoutMaster1.xml"/><Relationship Id="rId48" Type="http://schemas.microsoft.com/office/2018/10/relationships/authors" Target="authors.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theme" Target="theme/theme1.xml"/><Relationship Id="rId20" Type="http://schemas.openxmlformats.org/officeDocument/2006/relationships/slide" Target="slides/slide16.xml"/><Relationship Id="rId41" Type="http://schemas.openxmlformats.org/officeDocument/2006/relationships/slide" Target="slides/slide37.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2" Type="http://schemas.openxmlformats.org/officeDocument/2006/relationships/package" Target="../embeddings/Microsoft_Excel_Worksheet1.xlsx"/><Relationship Id="rId1" Type="http://schemas.openxmlformats.org/officeDocument/2006/relationships/themeOverride" Target="../theme/themeOverride1.xml"/></Relationships>
</file>

<file path=ppt/charts/_rels/chart3.xml.rels><?xml version="1.0" encoding="UTF-8" standalone="yes"?>
<Relationships xmlns="http://schemas.openxmlformats.org/package/2006/relationships"><Relationship Id="rId3" Type="http://schemas.openxmlformats.org/officeDocument/2006/relationships/oleObject" Target="file:///C:\Users\careyb\AppData\Roaming\Micro%20Focus\Offline%20Records\Offline%20Records%20(CP)\Antimicrobial%20~%20SAFETY%20QUALITY%20-%20Reporting(6)\Community%20AU%20report%202024%20-%20International%20comparison-%2011%20Dec%202024.XLSX" TargetMode="External"/><Relationship Id="rId2" Type="http://schemas.microsoft.com/office/2011/relationships/chartColorStyle" Target="colors2.xml"/><Relationship Id="rId1" Type="http://schemas.microsoft.com/office/2011/relationships/chartStyle" Target="style2.xml"/></Relationships>
</file>

<file path=ppt/charts/_rels/chart4.xml.rels><?xml version="1.0" encoding="UTF-8" standalone="yes"?>
<Relationships xmlns="http://schemas.openxmlformats.org/package/2006/relationships"><Relationship Id="rId3" Type="http://schemas.openxmlformats.org/officeDocument/2006/relationships/oleObject" Target="file:///C:\Users\TRANKY\AppData\Roaming\Micro%20Focus\Content%20Manager\TRIM\TEMP\HPTRIM.31428\D25-57578%20%20MedicineInsight%20report%20-%20DATA%20-%20OVERALL.XLSX" TargetMode="External"/><Relationship Id="rId2" Type="http://schemas.microsoft.com/office/2011/relationships/chartColorStyle" Target="colors3.xml"/><Relationship Id="rId1" Type="http://schemas.microsoft.com/office/2011/relationships/chartStyle" Target="style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6"/>
    </mc:Choice>
    <mc:Fallback>
      <c:style val="6"/>
    </mc:Fallback>
  </mc:AlternateContent>
  <c:chart>
    <c:autoTitleDeleted val="1"/>
    <c:plotArea>
      <c:layout>
        <c:manualLayout>
          <c:layoutTarget val="inner"/>
          <c:xMode val="edge"/>
          <c:yMode val="edge"/>
          <c:x val="0.11154940072669393"/>
          <c:y val="5.5666426481695314E-2"/>
          <c:w val="0.77938408316372509"/>
          <c:h val="0.71641094398803851"/>
        </c:manualLayout>
      </c:layout>
      <c:barChart>
        <c:barDir val="col"/>
        <c:grouping val="clustered"/>
        <c:varyColors val="0"/>
        <c:ser>
          <c:idx val="3"/>
          <c:order val="2"/>
          <c:tx>
            <c:strRef>
              <c:f>YoY!$E$4</c:f>
              <c:strCache>
                <c:ptCount val="1"/>
                <c:pt idx="0">
                  <c:v>Total</c:v>
                </c:pt>
              </c:strCache>
            </c:strRef>
          </c:tx>
          <c:spPr>
            <a:solidFill>
              <a:schemeClr val="accent4">
                <a:tint val="58000"/>
              </a:schemeClr>
            </a:solidFill>
            <a:ln>
              <a:noFill/>
            </a:ln>
            <a:effectLst/>
          </c:spPr>
          <c:invertIfNegative val="0"/>
          <c:trendline>
            <c:name>Three-month moving average</c:name>
            <c:spPr>
              <a:ln w="19050" cap="rnd" cmpd="sng" algn="ctr">
                <a:noFill/>
                <a:prstDash val="solid"/>
                <a:round/>
              </a:ln>
              <a:effectLst/>
            </c:spPr>
            <c:trendlineType val="movingAvg"/>
            <c:period val="3"/>
            <c:dispRSqr val="0"/>
            <c:dispEq val="0"/>
          </c:trendline>
          <c:cat>
            <c:multiLvlStrRef>
              <c:f>YoY!$A$5:$B$28</c:f>
              <c:multiLvlStrCache>
                <c:ptCount val="24"/>
                <c:lvl>
                  <c:pt idx="0">
                    <c:v>Apr</c:v>
                  </c:pt>
                  <c:pt idx="1">
                    <c:v>May</c:v>
                  </c:pt>
                  <c:pt idx="2">
                    <c:v>Jun</c:v>
                  </c:pt>
                  <c:pt idx="3">
                    <c:v>Jul</c:v>
                  </c:pt>
                  <c:pt idx="4">
                    <c:v>Aug</c:v>
                  </c:pt>
                  <c:pt idx="5">
                    <c:v>Sep</c:v>
                  </c:pt>
                  <c:pt idx="6">
                    <c:v>Oct</c:v>
                  </c:pt>
                  <c:pt idx="7">
                    <c:v>Nov</c:v>
                  </c:pt>
                  <c:pt idx="8">
                    <c:v>Dec</c:v>
                  </c:pt>
                  <c:pt idx="9">
                    <c:v>Jan</c:v>
                  </c:pt>
                  <c:pt idx="10">
                    <c:v>Feb</c:v>
                  </c:pt>
                  <c:pt idx="11">
                    <c:v>Mar</c:v>
                  </c:pt>
                  <c:pt idx="12">
                    <c:v>Apr</c:v>
                  </c:pt>
                  <c:pt idx="13">
                    <c:v>May</c:v>
                  </c:pt>
                  <c:pt idx="14">
                    <c:v>Jun</c:v>
                  </c:pt>
                  <c:pt idx="15">
                    <c:v>Jul</c:v>
                  </c:pt>
                  <c:pt idx="16">
                    <c:v>Aug</c:v>
                  </c:pt>
                  <c:pt idx="17">
                    <c:v>Sep</c:v>
                  </c:pt>
                  <c:pt idx="18">
                    <c:v>Oct</c:v>
                  </c:pt>
                  <c:pt idx="19">
                    <c:v>Nov</c:v>
                  </c:pt>
                  <c:pt idx="20">
                    <c:v>Dec</c:v>
                  </c:pt>
                  <c:pt idx="21">
                    <c:v>Jan</c:v>
                  </c:pt>
                  <c:pt idx="22">
                    <c:v>Feb</c:v>
                  </c:pt>
                  <c:pt idx="23">
                    <c:v>Mar</c:v>
                  </c:pt>
                </c:lvl>
                <c:lvl>
                  <c:pt idx="0">
                    <c:v>2024</c:v>
                  </c:pt>
                  <c:pt idx="9">
                    <c:v>2025</c:v>
                  </c:pt>
                  <c:pt idx="21">
                    <c:v>2026</c:v>
                  </c:pt>
                </c:lvl>
              </c:multiLvlStrCache>
            </c:multiLvlStrRef>
          </c:cat>
          <c:val>
            <c:numRef>
              <c:f>YoY!$E$5:$E$28</c:f>
              <c:numCache>
                <c:formatCode>General</c:formatCode>
                <c:ptCount val="24"/>
                <c:pt idx="0">
                  <c:v>127</c:v>
                </c:pt>
                <c:pt idx="1">
                  <c:v>137</c:v>
                </c:pt>
                <c:pt idx="2">
                  <c:v>131</c:v>
                </c:pt>
                <c:pt idx="3">
                  <c:v>111</c:v>
                </c:pt>
                <c:pt idx="4">
                  <c:v>114</c:v>
                </c:pt>
                <c:pt idx="5">
                  <c:v>118</c:v>
                </c:pt>
                <c:pt idx="6">
                  <c:v>134</c:v>
                </c:pt>
                <c:pt idx="7">
                  <c:v>109</c:v>
                </c:pt>
                <c:pt idx="8">
                  <c:v>141</c:v>
                </c:pt>
                <c:pt idx="9">
                  <c:v>156</c:v>
                </c:pt>
                <c:pt idx="10">
                  <c:v>153</c:v>
                </c:pt>
                <c:pt idx="11">
                  <c:v>175</c:v>
                </c:pt>
                <c:pt idx="12">
                  <c:v>162</c:v>
                </c:pt>
                <c:pt idx="13">
                  <c:v>142</c:v>
                </c:pt>
                <c:pt idx="14">
                  <c:v>137</c:v>
                </c:pt>
                <c:pt idx="15">
                  <c:v>119</c:v>
                </c:pt>
                <c:pt idx="16">
                  <c:v>124</c:v>
                </c:pt>
                <c:pt idx="17">
                  <c:v>116</c:v>
                </c:pt>
                <c:pt idx="18">
                  <c:v>140</c:v>
                </c:pt>
                <c:pt idx="19">
                  <c:v>121</c:v>
                </c:pt>
                <c:pt idx="20">
                  <c:v>167</c:v>
                </c:pt>
                <c:pt idx="21">
                  <c:v>147</c:v>
                </c:pt>
                <c:pt idx="22">
                  <c:v>155</c:v>
                </c:pt>
                <c:pt idx="23">
                  <c:v>136</c:v>
                </c:pt>
              </c:numCache>
            </c:numRef>
          </c:val>
          <c:extLst>
            <c:ext xmlns:c16="http://schemas.microsoft.com/office/drawing/2014/chart" uri="{C3380CC4-5D6E-409C-BE32-E72D297353CC}">
              <c16:uniqueId val="{00000001-F2A7-4EE5-9C97-93CC83BC866B}"/>
            </c:ext>
          </c:extLst>
        </c:ser>
        <c:dLbls>
          <c:showLegendKey val="0"/>
          <c:showVal val="0"/>
          <c:showCatName val="0"/>
          <c:showSerName val="0"/>
          <c:showPercent val="0"/>
          <c:showBubbleSize val="0"/>
        </c:dLbls>
        <c:gapWidth val="50"/>
        <c:axId val="800316288"/>
        <c:axId val="800326368"/>
      </c:barChart>
      <c:lineChart>
        <c:grouping val="standard"/>
        <c:varyColors val="0"/>
        <c:ser>
          <c:idx val="0"/>
          <c:order val="0"/>
          <c:tx>
            <c:strRef>
              <c:f>YoY!$C$4</c:f>
              <c:strCache>
                <c:ptCount val="1"/>
                <c:pt idx="0">
                  <c:v>Clinical isolate</c:v>
                </c:pt>
              </c:strCache>
            </c:strRef>
          </c:tx>
          <c:spPr>
            <a:ln w="19050" cap="rnd" cmpd="sng" algn="ctr">
              <a:noFill/>
              <a:prstDash val="solid"/>
              <a:round/>
            </a:ln>
            <a:effectLst/>
          </c:spPr>
          <c:marker>
            <c:symbol val="none"/>
          </c:marker>
          <c:trendline>
            <c:name>Clinical isolate (3-month moving average)</c:name>
            <c:spPr>
              <a:ln w="19050" cap="rnd" cmpd="sng" algn="ctr">
                <a:solidFill>
                  <a:schemeClr val="accent2"/>
                </a:solidFill>
                <a:prstDash val="solid"/>
                <a:round/>
              </a:ln>
              <a:effectLst/>
            </c:spPr>
            <c:trendlineType val="movingAvg"/>
            <c:period val="3"/>
            <c:dispRSqr val="0"/>
            <c:dispEq val="0"/>
          </c:trendline>
          <c:cat>
            <c:multiLvlStrRef>
              <c:f>YoY!$A$5:$B$28</c:f>
              <c:multiLvlStrCache>
                <c:ptCount val="24"/>
                <c:lvl>
                  <c:pt idx="0">
                    <c:v>Apr</c:v>
                  </c:pt>
                  <c:pt idx="1">
                    <c:v>May</c:v>
                  </c:pt>
                  <c:pt idx="2">
                    <c:v>Jun</c:v>
                  </c:pt>
                  <c:pt idx="3">
                    <c:v>Jul</c:v>
                  </c:pt>
                  <c:pt idx="4">
                    <c:v>Aug</c:v>
                  </c:pt>
                  <c:pt idx="5">
                    <c:v>Sep</c:v>
                  </c:pt>
                  <c:pt idx="6">
                    <c:v>Oct</c:v>
                  </c:pt>
                  <c:pt idx="7">
                    <c:v>Nov</c:v>
                  </c:pt>
                  <c:pt idx="8">
                    <c:v>Dec</c:v>
                  </c:pt>
                  <c:pt idx="9">
                    <c:v>Jan</c:v>
                  </c:pt>
                  <c:pt idx="10">
                    <c:v>Feb</c:v>
                  </c:pt>
                  <c:pt idx="11">
                    <c:v>Mar</c:v>
                  </c:pt>
                  <c:pt idx="12">
                    <c:v>Apr</c:v>
                  </c:pt>
                  <c:pt idx="13">
                    <c:v>May</c:v>
                  </c:pt>
                  <c:pt idx="14">
                    <c:v>Jun</c:v>
                  </c:pt>
                  <c:pt idx="15">
                    <c:v>Jul</c:v>
                  </c:pt>
                  <c:pt idx="16">
                    <c:v>Aug</c:v>
                  </c:pt>
                  <c:pt idx="17">
                    <c:v>Sep</c:v>
                  </c:pt>
                  <c:pt idx="18">
                    <c:v>Oct</c:v>
                  </c:pt>
                  <c:pt idx="19">
                    <c:v>Nov</c:v>
                  </c:pt>
                  <c:pt idx="20">
                    <c:v>Dec</c:v>
                  </c:pt>
                  <c:pt idx="21">
                    <c:v>Jan</c:v>
                  </c:pt>
                  <c:pt idx="22">
                    <c:v>Feb</c:v>
                  </c:pt>
                  <c:pt idx="23">
                    <c:v>Mar</c:v>
                  </c:pt>
                </c:lvl>
                <c:lvl>
                  <c:pt idx="0">
                    <c:v>2024</c:v>
                  </c:pt>
                  <c:pt idx="9">
                    <c:v>2025</c:v>
                  </c:pt>
                  <c:pt idx="21">
                    <c:v>2026</c:v>
                  </c:pt>
                </c:lvl>
              </c:multiLvlStrCache>
            </c:multiLvlStrRef>
          </c:cat>
          <c:val>
            <c:numRef>
              <c:f>YoY!$C$5:$C$28</c:f>
              <c:numCache>
                <c:formatCode>General</c:formatCode>
                <c:ptCount val="24"/>
                <c:pt idx="0">
                  <c:v>82</c:v>
                </c:pt>
                <c:pt idx="1">
                  <c:v>90</c:v>
                </c:pt>
                <c:pt idx="2">
                  <c:v>69</c:v>
                </c:pt>
                <c:pt idx="3">
                  <c:v>52</c:v>
                </c:pt>
                <c:pt idx="4">
                  <c:v>53</c:v>
                </c:pt>
                <c:pt idx="5">
                  <c:v>52</c:v>
                </c:pt>
                <c:pt idx="6">
                  <c:v>61</c:v>
                </c:pt>
                <c:pt idx="7">
                  <c:v>54</c:v>
                </c:pt>
                <c:pt idx="8">
                  <c:v>75</c:v>
                </c:pt>
                <c:pt idx="9">
                  <c:v>68</c:v>
                </c:pt>
                <c:pt idx="10">
                  <c:v>74</c:v>
                </c:pt>
                <c:pt idx="11">
                  <c:v>87</c:v>
                </c:pt>
                <c:pt idx="12">
                  <c:v>72</c:v>
                </c:pt>
                <c:pt idx="13">
                  <c:v>75</c:v>
                </c:pt>
                <c:pt idx="14">
                  <c:v>71</c:v>
                </c:pt>
                <c:pt idx="15">
                  <c:v>56</c:v>
                </c:pt>
                <c:pt idx="16">
                  <c:v>55</c:v>
                </c:pt>
                <c:pt idx="17">
                  <c:v>48</c:v>
                </c:pt>
                <c:pt idx="18">
                  <c:v>68</c:v>
                </c:pt>
                <c:pt idx="19">
                  <c:v>60</c:v>
                </c:pt>
                <c:pt idx="20">
                  <c:v>80</c:v>
                </c:pt>
                <c:pt idx="21">
                  <c:v>59</c:v>
                </c:pt>
                <c:pt idx="22">
                  <c:v>80</c:v>
                </c:pt>
                <c:pt idx="23">
                  <c:v>69</c:v>
                </c:pt>
              </c:numCache>
            </c:numRef>
          </c:val>
          <c:smooth val="0"/>
          <c:extLst>
            <c:ext xmlns:c16="http://schemas.microsoft.com/office/drawing/2014/chart" uri="{C3380CC4-5D6E-409C-BE32-E72D297353CC}">
              <c16:uniqueId val="{00000003-F2A7-4EE5-9C97-93CC83BC866B}"/>
            </c:ext>
          </c:extLst>
        </c:ser>
        <c:ser>
          <c:idx val="1"/>
          <c:order val="1"/>
          <c:tx>
            <c:strRef>
              <c:f>YoY!$D$4</c:f>
              <c:strCache>
                <c:ptCount val="1"/>
                <c:pt idx="0">
                  <c:v>Screen</c:v>
                </c:pt>
              </c:strCache>
            </c:strRef>
          </c:tx>
          <c:spPr>
            <a:ln w="19050" cap="rnd" cmpd="sng" algn="ctr">
              <a:noFill/>
              <a:prstDash val="solid"/>
              <a:round/>
            </a:ln>
            <a:effectLst/>
          </c:spPr>
          <c:marker>
            <c:symbol val="none"/>
          </c:marker>
          <c:trendline>
            <c:name>Screen (3-month moving average)</c:name>
            <c:spPr>
              <a:ln w="19050" cap="rnd" cmpd="sng" algn="ctr">
                <a:solidFill>
                  <a:schemeClr val="accent3"/>
                </a:solidFill>
                <a:prstDash val="solid"/>
                <a:round/>
              </a:ln>
              <a:effectLst/>
            </c:spPr>
            <c:trendlineType val="movingAvg"/>
            <c:period val="3"/>
            <c:dispRSqr val="0"/>
            <c:dispEq val="0"/>
          </c:trendline>
          <c:cat>
            <c:multiLvlStrRef>
              <c:f>YoY!$A$5:$B$28</c:f>
              <c:multiLvlStrCache>
                <c:ptCount val="24"/>
                <c:lvl>
                  <c:pt idx="0">
                    <c:v>Apr</c:v>
                  </c:pt>
                  <c:pt idx="1">
                    <c:v>May</c:v>
                  </c:pt>
                  <c:pt idx="2">
                    <c:v>Jun</c:v>
                  </c:pt>
                  <c:pt idx="3">
                    <c:v>Jul</c:v>
                  </c:pt>
                  <c:pt idx="4">
                    <c:v>Aug</c:v>
                  </c:pt>
                  <c:pt idx="5">
                    <c:v>Sep</c:v>
                  </c:pt>
                  <c:pt idx="6">
                    <c:v>Oct</c:v>
                  </c:pt>
                  <c:pt idx="7">
                    <c:v>Nov</c:v>
                  </c:pt>
                  <c:pt idx="8">
                    <c:v>Dec</c:v>
                  </c:pt>
                  <c:pt idx="9">
                    <c:v>Jan</c:v>
                  </c:pt>
                  <c:pt idx="10">
                    <c:v>Feb</c:v>
                  </c:pt>
                  <c:pt idx="11">
                    <c:v>Mar</c:v>
                  </c:pt>
                  <c:pt idx="12">
                    <c:v>Apr</c:v>
                  </c:pt>
                  <c:pt idx="13">
                    <c:v>May</c:v>
                  </c:pt>
                  <c:pt idx="14">
                    <c:v>Jun</c:v>
                  </c:pt>
                  <c:pt idx="15">
                    <c:v>Jul</c:v>
                  </c:pt>
                  <c:pt idx="16">
                    <c:v>Aug</c:v>
                  </c:pt>
                  <c:pt idx="17">
                    <c:v>Sep</c:v>
                  </c:pt>
                  <c:pt idx="18">
                    <c:v>Oct</c:v>
                  </c:pt>
                  <c:pt idx="19">
                    <c:v>Nov</c:v>
                  </c:pt>
                  <c:pt idx="20">
                    <c:v>Dec</c:v>
                  </c:pt>
                  <c:pt idx="21">
                    <c:v>Jan</c:v>
                  </c:pt>
                  <c:pt idx="22">
                    <c:v>Feb</c:v>
                  </c:pt>
                  <c:pt idx="23">
                    <c:v>Mar</c:v>
                  </c:pt>
                </c:lvl>
                <c:lvl>
                  <c:pt idx="0">
                    <c:v>2024</c:v>
                  </c:pt>
                  <c:pt idx="9">
                    <c:v>2025</c:v>
                  </c:pt>
                  <c:pt idx="21">
                    <c:v>2026</c:v>
                  </c:pt>
                </c:lvl>
              </c:multiLvlStrCache>
            </c:multiLvlStrRef>
          </c:cat>
          <c:val>
            <c:numRef>
              <c:f>YoY!$D$5:$D$28</c:f>
              <c:numCache>
                <c:formatCode>General</c:formatCode>
                <c:ptCount val="24"/>
                <c:pt idx="0">
                  <c:v>45</c:v>
                </c:pt>
                <c:pt idx="1">
                  <c:v>47</c:v>
                </c:pt>
                <c:pt idx="2">
                  <c:v>62</c:v>
                </c:pt>
                <c:pt idx="3">
                  <c:v>59</c:v>
                </c:pt>
                <c:pt idx="4">
                  <c:v>61</c:v>
                </c:pt>
                <c:pt idx="5">
                  <c:v>66</c:v>
                </c:pt>
                <c:pt idx="6">
                  <c:v>73</c:v>
                </c:pt>
                <c:pt idx="7">
                  <c:v>55</c:v>
                </c:pt>
                <c:pt idx="8">
                  <c:v>66</c:v>
                </c:pt>
                <c:pt idx="9">
                  <c:v>88</c:v>
                </c:pt>
                <c:pt idx="10">
                  <c:v>79</c:v>
                </c:pt>
                <c:pt idx="11">
                  <c:v>88</c:v>
                </c:pt>
                <c:pt idx="12">
                  <c:v>90</c:v>
                </c:pt>
                <c:pt idx="13">
                  <c:v>67</c:v>
                </c:pt>
                <c:pt idx="14">
                  <c:v>66</c:v>
                </c:pt>
                <c:pt idx="15">
                  <c:v>63</c:v>
                </c:pt>
                <c:pt idx="16">
                  <c:v>69</c:v>
                </c:pt>
                <c:pt idx="17">
                  <c:v>68</c:v>
                </c:pt>
                <c:pt idx="18">
                  <c:v>72</c:v>
                </c:pt>
                <c:pt idx="19">
                  <c:v>61</c:v>
                </c:pt>
                <c:pt idx="20">
                  <c:v>87</c:v>
                </c:pt>
                <c:pt idx="21">
                  <c:v>88</c:v>
                </c:pt>
                <c:pt idx="22">
                  <c:v>75</c:v>
                </c:pt>
                <c:pt idx="23">
                  <c:v>67</c:v>
                </c:pt>
              </c:numCache>
            </c:numRef>
          </c:val>
          <c:smooth val="0"/>
          <c:extLst>
            <c:ext xmlns:c16="http://schemas.microsoft.com/office/drawing/2014/chart" uri="{C3380CC4-5D6E-409C-BE32-E72D297353CC}">
              <c16:uniqueId val="{00000005-F2A7-4EE5-9C97-93CC83BC866B}"/>
            </c:ext>
          </c:extLst>
        </c:ser>
        <c:dLbls>
          <c:showLegendKey val="0"/>
          <c:showVal val="0"/>
          <c:showCatName val="0"/>
          <c:showSerName val="0"/>
          <c:showPercent val="0"/>
          <c:showBubbleSize val="0"/>
        </c:dLbls>
        <c:marker val="1"/>
        <c:smooth val="0"/>
        <c:axId val="228773344"/>
        <c:axId val="228769816"/>
      </c:lineChart>
      <c:catAx>
        <c:axId val="2287733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prstDash val="solid"/>
            <a:round/>
          </a:ln>
          <a:effectLst/>
        </c:spPr>
        <c:txPr>
          <a:bodyPr rot="-60000000" spcFirstLastPara="1" vertOverflow="ellipsis" vert="horz" wrap="square" anchor="ctr" anchorCtr="1"/>
          <a:lstStyle/>
          <a:p>
            <a:pPr>
              <a:defRPr sz="1000" b="0" i="0" u="none" strike="noStrike" kern="1200" baseline="0">
                <a:solidFill>
                  <a:sysClr val="windowText" lastClr="000000"/>
                </a:solidFill>
                <a:latin typeface="+mn-lt"/>
                <a:ea typeface="+mn-ea"/>
                <a:cs typeface="+mn-cs"/>
              </a:defRPr>
            </a:pPr>
            <a:endParaRPr lang="en-US"/>
          </a:p>
        </c:txPr>
        <c:crossAx val="228769816"/>
        <c:crosses val="autoZero"/>
        <c:auto val="1"/>
        <c:lblAlgn val="ctr"/>
        <c:lblOffset val="100"/>
        <c:noMultiLvlLbl val="0"/>
      </c:catAx>
      <c:valAx>
        <c:axId val="228769816"/>
        <c:scaling>
          <c:orientation val="minMax"/>
        </c:scaling>
        <c:delete val="0"/>
        <c:axPos val="l"/>
        <c:majorGridlines>
          <c:spPr>
            <a:ln w="3175" cap="flat" cmpd="sng" algn="ctr">
              <a:solidFill>
                <a:schemeClr val="bg2"/>
              </a:solidFill>
              <a:prstDash val="solid"/>
              <a:round/>
            </a:ln>
            <a:effectLst/>
          </c:spPr>
        </c:majorGridlines>
        <c:title>
          <c:tx>
            <c:rich>
              <a:bodyPr rot="-5400000" spcFirstLastPara="1" vertOverflow="ellipsis" vert="horz" wrap="square" anchor="ctr" anchorCtr="1"/>
              <a:lstStyle/>
              <a:p>
                <a:pPr>
                  <a:defRPr sz="1100" b="0" i="0" u="none" strike="noStrike" kern="1200" baseline="0">
                    <a:solidFill>
                      <a:sysClr val="windowText" lastClr="000000"/>
                    </a:solidFill>
                    <a:latin typeface="+mn-lt"/>
                    <a:ea typeface="+mn-ea"/>
                    <a:cs typeface="+mn-cs"/>
                  </a:defRPr>
                </a:pPr>
                <a:r>
                  <a:rPr lang="en-AU" sz="1100">
                    <a:solidFill>
                      <a:sysClr val="windowText" lastClr="000000"/>
                    </a:solidFill>
                    <a:latin typeface="+mn-lt"/>
                  </a:rPr>
                  <a:t>Average number of</a:t>
                </a:r>
                <a:r>
                  <a:rPr lang="en-AU" sz="1100" baseline="0">
                    <a:solidFill>
                      <a:sysClr val="windowText" lastClr="000000"/>
                    </a:solidFill>
                    <a:latin typeface="+mn-lt"/>
                  </a:rPr>
                  <a:t> isolates</a:t>
                </a:r>
                <a:endParaRPr lang="en-AU" sz="1100">
                  <a:solidFill>
                    <a:sysClr val="windowText" lastClr="000000"/>
                  </a:solidFill>
                  <a:latin typeface="+mn-lt"/>
                </a:endParaRPr>
              </a:p>
            </c:rich>
          </c:tx>
          <c:layout>
            <c:manualLayout>
              <c:xMode val="edge"/>
              <c:yMode val="edge"/>
              <c:x val="2.9312549483249843E-2"/>
              <c:y val="0.16167168740070667"/>
            </c:manualLayout>
          </c:layout>
          <c:overlay val="0"/>
          <c:spPr>
            <a:noFill/>
            <a:ln>
              <a:noFill/>
            </a:ln>
            <a:effectLst/>
          </c:spPr>
          <c:txPr>
            <a:bodyPr rot="-5400000" spcFirstLastPara="1" vertOverflow="ellipsis" vert="horz" wrap="square" anchor="ctr" anchorCtr="1"/>
            <a:lstStyle/>
            <a:p>
              <a:pPr>
                <a:defRPr sz="1100" b="0" i="0" u="none" strike="noStrike" kern="1200" baseline="0">
                  <a:solidFill>
                    <a:sysClr val="windowText" lastClr="000000"/>
                  </a:solidFill>
                  <a:latin typeface="+mn-lt"/>
                  <a:ea typeface="+mn-ea"/>
                  <a:cs typeface="+mn-cs"/>
                </a:defRPr>
              </a:pPr>
              <a:endParaRPr lang="en-AU"/>
            </a:p>
          </c:txPr>
        </c:title>
        <c:numFmt formatCode="General" sourceLinked="1"/>
        <c:majorTickMark val="none"/>
        <c:minorTickMark val="none"/>
        <c:tickLblPos val="nextTo"/>
        <c:spPr>
          <a:noFill/>
          <a:ln w="6350" cap="flat" cmpd="sng" algn="ctr">
            <a:noFill/>
            <a:prstDash val="solid"/>
            <a:round/>
          </a:ln>
          <a:effectLst/>
        </c:spPr>
        <c:txPr>
          <a:bodyPr rot="-60000000" spcFirstLastPara="1" vertOverflow="ellipsis" vert="horz" wrap="square" anchor="ctr" anchorCtr="1"/>
          <a:lstStyle/>
          <a:p>
            <a:pPr>
              <a:defRPr sz="1050" b="0" i="0" u="none" strike="noStrike" kern="1200" baseline="0">
                <a:solidFill>
                  <a:sysClr val="windowText" lastClr="000000"/>
                </a:solidFill>
                <a:latin typeface="+mn-lt"/>
                <a:ea typeface="+mn-ea"/>
                <a:cs typeface="+mn-cs"/>
              </a:defRPr>
            </a:pPr>
            <a:endParaRPr lang="en-US"/>
          </a:p>
        </c:txPr>
        <c:crossAx val="228773344"/>
        <c:crosses val="autoZero"/>
        <c:crossBetween val="between"/>
      </c:valAx>
      <c:valAx>
        <c:axId val="800326368"/>
        <c:scaling>
          <c:orientation val="minMax"/>
        </c:scaling>
        <c:delete val="0"/>
        <c:axPos val="r"/>
        <c:title>
          <c:tx>
            <c:rich>
              <a:bodyPr rot="-5400000" spcFirstLastPara="1" vertOverflow="ellipsis" vert="horz" wrap="square" anchor="ctr" anchorCtr="1"/>
              <a:lstStyle/>
              <a:p>
                <a:pPr>
                  <a:defRPr sz="1100" b="0" i="0" u="none" strike="noStrike" kern="1200" baseline="0">
                    <a:solidFill>
                      <a:schemeClr val="tx1"/>
                    </a:solidFill>
                    <a:latin typeface="+mn-lt"/>
                    <a:ea typeface="+mn-ea"/>
                    <a:cs typeface="+mn-cs"/>
                  </a:defRPr>
                </a:pPr>
                <a:r>
                  <a:rPr lang="en-AU" sz="1100" b="0"/>
                  <a:t>Total number of isolates</a:t>
                </a:r>
              </a:p>
            </c:rich>
          </c:tx>
          <c:layout>
            <c:manualLayout>
              <c:xMode val="edge"/>
              <c:yMode val="edge"/>
              <c:x val="0.94640881314552916"/>
              <c:y val="0.18680221201677244"/>
            </c:manualLayout>
          </c:layout>
          <c:overlay val="0"/>
          <c:spPr>
            <a:noFill/>
            <a:ln>
              <a:noFill/>
            </a:ln>
            <a:effectLst/>
          </c:spPr>
          <c:txPr>
            <a:bodyPr rot="-5400000" spcFirstLastPara="1" vertOverflow="ellipsis" vert="horz" wrap="square" anchor="ctr" anchorCtr="1"/>
            <a:lstStyle/>
            <a:p>
              <a:pPr>
                <a:defRPr sz="1100" b="0" i="0" u="none" strike="noStrike" kern="1200" baseline="0">
                  <a:solidFill>
                    <a:schemeClr val="tx1"/>
                  </a:solidFill>
                  <a:latin typeface="+mn-lt"/>
                  <a:ea typeface="+mn-ea"/>
                  <a:cs typeface="+mn-cs"/>
                </a:defRPr>
              </a:pPr>
              <a:endParaRPr lang="en-US"/>
            </a:p>
          </c:txPr>
        </c:title>
        <c:numFmt formatCode="General" sourceLinked="1"/>
        <c:majorTickMark val="out"/>
        <c:minorTickMark val="none"/>
        <c:tickLblPos val="nextTo"/>
        <c:spPr>
          <a:noFill/>
          <a:ln w="3175" cap="flat" cmpd="sng" algn="ctr">
            <a:solidFill>
              <a:schemeClr val="bg1">
                <a:lumMod val="85000"/>
              </a:schemeClr>
            </a:solidFill>
            <a:prstDash val="solid"/>
            <a:round/>
          </a:ln>
          <a:effectLst/>
        </c:spPr>
        <c:txPr>
          <a:bodyPr rot="-60000000" spcFirstLastPara="1" vertOverflow="ellipsis" vert="horz" wrap="square" anchor="ctr" anchorCtr="1"/>
          <a:lstStyle/>
          <a:p>
            <a:pPr>
              <a:defRPr sz="1050" b="0" i="0" u="none" strike="noStrike" kern="1200" baseline="0">
                <a:solidFill>
                  <a:schemeClr val="tx1"/>
                </a:solidFill>
                <a:latin typeface="+mn-lt"/>
                <a:ea typeface="+mn-ea"/>
                <a:cs typeface="+mn-cs"/>
              </a:defRPr>
            </a:pPr>
            <a:endParaRPr lang="en-US"/>
          </a:p>
        </c:txPr>
        <c:crossAx val="800316288"/>
        <c:crosses val="max"/>
        <c:crossBetween val="between"/>
      </c:valAx>
      <c:catAx>
        <c:axId val="800316288"/>
        <c:scaling>
          <c:orientation val="minMax"/>
        </c:scaling>
        <c:delete val="1"/>
        <c:axPos val="b"/>
        <c:numFmt formatCode="General" sourceLinked="1"/>
        <c:majorTickMark val="out"/>
        <c:minorTickMark val="none"/>
        <c:tickLblPos val="nextTo"/>
        <c:crossAx val="800326368"/>
        <c:crosses val="autoZero"/>
        <c:auto val="1"/>
        <c:lblAlgn val="ctr"/>
        <c:lblOffset val="100"/>
        <c:noMultiLvlLbl val="0"/>
      </c:cat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5.2075375500756187E-2"/>
          <c:y val="0.9047957550197866"/>
          <c:w val="0.89999991829391146"/>
          <c:h val="6.5839123050795118E-2"/>
        </c:manualLayout>
      </c:layout>
      <c:overlay val="0"/>
      <c:spPr>
        <a:noFill/>
        <a:ln>
          <a:noFill/>
        </a:ln>
        <a:effectLst/>
      </c:spPr>
      <c:txPr>
        <a:bodyPr rot="0" spcFirstLastPara="1" vertOverflow="ellipsis" vert="horz" wrap="square" anchor="ctr" anchorCtr="1"/>
        <a:lstStyle/>
        <a:p>
          <a:pPr>
            <a:defRPr sz="1100" b="0" i="0" u="none" strike="noStrike" kern="1200" baseline="0">
              <a:solidFill>
                <a:schemeClr val="tx1"/>
              </a:solidFill>
              <a:latin typeface="+mn-lt"/>
              <a:ea typeface="+mn-ea"/>
              <a:cs typeface="+mn-cs"/>
            </a:defRPr>
          </a:pPr>
          <a:endParaRPr lang="en-US"/>
        </a:p>
      </c:txPr>
    </c:legend>
    <c:plotVisOnly val="1"/>
    <c:dispBlanksAs val="gap"/>
    <c:showDLblsOverMax val="0"/>
  </c:chart>
  <c:spPr>
    <a:solidFill>
      <a:schemeClr val="bg1"/>
    </a:solidFill>
    <a:ln w="9525" cap="flat" cmpd="sng" algn="ctr">
      <a:noFill/>
      <a:prstDash val="solid"/>
      <a:round/>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0739873143127004"/>
          <c:y val="8.1167846710693423E-2"/>
          <c:w val="0.8603221344244909"/>
          <c:h val="0.71864153695231303"/>
        </c:manualLayout>
      </c:layout>
      <c:barChart>
        <c:barDir val="col"/>
        <c:grouping val="stacked"/>
        <c:varyColors val="0"/>
        <c:ser>
          <c:idx val="0"/>
          <c:order val="0"/>
          <c:tx>
            <c:strRef>
              <c:f>YoY!$C$5</c:f>
              <c:strCache>
                <c:ptCount val="1"/>
                <c:pt idx="0">
                  <c:v>Carbapenemase-producing</c:v>
                </c:pt>
              </c:strCache>
            </c:strRef>
          </c:tx>
          <c:spPr>
            <a:solidFill>
              <a:srgbClr val="890014"/>
            </a:solidFill>
            <a:ln w="12700">
              <a:noFill/>
            </a:ln>
            <a:effectLst/>
          </c:spPr>
          <c:invertIfNegative val="0"/>
          <c:cat>
            <c:multiLvlStrRef>
              <c:f>YoY!$A$6:$B$29</c:f>
              <c:multiLvlStrCache>
                <c:ptCount val="24"/>
                <c:lvl>
                  <c:pt idx="0">
                    <c:v>Jan</c:v>
                  </c:pt>
                  <c:pt idx="1">
                    <c:v>Feb</c:v>
                  </c:pt>
                  <c:pt idx="2">
                    <c:v>Mar</c:v>
                  </c:pt>
                  <c:pt idx="3">
                    <c:v>Jan</c:v>
                  </c:pt>
                  <c:pt idx="4">
                    <c:v>Feb</c:v>
                  </c:pt>
                  <c:pt idx="5">
                    <c:v>Mar</c:v>
                  </c:pt>
                  <c:pt idx="6">
                    <c:v>Jan</c:v>
                  </c:pt>
                  <c:pt idx="7">
                    <c:v>Feb</c:v>
                  </c:pt>
                  <c:pt idx="8">
                    <c:v>Mar</c:v>
                  </c:pt>
                  <c:pt idx="9">
                    <c:v>Jan</c:v>
                  </c:pt>
                  <c:pt idx="10">
                    <c:v>Feb</c:v>
                  </c:pt>
                  <c:pt idx="11">
                    <c:v>Mar</c:v>
                  </c:pt>
                  <c:pt idx="12">
                    <c:v>Jan</c:v>
                  </c:pt>
                  <c:pt idx="13">
                    <c:v>Feb</c:v>
                  </c:pt>
                  <c:pt idx="14">
                    <c:v>Mar</c:v>
                  </c:pt>
                  <c:pt idx="15">
                    <c:v>Jan</c:v>
                  </c:pt>
                  <c:pt idx="16">
                    <c:v>Feb</c:v>
                  </c:pt>
                  <c:pt idx="17">
                    <c:v>Mar</c:v>
                  </c:pt>
                  <c:pt idx="18">
                    <c:v>Jan</c:v>
                  </c:pt>
                  <c:pt idx="19">
                    <c:v>Feb</c:v>
                  </c:pt>
                  <c:pt idx="20">
                    <c:v>Mar</c:v>
                  </c:pt>
                  <c:pt idx="21">
                    <c:v>Jan</c:v>
                  </c:pt>
                  <c:pt idx="22">
                    <c:v>Feb</c:v>
                  </c:pt>
                  <c:pt idx="23">
                    <c:v>Mar</c:v>
                  </c:pt>
                </c:lvl>
                <c:lvl>
                  <c:pt idx="0">
                    <c:v>NSW</c:v>
                  </c:pt>
                  <c:pt idx="3">
                    <c:v>Vic</c:v>
                  </c:pt>
                  <c:pt idx="6">
                    <c:v>Qld</c:v>
                  </c:pt>
                  <c:pt idx="9">
                    <c:v>SA</c:v>
                  </c:pt>
                  <c:pt idx="12">
                    <c:v>WA</c:v>
                  </c:pt>
                  <c:pt idx="15">
                    <c:v>Tas</c:v>
                  </c:pt>
                  <c:pt idx="18">
                    <c:v>NT</c:v>
                  </c:pt>
                  <c:pt idx="21">
                    <c:v>ACT</c:v>
                  </c:pt>
                </c:lvl>
              </c:multiLvlStrCache>
            </c:multiLvlStrRef>
          </c:cat>
          <c:val>
            <c:numRef>
              <c:f>YoY!$C$6:$C$29</c:f>
              <c:numCache>
                <c:formatCode>General</c:formatCode>
                <c:ptCount val="24"/>
                <c:pt idx="0">
                  <c:v>47</c:v>
                </c:pt>
                <c:pt idx="1">
                  <c:v>57</c:v>
                </c:pt>
                <c:pt idx="2">
                  <c:v>45</c:v>
                </c:pt>
                <c:pt idx="3">
                  <c:v>33</c:v>
                </c:pt>
                <c:pt idx="4">
                  <c:v>37</c:v>
                </c:pt>
                <c:pt idx="5">
                  <c:v>40</c:v>
                </c:pt>
                <c:pt idx="6">
                  <c:v>33</c:v>
                </c:pt>
                <c:pt idx="7">
                  <c:v>31</c:v>
                </c:pt>
                <c:pt idx="8">
                  <c:v>29</c:v>
                </c:pt>
                <c:pt idx="9">
                  <c:v>8</c:v>
                </c:pt>
                <c:pt idx="10">
                  <c:v>6</c:v>
                </c:pt>
                <c:pt idx="11">
                  <c:v>4</c:v>
                </c:pt>
                <c:pt idx="12">
                  <c:v>11</c:v>
                </c:pt>
                <c:pt idx="13">
                  <c:v>12</c:v>
                </c:pt>
                <c:pt idx="14">
                  <c:v>13</c:v>
                </c:pt>
                <c:pt idx="15">
                  <c:v>1</c:v>
                </c:pt>
                <c:pt idx="16">
                  <c:v>1</c:v>
                </c:pt>
                <c:pt idx="18">
                  <c:v>1</c:v>
                </c:pt>
                <c:pt idx="19">
                  <c:v>1</c:v>
                </c:pt>
                <c:pt idx="20">
                  <c:v>1</c:v>
                </c:pt>
                <c:pt idx="22">
                  <c:v>1</c:v>
                </c:pt>
              </c:numCache>
            </c:numRef>
          </c:val>
          <c:extLst>
            <c:ext xmlns:c16="http://schemas.microsoft.com/office/drawing/2014/chart" uri="{C3380CC4-5D6E-409C-BE32-E72D297353CC}">
              <c16:uniqueId val="{00000000-3A55-4C0B-9DC1-59CC4F69676A}"/>
            </c:ext>
          </c:extLst>
        </c:ser>
        <c:ser>
          <c:idx val="1"/>
          <c:order val="1"/>
          <c:tx>
            <c:strRef>
              <c:f>YoY!$D$5</c:f>
              <c:strCache>
                <c:ptCount val="1"/>
                <c:pt idx="0">
                  <c:v>Carbapenemase- and ribosomal methyltransferase-producing</c:v>
                </c:pt>
              </c:strCache>
            </c:strRef>
          </c:tx>
          <c:spPr>
            <a:solidFill>
              <a:srgbClr val="D3BBFD"/>
            </a:solidFill>
          </c:spPr>
          <c:invertIfNegative val="0"/>
          <c:cat>
            <c:multiLvlStrRef>
              <c:f>YoY!$A$6:$B$29</c:f>
              <c:multiLvlStrCache>
                <c:ptCount val="24"/>
                <c:lvl>
                  <c:pt idx="0">
                    <c:v>Jan</c:v>
                  </c:pt>
                  <c:pt idx="1">
                    <c:v>Feb</c:v>
                  </c:pt>
                  <c:pt idx="2">
                    <c:v>Mar</c:v>
                  </c:pt>
                  <c:pt idx="3">
                    <c:v>Jan</c:v>
                  </c:pt>
                  <c:pt idx="4">
                    <c:v>Feb</c:v>
                  </c:pt>
                  <c:pt idx="5">
                    <c:v>Mar</c:v>
                  </c:pt>
                  <c:pt idx="6">
                    <c:v>Jan</c:v>
                  </c:pt>
                  <c:pt idx="7">
                    <c:v>Feb</c:v>
                  </c:pt>
                  <c:pt idx="8">
                    <c:v>Mar</c:v>
                  </c:pt>
                  <c:pt idx="9">
                    <c:v>Jan</c:v>
                  </c:pt>
                  <c:pt idx="10">
                    <c:v>Feb</c:v>
                  </c:pt>
                  <c:pt idx="11">
                    <c:v>Mar</c:v>
                  </c:pt>
                  <c:pt idx="12">
                    <c:v>Jan</c:v>
                  </c:pt>
                  <c:pt idx="13">
                    <c:v>Feb</c:v>
                  </c:pt>
                  <c:pt idx="14">
                    <c:v>Mar</c:v>
                  </c:pt>
                  <c:pt idx="15">
                    <c:v>Jan</c:v>
                  </c:pt>
                  <c:pt idx="16">
                    <c:v>Feb</c:v>
                  </c:pt>
                  <c:pt idx="17">
                    <c:v>Mar</c:v>
                  </c:pt>
                  <c:pt idx="18">
                    <c:v>Jan</c:v>
                  </c:pt>
                  <c:pt idx="19">
                    <c:v>Feb</c:v>
                  </c:pt>
                  <c:pt idx="20">
                    <c:v>Mar</c:v>
                  </c:pt>
                  <c:pt idx="21">
                    <c:v>Jan</c:v>
                  </c:pt>
                  <c:pt idx="22">
                    <c:v>Feb</c:v>
                  </c:pt>
                  <c:pt idx="23">
                    <c:v>Mar</c:v>
                  </c:pt>
                </c:lvl>
                <c:lvl>
                  <c:pt idx="0">
                    <c:v>NSW</c:v>
                  </c:pt>
                  <c:pt idx="3">
                    <c:v>Vic</c:v>
                  </c:pt>
                  <c:pt idx="6">
                    <c:v>Qld</c:v>
                  </c:pt>
                  <c:pt idx="9">
                    <c:v>SA</c:v>
                  </c:pt>
                  <c:pt idx="12">
                    <c:v>WA</c:v>
                  </c:pt>
                  <c:pt idx="15">
                    <c:v>Tas</c:v>
                  </c:pt>
                  <c:pt idx="18">
                    <c:v>NT</c:v>
                  </c:pt>
                  <c:pt idx="21">
                    <c:v>ACT</c:v>
                  </c:pt>
                </c:lvl>
              </c:multiLvlStrCache>
            </c:multiLvlStrRef>
          </c:cat>
          <c:val>
            <c:numRef>
              <c:f>YoY!$D$6:$D$29</c:f>
              <c:numCache>
                <c:formatCode>General</c:formatCode>
                <c:ptCount val="24"/>
                <c:pt idx="3">
                  <c:v>12</c:v>
                </c:pt>
                <c:pt idx="4">
                  <c:v>7</c:v>
                </c:pt>
                <c:pt idx="5">
                  <c:v>4</c:v>
                </c:pt>
                <c:pt idx="6">
                  <c:v>1</c:v>
                </c:pt>
                <c:pt idx="13">
                  <c:v>2</c:v>
                </c:pt>
              </c:numCache>
            </c:numRef>
          </c:val>
          <c:extLst xmlns:c15="http://schemas.microsoft.com/office/drawing/2012/chart">
            <c:ext xmlns:c16="http://schemas.microsoft.com/office/drawing/2014/chart" uri="{C3380CC4-5D6E-409C-BE32-E72D297353CC}">
              <c16:uniqueId val="{00000001-3A55-4C0B-9DC1-59CC4F69676A}"/>
            </c:ext>
          </c:extLst>
        </c:ser>
        <c:ser>
          <c:idx val="3"/>
          <c:order val="2"/>
          <c:tx>
            <c:strRef>
              <c:f>YoY!$E$5</c:f>
              <c:strCache>
                <c:ptCount val="1"/>
                <c:pt idx="0">
                  <c:v>Carbapenemase-producing and transmissible resistance to colistin</c:v>
                </c:pt>
              </c:strCache>
              <c:extLst xmlns:c15="http://schemas.microsoft.com/office/drawing/2012/chart"/>
            </c:strRef>
          </c:tx>
          <c:spPr>
            <a:solidFill>
              <a:srgbClr val="FFC000"/>
            </a:solidFill>
          </c:spPr>
          <c:invertIfNegative val="0"/>
          <c:cat>
            <c:multiLvlStrRef>
              <c:f>YoY!$A$6:$B$29</c:f>
              <c:multiLvlStrCache>
                <c:ptCount val="24"/>
                <c:lvl>
                  <c:pt idx="0">
                    <c:v>Jan</c:v>
                  </c:pt>
                  <c:pt idx="1">
                    <c:v>Feb</c:v>
                  </c:pt>
                  <c:pt idx="2">
                    <c:v>Mar</c:v>
                  </c:pt>
                  <c:pt idx="3">
                    <c:v>Jan</c:v>
                  </c:pt>
                  <c:pt idx="4">
                    <c:v>Feb</c:v>
                  </c:pt>
                  <c:pt idx="5">
                    <c:v>Mar</c:v>
                  </c:pt>
                  <c:pt idx="6">
                    <c:v>Jan</c:v>
                  </c:pt>
                  <c:pt idx="7">
                    <c:v>Feb</c:v>
                  </c:pt>
                  <c:pt idx="8">
                    <c:v>Mar</c:v>
                  </c:pt>
                  <c:pt idx="9">
                    <c:v>Jan</c:v>
                  </c:pt>
                  <c:pt idx="10">
                    <c:v>Feb</c:v>
                  </c:pt>
                  <c:pt idx="11">
                    <c:v>Mar</c:v>
                  </c:pt>
                  <c:pt idx="12">
                    <c:v>Jan</c:v>
                  </c:pt>
                  <c:pt idx="13">
                    <c:v>Feb</c:v>
                  </c:pt>
                  <c:pt idx="14">
                    <c:v>Mar</c:v>
                  </c:pt>
                  <c:pt idx="15">
                    <c:v>Jan</c:v>
                  </c:pt>
                  <c:pt idx="16">
                    <c:v>Feb</c:v>
                  </c:pt>
                  <c:pt idx="17">
                    <c:v>Mar</c:v>
                  </c:pt>
                  <c:pt idx="18">
                    <c:v>Jan</c:v>
                  </c:pt>
                  <c:pt idx="19">
                    <c:v>Feb</c:v>
                  </c:pt>
                  <c:pt idx="20">
                    <c:v>Mar</c:v>
                  </c:pt>
                  <c:pt idx="21">
                    <c:v>Jan</c:v>
                  </c:pt>
                  <c:pt idx="22">
                    <c:v>Feb</c:v>
                  </c:pt>
                  <c:pt idx="23">
                    <c:v>Mar</c:v>
                  </c:pt>
                </c:lvl>
                <c:lvl>
                  <c:pt idx="0">
                    <c:v>NSW</c:v>
                  </c:pt>
                  <c:pt idx="3">
                    <c:v>Vic</c:v>
                  </c:pt>
                  <c:pt idx="6">
                    <c:v>Qld</c:v>
                  </c:pt>
                  <c:pt idx="9">
                    <c:v>SA</c:v>
                  </c:pt>
                  <c:pt idx="12">
                    <c:v>WA</c:v>
                  </c:pt>
                  <c:pt idx="15">
                    <c:v>Tas</c:v>
                  </c:pt>
                  <c:pt idx="18">
                    <c:v>NT</c:v>
                  </c:pt>
                  <c:pt idx="21">
                    <c:v>ACT</c:v>
                  </c:pt>
                </c:lvl>
              </c:multiLvlStrCache>
              <c:extLst xmlns:c15="http://schemas.microsoft.com/office/drawing/2012/chart"/>
            </c:multiLvlStrRef>
          </c:cat>
          <c:val>
            <c:numRef>
              <c:f>YoY!$E$6:$E$29</c:f>
              <c:numCache>
                <c:formatCode>General</c:formatCode>
                <c:ptCount val="24"/>
              </c:numCache>
              <c:extLst xmlns:c15="http://schemas.microsoft.com/office/drawing/2012/chart"/>
            </c:numRef>
          </c:val>
          <c:extLst xmlns:c15="http://schemas.microsoft.com/office/drawing/2012/chart">
            <c:ext xmlns:c16="http://schemas.microsoft.com/office/drawing/2014/chart" uri="{C3380CC4-5D6E-409C-BE32-E72D297353CC}">
              <c16:uniqueId val="{00000002-3A55-4C0B-9DC1-59CC4F69676A}"/>
            </c:ext>
          </c:extLst>
        </c:ser>
        <c:dLbls>
          <c:showLegendKey val="0"/>
          <c:showVal val="0"/>
          <c:showCatName val="0"/>
          <c:showSerName val="0"/>
          <c:showPercent val="0"/>
          <c:showBubbleSize val="0"/>
        </c:dLbls>
        <c:gapWidth val="50"/>
        <c:overlap val="100"/>
        <c:axId val="614121520"/>
        <c:axId val="614121912"/>
        <c:extLst/>
      </c:barChart>
      <c:lineChart>
        <c:grouping val="standard"/>
        <c:varyColors val="0"/>
        <c:ser>
          <c:idx val="2"/>
          <c:order val="3"/>
          <c:tx>
            <c:strRef>
              <c:f>YoY!$F$5</c:f>
              <c:strCache>
                <c:ptCount val="1"/>
                <c:pt idx="0">
                  <c:v>Total</c:v>
                </c:pt>
              </c:strCache>
            </c:strRef>
          </c:tx>
          <c:spPr>
            <a:ln>
              <a:noFill/>
            </a:ln>
          </c:spPr>
          <c:marker>
            <c:symbol val="none"/>
          </c:marker>
          <c:cat>
            <c:multiLvlStrRef>
              <c:f>YoY!$A$6:$B$29</c:f>
              <c:multiLvlStrCache>
                <c:ptCount val="24"/>
                <c:lvl>
                  <c:pt idx="0">
                    <c:v>Jan</c:v>
                  </c:pt>
                  <c:pt idx="1">
                    <c:v>Feb</c:v>
                  </c:pt>
                  <c:pt idx="2">
                    <c:v>Mar</c:v>
                  </c:pt>
                  <c:pt idx="3">
                    <c:v>Jan</c:v>
                  </c:pt>
                  <c:pt idx="4">
                    <c:v>Feb</c:v>
                  </c:pt>
                  <c:pt idx="5">
                    <c:v>Mar</c:v>
                  </c:pt>
                  <c:pt idx="6">
                    <c:v>Jan</c:v>
                  </c:pt>
                  <c:pt idx="7">
                    <c:v>Feb</c:v>
                  </c:pt>
                  <c:pt idx="8">
                    <c:v>Mar</c:v>
                  </c:pt>
                  <c:pt idx="9">
                    <c:v>Jan</c:v>
                  </c:pt>
                  <c:pt idx="10">
                    <c:v>Feb</c:v>
                  </c:pt>
                  <c:pt idx="11">
                    <c:v>Mar</c:v>
                  </c:pt>
                  <c:pt idx="12">
                    <c:v>Jan</c:v>
                  </c:pt>
                  <c:pt idx="13">
                    <c:v>Feb</c:v>
                  </c:pt>
                  <c:pt idx="14">
                    <c:v>Mar</c:v>
                  </c:pt>
                  <c:pt idx="15">
                    <c:v>Jan</c:v>
                  </c:pt>
                  <c:pt idx="16">
                    <c:v>Feb</c:v>
                  </c:pt>
                  <c:pt idx="17">
                    <c:v>Mar</c:v>
                  </c:pt>
                  <c:pt idx="18">
                    <c:v>Jan</c:v>
                  </c:pt>
                  <c:pt idx="19">
                    <c:v>Feb</c:v>
                  </c:pt>
                  <c:pt idx="20">
                    <c:v>Mar</c:v>
                  </c:pt>
                  <c:pt idx="21">
                    <c:v>Jan</c:v>
                  </c:pt>
                  <c:pt idx="22">
                    <c:v>Feb</c:v>
                  </c:pt>
                  <c:pt idx="23">
                    <c:v>Mar</c:v>
                  </c:pt>
                </c:lvl>
                <c:lvl>
                  <c:pt idx="0">
                    <c:v>NSW</c:v>
                  </c:pt>
                  <c:pt idx="3">
                    <c:v>Vic</c:v>
                  </c:pt>
                  <c:pt idx="6">
                    <c:v>Qld</c:v>
                  </c:pt>
                  <c:pt idx="9">
                    <c:v>SA</c:v>
                  </c:pt>
                  <c:pt idx="12">
                    <c:v>WA</c:v>
                  </c:pt>
                  <c:pt idx="15">
                    <c:v>Tas</c:v>
                  </c:pt>
                  <c:pt idx="18">
                    <c:v>NT</c:v>
                  </c:pt>
                  <c:pt idx="21">
                    <c:v>ACT</c:v>
                  </c:pt>
                </c:lvl>
              </c:multiLvlStrCache>
            </c:multiLvlStrRef>
          </c:cat>
          <c:val>
            <c:numRef>
              <c:f>YoY!$F$6:$F$29</c:f>
              <c:numCache>
                <c:formatCode>General</c:formatCode>
                <c:ptCount val="24"/>
                <c:pt idx="0">
                  <c:v>47</c:v>
                </c:pt>
                <c:pt idx="1">
                  <c:v>57</c:v>
                </c:pt>
                <c:pt idx="2">
                  <c:v>45</c:v>
                </c:pt>
                <c:pt idx="3">
                  <c:v>45</c:v>
                </c:pt>
                <c:pt idx="4">
                  <c:v>44</c:v>
                </c:pt>
                <c:pt idx="5">
                  <c:v>44</c:v>
                </c:pt>
                <c:pt idx="6">
                  <c:v>34</c:v>
                </c:pt>
                <c:pt idx="7">
                  <c:v>31</c:v>
                </c:pt>
                <c:pt idx="8">
                  <c:v>29</c:v>
                </c:pt>
                <c:pt idx="9">
                  <c:v>8</c:v>
                </c:pt>
                <c:pt idx="10">
                  <c:v>6</c:v>
                </c:pt>
                <c:pt idx="11">
                  <c:v>4</c:v>
                </c:pt>
                <c:pt idx="12">
                  <c:v>11</c:v>
                </c:pt>
                <c:pt idx="13">
                  <c:v>14</c:v>
                </c:pt>
                <c:pt idx="14">
                  <c:v>13</c:v>
                </c:pt>
                <c:pt idx="15">
                  <c:v>1</c:v>
                </c:pt>
                <c:pt idx="16">
                  <c:v>1</c:v>
                </c:pt>
                <c:pt idx="18">
                  <c:v>1</c:v>
                </c:pt>
                <c:pt idx="19">
                  <c:v>1</c:v>
                </c:pt>
                <c:pt idx="20">
                  <c:v>1</c:v>
                </c:pt>
                <c:pt idx="22">
                  <c:v>1</c:v>
                </c:pt>
              </c:numCache>
            </c:numRef>
          </c:val>
          <c:smooth val="0"/>
          <c:extLst>
            <c:ext xmlns:c16="http://schemas.microsoft.com/office/drawing/2014/chart" uri="{C3380CC4-5D6E-409C-BE32-E72D297353CC}">
              <c16:uniqueId val="{00000003-3A55-4C0B-9DC1-59CC4F69676A}"/>
            </c:ext>
          </c:extLst>
        </c:ser>
        <c:dLbls>
          <c:showLegendKey val="0"/>
          <c:showVal val="0"/>
          <c:showCatName val="0"/>
          <c:showSerName val="0"/>
          <c:showPercent val="0"/>
          <c:showBubbleSize val="0"/>
        </c:dLbls>
        <c:marker val="1"/>
        <c:smooth val="0"/>
        <c:axId val="1217641695"/>
        <c:axId val="1217625375"/>
      </c:lineChart>
      <c:catAx>
        <c:axId val="614121520"/>
        <c:scaling>
          <c:orientation val="minMax"/>
        </c:scaling>
        <c:delete val="0"/>
        <c:axPos val="b"/>
        <c:majorGridlines>
          <c:spPr>
            <a:ln w="3175">
              <a:noFill/>
            </a:ln>
          </c:spPr>
        </c:majorGridlines>
        <c:numFmt formatCode="General" sourceLinked="1"/>
        <c:majorTickMark val="none"/>
        <c:minorTickMark val="none"/>
        <c:tickLblPos val="nextTo"/>
        <c:spPr>
          <a:noFill/>
          <a:ln w="9525" cap="flat" cmpd="sng" algn="ctr">
            <a:solidFill>
              <a:sysClr val="windowText" lastClr="000000">
                <a:lumMod val="15000"/>
                <a:lumOff val="85000"/>
              </a:sysClr>
            </a:solidFill>
            <a:round/>
          </a:ln>
          <a:effectLst/>
        </c:spPr>
        <c:txPr>
          <a:bodyPr rot="-60000000" spcFirstLastPara="1" vertOverflow="ellipsis" vert="horz" wrap="square" anchor="ctr" anchorCtr="1"/>
          <a:lstStyle/>
          <a:p>
            <a:pPr>
              <a:defRPr sz="1050" b="0" i="0" u="none" strike="noStrike" kern="1200" baseline="0">
                <a:solidFill>
                  <a:sysClr val="windowText" lastClr="000000"/>
                </a:solidFill>
                <a:latin typeface="+mn-lt"/>
                <a:ea typeface="+mn-ea"/>
                <a:cs typeface="+mn-cs"/>
              </a:defRPr>
            </a:pPr>
            <a:endParaRPr lang="en-US"/>
          </a:p>
        </c:txPr>
        <c:crossAx val="614121912"/>
        <c:crosses val="autoZero"/>
        <c:auto val="1"/>
        <c:lblAlgn val="ctr"/>
        <c:lblOffset val="100"/>
        <c:tickMarkSkip val="1"/>
        <c:noMultiLvlLbl val="0"/>
      </c:catAx>
      <c:valAx>
        <c:axId val="614121912"/>
        <c:scaling>
          <c:orientation val="minMax"/>
        </c:scaling>
        <c:delete val="0"/>
        <c:axPos val="l"/>
        <c:majorGridlines>
          <c:spPr>
            <a:ln w="3175" cap="flat" cmpd="sng" algn="ctr">
              <a:solidFill>
                <a:schemeClr val="bg2"/>
              </a:solidFill>
              <a:round/>
            </a:ln>
            <a:effectLst/>
          </c:spPr>
        </c:majorGridlines>
        <c:title>
          <c:tx>
            <c:rich>
              <a:bodyPr rot="-5400000" spcFirstLastPara="1" vertOverflow="ellipsis" vert="horz" wrap="square" anchor="ctr" anchorCtr="1"/>
              <a:lstStyle/>
              <a:p>
                <a:pPr>
                  <a:defRPr sz="1100" b="0" i="0" u="none" strike="noStrike" kern="1200" baseline="0">
                    <a:solidFill>
                      <a:sysClr val="windowText" lastClr="000000"/>
                    </a:solidFill>
                    <a:latin typeface="+mn-lt"/>
                    <a:ea typeface="+mn-ea"/>
                    <a:cs typeface="+mn-cs"/>
                  </a:defRPr>
                </a:pPr>
                <a:r>
                  <a:rPr lang="en-AU" sz="1100">
                    <a:solidFill>
                      <a:sysClr val="windowText" lastClr="000000"/>
                    </a:solidFill>
                    <a:latin typeface="+mn-lt"/>
                  </a:rPr>
                  <a:t>Number of isolates</a:t>
                </a:r>
              </a:p>
            </c:rich>
          </c:tx>
          <c:layout>
            <c:manualLayout>
              <c:xMode val="edge"/>
              <c:yMode val="edge"/>
              <c:x val="2.1011210892402068E-2"/>
              <c:y val="0.2631049839828456"/>
            </c:manualLayout>
          </c:layout>
          <c:overlay val="0"/>
          <c:spPr>
            <a:noFill/>
            <a:ln>
              <a:noFill/>
            </a:ln>
            <a:effectLst/>
          </c:sp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00" b="0" i="0" u="none" strike="noStrike" kern="1200" baseline="0">
                <a:solidFill>
                  <a:sysClr val="windowText" lastClr="000000"/>
                </a:solidFill>
                <a:latin typeface="+mn-lt"/>
                <a:ea typeface="+mn-ea"/>
                <a:cs typeface="+mn-cs"/>
              </a:defRPr>
            </a:pPr>
            <a:endParaRPr lang="en-US"/>
          </a:p>
        </c:txPr>
        <c:crossAx val="614121520"/>
        <c:crosses val="autoZero"/>
        <c:crossBetween val="between"/>
      </c:valAx>
      <c:valAx>
        <c:axId val="1217625375"/>
        <c:scaling>
          <c:orientation val="minMax"/>
        </c:scaling>
        <c:delete val="0"/>
        <c:axPos val="r"/>
        <c:numFmt formatCode="General" sourceLinked="1"/>
        <c:majorTickMark val="out"/>
        <c:minorTickMark val="none"/>
        <c:tickLblPos val="none"/>
        <c:spPr>
          <a:ln>
            <a:noFill/>
          </a:ln>
        </c:spPr>
        <c:crossAx val="1217641695"/>
        <c:crosses val="max"/>
        <c:crossBetween val="between"/>
      </c:valAx>
      <c:catAx>
        <c:axId val="1217641695"/>
        <c:scaling>
          <c:orientation val="minMax"/>
        </c:scaling>
        <c:delete val="1"/>
        <c:axPos val="b"/>
        <c:numFmt formatCode="General" sourceLinked="1"/>
        <c:majorTickMark val="out"/>
        <c:minorTickMark val="none"/>
        <c:tickLblPos val="nextTo"/>
        <c:crossAx val="1217625375"/>
        <c:crosses val="autoZero"/>
        <c:auto val="1"/>
        <c:lblAlgn val="ctr"/>
        <c:lblOffset val="100"/>
        <c:noMultiLvlLbl val="0"/>
      </c:catAx>
      <c:spPr>
        <a:noFill/>
        <a:ln>
          <a:noFill/>
        </a:ln>
        <a:effectLst/>
      </c:spPr>
    </c:plotArea>
    <c:legend>
      <c:legendPos val="r"/>
      <c:legendEntry>
        <c:idx val="0"/>
        <c:delete val="1"/>
      </c:legendEntry>
      <c:legendEntry>
        <c:idx val="3"/>
        <c:delete val="1"/>
      </c:legendEntry>
      <c:layout>
        <c:manualLayout>
          <c:xMode val="edge"/>
          <c:yMode val="edge"/>
          <c:x val="0.60272144307503417"/>
          <c:y val="0.12346461305483358"/>
          <c:w val="0.35743563138560919"/>
          <c:h val="0.2345741843245204"/>
        </c:manualLayout>
      </c:layout>
      <c:overlay val="0"/>
      <c:spPr>
        <a:solidFill>
          <a:srgbClr val="FF959A">
            <a:lumMod val="40000"/>
            <a:lumOff val="60000"/>
          </a:srgbClr>
        </a:solidFill>
      </c:spPr>
      <c:txPr>
        <a:bodyPr/>
        <a:lstStyle/>
        <a:p>
          <a:pPr>
            <a:defRPr sz="1100"/>
          </a:pPr>
          <a:endParaRPr lang="en-US"/>
        </a:p>
      </c:txPr>
    </c:legend>
    <c:plotVisOnly val="1"/>
    <c:dispBlanksAs val="gap"/>
    <c:showDLblsOverMax val="0"/>
  </c:chart>
  <c:spPr>
    <a:solidFill>
      <a:schemeClr val="bg1"/>
    </a:solidFill>
    <a:ln w="9525" cap="flat" cmpd="sng" algn="ctr">
      <a:noFill/>
      <a:round/>
    </a:ln>
    <a:effectLst/>
  </c:spPr>
  <c:txPr>
    <a:bodyPr/>
    <a:lstStyle/>
    <a:p>
      <a:pPr>
        <a:defRPr/>
      </a:pPr>
      <a:endParaRPr lang="en-US"/>
    </a:p>
  </c:txPr>
  <c:externalData r:id="rId2">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3024543596296156"/>
          <c:y val="1.4742739200943536E-2"/>
          <c:w val="0.84691795762508315"/>
          <c:h val="0.90157711798915219"/>
        </c:manualLayout>
      </c:layout>
      <c:barChart>
        <c:barDir val="bar"/>
        <c:grouping val="clustered"/>
        <c:varyColors val="0"/>
        <c:ser>
          <c:idx val="0"/>
          <c:order val="0"/>
          <c:spPr>
            <a:solidFill>
              <a:schemeClr val="accent5"/>
            </a:solidFill>
            <a:ln>
              <a:noFill/>
            </a:ln>
            <a:effectLst/>
          </c:spPr>
          <c:invertIfNegative val="0"/>
          <c:dPt>
            <c:idx val="12"/>
            <c:invertIfNegative val="0"/>
            <c:bubble3D val="0"/>
            <c:spPr>
              <a:solidFill>
                <a:schemeClr val="accent5"/>
              </a:solidFill>
              <a:ln>
                <a:noFill/>
              </a:ln>
              <a:effectLst/>
            </c:spPr>
            <c:extLst>
              <c:ext xmlns:c16="http://schemas.microsoft.com/office/drawing/2014/chart" uri="{C3380CC4-5D6E-409C-BE32-E72D297353CC}">
                <c16:uniqueId val="{00000001-E9D2-48E2-84DA-273D45DEDFD9}"/>
              </c:ext>
            </c:extLst>
          </c:dPt>
          <c:dPt>
            <c:idx val="13"/>
            <c:invertIfNegative val="0"/>
            <c:bubble3D val="0"/>
            <c:spPr>
              <a:solidFill>
                <a:schemeClr val="accent2"/>
              </a:solidFill>
              <a:ln>
                <a:noFill/>
              </a:ln>
              <a:effectLst/>
            </c:spPr>
            <c:extLst>
              <c:ext xmlns:c16="http://schemas.microsoft.com/office/drawing/2014/chart" uri="{C3380CC4-5D6E-409C-BE32-E72D297353CC}">
                <c16:uniqueId val="{00000003-E9D2-48E2-84DA-273D45DEDFD9}"/>
              </c:ext>
            </c:extLst>
          </c:dPt>
          <c:dLbls>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'Community J01 2023'!$A$2:$A$31</c:f>
              <c:strCache>
                <c:ptCount val="30"/>
                <c:pt idx="0">
                  <c:v>Netherlands</c:v>
                </c:pt>
                <c:pt idx="1">
                  <c:v>Austria</c:v>
                </c:pt>
                <c:pt idx="2">
                  <c:v>Finland</c:v>
                </c:pt>
                <c:pt idx="3">
                  <c:v>Estonia</c:v>
                </c:pt>
                <c:pt idx="4">
                  <c:v>Germany</c:v>
                </c:pt>
                <c:pt idx="5">
                  <c:v>Slovenia</c:v>
                </c:pt>
                <c:pt idx="6">
                  <c:v>Hungary</c:v>
                </c:pt>
                <c:pt idx="7">
                  <c:v>Latvia</c:v>
                </c:pt>
                <c:pt idx="8">
                  <c:v>Norway</c:v>
                </c:pt>
                <c:pt idx="9">
                  <c:v>Denmark</c:v>
                </c:pt>
                <c:pt idx="10">
                  <c:v>Czechia</c:v>
                </c:pt>
                <c:pt idx="11">
                  <c:v>England</c:v>
                </c:pt>
                <c:pt idx="12">
                  <c:v>Lithuania</c:v>
                </c:pt>
                <c:pt idx="13">
                  <c:v>Australia</c:v>
                </c:pt>
                <c:pt idx="14">
                  <c:v>Iceland</c:v>
                </c:pt>
                <c:pt idx="15">
                  <c:v>Scotland</c:v>
                </c:pt>
                <c:pt idx="16">
                  <c:v>Portugal</c:v>
                </c:pt>
                <c:pt idx="17">
                  <c:v>Luxembourg</c:v>
                </c:pt>
                <c:pt idx="18">
                  <c:v>Slovakia</c:v>
                </c:pt>
                <c:pt idx="19">
                  <c:v>Croatia</c:v>
                </c:pt>
                <c:pt idx="20">
                  <c:v>Belgium</c:v>
                </c:pt>
                <c:pt idx="21">
                  <c:v>Ireland</c:v>
                </c:pt>
                <c:pt idx="22">
                  <c:v>Malta</c:v>
                </c:pt>
                <c:pt idx="23">
                  <c:v>Italy</c:v>
                </c:pt>
                <c:pt idx="24">
                  <c:v>Poland</c:v>
                </c:pt>
                <c:pt idx="25">
                  <c:v>France</c:v>
                </c:pt>
                <c:pt idx="26">
                  <c:v>Spain</c:v>
                </c:pt>
                <c:pt idx="27">
                  <c:v>Bulgaria</c:v>
                </c:pt>
                <c:pt idx="28">
                  <c:v>Romania</c:v>
                </c:pt>
                <c:pt idx="29">
                  <c:v>Greece</c:v>
                </c:pt>
              </c:strCache>
              <c:extLst/>
            </c:strRef>
          </c:cat>
          <c:val>
            <c:numRef>
              <c:f>'Community J01 2023'!$B$2:$B$31</c:f>
              <c:numCache>
                <c:formatCode>General</c:formatCode>
                <c:ptCount val="30"/>
                <c:pt idx="0">
                  <c:v>8.8000000000000007</c:v>
                </c:pt>
                <c:pt idx="1">
                  <c:v>9.5</c:v>
                </c:pt>
                <c:pt idx="2">
                  <c:v>11.1</c:v>
                </c:pt>
                <c:pt idx="3">
                  <c:v>11.2</c:v>
                </c:pt>
                <c:pt idx="4">
                  <c:v>11.7</c:v>
                </c:pt>
                <c:pt idx="5">
                  <c:v>11.9</c:v>
                </c:pt>
                <c:pt idx="6">
                  <c:v>13.1</c:v>
                </c:pt>
                <c:pt idx="7">
                  <c:v>13.3</c:v>
                </c:pt>
                <c:pt idx="8">
                  <c:v>14.2</c:v>
                </c:pt>
                <c:pt idx="9">
                  <c:v>14.3</c:v>
                </c:pt>
                <c:pt idx="10">
                  <c:v>15</c:v>
                </c:pt>
                <c:pt idx="11" formatCode="0.0">
                  <c:v>15.2</c:v>
                </c:pt>
                <c:pt idx="12">
                  <c:v>16.3</c:v>
                </c:pt>
                <c:pt idx="13">
                  <c:v>16.8</c:v>
                </c:pt>
                <c:pt idx="14">
                  <c:v>17.399999999999999</c:v>
                </c:pt>
                <c:pt idx="15">
                  <c:v>17.7</c:v>
                </c:pt>
                <c:pt idx="16">
                  <c:v>18</c:v>
                </c:pt>
                <c:pt idx="17">
                  <c:v>18.7</c:v>
                </c:pt>
                <c:pt idx="18">
                  <c:v>19</c:v>
                </c:pt>
                <c:pt idx="19">
                  <c:v>19.100000000000001</c:v>
                </c:pt>
                <c:pt idx="20">
                  <c:v>19.100000000000001</c:v>
                </c:pt>
                <c:pt idx="21">
                  <c:v>20.7</c:v>
                </c:pt>
                <c:pt idx="22">
                  <c:v>20.9</c:v>
                </c:pt>
                <c:pt idx="23">
                  <c:v>21.2</c:v>
                </c:pt>
                <c:pt idx="24">
                  <c:v>21.8</c:v>
                </c:pt>
                <c:pt idx="25">
                  <c:v>22.3</c:v>
                </c:pt>
                <c:pt idx="26">
                  <c:v>22.5</c:v>
                </c:pt>
                <c:pt idx="27">
                  <c:v>24.6</c:v>
                </c:pt>
                <c:pt idx="28">
                  <c:v>25.8</c:v>
                </c:pt>
                <c:pt idx="29">
                  <c:v>26.7</c:v>
                </c:pt>
              </c:numCache>
              <c:extLst/>
            </c:numRef>
          </c:val>
          <c:extLst>
            <c:ext xmlns:c16="http://schemas.microsoft.com/office/drawing/2014/chart" uri="{C3380CC4-5D6E-409C-BE32-E72D297353CC}">
              <c16:uniqueId val="{00000004-E9D2-48E2-84DA-273D45DEDFD9}"/>
            </c:ext>
          </c:extLst>
        </c:ser>
        <c:dLbls>
          <c:dLblPos val="outEnd"/>
          <c:showLegendKey val="0"/>
          <c:showVal val="1"/>
          <c:showCatName val="0"/>
          <c:showSerName val="0"/>
          <c:showPercent val="0"/>
          <c:showBubbleSize val="0"/>
        </c:dLbls>
        <c:gapWidth val="120"/>
        <c:axId val="444741432"/>
        <c:axId val="632043368"/>
      </c:barChart>
      <c:catAx>
        <c:axId val="44474143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800" b="0" i="0" u="none" strike="noStrike" kern="1200" baseline="0">
                <a:solidFill>
                  <a:schemeClr val="tx1"/>
                </a:solidFill>
                <a:latin typeface="+mn-lt"/>
                <a:ea typeface="+mn-ea"/>
                <a:cs typeface="+mn-cs"/>
              </a:defRPr>
            </a:pPr>
            <a:endParaRPr lang="en-US"/>
          </a:p>
        </c:txPr>
        <c:crossAx val="632043368"/>
        <c:crosses val="autoZero"/>
        <c:auto val="1"/>
        <c:lblAlgn val="ctr"/>
        <c:lblOffset val="100"/>
        <c:noMultiLvlLbl val="0"/>
      </c:catAx>
      <c:valAx>
        <c:axId val="632043368"/>
        <c:scaling>
          <c:orientation val="minMax"/>
          <c:max val="28"/>
          <c:min val="0"/>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00" b="0" i="0" u="none" strike="noStrike" kern="1200" baseline="0">
                <a:solidFill>
                  <a:schemeClr val="tx1"/>
                </a:solidFill>
                <a:latin typeface="+mn-lt"/>
                <a:ea typeface="+mn-ea"/>
                <a:cs typeface="+mn-cs"/>
              </a:defRPr>
            </a:pPr>
            <a:endParaRPr lang="en-US"/>
          </a:p>
        </c:txPr>
        <c:crossAx val="444741432"/>
        <c:crosses val="autoZero"/>
        <c:crossBetween val="between"/>
      </c:valAx>
      <c:spPr>
        <a:noFill/>
        <a:ln>
          <a:noFill/>
        </a:ln>
        <a:effectLst/>
      </c:spPr>
    </c:plotArea>
    <c:plotVisOnly val="1"/>
    <c:dispBlanksAs val="gap"/>
    <c:showDLblsOverMax val="0"/>
  </c:chart>
  <c:spPr>
    <a:solidFill>
      <a:schemeClr val="bg1"/>
    </a:solidFill>
    <a:ln w="9525" cap="flat" cmpd="sng" algn="ctr">
      <a:noFill/>
      <a:round/>
    </a:ln>
    <a:effectLst/>
  </c:spPr>
  <c:txPr>
    <a:bodyPr/>
    <a:lstStyle/>
    <a:p>
      <a:pPr>
        <a:defRPr>
          <a:solidFill>
            <a:schemeClr val="tx1"/>
          </a:solidFill>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'Figure 1'!$D$2</c:f>
              <c:strCache>
                <c:ptCount val="1"/>
                <c:pt idx="0">
                  <c:v>Percentage</c:v>
                </c:pt>
              </c:strCache>
            </c:strRef>
          </c:tx>
          <c:spPr>
            <a:solidFill>
              <a:srgbClr val="8C1E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ysClr val="windowText" lastClr="000000"/>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'Figure 1'!$A$3:$A$12</c:f>
              <c:numCache>
                <c:formatCode>General</c:formatCode>
                <c:ptCount val="10"/>
                <c:pt idx="0">
                  <c:v>2015</c:v>
                </c:pt>
                <c:pt idx="1">
                  <c:v>2016</c:v>
                </c:pt>
                <c:pt idx="2">
                  <c:v>2017</c:v>
                </c:pt>
                <c:pt idx="3">
                  <c:v>2018</c:v>
                </c:pt>
                <c:pt idx="4">
                  <c:v>2019</c:v>
                </c:pt>
                <c:pt idx="5">
                  <c:v>2020</c:v>
                </c:pt>
                <c:pt idx="6">
                  <c:v>2021</c:v>
                </c:pt>
                <c:pt idx="7">
                  <c:v>2022</c:v>
                </c:pt>
                <c:pt idx="8">
                  <c:v>2023</c:v>
                </c:pt>
                <c:pt idx="9">
                  <c:v>2024</c:v>
                </c:pt>
              </c:numCache>
            </c:numRef>
          </c:cat>
          <c:val>
            <c:numRef>
              <c:f>'Figure 1'!$D$3:$D$12</c:f>
              <c:numCache>
                <c:formatCode>0.0</c:formatCode>
                <c:ptCount val="10"/>
                <c:pt idx="0">
                  <c:v>34.217699496277568</c:v>
                </c:pt>
                <c:pt idx="1">
                  <c:v>32.487177557904765</c:v>
                </c:pt>
                <c:pt idx="2">
                  <c:v>31.190069662950066</c:v>
                </c:pt>
                <c:pt idx="3">
                  <c:v>30.254743980882392</c:v>
                </c:pt>
                <c:pt idx="4">
                  <c:v>30.30908668370904</c:v>
                </c:pt>
                <c:pt idx="5">
                  <c:v>23.582518506345565</c:v>
                </c:pt>
                <c:pt idx="6">
                  <c:v>22.071285575017551</c:v>
                </c:pt>
                <c:pt idx="7">
                  <c:v>26.073614017534119</c:v>
                </c:pt>
                <c:pt idx="8">
                  <c:v>28.377909635612468</c:v>
                </c:pt>
                <c:pt idx="9">
                  <c:v>30.333676662067354</c:v>
                </c:pt>
              </c:numCache>
            </c:numRef>
          </c:val>
          <c:extLst>
            <c:ext xmlns:c16="http://schemas.microsoft.com/office/drawing/2014/chart" uri="{C3380CC4-5D6E-409C-BE32-E72D297353CC}">
              <c16:uniqueId val="{00000000-C200-4589-BF89-EADA82CF479B}"/>
            </c:ext>
          </c:extLst>
        </c:ser>
        <c:dLbls>
          <c:showLegendKey val="0"/>
          <c:showVal val="0"/>
          <c:showCatName val="0"/>
          <c:showSerName val="0"/>
          <c:showPercent val="0"/>
          <c:showBubbleSize val="0"/>
        </c:dLbls>
        <c:gapWidth val="100"/>
        <c:overlap val="-27"/>
        <c:axId val="969258056"/>
        <c:axId val="969258416"/>
      </c:barChart>
      <c:catAx>
        <c:axId val="969258056"/>
        <c:scaling>
          <c:orientation val="minMax"/>
        </c:scaling>
        <c:delete val="0"/>
        <c:axPos val="b"/>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100" b="0" i="0" u="none" strike="noStrike" kern="1200" baseline="0">
                <a:solidFill>
                  <a:sysClr val="windowText" lastClr="000000"/>
                </a:solidFill>
                <a:latin typeface="+mn-lt"/>
                <a:ea typeface="+mn-ea"/>
                <a:cs typeface="+mn-cs"/>
              </a:defRPr>
            </a:pPr>
            <a:endParaRPr lang="en-US"/>
          </a:p>
        </c:txPr>
        <c:crossAx val="969258416"/>
        <c:crosses val="autoZero"/>
        <c:auto val="1"/>
        <c:lblAlgn val="ctr"/>
        <c:lblOffset val="100"/>
        <c:noMultiLvlLbl val="0"/>
      </c:catAx>
      <c:valAx>
        <c:axId val="969258416"/>
        <c:scaling>
          <c:orientation val="minMax"/>
          <c:max val="40"/>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r>
                  <a:rPr lang="en-AU" sz="1100">
                    <a:solidFill>
                      <a:sysClr val="windowText" lastClr="000000"/>
                    </a:solidFill>
                  </a:rPr>
                  <a:t>Percentage (%)</a:t>
                </a:r>
              </a:p>
            </c:rich>
          </c:tx>
          <c:overlay val="0"/>
          <c:spPr>
            <a:noFill/>
            <a:ln>
              <a:noFill/>
            </a:ln>
            <a:effectLst/>
          </c:spPr>
          <c:txPr>
            <a:bodyPr rot="-540000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en-US"/>
            </a:p>
          </c:txPr>
        </c:title>
        <c:numFmt formatCode="0" sourceLinked="0"/>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1100" b="0" i="0" u="none" strike="noStrike" kern="1200" baseline="0">
                <a:solidFill>
                  <a:sysClr val="windowText" lastClr="000000"/>
                </a:solidFill>
                <a:latin typeface="+mn-lt"/>
                <a:ea typeface="+mn-ea"/>
                <a:cs typeface="+mn-cs"/>
              </a:defRPr>
            </a:pPr>
            <a:endParaRPr lang="en-US"/>
          </a:p>
        </c:txPr>
        <c:crossAx val="969258056"/>
        <c:crosses val="autoZero"/>
        <c:crossBetween val="between"/>
      </c:valAx>
      <c:spPr>
        <a:noFill/>
        <a:ln>
          <a:noFill/>
        </a:ln>
        <a:effectLst/>
      </c:spPr>
    </c:plotArea>
    <c:plotVisOnly val="1"/>
    <c:dispBlanksAs val="gap"/>
    <c:showDLblsOverMax val="0"/>
  </c:chart>
  <c:spPr>
    <a:noFill/>
    <a:ln w="9525" cap="flat" cmpd="sng" algn="ctr">
      <a:noFill/>
      <a:round/>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withinLinear" id="17">
  <a:schemeClr val="accent4"/>
</cs:colorStyle>
</file>

<file path=ppt/charts/colors2.xml><?xml version="1.0" encoding="utf-8"?>
<cs:colorStyle xmlns:cs="http://schemas.microsoft.com/office/drawing/2012/chartStyle" xmlns:a="http://schemas.openxmlformats.org/drawingml/2006/main" meth="cycle" id="12">
  <a:schemeClr val="accent2"/>
  <a:schemeClr val="accent4"/>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42967896-B868-67DB-5005-8875F67F08A4}"/>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AU"/>
          </a:p>
        </p:txBody>
      </p:sp>
      <p:sp>
        <p:nvSpPr>
          <p:cNvPr id="3" name="Date Placeholder 2">
            <a:extLst>
              <a:ext uri="{FF2B5EF4-FFF2-40B4-BE49-F238E27FC236}">
                <a16:creationId xmlns:a16="http://schemas.microsoft.com/office/drawing/2014/main" id="{1B68B5EA-ACC8-424A-5A24-0EF172D6277B}"/>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7807C160-EF2C-425E-830F-BCF592884E54}" type="datetimeFigureOut">
              <a:rPr lang="en-AU" smtClean="0"/>
              <a:t>25/09/2026</a:t>
            </a:fld>
            <a:endParaRPr lang="en-AU"/>
          </a:p>
        </p:txBody>
      </p:sp>
      <p:sp>
        <p:nvSpPr>
          <p:cNvPr id="4" name="Footer Placeholder 3">
            <a:extLst>
              <a:ext uri="{FF2B5EF4-FFF2-40B4-BE49-F238E27FC236}">
                <a16:creationId xmlns:a16="http://schemas.microsoft.com/office/drawing/2014/main" id="{E3F70BCA-27B1-8F6F-9690-C774A70AECF6}"/>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AU"/>
          </a:p>
        </p:txBody>
      </p:sp>
      <p:sp>
        <p:nvSpPr>
          <p:cNvPr id="5" name="Slide Number Placeholder 4">
            <a:extLst>
              <a:ext uri="{FF2B5EF4-FFF2-40B4-BE49-F238E27FC236}">
                <a16:creationId xmlns:a16="http://schemas.microsoft.com/office/drawing/2014/main" id="{2D54FB65-4BEA-312A-C45A-1BFC5EFA7930}"/>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D81772E-FCF7-47F0-9D66-E744317C7701}" type="slidenum">
              <a:rPr lang="en-AU" smtClean="0"/>
              <a:t>‹#›</a:t>
            </a:fld>
            <a:endParaRPr lang="en-AU"/>
          </a:p>
        </p:txBody>
      </p:sp>
    </p:spTree>
    <p:extLst>
      <p:ext uri="{BB962C8B-B14F-4D97-AF65-F5344CB8AC3E}">
        <p14:creationId xmlns:p14="http://schemas.microsoft.com/office/powerpoint/2010/main" val="370722880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AU"/>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53B7EA1-F210-44AD-8846-30C8A7EF738F}" type="datetimeFigureOut">
              <a:rPr lang="en-AU" smtClean="0"/>
              <a:t>25/09/2026</a:t>
            </a:fld>
            <a:endParaRPr lang="en-AU"/>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AU"/>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AU"/>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18B3C13-8830-4139-BEF1-7CD58A072009}" type="slidenum">
              <a:rPr lang="en-AU" smtClean="0"/>
              <a:t>‹#›</a:t>
            </a:fld>
            <a:endParaRPr lang="en-AU"/>
          </a:p>
        </p:txBody>
      </p:sp>
    </p:spTree>
    <p:extLst>
      <p:ext uri="{BB962C8B-B14F-4D97-AF65-F5344CB8AC3E}">
        <p14:creationId xmlns:p14="http://schemas.microsoft.com/office/powerpoint/2010/main" val="3161149643"/>
      </p:ext>
    </p:extLst>
  </p:cSld>
  <p:clrMap bg1="lt1" tx1="dk1" bg2="lt2" tx2="dk2" accent1="accent1" accent2="accent2" accent3="accent3" accent4="accent4" accent5="accent5" accent6="accent6" hlink="hlink" folHlink="folHlink"/>
  <p:notesStyle>
    <a:lvl1pPr marL="0" algn="l" defTabSz="685800" rtl="0" eaLnBrk="1" latinLnBrk="0" hangingPunct="1">
      <a:defRPr sz="900" kern="1200">
        <a:solidFill>
          <a:schemeClr val="tx1"/>
        </a:solidFill>
        <a:latin typeface="+mn-lt"/>
        <a:ea typeface="+mn-ea"/>
        <a:cs typeface="+mn-cs"/>
      </a:defRPr>
    </a:lvl1pPr>
    <a:lvl2pPr marL="342900" algn="l" defTabSz="685800" rtl="0" eaLnBrk="1" latinLnBrk="0" hangingPunct="1">
      <a:defRPr sz="900" kern="1200">
        <a:solidFill>
          <a:schemeClr val="tx1"/>
        </a:solidFill>
        <a:latin typeface="+mn-lt"/>
        <a:ea typeface="+mn-ea"/>
        <a:cs typeface="+mn-cs"/>
      </a:defRPr>
    </a:lvl2pPr>
    <a:lvl3pPr marL="685800" algn="l" defTabSz="685800" rtl="0" eaLnBrk="1" latinLnBrk="0" hangingPunct="1">
      <a:defRPr sz="900" kern="1200">
        <a:solidFill>
          <a:schemeClr val="tx1"/>
        </a:solidFill>
        <a:latin typeface="+mn-lt"/>
        <a:ea typeface="+mn-ea"/>
        <a:cs typeface="+mn-cs"/>
      </a:defRPr>
    </a:lvl3pPr>
    <a:lvl4pPr marL="1028700" algn="l" defTabSz="685800" rtl="0" eaLnBrk="1" latinLnBrk="0" hangingPunct="1">
      <a:defRPr sz="900" kern="1200">
        <a:solidFill>
          <a:schemeClr val="tx1"/>
        </a:solidFill>
        <a:latin typeface="+mn-lt"/>
        <a:ea typeface="+mn-ea"/>
        <a:cs typeface="+mn-cs"/>
      </a:defRPr>
    </a:lvl4pPr>
    <a:lvl5pPr marL="1371600" algn="l" defTabSz="685800" rtl="0" eaLnBrk="1" latinLnBrk="0" hangingPunct="1">
      <a:defRPr sz="900" kern="1200">
        <a:solidFill>
          <a:schemeClr val="tx1"/>
        </a:solidFill>
        <a:latin typeface="+mn-lt"/>
        <a:ea typeface="+mn-ea"/>
        <a:cs typeface="+mn-cs"/>
      </a:defRPr>
    </a:lvl5pPr>
    <a:lvl6pPr marL="1714500" algn="l" defTabSz="685800" rtl="0" eaLnBrk="1" latinLnBrk="0" hangingPunct="1">
      <a:defRPr sz="900" kern="1200">
        <a:solidFill>
          <a:schemeClr val="tx1"/>
        </a:solidFill>
        <a:latin typeface="+mn-lt"/>
        <a:ea typeface="+mn-ea"/>
        <a:cs typeface="+mn-cs"/>
      </a:defRPr>
    </a:lvl6pPr>
    <a:lvl7pPr marL="2057400" algn="l" defTabSz="685800" rtl="0" eaLnBrk="1" latinLnBrk="0" hangingPunct="1">
      <a:defRPr sz="900" kern="1200">
        <a:solidFill>
          <a:schemeClr val="tx1"/>
        </a:solidFill>
        <a:latin typeface="+mn-lt"/>
        <a:ea typeface="+mn-ea"/>
        <a:cs typeface="+mn-cs"/>
      </a:defRPr>
    </a:lvl7pPr>
    <a:lvl8pPr marL="2400300" algn="l" defTabSz="685800" rtl="0" eaLnBrk="1" latinLnBrk="0" hangingPunct="1">
      <a:defRPr sz="900" kern="1200">
        <a:solidFill>
          <a:schemeClr val="tx1"/>
        </a:solidFill>
        <a:latin typeface="+mn-lt"/>
        <a:ea typeface="+mn-ea"/>
        <a:cs typeface="+mn-cs"/>
      </a:defRPr>
    </a:lvl8pPr>
    <a:lvl9pPr marL="2743200" algn="l" defTabSz="685800" rtl="0" eaLnBrk="1" latinLnBrk="0" hangingPunct="1">
      <a:defRPr sz="9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www.safetyandquality.gov.au/" TargetMode="External"/><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3" Type="http://schemas.openxmlformats.org/officeDocument/2006/relationships/hyperlink" Target="https://www.amr.gov.au/resources/australias-national-antimicrobial-resistance-strategy-2020-and-beyond" TargetMode="External"/><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3" Type="http://schemas.openxmlformats.org/officeDocument/2006/relationships/hyperlink" Target="https://www.safetyandquality.gov.au/clinical-topics/antimicrobial-stewardship" TargetMode="External"/><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sz="900" dirty="0">
                <a:latin typeface="+mn-lt"/>
              </a:rPr>
              <a:t>This presentation has been prepared by the Australian Commission on Safety and Quality in Health Care for use during World AMR Awareness Week. </a:t>
            </a:r>
          </a:p>
          <a:p>
            <a:endParaRPr lang="en-AU" sz="900" dirty="0">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900" dirty="0">
                <a:latin typeface="+mn-lt"/>
              </a:rPr>
              <a:t>The content within this presentation can be modified, expanded on, points or slides deleted to tailor it to clinical audiences where antimicrobials are prescribed and used. This presentation can also be modified for use in aged care, primary care or any other health care setting where antimicrobials are also prescribed and used. </a:t>
            </a:r>
          </a:p>
          <a:p>
            <a:endParaRPr lang="en-AU" sz="900" dirty="0">
              <a:latin typeface="+mn-lt"/>
            </a:endParaRPr>
          </a:p>
          <a:p>
            <a:endParaRPr lang="en-AU" sz="900" dirty="0">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900" b="1" dirty="0">
                <a:latin typeface="+mn-lt"/>
              </a:rPr>
              <a:t>Disclaimer </a:t>
            </a:r>
          </a:p>
          <a:p>
            <a:pPr>
              <a:spcBef>
                <a:spcPts val="600"/>
              </a:spcBef>
              <a:spcAft>
                <a:spcPts val="600"/>
              </a:spcAft>
            </a:pPr>
            <a:r>
              <a:rPr lang="en-AU" sz="900" b="1" u="sng" dirty="0">
                <a:solidFill>
                  <a:srgbClr val="007EA5"/>
                </a:solidFill>
                <a:effectLst/>
                <a:latin typeface="+mn-lt"/>
                <a:ea typeface="Times New Roman" panose="02020603050405020304" pitchFamily="18" charset="0"/>
                <a:cs typeface="Arial" panose="020B0604020202020204" pitchFamily="34" charset="0"/>
                <a:hlinkClick r:id="rId3"/>
              </a:rPr>
              <a:t>safetyandquality.gov.au</a:t>
            </a:r>
            <a:endParaRPr lang="en-AU" sz="900" dirty="0">
              <a:effectLst/>
              <a:latin typeface="+mn-lt"/>
              <a:ea typeface="Times New Roman" panose="02020603050405020304" pitchFamily="18" charset="0"/>
              <a:cs typeface="Times New Roman" panose="02020603050405020304" pitchFamily="18" charset="0"/>
            </a:endParaRPr>
          </a:p>
          <a:p>
            <a:pPr>
              <a:spcBef>
                <a:spcPts val="700"/>
              </a:spcBef>
              <a:tabLst>
                <a:tab pos="5671185" algn="r"/>
              </a:tabLst>
            </a:pPr>
            <a:r>
              <a:rPr lang="en-AU" sz="900" dirty="0">
                <a:effectLst/>
                <a:latin typeface="+mn-lt"/>
                <a:ea typeface="MS Gothic" panose="020B0609070205080204" pitchFamily="49" charset="-128"/>
                <a:cs typeface="Times New Roman" panose="02020603050405020304" pitchFamily="18" charset="0"/>
              </a:rPr>
              <a:t>© Australian Commission on </a:t>
            </a:r>
            <a:br>
              <a:rPr lang="en-AU" sz="900" dirty="0">
                <a:effectLst/>
                <a:latin typeface="+mn-lt"/>
                <a:ea typeface="MS Gothic" panose="020B0609070205080204" pitchFamily="49" charset="-128"/>
                <a:cs typeface="Times New Roman" panose="02020603050405020304" pitchFamily="18" charset="0"/>
              </a:rPr>
            </a:br>
            <a:r>
              <a:rPr lang="en-AU" sz="900" dirty="0">
                <a:effectLst/>
                <a:latin typeface="+mn-lt"/>
                <a:ea typeface="MS Gothic" panose="020B0609070205080204" pitchFamily="49" charset="-128"/>
                <a:cs typeface="Times New Roman" panose="02020603050405020304" pitchFamily="18" charset="0"/>
              </a:rPr>
              <a:t>Safety and­­ ­Quality in Health Care 2026</a:t>
            </a:r>
            <a:endParaRPr lang="en-AU" sz="900" dirty="0">
              <a:effectLst/>
              <a:latin typeface="+mn-lt"/>
              <a:ea typeface="Times New Roman" panose="02020603050405020304" pitchFamily="18" charset="0"/>
              <a:cs typeface="Times New Roman" panose="02020603050405020304" pitchFamily="18" charset="0"/>
            </a:endParaRPr>
          </a:p>
          <a:p>
            <a:endParaRPr lang="en-AU" dirty="0"/>
          </a:p>
        </p:txBody>
      </p:sp>
      <p:sp>
        <p:nvSpPr>
          <p:cNvPr id="4" name="Slide Number Placeholder 3"/>
          <p:cNvSpPr>
            <a:spLocks noGrp="1"/>
          </p:cNvSpPr>
          <p:nvPr>
            <p:ph type="sldNum" sz="quarter" idx="5"/>
          </p:nvPr>
        </p:nvSpPr>
        <p:spPr/>
        <p:txBody>
          <a:bodyPr/>
          <a:lstStyle/>
          <a:p>
            <a:fld id="{418B3C13-8830-4139-BEF1-7CD58A072009}" type="slidenum">
              <a:rPr lang="en-AU" smtClean="0"/>
              <a:t>1</a:t>
            </a:fld>
            <a:endParaRPr lang="en-AU"/>
          </a:p>
        </p:txBody>
      </p:sp>
    </p:spTree>
    <p:extLst>
      <p:ext uri="{BB962C8B-B14F-4D97-AF65-F5344CB8AC3E}">
        <p14:creationId xmlns:p14="http://schemas.microsoft.com/office/powerpoint/2010/main" val="30770472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418B3C13-8830-4139-BEF1-7CD58A072009}" type="slidenum">
              <a:rPr lang="en-AU" smtClean="0"/>
              <a:t>2</a:t>
            </a:fld>
            <a:endParaRPr lang="en-AU"/>
          </a:p>
        </p:txBody>
      </p:sp>
    </p:spTree>
    <p:extLst>
      <p:ext uri="{BB962C8B-B14F-4D97-AF65-F5344CB8AC3E}">
        <p14:creationId xmlns:p14="http://schemas.microsoft.com/office/powerpoint/2010/main" val="193220279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418B3C13-8830-4139-BEF1-7CD58A072009}" type="slidenum">
              <a:rPr lang="en-AU" smtClean="0"/>
              <a:t>3</a:t>
            </a:fld>
            <a:endParaRPr lang="en-AU"/>
          </a:p>
        </p:txBody>
      </p:sp>
    </p:spTree>
    <p:extLst>
      <p:ext uri="{BB962C8B-B14F-4D97-AF65-F5344CB8AC3E}">
        <p14:creationId xmlns:p14="http://schemas.microsoft.com/office/powerpoint/2010/main" val="428824025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AU" dirty="0"/>
              <a:t>Antimicrobials are drugs that inhibit or destroy bacterial, viruses, parasites or fungi </a:t>
            </a: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AU" dirty="0"/>
              <a:t>Antimicrobials can be classed into four categories</a:t>
            </a:r>
          </a:p>
          <a:p>
            <a:pPr marL="628650" marR="0" lvl="1" indent="-171450" algn="l" defTabSz="4572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lang="en-AU" baseline="0" dirty="0"/>
              <a:t>Antibacterials (antibiotics)</a:t>
            </a:r>
          </a:p>
          <a:p>
            <a:pPr marL="628650" marR="0" lvl="1" indent="-171450" algn="l" defTabSz="4572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lang="en-AU" baseline="0" dirty="0"/>
              <a:t>Antifungals</a:t>
            </a:r>
          </a:p>
          <a:p>
            <a:pPr marL="628650" marR="0" lvl="1" indent="-171450" algn="l" defTabSz="4572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lang="en-AU" baseline="0" dirty="0"/>
              <a:t>Antivirals</a:t>
            </a:r>
          </a:p>
          <a:p>
            <a:pPr marL="628650" marR="0" lvl="1" indent="-171450" algn="l" defTabSz="4572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lang="en-AU" baseline="0" dirty="0" err="1"/>
              <a:t>Antiparasitics</a:t>
            </a:r>
            <a:r>
              <a:rPr lang="en-AU" baseline="0" dirty="0"/>
              <a:t>.</a:t>
            </a:r>
          </a:p>
          <a:p>
            <a:pPr marL="2857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AU" baseline="0" dirty="0"/>
              <a:t>Antibiotics are medicines which treat infections caused by bacteria. It is important to know that antibiotics do not work on infections caused by viruses</a:t>
            </a:r>
          </a:p>
          <a:p>
            <a:endParaRPr lang="en-US" sz="900" dirty="0"/>
          </a:p>
          <a:p>
            <a:r>
              <a:rPr lang="en-AU" dirty="0"/>
              <a:t>References:</a:t>
            </a:r>
          </a:p>
          <a:p>
            <a:r>
              <a:rPr lang="en-AU" dirty="0"/>
              <a:t>https://www.safetyandquality.gov.au/clinical-topics/antimicrobial-stewardship </a:t>
            </a:r>
          </a:p>
        </p:txBody>
      </p:sp>
      <p:sp>
        <p:nvSpPr>
          <p:cNvPr id="4" name="Slide Number Placeholder 3"/>
          <p:cNvSpPr>
            <a:spLocks noGrp="1"/>
          </p:cNvSpPr>
          <p:nvPr>
            <p:ph type="sldNum" sz="quarter" idx="5"/>
          </p:nvPr>
        </p:nvSpPr>
        <p:spPr/>
        <p:txBody>
          <a:bodyPr/>
          <a:lstStyle/>
          <a:p>
            <a:fld id="{418B3C13-8830-4139-BEF1-7CD58A072009}" type="slidenum">
              <a:rPr lang="en-AU" smtClean="0"/>
              <a:t>4</a:t>
            </a:fld>
            <a:endParaRPr lang="en-AU"/>
          </a:p>
        </p:txBody>
      </p:sp>
    </p:spTree>
    <p:extLst>
      <p:ext uri="{BB962C8B-B14F-4D97-AF65-F5344CB8AC3E}">
        <p14:creationId xmlns:p14="http://schemas.microsoft.com/office/powerpoint/2010/main" val="390917806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kumimoji="0" lang="en-AU" sz="900" b="0" i="0" u="none" strike="noStrike" kern="1200" cap="none" spc="0" normalizeH="0" baseline="0" noProof="0" dirty="0">
                <a:ln>
                  <a:noFill/>
                </a:ln>
                <a:solidFill>
                  <a:prstClr val="black"/>
                </a:solidFill>
                <a:effectLst/>
                <a:uLnTx/>
                <a:uFillTx/>
              </a:rPr>
              <a:t>Antimicrobial resistance is one of the most significant challenges for the provision of safe, high-quality health services across the world and threatens our ability to treat common infections and perform life-saving procedures including cancer chemotherapy and surgeries</a:t>
            </a:r>
          </a:p>
          <a:p>
            <a:pPr marL="171450" marR="0" lvl="0" indent="-1714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AU" sz="900" b="0" i="0" u="none" strike="noStrike" kern="1200" cap="none" spc="0" normalizeH="0" baseline="0" noProof="0" dirty="0">
                <a:ln>
                  <a:noFill/>
                </a:ln>
                <a:solidFill>
                  <a:prstClr val="black"/>
                </a:solidFill>
                <a:effectLst/>
                <a:uLnTx/>
                <a:uFillTx/>
              </a:rPr>
              <a:t>The World Health Organization has declared it as one of the top global public health and development threats</a:t>
            </a:r>
          </a:p>
          <a:p>
            <a:pPr marL="0" marR="0" lvl="0" indent="0" algn="l" defTabSz="6858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AU" sz="900" b="0" i="0" u="none" strike="noStrike" kern="1200" cap="none" spc="0" normalizeH="0" baseline="0" noProof="0" dirty="0">
              <a:ln>
                <a:noFill/>
              </a:ln>
              <a:solidFill>
                <a:prstClr val="black"/>
              </a:solidFill>
              <a:effectLst/>
              <a:uLnTx/>
              <a:uFillTx/>
            </a:endParaRPr>
          </a:p>
          <a:p>
            <a:pPr marL="171450" indent="-171450">
              <a:buFont typeface="Arial" panose="020B0604020202020204" pitchFamily="34" charset="0"/>
              <a:buChar char="•"/>
            </a:pPr>
            <a:endParaRPr kumimoji="0" lang="en-AU" sz="900" b="0" i="0" u="none" strike="noStrike" kern="1200" cap="none" spc="0" normalizeH="0" baseline="0" noProof="0" dirty="0">
              <a:ln>
                <a:noFill/>
              </a:ln>
              <a:solidFill>
                <a:prstClr val="black"/>
              </a:solidFill>
              <a:effectLst/>
              <a:uLnTx/>
              <a:uFillTx/>
            </a:endParaRPr>
          </a:p>
          <a:p>
            <a:endParaRPr kumimoji="0" lang="en-AU" sz="900" b="0" i="0" u="none" strike="noStrike" kern="1200" cap="none" spc="0" normalizeH="0" baseline="0" noProof="0" dirty="0">
              <a:ln>
                <a:noFill/>
              </a:ln>
              <a:solidFill>
                <a:prstClr val="black"/>
              </a:solidFill>
              <a:effectLst/>
              <a:uLnTx/>
              <a:uFillTx/>
            </a:endParaRPr>
          </a:p>
          <a:p>
            <a:endParaRPr kumimoji="0" lang="en-AU" sz="900" b="0" i="0" u="none" strike="noStrike" kern="1200" cap="none" spc="0" normalizeH="0" baseline="0" noProof="0" dirty="0">
              <a:ln>
                <a:noFill/>
              </a:ln>
              <a:solidFill>
                <a:prstClr val="black"/>
              </a:solidFill>
              <a:effectLst/>
              <a:uLnTx/>
              <a:uFillTx/>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AU" sz="900" b="0" i="0" u="none" strike="noStrike" kern="1200" cap="none" spc="0" normalizeH="0" baseline="0" noProof="0" dirty="0">
              <a:ln>
                <a:noFill/>
              </a:ln>
              <a:solidFill>
                <a:prstClr val="black"/>
              </a:solidFill>
              <a:effectLst/>
              <a:uLnTx/>
              <a:uFillTx/>
            </a:endParaRPr>
          </a:p>
          <a:p>
            <a:endParaRPr lang="en-AU" dirty="0"/>
          </a:p>
        </p:txBody>
      </p:sp>
      <p:sp>
        <p:nvSpPr>
          <p:cNvPr id="4" name="Slide Number Placeholder 3"/>
          <p:cNvSpPr>
            <a:spLocks noGrp="1"/>
          </p:cNvSpPr>
          <p:nvPr>
            <p:ph type="sldNum" sz="quarter" idx="5"/>
          </p:nvPr>
        </p:nvSpPr>
        <p:spPr/>
        <p:txBody>
          <a:bodyPr/>
          <a:lstStyle/>
          <a:p>
            <a:fld id="{418B3C13-8830-4139-BEF1-7CD58A072009}" type="slidenum">
              <a:rPr lang="en-AU" smtClean="0"/>
              <a:t>5</a:t>
            </a:fld>
            <a:endParaRPr lang="en-AU"/>
          </a:p>
        </p:txBody>
      </p:sp>
    </p:spTree>
    <p:extLst>
      <p:ext uri="{BB962C8B-B14F-4D97-AF65-F5344CB8AC3E}">
        <p14:creationId xmlns:p14="http://schemas.microsoft.com/office/powerpoint/2010/main" val="44042213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AU" dirty="0"/>
              <a:t>Antimicrobial resistance occurs when bacteria, viruses, fungi and parasites develop resistance to an antimicrobial that was previously an effective treatment</a:t>
            </a:r>
          </a:p>
          <a:p>
            <a:pPr marL="171450" indent="-171450">
              <a:buFont typeface="Arial" panose="020B0604020202020204" pitchFamily="34" charset="0"/>
              <a:buChar char="•"/>
            </a:pPr>
            <a:r>
              <a:rPr lang="en-AU" dirty="0"/>
              <a:t>They develop natural defences</a:t>
            </a:r>
            <a:r>
              <a:rPr lang="en-AU" baseline="0" dirty="0"/>
              <a:t> against antibiotics and the antibiotic’s effectiveness to treat an infection decreases, reaching to a point where the antibiotic has no benefit at all</a:t>
            </a:r>
          </a:p>
          <a:p>
            <a:pPr marL="171450" indent="-171450">
              <a:buFont typeface="Arial" panose="020B0604020202020204" pitchFamily="34" charset="0"/>
              <a:buChar char="•"/>
            </a:pPr>
            <a:r>
              <a:rPr lang="en-AU" baseline="0" dirty="0"/>
              <a:t>Antimicrobial resistance occurs naturally through genetic changes in pathogens, but is accelerated by misuse and overuse of antimicrobials </a:t>
            </a:r>
          </a:p>
          <a:p>
            <a:pPr marL="171450" indent="-171450">
              <a:buFont typeface="Arial" panose="020B0604020202020204" pitchFamily="34" charset="0"/>
              <a:buChar char="•"/>
            </a:pPr>
            <a:r>
              <a:rPr lang="en-AU" dirty="0"/>
              <a:t>New challenges in infection control resulting from more complex health care (for example, outpatient chemotherapy) and increasing domestic and international</a:t>
            </a:r>
            <a:r>
              <a:rPr lang="en-AU" baseline="0" dirty="0"/>
              <a:t> </a:t>
            </a:r>
            <a:r>
              <a:rPr lang="en-AU" dirty="0"/>
              <a:t>travel have increased the spread of resistant bacteria both between</a:t>
            </a:r>
            <a:r>
              <a:rPr lang="en-AU" baseline="0" dirty="0"/>
              <a:t> individuals and between countries</a:t>
            </a:r>
            <a:r>
              <a:rPr lang="en-AU" dirty="0"/>
              <a:t>. </a:t>
            </a:r>
          </a:p>
          <a:p>
            <a:pPr marL="171450" indent="-171450">
              <a:buFont typeface="Arial" panose="020B0604020202020204" pitchFamily="34" charset="0"/>
              <a:buChar char="•"/>
            </a:pPr>
            <a:r>
              <a:rPr lang="en-AU" sz="1200" dirty="0"/>
              <a:t>When patients have longer hospital stays, this may increase the chance of patients acquiring resistant organisms from other patients. </a:t>
            </a:r>
          </a:p>
          <a:p>
            <a:endParaRPr lang="en-AU" dirty="0"/>
          </a:p>
        </p:txBody>
      </p:sp>
      <p:sp>
        <p:nvSpPr>
          <p:cNvPr id="4" name="Slide Number Placeholder 3"/>
          <p:cNvSpPr>
            <a:spLocks noGrp="1"/>
          </p:cNvSpPr>
          <p:nvPr>
            <p:ph type="sldNum" sz="quarter" idx="5"/>
          </p:nvPr>
        </p:nvSpPr>
        <p:spPr/>
        <p:txBody>
          <a:bodyPr/>
          <a:lstStyle/>
          <a:p>
            <a:fld id="{418B3C13-8830-4139-BEF1-7CD58A072009}" type="slidenum">
              <a:rPr lang="en-AU" smtClean="0"/>
              <a:t>6</a:t>
            </a:fld>
            <a:endParaRPr lang="en-AU"/>
          </a:p>
        </p:txBody>
      </p:sp>
    </p:spTree>
    <p:extLst>
      <p:ext uri="{BB962C8B-B14F-4D97-AF65-F5344CB8AC3E}">
        <p14:creationId xmlns:p14="http://schemas.microsoft.com/office/powerpoint/2010/main" val="99897004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AU" sz="900" dirty="0"/>
              <a:t>The Lancet recently published the ‘</a:t>
            </a:r>
            <a:r>
              <a:rPr lang="en-AU" b="0" i="0" dirty="0">
                <a:solidFill>
                  <a:srgbClr val="212121"/>
                </a:solidFill>
                <a:effectLst/>
                <a:latin typeface="Trebuchet MS" panose="020B0603020202020204" pitchFamily="34" charset="0"/>
              </a:rPr>
              <a:t>Global burden of bacterial antimicrobial resistance 1990-2021: a systematic analysis with forecasts to 2050’</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AU" b="0" i="0" dirty="0">
                <a:solidFill>
                  <a:srgbClr val="212121"/>
                </a:solidFill>
                <a:effectLst/>
                <a:latin typeface="Trebuchet MS" panose="020B0603020202020204" pitchFamily="34" charset="0"/>
              </a:rPr>
              <a:t>The study estimated, that in 2021, there were 1.14 million deaths attributable to bacterial AMR and 4.71 million associated with bacterial AMR</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AU" b="0" i="0" dirty="0">
                <a:solidFill>
                  <a:srgbClr val="212121"/>
                </a:solidFill>
                <a:effectLst/>
                <a:latin typeface="Trebuchet MS" panose="020B0603020202020204" pitchFamily="34" charset="0"/>
              </a:rPr>
              <a:t>It is predicted that by 2050, there will be 1.91 million deaths attributable to AMR and 8.22 million deaths associated with AMR could occur globally each year</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AU" b="0" i="0" dirty="0">
                <a:solidFill>
                  <a:srgbClr val="212121"/>
                </a:solidFill>
                <a:effectLst/>
                <a:latin typeface="Trebuchet MS" panose="020B0603020202020204" pitchFamily="34" charset="0"/>
              </a:rPr>
              <a:t>Regions with the highest all-age AMR mortality forecasted in 2050 are south Asia, Latin America and the Caribbean</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AU" b="0" i="0" dirty="0">
                <a:solidFill>
                  <a:srgbClr val="212121"/>
                </a:solidFill>
                <a:effectLst/>
                <a:latin typeface="Trebuchet MS" panose="020B0603020202020204" pitchFamily="34" charset="0"/>
              </a:rPr>
              <a:t>The figure shows the number of deaths attributable and associated with AMR. The shading around the lines represents the 95% uncertainty interval and the vertical line is placed at 2021 to distinguish estimates from forecasts</a:t>
            </a:r>
          </a:p>
          <a:p>
            <a:endParaRPr lang="en-AU" dirty="0"/>
          </a:p>
          <a:p>
            <a:r>
              <a:rPr lang="en-AU" dirty="0"/>
              <a:t>References:</a:t>
            </a:r>
          </a:p>
          <a:p>
            <a:pPr marL="0" marR="0" lvl="0" indent="0" algn="l" defTabSz="914400" rtl="0" eaLnBrk="1" fontAlgn="auto" latinLnBrk="0" hangingPunct="1">
              <a:lnSpc>
                <a:spcPct val="100000"/>
              </a:lnSpc>
              <a:spcBef>
                <a:spcPts val="0"/>
              </a:spcBef>
              <a:spcAft>
                <a:spcPts val="0"/>
              </a:spcAft>
              <a:buClrTx/>
              <a:buSzTx/>
              <a:buFontTx/>
              <a:buNone/>
              <a:tabLst/>
              <a:defRPr/>
            </a:pPr>
            <a:r>
              <a:rPr lang="en-AU" sz="900" dirty="0"/>
              <a:t>https://www.thelancet.com/journals/lancet/article/PIIS0140-6736(24)01867-1/fulltext </a:t>
            </a:r>
          </a:p>
          <a:p>
            <a:endParaRPr lang="en-AU" dirty="0"/>
          </a:p>
        </p:txBody>
      </p:sp>
      <p:sp>
        <p:nvSpPr>
          <p:cNvPr id="4" name="Slide Number Placeholder 3"/>
          <p:cNvSpPr>
            <a:spLocks noGrp="1"/>
          </p:cNvSpPr>
          <p:nvPr>
            <p:ph type="sldNum" sz="quarter" idx="5"/>
          </p:nvPr>
        </p:nvSpPr>
        <p:spPr/>
        <p:txBody>
          <a:bodyPr/>
          <a:lstStyle/>
          <a:p>
            <a:fld id="{418B3C13-8830-4139-BEF1-7CD58A072009}" type="slidenum">
              <a:rPr lang="en-AU" smtClean="0"/>
              <a:t>7</a:t>
            </a:fld>
            <a:endParaRPr lang="en-AU"/>
          </a:p>
        </p:txBody>
      </p:sp>
    </p:spTree>
    <p:extLst>
      <p:ext uri="{BB962C8B-B14F-4D97-AF65-F5344CB8AC3E}">
        <p14:creationId xmlns:p14="http://schemas.microsoft.com/office/powerpoint/2010/main" val="366112577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AU" sz="900" b="0" i="0" u="none" strike="noStrike" kern="1200" cap="none" spc="0" normalizeH="0" baseline="0" noProof="0" dirty="0">
                <a:ln>
                  <a:noFill/>
                </a:ln>
                <a:solidFill>
                  <a:prstClr val="black"/>
                </a:solidFill>
                <a:effectLst/>
                <a:uLnTx/>
                <a:uFillTx/>
              </a:rPr>
              <a:t>Antimicrobial resistance has direct effects on patient care and creates a set of critical ongoing challenges to health service delivery</a:t>
            </a:r>
          </a:p>
          <a:p>
            <a:pPr marL="171450" marR="0" lvl="0" indent="-1714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AU" sz="900" b="0" i="0" u="none" strike="noStrike" kern="1200" cap="none" spc="0" normalizeH="0" baseline="0" noProof="0" dirty="0">
                <a:ln>
                  <a:noFill/>
                </a:ln>
                <a:solidFill>
                  <a:prstClr val="black"/>
                </a:solidFill>
                <a:effectLst/>
                <a:uLnTx/>
                <a:uFillTx/>
              </a:rPr>
              <a:t>AMR infections are difficult to treat; this can mean longer hospital stays and longer recovery times </a:t>
            </a:r>
          </a:p>
          <a:p>
            <a:pPr marL="171450" marR="0" lvl="0" indent="-1714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AU" sz="900" b="0" i="0" u="none" strike="noStrike" kern="1200" cap="none" spc="0" normalizeH="0" baseline="0" noProof="0" dirty="0">
                <a:ln>
                  <a:noFill/>
                </a:ln>
                <a:solidFill>
                  <a:prstClr val="black"/>
                </a:solidFill>
                <a:effectLst/>
                <a:uLnTx/>
                <a:uFillTx/>
              </a:rPr>
              <a:t>Sometimes, they are even impossible to treat, severe infections caused by bacteria that do not respond to available ‘last-line’ antimicrobials (including antibiotics) can result in septicaemia and death</a:t>
            </a:r>
          </a:p>
          <a:p>
            <a:pPr marL="171450" marR="0" lvl="0" indent="-1714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AU" sz="900" b="0" i="0" u="none" strike="noStrike" kern="1200" cap="none" spc="0" normalizeH="0" baseline="0" noProof="0" dirty="0">
                <a:ln>
                  <a:noFill/>
                </a:ln>
                <a:solidFill>
                  <a:prstClr val="black"/>
                </a:solidFill>
                <a:effectLst/>
                <a:uLnTx/>
                <a:uFillTx/>
              </a:rPr>
              <a:t>Antimicrobial resistance places a significant burden on patients, health service organisations and the health system. This burden can lead to productivity losses, increased health care costs and a rise in poverty</a:t>
            </a:r>
          </a:p>
          <a:p>
            <a:endParaRPr lang="en-AU" dirty="0"/>
          </a:p>
        </p:txBody>
      </p:sp>
      <p:sp>
        <p:nvSpPr>
          <p:cNvPr id="4" name="Slide Number Placeholder 3"/>
          <p:cNvSpPr>
            <a:spLocks noGrp="1"/>
          </p:cNvSpPr>
          <p:nvPr>
            <p:ph type="sldNum" sz="quarter" idx="5"/>
          </p:nvPr>
        </p:nvSpPr>
        <p:spPr/>
        <p:txBody>
          <a:bodyPr/>
          <a:lstStyle/>
          <a:p>
            <a:fld id="{418B3C13-8830-4139-BEF1-7CD58A072009}" type="slidenum">
              <a:rPr lang="en-AU" smtClean="0"/>
              <a:t>8</a:t>
            </a:fld>
            <a:endParaRPr lang="en-AU"/>
          </a:p>
        </p:txBody>
      </p:sp>
    </p:spTree>
    <p:extLst>
      <p:ext uri="{BB962C8B-B14F-4D97-AF65-F5344CB8AC3E}">
        <p14:creationId xmlns:p14="http://schemas.microsoft.com/office/powerpoint/2010/main" val="55346256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342900" rtl="0" eaLnBrk="1" fontAlgn="auto" latinLnBrk="0" hangingPunct="1">
              <a:lnSpc>
                <a:spcPct val="100000"/>
              </a:lnSpc>
              <a:spcBef>
                <a:spcPts val="750"/>
              </a:spcBef>
              <a:spcAft>
                <a:spcPts val="0"/>
              </a:spcAft>
              <a:buClrTx/>
              <a:buSzTx/>
              <a:buFont typeface="Arial" panose="020B0604020202020204" pitchFamily="34" charset="0"/>
              <a:buChar char="•"/>
              <a:tabLst/>
              <a:defRPr/>
            </a:pPr>
            <a:r>
              <a:rPr lang="en-AU" baseline="0" dirty="0"/>
              <a:t>So why can’t new antibiotics be developed to tackle resistance? Well, they can but there are reasons why this is a very slow and complex process</a:t>
            </a:r>
          </a:p>
          <a:p>
            <a:pPr marL="171450" marR="0" lvl="0" indent="-171450" algn="l" defTabSz="342900" rtl="0" eaLnBrk="1" fontAlgn="auto" latinLnBrk="0" hangingPunct="1">
              <a:lnSpc>
                <a:spcPct val="100000"/>
              </a:lnSpc>
              <a:spcBef>
                <a:spcPts val="750"/>
              </a:spcBef>
              <a:spcAft>
                <a:spcPts val="0"/>
              </a:spcAft>
              <a:buClrTx/>
              <a:buSzTx/>
              <a:buFont typeface="Arial" panose="020B0604020202020204" pitchFamily="34" charset="0"/>
              <a:buChar char="•"/>
              <a:tabLst/>
              <a:defRPr/>
            </a:pPr>
            <a:r>
              <a:rPr lang="en-AU" baseline="0" dirty="0"/>
              <a:t>Many </a:t>
            </a:r>
            <a:r>
              <a:rPr lang="en-AU" dirty="0"/>
              <a:t>pharmaceutical companies </a:t>
            </a:r>
            <a:r>
              <a:rPr lang="en-AU" baseline="0" dirty="0"/>
              <a:t>have stopped developing antibiotics over the last 20 years, resulting in very few new antibiotics being developed and released onto the market</a:t>
            </a:r>
          </a:p>
          <a:p>
            <a:pPr marL="171450" marR="0" lvl="0" indent="-171450" algn="l" defTabSz="342900" rtl="0" eaLnBrk="1" fontAlgn="auto" latinLnBrk="0" hangingPunct="1">
              <a:lnSpc>
                <a:spcPct val="100000"/>
              </a:lnSpc>
              <a:spcBef>
                <a:spcPts val="750"/>
              </a:spcBef>
              <a:spcAft>
                <a:spcPts val="0"/>
              </a:spcAft>
              <a:buClrTx/>
              <a:buSzTx/>
              <a:buFont typeface="Arial" panose="020B0604020202020204" pitchFamily="34" charset="0"/>
              <a:buChar char="•"/>
              <a:tabLst/>
              <a:defRPr/>
            </a:pPr>
            <a:r>
              <a:rPr lang="en-AU" baseline="0" dirty="0"/>
              <a:t>Antibiotics are extremely expensive and resource-intensive to develop</a:t>
            </a:r>
          </a:p>
          <a:p>
            <a:pPr marL="171450" marR="0" lvl="0" indent="-171450" algn="l" defTabSz="342900" rtl="0" eaLnBrk="1" fontAlgn="auto" latinLnBrk="0" hangingPunct="1">
              <a:lnSpc>
                <a:spcPct val="100000"/>
              </a:lnSpc>
              <a:spcBef>
                <a:spcPts val="750"/>
              </a:spcBef>
              <a:spcAft>
                <a:spcPts val="0"/>
              </a:spcAft>
              <a:buClrTx/>
              <a:buSzTx/>
              <a:buFont typeface="Arial" panose="020B0604020202020204" pitchFamily="34" charset="0"/>
              <a:buChar char="•"/>
              <a:tabLst/>
              <a:defRPr/>
            </a:pPr>
            <a:r>
              <a:rPr lang="en-AU" sz="900" b="0" i="0" u="none" strike="noStrike" kern="1200" baseline="0" dirty="0">
                <a:solidFill>
                  <a:schemeClr val="tx1"/>
                </a:solidFill>
                <a:latin typeface="Trebuchet MS Regular" panose="020B0603020202020204" pitchFamily="34" charset="0"/>
                <a:ea typeface="+mn-ea"/>
                <a:cs typeface="+mn-cs"/>
              </a:rPr>
              <a:t>The World Health Organization reviewed the publicly available information on the current clinical development pipeline of antimicrobial agents. </a:t>
            </a:r>
            <a:r>
              <a:rPr lang="en-AU" dirty="0"/>
              <a:t>T</a:t>
            </a:r>
            <a:r>
              <a:rPr lang="en-AU" sz="900" b="0" i="0" u="none" strike="noStrike" kern="1200" baseline="0" dirty="0">
                <a:solidFill>
                  <a:schemeClr val="tx1"/>
                </a:solidFill>
                <a:latin typeface="Trebuchet MS Regular" panose="020B0603020202020204" pitchFamily="34" charset="0"/>
                <a:ea typeface="+mn-ea"/>
                <a:cs typeface="+mn-cs"/>
              </a:rPr>
              <a:t>heir review showed the current clinical pipeline is still insufficient to mitigate the threat of antimicrobial resistance (particularly Gram-negative</a:t>
            </a:r>
            <a:r>
              <a:rPr lang="en-AU" sz="900" b="0" i="0" u="none" strike="noStrike" kern="1200" dirty="0">
                <a:solidFill>
                  <a:schemeClr val="tx1"/>
                </a:solidFill>
                <a:latin typeface="Trebuchet MS Regular" panose="020B0603020202020204" pitchFamily="34" charset="0"/>
                <a:ea typeface="+mn-ea"/>
                <a:cs typeface="+mn-cs"/>
              </a:rPr>
              <a:t> bacteria and TB</a:t>
            </a:r>
            <a:r>
              <a:rPr lang="en-AU" sz="900" b="0" i="0" u="none" strike="noStrike" kern="1200" baseline="0" dirty="0">
                <a:solidFill>
                  <a:schemeClr val="tx1"/>
                </a:solidFill>
                <a:latin typeface="Trebuchet MS Regular" panose="020B0603020202020204" pitchFamily="34" charset="0"/>
                <a:ea typeface="+mn-ea"/>
                <a:cs typeface="+mn-cs"/>
              </a:rPr>
              <a:t>). And m</a:t>
            </a:r>
            <a:r>
              <a:rPr lang="en-AU" dirty="0"/>
              <a:t>ost agents in the pipeline are modifications of existing antibiotic classes – therefore they</a:t>
            </a:r>
            <a:r>
              <a:rPr lang="en-AU" baseline="0" dirty="0"/>
              <a:t> are only </a:t>
            </a:r>
            <a:r>
              <a:rPr lang="en-AU" dirty="0"/>
              <a:t>short-term solutions as they usually cannot overcome multiple existing resistance mechanisms. View the current antibacterial products in clinical development for bacterial priority pathogens here: https://www.who.int/observatories/global-observatory-on-health-research-and-development/monitoring/antibacterial-products-in-clinical-development-for-priority-pathogens</a:t>
            </a:r>
          </a:p>
          <a:p>
            <a:pPr marL="171450" marR="0" lvl="0" indent="-171450" algn="l" defTabSz="342900" rtl="0" eaLnBrk="1" fontAlgn="auto" latinLnBrk="0" hangingPunct="1">
              <a:lnSpc>
                <a:spcPct val="100000"/>
              </a:lnSpc>
              <a:spcBef>
                <a:spcPts val="750"/>
              </a:spcBef>
              <a:spcAft>
                <a:spcPts val="0"/>
              </a:spcAft>
              <a:buClrTx/>
              <a:buSzTx/>
              <a:buFont typeface="Arial" panose="020B0604020202020204" pitchFamily="34" charset="0"/>
              <a:buChar char="•"/>
              <a:tabLst/>
              <a:defRPr/>
            </a:pPr>
            <a:r>
              <a:rPr lang="en-AU" dirty="0"/>
              <a:t>In 2011, there were only 27 new antibiotics in clinical development against priority pathogens, down from 31 products in 2017. </a:t>
            </a:r>
            <a:r>
              <a:rPr lang="en-AU" b="0" i="0" dirty="0">
                <a:solidFill>
                  <a:srgbClr val="1F1F1F"/>
                </a:solidFill>
                <a:effectLst/>
                <a:latin typeface="Google Sans"/>
              </a:rPr>
              <a:t>Although the number of antibacterial agents in the clinical pipeline increased from </a:t>
            </a:r>
            <a:r>
              <a:rPr lang="en-AU" b="0" i="0" dirty="0">
                <a:solidFill>
                  <a:srgbClr val="040C28"/>
                </a:solidFill>
                <a:effectLst/>
                <a:latin typeface="Google Sans"/>
              </a:rPr>
              <a:t>80 in 2021 to 97 in 2023</a:t>
            </a:r>
            <a:r>
              <a:rPr lang="en-AU" b="0" i="0" dirty="0">
                <a:solidFill>
                  <a:srgbClr val="1F1F1F"/>
                </a:solidFill>
                <a:effectLst/>
                <a:latin typeface="Google Sans"/>
              </a:rPr>
              <a:t>, there is a pressing need for new, innovative agents for serious infections and to replace those becoming ineffective due to widespread use</a:t>
            </a:r>
            <a:endParaRPr lang="en-AU" dirty="0"/>
          </a:p>
          <a:p>
            <a:pPr marL="0" indent="0">
              <a:buFont typeface="Arial" pitchFamily="34" charset="0"/>
              <a:buNone/>
            </a:pPr>
            <a:endParaRPr lang="en-AU" dirty="0"/>
          </a:p>
          <a:p>
            <a:pPr marL="0" indent="0">
              <a:buFont typeface="Arial" pitchFamily="34" charset="0"/>
              <a:buNone/>
            </a:pPr>
            <a:r>
              <a:rPr lang="en-AU" dirty="0"/>
              <a:t>References:</a:t>
            </a:r>
          </a:p>
          <a:p>
            <a:pPr marL="0" indent="0">
              <a:buFont typeface="Arial" pitchFamily="34" charset="0"/>
              <a:buNone/>
            </a:pPr>
            <a:r>
              <a:rPr lang="en-AU" dirty="0"/>
              <a:t>https://www.who.int/news/item/22-06-2022-22-06-2022-lack-of-innovation-set-to-undermine-antibiotic-performance-and-health-gains  </a:t>
            </a:r>
          </a:p>
          <a:p>
            <a:pPr marL="0" indent="0">
              <a:buFont typeface="Arial" pitchFamily="34" charset="0"/>
              <a:buNone/>
            </a:pPr>
            <a:endParaRPr lang="en-AU" dirty="0"/>
          </a:p>
          <a:p>
            <a:pPr marL="0" indent="0">
              <a:buFont typeface="Arial" pitchFamily="34" charset="0"/>
              <a:buNone/>
            </a:pPr>
            <a:r>
              <a:rPr lang="en-AU" dirty="0"/>
              <a:t>https://www.reactgroup.org/toolbox/understand/how-did-we-end-up-here/few-antibiotics-under-development/ </a:t>
            </a:r>
          </a:p>
          <a:p>
            <a:pPr marL="0" indent="0">
              <a:buFont typeface="Arial" pitchFamily="34" charset="0"/>
              <a:buNone/>
            </a:pPr>
            <a:endParaRPr lang="en-AU" dirty="0"/>
          </a:p>
          <a:p>
            <a:pPr marL="0" indent="0">
              <a:buFont typeface="Arial" pitchFamily="34" charset="0"/>
              <a:buNone/>
            </a:pPr>
            <a:r>
              <a:rPr lang="en-AU" dirty="0"/>
              <a:t>https://www.who.int/news/item/14-06-2024-who-releases-report-on-state-of-development-of-antibacterials#:~:text=Although%20the%20number%20of%20antibacterial,ineffective%20due%20to%20widespread%20use. </a:t>
            </a:r>
          </a:p>
          <a:p>
            <a:endParaRPr lang="en-AU" dirty="0"/>
          </a:p>
        </p:txBody>
      </p:sp>
      <p:sp>
        <p:nvSpPr>
          <p:cNvPr id="4" name="Slide Number Placeholder 3"/>
          <p:cNvSpPr>
            <a:spLocks noGrp="1"/>
          </p:cNvSpPr>
          <p:nvPr>
            <p:ph type="sldNum" sz="quarter" idx="5"/>
          </p:nvPr>
        </p:nvSpPr>
        <p:spPr/>
        <p:txBody>
          <a:bodyPr/>
          <a:lstStyle/>
          <a:p>
            <a:fld id="{418B3C13-8830-4139-BEF1-7CD58A072009}" type="slidenum">
              <a:rPr lang="en-AU" smtClean="0"/>
              <a:t>9</a:t>
            </a:fld>
            <a:endParaRPr lang="en-AU"/>
          </a:p>
        </p:txBody>
      </p:sp>
    </p:spTree>
    <p:extLst>
      <p:ext uri="{BB962C8B-B14F-4D97-AF65-F5344CB8AC3E}">
        <p14:creationId xmlns:p14="http://schemas.microsoft.com/office/powerpoint/2010/main" val="270876003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AU" dirty="0"/>
              <a:t>The Australian Government released the National Antimicrobial Resistance Strategy in 2020 which sets a 20-year vision to reduce the emergence and spread of AMR. The strategy sets out key objectives and priority areas for action. </a:t>
            </a:r>
          </a:p>
          <a:p>
            <a:endParaRPr lang="en-AU" dirty="0"/>
          </a:p>
          <a:p>
            <a:r>
              <a:rPr lang="en-AU" sz="900" b="0" i="0" kern="1200" dirty="0">
                <a:solidFill>
                  <a:schemeClr val="tx1"/>
                </a:solidFill>
                <a:effectLst/>
                <a:latin typeface="Trebuchet MS Regular" panose="020B0603020202020204" pitchFamily="34" charset="0"/>
                <a:ea typeface="+mn-ea"/>
                <a:cs typeface="+mn-cs"/>
              </a:rPr>
              <a:t>References:</a:t>
            </a:r>
          </a:p>
          <a:p>
            <a:pPr marL="0" marR="0" lvl="0" indent="0" algn="l" defTabSz="914400" rtl="0" eaLnBrk="1" fontAlgn="auto" latinLnBrk="0" hangingPunct="1">
              <a:lnSpc>
                <a:spcPct val="100000"/>
              </a:lnSpc>
              <a:spcBef>
                <a:spcPts val="0"/>
              </a:spcBef>
              <a:spcAft>
                <a:spcPts val="0"/>
              </a:spcAft>
              <a:buClrTx/>
              <a:buSzTx/>
              <a:buFontTx/>
              <a:buNone/>
              <a:tabLst/>
              <a:defRPr/>
            </a:pPr>
            <a:r>
              <a:rPr lang="en-AU" sz="900" dirty="0">
                <a:hlinkClick r:id="rId3"/>
              </a:rPr>
              <a:t>https://www.amr.gov.au/resources/australias-national-antimicrobial-resistance-strategy-2020-and-beyond</a:t>
            </a:r>
            <a:endParaRPr lang="en-AU" sz="900" dirty="0"/>
          </a:p>
          <a:p>
            <a:endParaRPr lang="en-AU" dirty="0"/>
          </a:p>
        </p:txBody>
      </p:sp>
      <p:sp>
        <p:nvSpPr>
          <p:cNvPr id="4" name="Slide Number Placeholder 3"/>
          <p:cNvSpPr>
            <a:spLocks noGrp="1"/>
          </p:cNvSpPr>
          <p:nvPr>
            <p:ph type="sldNum" sz="quarter" idx="5"/>
          </p:nvPr>
        </p:nvSpPr>
        <p:spPr/>
        <p:txBody>
          <a:bodyPr/>
          <a:lstStyle/>
          <a:p>
            <a:fld id="{418B3C13-8830-4139-BEF1-7CD58A072009}" type="slidenum">
              <a:rPr lang="en-AU" smtClean="0"/>
              <a:t>10</a:t>
            </a:fld>
            <a:endParaRPr lang="en-AU"/>
          </a:p>
        </p:txBody>
      </p:sp>
    </p:spTree>
    <p:extLst>
      <p:ext uri="{BB962C8B-B14F-4D97-AF65-F5344CB8AC3E}">
        <p14:creationId xmlns:p14="http://schemas.microsoft.com/office/powerpoint/2010/main" val="14576049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AU" dirty="0"/>
              <a:t>The Antimicrobial Use and Resistance in Australia (AURA) surveillance program was established by the Commission in 2014 and is funded and coordinated by the Australian Centre for Disease Control (CDC). The program supports the implementation of Australia’s National AMR Strategy – 2020 and Beyond</a:t>
            </a:r>
          </a:p>
          <a:p>
            <a:pPr marL="0" indent="0">
              <a:buFont typeface="Arial" panose="020B0604020202020204" pitchFamily="34" charset="0"/>
              <a:buNone/>
            </a:pPr>
            <a:endParaRPr lang="en-AU" dirty="0"/>
          </a:p>
          <a:p>
            <a:pPr marL="171450" indent="-171450">
              <a:buFont typeface="Arial" panose="020B0604020202020204" pitchFamily="34" charset="0"/>
              <a:buChar char="•"/>
            </a:pPr>
            <a:r>
              <a:rPr lang="en-AU" dirty="0"/>
              <a:t>The Commission developed the first five national reports on data from across the AURA surveillance program, which are now led by the CDC. These reports provide comprehensive data and analyses on patterns and trends in antimicrobial use and appropriateness and AMR in Australian acute and community healthcare settings. The reports can be used by policy makers, health service organisations and clinicians to review trends and identify priorities for patient safety and quality improvement.</a:t>
            </a:r>
          </a:p>
          <a:p>
            <a:pPr marL="171450" indent="-171450">
              <a:buFont typeface="Arial" panose="020B0604020202020204" pitchFamily="34" charset="0"/>
              <a:buChar char="•"/>
            </a:pPr>
            <a:endParaRPr lang="en-AU" dirty="0"/>
          </a:p>
          <a:p>
            <a:pPr marL="0" indent="0">
              <a:buFont typeface="Arial" panose="020B0604020202020204" pitchFamily="34" charset="0"/>
              <a:buNone/>
            </a:pPr>
            <a:r>
              <a:rPr lang="en-AU" dirty="0"/>
              <a:t>The Commission’s AURA Project currently coordinates and reports on two elements of the AURA surveillance program:</a:t>
            </a:r>
          </a:p>
          <a:p>
            <a:pPr marL="171450" indent="-171450">
              <a:buFont typeface="Arial" panose="020B0604020202020204" pitchFamily="34" charset="0"/>
              <a:buChar char="•"/>
            </a:pPr>
            <a:r>
              <a:rPr lang="en-AU" dirty="0"/>
              <a:t>APAS: Australian Passive AMR Surveillance collects data on routine antimicrobial susceptibility testing results which are contributed by public and private pathology services Australia. APAS data provides information on trends in antimicrobial resistances across Australia. </a:t>
            </a:r>
          </a:p>
          <a:p>
            <a:pPr marL="171450" indent="-171450">
              <a:buFont typeface="Arial" panose="020B0604020202020204" pitchFamily="34" charset="0"/>
              <a:buChar char="•"/>
            </a:pPr>
            <a:r>
              <a:rPr lang="en-AU" dirty="0"/>
              <a:t>CARAlert: The National Alert System for Critical Antimicrobial Resistances monitors organisms with critical resistance to last-line antimicrobials (CARs) in Australia. Participating laboratories voluntarily submit data when they confirm CARs in isolates that are either specimens taken to guide clinical diagnosis or as a screen for infection prevention and control purposes.</a:t>
            </a:r>
          </a:p>
          <a:p>
            <a:pPr marL="171450" indent="-171450">
              <a:buFont typeface="Arial" panose="020B0604020202020204" pitchFamily="34" charset="0"/>
              <a:buChar char="•"/>
            </a:pPr>
            <a:endParaRPr lang="en-AU" dirty="0"/>
          </a:p>
          <a:p>
            <a:pPr marL="171450" indent="-171450">
              <a:buFont typeface="Arial" panose="020B0604020202020204" pitchFamily="34" charset="0"/>
              <a:buChar char="•"/>
            </a:pPr>
            <a:r>
              <a:rPr lang="en-AU" dirty="0"/>
              <a:t>The Commission previously reported on community antimicrobial use with data from the Pharmaceutical Benefits Scheme and Repatriation Pharmaceutical Benefits Scheme and MedicineInsight program, which show volume and patterns of antimicrobial prescribing in the community. </a:t>
            </a:r>
          </a:p>
          <a:p>
            <a:pPr marL="171450" indent="-171450">
              <a:buFont typeface="Arial" panose="020B0604020202020204" pitchFamily="34" charset="0"/>
              <a:buChar char="•"/>
            </a:pPr>
            <a:endParaRPr lang="en-AU" dirty="0"/>
          </a:p>
          <a:p>
            <a:pPr marL="171450" indent="-171450">
              <a:buFont typeface="Arial" panose="020B0604020202020204" pitchFamily="34" charset="0"/>
              <a:buChar char="•"/>
            </a:pPr>
            <a:r>
              <a:rPr lang="en-AU" dirty="0"/>
              <a:t>The following slides present a summary of key findings and trends for the latest AURA reports.</a:t>
            </a:r>
          </a:p>
          <a:p>
            <a:endParaRPr lang="en-AU" dirty="0"/>
          </a:p>
        </p:txBody>
      </p:sp>
      <p:sp>
        <p:nvSpPr>
          <p:cNvPr id="4" name="Slide Number Placeholder 3"/>
          <p:cNvSpPr>
            <a:spLocks noGrp="1"/>
          </p:cNvSpPr>
          <p:nvPr>
            <p:ph type="sldNum" sz="quarter" idx="5"/>
          </p:nvPr>
        </p:nvSpPr>
        <p:spPr/>
        <p:txBody>
          <a:bodyPr/>
          <a:lstStyle/>
          <a:p>
            <a:fld id="{418B3C13-8830-4139-BEF1-7CD58A072009}" type="slidenum">
              <a:rPr lang="en-AU" smtClean="0"/>
              <a:t>11</a:t>
            </a:fld>
            <a:endParaRPr lang="en-AU"/>
          </a:p>
        </p:txBody>
      </p:sp>
    </p:spTree>
    <p:extLst>
      <p:ext uri="{BB962C8B-B14F-4D97-AF65-F5344CB8AC3E}">
        <p14:creationId xmlns:p14="http://schemas.microsoft.com/office/powerpoint/2010/main" val="200022072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AU" sz="900" dirty="0"/>
              <a:t>In 2025, the Commission published two publicly-accessible and interactive dashboards for AURA data, which have since been updated with new data.</a:t>
            </a:r>
          </a:p>
          <a:p>
            <a:pPr marL="171450" marR="0" lvl="0" indent="-1714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AU" sz="900" dirty="0"/>
          </a:p>
          <a:p>
            <a:pPr marL="171450" marR="0" lvl="0" indent="-1714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AU" sz="900" dirty="0"/>
              <a:t>The </a:t>
            </a:r>
            <a:r>
              <a:rPr lang="en-AU" sz="900" b="1" dirty="0"/>
              <a:t>APAS Data Explorer </a:t>
            </a:r>
            <a:r>
              <a:rPr lang="en-AU" sz="900" dirty="0"/>
              <a:t>provides an interactive way to view the distribution of antimicrobial resistance (AMR) across Australia. The dashboard offers dynamic map-based visualisations data on: </a:t>
            </a:r>
          </a:p>
          <a:p>
            <a:pPr marL="514350" lvl="1" indent="-171450">
              <a:buFont typeface="Courier New" panose="02070309020205020404" pitchFamily="49" charset="0"/>
              <a:buChar char="o"/>
            </a:pPr>
            <a:r>
              <a:rPr lang="en-AU" sz="900" dirty="0"/>
              <a:t>Methicillin resistance in </a:t>
            </a:r>
            <a:r>
              <a:rPr lang="en-AU" sz="900" i="1" dirty="0"/>
              <a:t>Staphylococcus aureus</a:t>
            </a:r>
          </a:p>
          <a:p>
            <a:pPr marL="514350" lvl="1" indent="-171450">
              <a:buFont typeface="Courier New" panose="02070309020205020404" pitchFamily="49" charset="0"/>
              <a:buChar char="o"/>
            </a:pPr>
            <a:r>
              <a:rPr lang="en-AU" sz="900" dirty="0"/>
              <a:t>Ciprofloxacin resistance in </a:t>
            </a:r>
            <a:r>
              <a:rPr lang="en-AU" sz="900" i="1" dirty="0"/>
              <a:t>Escherichia coli</a:t>
            </a:r>
          </a:p>
          <a:p>
            <a:pPr marL="514350" lvl="1" indent="-171450">
              <a:buFont typeface="Courier New" panose="02070309020205020404" pitchFamily="49" charset="0"/>
              <a:buChar char="o"/>
            </a:pPr>
            <a:r>
              <a:rPr lang="en-AU" sz="900" dirty="0"/>
              <a:t>Vancomycin resistance in </a:t>
            </a:r>
            <a:r>
              <a:rPr lang="en-AU" sz="900" i="1" dirty="0"/>
              <a:t>Enterococcus faecium</a:t>
            </a:r>
          </a:p>
          <a:p>
            <a:pPr marL="514350" marR="0" lvl="1" indent="-171450" algn="l" defTabSz="6858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lang="en-AU" sz="900" i="0" dirty="0"/>
              <a:t>Ceftriaxone or cefotaxime resistance in </a:t>
            </a:r>
            <a:r>
              <a:rPr lang="en-AU" sz="900" i="1" dirty="0"/>
              <a:t>Escherichia coli</a:t>
            </a:r>
          </a:p>
          <a:p>
            <a:pPr marL="514350" marR="0" lvl="1" indent="-171450" algn="l" defTabSz="6858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lang="en-AU" sz="900" i="0" dirty="0"/>
              <a:t>Ceftriaxone or cefotaxime resistance in  </a:t>
            </a:r>
            <a:r>
              <a:rPr lang="en-AU" sz="900" i="1" dirty="0"/>
              <a:t>Klebsiella pneumoniae.</a:t>
            </a:r>
            <a:endParaRPr lang="en-AU" sz="900" i="0" dirty="0"/>
          </a:p>
          <a:p>
            <a:pPr marL="514350" lvl="1" indent="-171450">
              <a:buFont typeface="Courier New" panose="02070309020205020404" pitchFamily="49" charset="0"/>
              <a:buChar char="o"/>
            </a:pPr>
            <a:endParaRPr lang="en-AU" sz="900" i="1" dirty="0"/>
          </a:p>
          <a:p>
            <a:pPr marL="171450" marR="0" lvl="0" indent="-1714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AU" sz="900" dirty="0"/>
              <a:t>The </a:t>
            </a:r>
            <a:r>
              <a:rPr lang="en-AU" sz="900" b="1" dirty="0"/>
              <a:t>CARAlert Data Explorer </a:t>
            </a:r>
            <a:r>
              <a:rPr lang="en-AU" sz="900" dirty="0"/>
              <a:t>is an interactive dashboard that delivers insights into critical antimicrobial resistances (CARs) across Australia. It offers customised analytics and trend tracking and complements CARAlert data updates and annual reports.</a:t>
            </a:r>
          </a:p>
          <a:p>
            <a:pPr marL="171450" lvl="0" indent="-171450">
              <a:buFont typeface="Arial" panose="020B0604020202020204" pitchFamily="34" charset="0"/>
              <a:buChar char="•"/>
            </a:pPr>
            <a:endParaRPr lang="en-AU" sz="900" i="1" dirty="0"/>
          </a:p>
          <a:p>
            <a:endParaRPr lang="en-AU" dirty="0"/>
          </a:p>
        </p:txBody>
      </p:sp>
      <p:sp>
        <p:nvSpPr>
          <p:cNvPr id="4" name="Slide Number Placeholder 3"/>
          <p:cNvSpPr>
            <a:spLocks noGrp="1"/>
          </p:cNvSpPr>
          <p:nvPr>
            <p:ph type="sldNum" sz="quarter" idx="5"/>
          </p:nvPr>
        </p:nvSpPr>
        <p:spPr/>
        <p:txBody>
          <a:bodyPr/>
          <a:lstStyle/>
          <a:p>
            <a:fld id="{418B3C13-8830-4139-BEF1-7CD58A072009}" type="slidenum">
              <a:rPr lang="en-AU" smtClean="0"/>
              <a:t>12</a:t>
            </a:fld>
            <a:endParaRPr lang="en-AU"/>
          </a:p>
        </p:txBody>
      </p:sp>
    </p:spTree>
    <p:extLst>
      <p:ext uri="{BB962C8B-B14F-4D97-AF65-F5344CB8AC3E}">
        <p14:creationId xmlns:p14="http://schemas.microsoft.com/office/powerpoint/2010/main" val="317110524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AU" dirty="0"/>
              <a:t>The APAS: An update of resistance trends in multidrug-resistant organisms – 2006 to 2023 report was published in July 2024 and provides analyses of data captured from 2006 to 2023</a:t>
            </a:r>
          </a:p>
          <a:p>
            <a:pPr marL="171450" indent="-171450">
              <a:buFont typeface="Arial" panose="020B0604020202020204" pitchFamily="34" charset="0"/>
              <a:buChar char="•"/>
            </a:pPr>
            <a:r>
              <a:rPr lang="en-AU" dirty="0"/>
              <a:t>The MROs included in this report include vancomycin resistant </a:t>
            </a:r>
            <a:r>
              <a:rPr lang="en-AU" i="1" dirty="0"/>
              <a:t>Enterococcus faecium </a:t>
            </a:r>
            <a:r>
              <a:rPr lang="en-AU" dirty="0"/>
              <a:t>(VRE), fluroquinolone resistance in </a:t>
            </a:r>
            <a:r>
              <a:rPr lang="en-AU" i="1" dirty="0"/>
              <a:t>Escherichia coli </a:t>
            </a:r>
            <a:r>
              <a:rPr lang="en-AU" i="0" dirty="0"/>
              <a:t>and methicillin resistance in </a:t>
            </a:r>
            <a:r>
              <a:rPr lang="en-AU" i="1" dirty="0"/>
              <a:t>Staphylococcus aureus </a:t>
            </a:r>
            <a:r>
              <a:rPr lang="en-AU" i="0" dirty="0"/>
              <a:t>(MRSA)</a:t>
            </a:r>
          </a:p>
          <a:p>
            <a:pPr marL="171450" indent="-171450">
              <a:buFont typeface="Arial" panose="020B0604020202020204" pitchFamily="34" charset="0"/>
              <a:buChar char="•"/>
            </a:pPr>
            <a:r>
              <a:rPr lang="en-AU" i="0" dirty="0"/>
              <a:t>There are high levels of VRE in Australia, particularly in acute healthcare settings</a:t>
            </a:r>
          </a:p>
          <a:p>
            <a:pPr marL="171450" indent="-171450">
              <a:buFont typeface="Arial" panose="020B0604020202020204" pitchFamily="34" charset="0"/>
              <a:buChar char="•"/>
            </a:pPr>
            <a:r>
              <a:rPr lang="en-AU" i="0" dirty="0"/>
              <a:t>In 2023, 42.5% of </a:t>
            </a:r>
            <a:r>
              <a:rPr lang="en-AU" i="1" dirty="0" err="1"/>
              <a:t>E.faecium</a:t>
            </a:r>
            <a:r>
              <a:rPr lang="en-AU" i="1" dirty="0"/>
              <a:t> </a:t>
            </a:r>
            <a:r>
              <a:rPr lang="en-AU" i="0" dirty="0"/>
              <a:t>isolates were vancomycin resistant</a:t>
            </a:r>
          </a:p>
          <a:p>
            <a:pPr marL="171450" indent="-171450">
              <a:buFont typeface="Arial" panose="020B0604020202020204" pitchFamily="34" charset="0"/>
              <a:buChar char="•"/>
            </a:pPr>
            <a:r>
              <a:rPr lang="en-AU" i="0" dirty="0"/>
              <a:t>As you can see in the graph, the highest level of resistance was reported in 2015, then trended downward until 2020 and rose steeply again in 2022</a:t>
            </a:r>
          </a:p>
          <a:p>
            <a:pPr marL="171450" indent="-171450">
              <a:buFont typeface="Arial" panose="020B0604020202020204" pitchFamily="34" charset="0"/>
              <a:buChar char="•"/>
            </a:pPr>
            <a:r>
              <a:rPr lang="en-AU" i="0" dirty="0"/>
              <a:t>Resistance has dramatically increased from 5.3% reported in 2006. </a:t>
            </a:r>
          </a:p>
          <a:p>
            <a:pPr marL="171450" indent="-171450">
              <a:buFont typeface="Arial" panose="020B0604020202020204" pitchFamily="34" charset="0"/>
              <a:buChar char="•"/>
            </a:pPr>
            <a:endParaRPr lang="en-AU" dirty="0"/>
          </a:p>
        </p:txBody>
      </p:sp>
      <p:sp>
        <p:nvSpPr>
          <p:cNvPr id="4" name="Slide Number Placeholder 3"/>
          <p:cNvSpPr>
            <a:spLocks noGrp="1"/>
          </p:cNvSpPr>
          <p:nvPr>
            <p:ph type="sldNum" sz="quarter" idx="5"/>
          </p:nvPr>
        </p:nvSpPr>
        <p:spPr/>
        <p:txBody>
          <a:bodyPr/>
          <a:lstStyle/>
          <a:p>
            <a:fld id="{418B3C13-8830-4139-BEF1-7CD58A072009}" type="slidenum">
              <a:rPr lang="en-AU" smtClean="0"/>
              <a:t>13</a:t>
            </a:fld>
            <a:endParaRPr lang="en-AU"/>
          </a:p>
        </p:txBody>
      </p:sp>
    </p:spTree>
    <p:extLst>
      <p:ext uri="{BB962C8B-B14F-4D97-AF65-F5344CB8AC3E}">
        <p14:creationId xmlns:p14="http://schemas.microsoft.com/office/powerpoint/2010/main" val="315541547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9E234C-62BD-E1E1-9278-99286AC4CD8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C4FCAF4-6564-3111-8BA1-AEE1E8126F0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CAA7C59-22F9-9EEF-1093-2CC597AAF020}"/>
              </a:ext>
            </a:extLst>
          </p:cNvPr>
          <p:cNvSpPr>
            <a:spLocks noGrp="1"/>
          </p:cNvSpPr>
          <p:nvPr>
            <p:ph type="body" idx="1"/>
          </p:nvPr>
        </p:nvSpPr>
        <p:spPr/>
        <p:txBody>
          <a:bodyPr/>
          <a:lstStyle/>
          <a:p>
            <a:pPr marL="171450" indent="-171450">
              <a:buFont typeface="Arial" panose="020B0604020202020204" pitchFamily="34" charset="0"/>
              <a:buChar char="•"/>
            </a:pPr>
            <a:r>
              <a:rPr lang="en-AU" dirty="0"/>
              <a:t>Fluroquinolone resistance in E.coli has trended up from 1.9% in 2006 up to 13.4% in 2023</a:t>
            </a:r>
          </a:p>
          <a:p>
            <a:pPr marL="171450" indent="-171450">
              <a:buFont typeface="Arial" panose="020B0604020202020204" pitchFamily="34" charset="0"/>
              <a:buChar char="•"/>
            </a:pPr>
            <a:r>
              <a:rPr lang="en-AU" dirty="0"/>
              <a:t>In 2023, percentage of resistance was similar in hospitals and in the community (13.4%) </a:t>
            </a:r>
          </a:p>
          <a:p>
            <a:pPr marL="171450" indent="-171450">
              <a:buFont typeface="Arial" panose="020B0604020202020204" pitchFamily="34" charset="0"/>
              <a:buChar char="•"/>
            </a:pPr>
            <a:r>
              <a:rPr lang="en-AU" dirty="0"/>
              <a:t>It is concerning that fluroquinolone resistance is trending upward despite restrictions to fluroquinolones in AMS programs in acute care settings and in the community under the Pharmaceutical Benefits Scheme and Repatriation Pharmaceutical Benefits Scheme.</a:t>
            </a:r>
          </a:p>
        </p:txBody>
      </p:sp>
      <p:sp>
        <p:nvSpPr>
          <p:cNvPr id="4" name="Slide Number Placeholder 3">
            <a:extLst>
              <a:ext uri="{FF2B5EF4-FFF2-40B4-BE49-F238E27FC236}">
                <a16:creationId xmlns:a16="http://schemas.microsoft.com/office/drawing/2014/main" id="{B41B7FC7-7C2C-3145-A8C9-00770348B847}"/>
              </a:ext>
            </a:extLst>
          </p:cNvPr>
          <p:cNvSpPr>
            <a:spLocks noGrp="1"/>
          </p:cNvSpPr>
          <p:nvPr>
            <p:ph type="sldNum" sz="quarter" idx="5"/>
          </p:nvPr>
        </p:nvSpPr>
        <p:spPr/>
        <p:txBody>
          <a:bodyPr/>
          <a:lstStyle/>
          <a:p>
            <a:fld id="{418B3C13-8830-4139-BEF1-7CD58A072009}" type="slidenum">
              <a:rPr lang="en-AU" smtClean="0"/>
              <a:t>14</a:t>
            </a:fld>
            <a:endParaRPr lang="en-AU"/>
          </a:p>
        </p:txBody>
      </p:sp>
    </p:spTree>
    <p:extLst>
      <p:ext uri="{BB962C8B-B14F-4D97-AF65-F5344CB8AC3E}">
        <p14:creationId xmlns:p14="http://schemas.microsoft.com/office/powerpoint/2010/main" val="197644986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29D245-99C9-6C92-0DFF-29E9361E655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2E96706-BE1E-F262-818D-0EE73F88927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0784453-BF0E-F01F-7D85-4F0A5237ADD9}"/>
              </a:ext>
            </a:extLst>
          </p:cNvPr>
          <p:cNvSpPr>
            <a:spLocks noGrp="1"/>
          </p:cNvSpPr>
          <p:nvPr>
            <p:ph type="body" idx="1"/>
          </p:nvPr>
        </p:nvSpPr>
        <p:spPr/>
        <p:txBody>
          <a:bodyPr/>
          <a:lstStyle/>
          <a:p>
            <a:pPr marL="171450" indent="-171450">
              <a:buFont typeface="Arial" panose="020B0604020202020204" pitchFamily="34" charset="0"/>
              <a:buChar char="•"/>
            </a:pPr>
            <a:r>
              <a:rPr lang="en-AU" dirty="0"/>
              <a:t>MRSA remains common across Australia in community and in hospitals </a:t>
            </a:r>
          </a:p>
          <a:p>
            <a:pPr marL="171450" indent="-171450">
              <a:buFont typeface="Arial" panose="020B0604020202020204" pitchFamily="34" charset="0"/>
              <a:buChar char="•"/>
            </a:pPr>
            <a:r>
              <a:rPr lang="en-AU" dirty="0"/>
              <a:t>As this graph shows, the rate of methicillin resistance in </a:t>
            </a:r>
            <a:r>
              <a:rPr lang="en-AU" i="1" u="none" dirty="0"/>
              <a:t>Staphylococcus aureus </a:t>
            </a:r>
            <a:r>
              <a:rPr lang="en-AU" dirty="0"/>
              <a:t>remained relatively steady from 2006 to 2023 </a:t>
            </a:r>
          </a:p>
          <a:p>
            <a:pPr marL="171450" indent="-171450">
              <a:buFont typeface="Arial" panose="020B0604020202020204" pitchFamily="34" charset="0"/>
              <a:buChar char="•"/>
            </a:pPr>
            <a:r>
              <a:rPr lang="en-AU" dirty="0"/>
              <a:t>MRSA rates have down trended in aged care homes from 2016 (35.0%) to 2023 (21.9%) but still are more prevalent in aged care homes than in hospitals and the community, despite a comparatively small number of isolates.</a:t>
            </a:r>
          </a:p>
          <a:p>
            <a:pPr marL="171450" indent="-171450">
              <a:buFont typeface="Arial" panose="020B0604020202020204" pitchFamily="34" charset="0"/>
              <a:buChar char="•"/>
            </a:pPr>
            <a:endParaRPr lang="en-AU" dirty="0"/>
          </a:p>
        </p:txBody>
      </p:sp>
      <p:sp>
        <p:nvSpPr>
          <p:cNvPr id="4" name="Slide Number Placeholder 3">
            <a:extLst>
              <a:ext uri="{FF2B5EF4-FFF2-40B4-BE49-F238E27FC236}">
                <a16:creationId xmlns:a16="http://schemas.microsoft.com/office/drawing/2014/main" id="{70CBC8C1-06BC-CFC2-0907-CE6CD727CEB8}"/>
              </a:ext>
            </a:extLst>
          </p:cNvPr>
          <p:cNvSpPr>
            <a:spLocks noGrp="1"/>
          </p:cNvSpPr>
          <p:nvPr>
            <p:ph type="sldNum" sz="quarter" idx="5"/>
          </p:nvPr>
        </p:nvSpPr>
        <p:spPr/>
        <p:txBody>
          <a:bodyPr/>
          <a:lstStyle/>
          <a:p>
            <a:fld id="{418B3C13-8830-4139-BEF1-7CD58A072009}" type="slidenum">
              <a:rPr lang="en-AU" smtClean="0"/>
              <a:t>15</a:t>
            </a:fld>
            <a:endParaRPr lang="en-AU"/>
          </a:p>
        </p:txBody>
      </p:sp>
    </p:spTree>
    <p:extLst>
      <p:ext uri="{BB962C8B-B14F-4D97-AF65-F5344CB8AC3E}">
        <p14:creationId xmlns:p14="http://schemas.microsoft.com/office/powerpoint/2010/main" val="70792930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AU" dirty="0"/>
              <a:t>The latest CARAlert data update was published in June 2026 </a:t>
            </a:r>
          </a:p>
          <a:p>
            <a:pPr marL="171450" indent="-171450">
              <a:buFont typeface="Arial" panose="020B0604020202020204" pitchFamily="34" charset="0"/>
              <a:buChar char="•"/>
            </a:pPr>
            <a:r>
              <a:rPr lang="en-AU" dirty="0"/>
              <a:t>The report provides  an update of data on confirmed critical antimicrobial resistances (CAR) for the reporting period: 1 January 2026 to 31 March 2026 </a:t>
            </a:r>
          </a:p>
          <a:p>
            <a:pPr marL="171450" indent="-171450">
              <a:buFont typeface="Arial" panose="020B0604020202020204" pitchFamily="34" charset="0"/>
              <a:buChar char="•"/>
            </a:pPr>
            <a:r>
              <a:rPr lang="en-AU" dirty="0"/>
              <a:t>The table shows the species with critical resistances and the number of those reported</a:t>
            </a:r>
          </a:p>
          <a:p>
            <a:pPr marL="171450" indent="-171450">
              <a:buFont typeface="Arial" panose="020B0604020202020204" pitchFamily="34" charset="0"/>
              <a:buChar char="•"/>
            </a:pPr>
            <a:r>
              <a:rPr lang="en-AU" dirty="0"/>
              <a:t>There was a 24.6% decrease in critical antimicrobial resistances reported in 2026 when compared to the same period in 2025</a:t>
            </a:r>
          </a:p>
          <a:p>
            <a:pPr marL="171450" indent="-171450">
              <a:buFont typeface="Arial" panose="020B0604020202020204" pitchFamily="34" charset="0"/>
              <a:buChar char="•"/>
            </a:pPr>
            <a:r>
              <a:rPr lang="en-AU" dirty="0"/>
              <a:t>Where the setting was known, a little over one-half of CARs were detected in either hospitalised patients or hospital outpatients. Smaller proportions were isolated in the community and aged care homes</a:t>
            </a:r>
          </a:p>
          <a:p>
            <a:pPr marL="171450" indent="-171450">
              <a:buFont typeface="Arial" panose="020B0604020202020204" pitchFamily="34" charset="0"/>
              <a:buChar char="•"/>
            </a:pPr>
            <a:r>
              <a:rPr lang="en-AU" dirty="0"/>
              <a:t>As you can see </a:t>
            </a:r>
            <a:r>
              <a:rPr lang="en-AU" dirty="0" err="1"/>
              <a:t>Enterobacterales</a:t>
            </a:r>
            <a:r>
              <a:rPr lang="en-AU" dirty="0"/>
              <a:t>, specifically </a:t>
            </a:r>
            <a:r>
              <a:rPr lang="en-AU" dirty="0" err="1"/>
              <a:t>Carbapenemase</a:t>
            </a:r>
            <a:r>
              <a:rPr lang="en-AU" dirty="0"/>
              <a:t>-producing </a:t>
            </a:r>
            <a:r>
              <a:rPr lang="en-AU" i="1" dirty="0" err="1"/>
              <a:t>Enterobacterales</a:t>
            </a:r>
            <a:r>
              <a:rPr lang="en-AU" i="1" dirty="0"/>
              <a:t> </a:t>
            </a:r>
            <a:r>
              <a:rPr lang="en-AU" i="0" dirty="0"/>
              <a:t>(CPE) was the most frequently reported CAR in 2026; with a little over two-thirds of all reports from hospitals </a:t>
            </a:r>
          </a:p>
          <a:p>
            <a:pPr marL="171450" indent="-171450">
              <a:buFont typeface="Arial" panose="020B0604020202020204" pitchFamily="34" charset="0"/>
              <a:buChar char="•"/>
            </a:pPr>
            <a:r>
              <a:rPr lang="en-AU" i="0" dirty="0"/>
              <a:t>the next two slides will show trends in CPE resistance.</a:t>
            </a:r>
          </a:p>
          <a:p>
            <a:pPr marL="0" indent="0">
              <a:buFont typeface="Arial" panose="020B0604020202020204" pitchFamily="34" charset="0"/>
              <a:buNone/>
            </a:pPr>
            <a:endParaRPr lang="en-AU" i="0" dirty="0"/>
          </a:p>
          <a:p>
            <a:pPr marL="0" marR="0" lvl="0" indent="0" algn="l" defTabSz="685800" rtl="0" eaLnBrk="1" fontAlgn="auto" latinLnBrk="0" hangingPunct="1">
              <a:lnSpc>
                <a:spcPct val="100000"/>
              </a:lnSpc>
              <a:spcBef>
                <a:spcPts val="0"/>
              </a:spcBef>
              <a:spcAft>
                <a:spcPts val="0"/>
              </a:spcAft>
              <a:buClrTx/>
              <a:buSzTx/>
              <a:buFont typeface="Arial" panose="020B0604020202020204" pitchFamily="34" charset="0"/>
              <a:buNone/>
              <a:tabLst/>
              <a:defRPr/>
            </a:pPr>
            <a:r>
              <a:rPr lang="en-AU" dirty="0"/>
              <a:t>† Azithromycin MIC &lt; 256 mg/L § Azithromycin MIC ≥ 256 mg/L; </a:t>
            </a:r>
            <a:r>
              <a:rPr lang="en-AU" i="0" dirty="0"/>
              <a:t>MIC = minimum inhibitory concentration</a:t>
            </a:r>
            <a:endParaRPr lang="en-AU" dirty="0"/>
          </a:p>
          <a:p>
            <a:pPr marL="0" indent="0">
              <a:buFont typeface="Arial" panose="020B0604020202020204" pitchFamily="34" charset="0"/>
              <a:buNone/>
            </a:pPr>
            <a:endParaRPr lang="en-AU" i="0" dirty="0"/>
          </a:p>
        </p:txBody>
      </p:sp>
      <p:sp>
        <p:nvSpPr>
          <p:cNvPr id="4" name="Slide Number Placeholder 3"/>
          <p:cNvSpPr>
            <a:spLocks noGrp="1"/>
          </p:cNvSpPr>
          <p:nvPr>
            <p:ph type="sldNum" sz="quarter" idx="5"/>
          </p:nvPr>
        </p:nvSpPr>
        <p:spPr/>
        <p:txBody>
          <a:bodyPr/>
          <a:lstStyle/>
          <a:p>
            <a:fld id="{418B3C13-8830-4139-BEF1-7CD58A072009}" type="slidenum">
              <a:rPr lang="en-AU" smtClean="0"/>
              <a:t>16</a:t>
            </a:fld>
            <a:endParaRPr lang="en-AU"/>
          </a:p>
        </p:txBody>
      </p:sp>
    </p:spTree>
    <p:extLst>
      <p:ext uri="{BB962C8B-B14F-4D97-AF65-F5344CB8AC3E}">
        <p14:creationId xmlns:p14="http://schemas.microsoft.com/office/powerpoint/2010/main" val="26449803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AU" dirty="0" err="1"/>
              <a:t>Enterobacterales</a:t>
            </a:r>
            <a:r>
              <a:rPr lang="en-AU" dirty="0"/>
              <a:t> is an order of gram-negative, rod-shaped bacteria which is commonly associated with infections of the urinary tract, biliary tract, intra-abdomen and bloodstream </a:t>
            </a:r>
          </a:p>
          <a:p>
            <a:pPr marL="171450" indent="-171450">
              <a:buFont typeface="Arial" panose="020B0604020202020204" pitchFamily="34" charset="0"/>
              <a:buChar char="•"/>
            </a:pPr>
            <a:r>
              <a:rPr lang="en-AU" dirty="0"/>
              <a:t>CPEs are resistant to carbapenem antibiotics as well as other beta lactam antibiotics including penicillins and cephalosporins. The remaining treatment options for CPE infections are often more costly, less efficacious and adverse effects </a:t>
            </a:r>
          </a:p>
          <a:p>
            <a:pPr marL="171450" indent="-171450">
              <a:buFont typeface="Arial" panose="020B0604020202020204" pitchFamily="34" charset="0"/>
              <a:buChar char="•"/>
            </a:pPr>
            <a:r>
              <a:rPr lang="en-AU" dirty="0"/>
              <a:t>The spread of CPE is a major treat to healthcare systems worldwide </a:t>
            </a:r>
          </a:p>
          <a:p>
            <a:pPr marL="171450" indent="-171450">
              <a:buFont typeface="Arial" panose="020B0604020202020204" pitchFamily="34" charset="0"/>
              <a:buChar char="•"/>
            </a:pPr>
            <a:r>
              <a:rPr lang="en-AU" dirty="0"/>
              <a:t>The number of CPEs has been increasing over time. There were 1,708 reports of CPE in 2025, an increase of 11.7% compared to 2024 (n = 1,529); there were 600 reports in 2021</a:t>
            </a:r>
          </a:p>
          <a:p>
            <a:pPr marL="171450" indent="-171450">
              <a:buFont typeface="Arial" panose="020B0604020202020204" pitchFamily="34" charset="0"/>
              <a:buChar char="•"/>
            </a:pPr>
            <a:r>
              <a:rPr lang="en-AU" dirty="0"/>
              <a:t>While complete 2026 data are not yet available, the data for the first three months indicate a slight increase in the number of CEP reported (either alone or in combination with other CARs), compared with the preceding three-month period (n = 438 versus n = 428). </a:t>
            </a:r>
          </a:p>
        </p:txBody>
      </p:sp>
      <p:sp>
        <p:nvSpPr>
          <p:cNvPr id="4" name="Slide Number Placeholder 3"/>
          <p:cNvSpPr>
            <a:spLocks noGrp="1"/>
          </p:cNvSpPr>
          <p:nvPr>
            <p:ph type="sldNum" sz="quarter" idx="5"/>
          </p:nvPr>
        </p:nvSpPr>
        <p:spPr/>
        <p:txBody>
          <a:bodyPr/>
          <a:lstStyle/>
          <a:p>
            <a:fld id="{418B3C13-8830-4139-BEF1-7CD58A072009}" type="slidenum">
              <a:rPr lang="en-AU" smtClean="0"/>
              <a:t>17</a:t>
            </a:fld>
            <a:endParaRPr lang="en-AU"/>
          </a:p>
        </p:txBody>
      </p:sp>
    </p:spTree>
    <p:extLst>
      <p:ext uri="{BB962C8B-B14F-4D97-AF65-F5344CB8AC3E}">
        <p14:creationId xmlns:p14="http://schemas.microsoft.com/office/powerpoint/2010/main" val="255254591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AU" dirty="0"/>
              <a:t>NSW (</a:t>
            </a:r>
            <a:r>
              <a:rPr lang="en-AU" i="1" dirty="0"/>
              <a:t>n</a:t>
            </a:r>
            <a:r>
              <a:rPr lang="en-AU" dirty="0"/>
              <a:t>=149), Vic (</a:t>
            </a:r>
            <a:r>
              <a:rPr lang="en-AU" i="1" dirty="0"/>
              <a:t>n</a:t>
            </a:r>
            <a:r>
              <a:rPr lang="en-AU" dirty="0"/>
              <a:t>=110) and Qld (</a:t>
            </a:r>
            <a:r>
              <a:rPr lang="en-AU" i="1" dirty="0"/>
              <a:t>n</a:t>
            </a:r>
            <a:r>
              <a:rPr lang="en-AU" dirty="0"/>
              <a:t>=93) reported the highest number of CPE in January </a:t>
            </a:r>
            <a:r>
              <a:rPr lang="en-AU" dirty="0">
                <a:latin typeface="Arial" panose="020B0604020202020204" pitchFamily="34" charset="0"/>
                <a:cs typeface="Arial" panose="020B0604020202020204" pitchFamily="34" charset="0"/>
              </a:rPr>
              <a:t>– March 2026 </a:t>
            </a:r>
          </a:p>
          <a:p>
            <a:pPr marL="171450" marR="0" lvl="0" indent="-1714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AU" dirty="0">
                <a:latin typeface="Arial" panose="020B0604020202020204" pitchFamily="34" charset="0"/>
                <a:cs typeface="Arial" panose="020B0604020202020204" pitchFamily="34" charset="0"/>
              </a:rPr>
              <a:t>Vic reported the highest number of </a:t>
            </a:r>
            <a:r>
              <a:rPr lang="en-AU" dirty="0" err="1">
                <a:latin typeface="Arial" panose="020B0604020202020204" pitchFamily="34" charset="0"/>
                <a:cs typeface="Arial" panose="020B0604020202020204" pitchFamily="34" charset="0"/>
              </a:rPr>
              <a:t>carbapenemase</a:t>
            </a:r>
            <a:r>
              <a:rPr lang="en-AU" dirty="0">
                <a:latin typeface="Arial" panose="020B0604020202020204" pitchFamily="34" charset="0"/>
                <a:cs typeface="Arial" panose="020B0604020202020204" pitchFamily="34" charset="0"/>
              </a:rPr>
              <a:t>- and ribosomal methyltransferase- producing </a:t>
            </a:r>
            <a:r>
              <a:rPr lang="en-AU" dirty="0" err="1">
                <a:latin typeface="Arial" panose="020B0604020202020204" pitchFamily="34" charset="0"/>
                <a:cs typeface="Arial" panose="020B0604020202020204" pitchFamily="34" charset="0"/>
              </a:rPr>
              <a:t>Enterobacterales</a:t>
            </a:r>
            <a:r>
              <a:rPr lang="en-AU" dirty="0">
                <a:latin typeface="Arial" panose="020B0604020202020204" pitchFamily="34" charset="0"/>
                <a:cs typeface="Arial" panose="020B0604020202020204" pitchFamily="34" charset="0"/>
              </a:rPr>
              <a:t> (</a:t>
            </a:r>
            <a:r>
              <a:rPr lang="en-AU" i="1" dirty="0">
                <a:latin typeface="Arial" panose="020B0604020202020204" pitchFamily="34" charset="0"/>
                <a:cs typeface="Arial" panose="020B0604020202020204" pitchFamily="34" charset="0"/>
              </a:rPr>
              <a:t>n</a:t>
            </a:r>
            <a:r>
              <a:rPr lang="en-AU" dirty="0">
                <a:latin typeface="Arial" panose="020B0604020202020204" pitchFamily="34" charset="0"/>
                <a:cs typeface="Arial" panose="020B0604020202020204" pitchFamily="34" charset="0"/>
              </a:rPr>
              <a:t>=23) </a:t>
            </a:r>
            <a:r>
              <a:rPr lang="en-AU" dirty="0"/>
              <a:t>in January </a:t>
            </a:r>
            <a:r>
              <a:rPr lang="en-AU" dirty="0">
                <a:latin typeface="Arial" panose="020B0604020202020204" pitchFamily="34" charset="0"/>
                <a:cs typeface="Arial" panose="020B0604020202020204" pitchFamily="34" charset="0"/>
              </a:rPr>
              <a:t>– March 2026.</a:t>
            </a:r>
          </a:p>
          <a:p>
            <a:pPr marL="0" indent="0">
              <a:buFont typeface="Arial" panose="020B0604020202020204" pitchFamily="34" charset="0"/>
              <a:buNone/>
            </a:pPr>
            <a:endParaRPr lang="en-AU" dirty="0"/>
          </a:p>
        </p:txBody>
      </p:sp>
      <p:sp>
        <p:nvSpPr>
          <p:cNvPr id="4" name="Slide Number Placeholder 3"/>
          <p:cNvSpPr>
            <a:spLocks noGrp="1"/>
          </p:cNvSpPr>
          <p:nvPr>
            <p:ph type="sldNum" sz="quarter" idx="5"/>
          </p:nvPr>
        </p:nvSpPr>
        <p:spPr/>
        <p:txBody>
          <a:bodyPr/>
          <a:lstStyle/>
          <a:p>
            <a:fld id="{418B3C13-8830-4139-BEF1-7CD58A072009}" type="slidenum">
              <a:rPr lang="en-AU" smtClean="0"/>
              <a:t>18</a:t>
            </a:fld>
            <a:endParaRPr lang="en-AU"/>
          </a:p>
        </p:txBody>
      </p:sp>
    </p:spTree>
    <p:extLst>
      <p:ext uri="{BB962C8B-B14F-4D97-AF65-F5344CB8AC3E}">
        <p14:creationId xmlns:p14="http://schemas.microsoft.com/office/powerpoint/2010/main" val="137986366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AU" dirty="0"/>
              <a:t>It is encouraging that since 2015, there has been an overall decline in antimicrobial use in the community. There has been various events which have influenced this positive downward trend over time including: </a:t>
            </a:r>
          </a:p>
          <a:p>
            <a:pPr marL="514350" lvl="1" indent="-171450">
              <a:buFont typeface="Arial" panose="020B0604020202020204" pitchFamily="34" charset="0"/>
              <a:buChar char="•"/>
            </a:pPr>
            <a:r>
              <a:rPr lang="en-AU" dirty="0"/>
              <a:t>The global COVID-19 pandemic which led to various policy changes, expansion of the Medicare Benefits Schedule for telehealth consultations, increased emphasis on infection prevention control (which influenced prevalence of other respiratory tract infections)</a:t>
            </a:r>
          </a:p>
          <a:p>
            <a:pPr marL="514350" lvl="1" indent="-171450">
              <a:buFont typeface="Arial" panose="020B0604020202020204" pitchFamily="34" charset="0"/>
              <a:buChar char="•"/>
            </a:pPr>
            <a:r>
              <a:rPr lang="en-AU" dirty="0"/>
              <a:t>In 2020, where there was a change in the maximum prescribed quantity and access to repeats were restricted for the 5 most commonly prescribed antibiotics at the time </a:t>
            </a:r>
          </a:p>
          <a:p>
            <a:pPr marL="514350" lvl="1" indent="-171450">
              <a:buFont typeface="Arial" panose="020B0604020202020204" pitchFamily="34" charset="0"/>
              <a:buChar char="•"/>
            </a:pPr>
            <a:r>
              <a:rPr lang="en-AU" dirty="0"/>
              <a:t>Antibiotic shortages in the last few years.</a:t>
            </a:r>
          </a:p>
          <a:p>
            <a:pPr marL="0" lvl="0" indent="0">
              <a:buFont typeface="Arial" panose="020B0604020202020204" pitchFamily="34" charset="0"/>
              <a:buNone/>
            </a:pPr>
            <a:r>
              <a:rPr lang="en-AU" dirty="0"/>
              <a:t>However, since 2022 there has been a gradual upward trend, which is increasing at a sharper rate in aged care. </a:t>
            </a:r>
          </a:p>
          <a:p>
            <a:pPr marL="0" lvl="0" indent="0">
              <a:buFont typeface="Arial" panose="020B0604020202020204" pitchFamily="34" charset="0"/>
              <a:buNone/>
            </a:pPr>
            <a:endParaRPr lang="en-AU" dirty="0"/>
          </a:p>
          <a:p>
            <a:pPr marL="0" lvl="0" indent="0">
              <a:buFont typeface="Arial" panose="020B0604020202020204" pitchFamily="34" charset="0"/>
              <a:buNone/>
            </a:pPr>
            <a:r>
              <a:rPr lang="en-AU" dirty="0"/>
              <a:t>Reference: </a:t>
            </a:r>
          </a:p>
          <a:p>
            <a:pPr marL="0" lvl="0" indent="0">
              <a:buFont typeface="Arial" panose="020B0604020202020204" pitchFamily="34" charset="0"/>
              <a:buNone/>
            </a:pPr>
            <a:r>
              <a:rPr lang="en-AU" dirty="0"/>
              <a:t>https://safetyandquality.gov.au/community-antimicrobial-use-2024 </a:t>
            </a:r>
          </a:p>
        </p:txBody>
      </p:sp>
      <p:sp>
        <p:nvSpPr>
          <p:cNvPr id="4" name="Slide Number Placeholder 3"/>
          <p:cNvSpPr>
            <a:spLocks noGrp="1"/>
          </p:cNvSpPr>
          <p:nvPr>
            <p:ph type="sldNum" sz="quarter" idx="5"/>
          </p:nvPr>
        </p:nvSpPr>
        <p:spPr/>
        <p:txBody>
          <a:bodyPr/>
          <a:lstStyle/>
          <a:p>
            <a:fld id="{418B3C13-8830-4139-BEF1-7CD58A072009}" type="slidenum">
              <a:rPr lang="en-AU" smtClean="0"/>
              <a:t>19</a:t>
            </a:fld>
            <a:endParaRPr lang="en-AU"/>
          </a:p>
        </p:txBody>
      </p:sp>
    </p:spTree>
    <p:extLst>
      <p:ext uri="{BB962C8B-B14F-4D97-AF65-F5344CB8AC3E}">
        <p14:creationId xmlns:p14="http://schemas.microsoft.com/office/powerpoint/2010/main" val="331210826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AU" sz="900" dirty="0"/>
              <a:t>The figure shows the number of antimicrobial prescriptions supplied in 2024 and trends from 2015</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AU" sz="900" dirty="0"/>
              <a:t>There were just over 23 million antimicrobial prescriptions supplied in 2024, which is a 4.8% increase from 2023</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AU" sz="900" dirty="0"/>
              <a:t>From the figure, we can see that there was a substantial decrease in antimicrobial use from 2019 to 2020, which coincided with the COVID-19 pandemic</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AU" sz="900" dirty="0"/>
              <a:t>The overall decrease was sustained in 2021; however, use has been slowly increasing since 2022 but still remains lower than the levels of use in 2015.</a:t>
            </a:r>
          </a:p>
          <a:p>
            <a:endParaRPr lang="en-AU" dirty="0"/>
          </a:p>
        </p:txBody>
      </p:sp>
      <p:sp>
        <p:nvSpPr>
          <p:cNvPr id="4" name="Slide Number Placeholder 3"/>
          <p:cNvSpPr>
            <a:spLocks noGrp="1"/>
          </p:cNvSpPr>
          <p:nvPr>
            <p:ph type="sldNum" sz="quarter" idx="5"/>
          </p:nvPr>
        </p:nvSpPr>
        <p:spPr/>
        <p:txBody>
          <a:bodyPr/>
          <a:lstStyle/>
          <a:p>
            <a:fld id="{418B3C13-8830-4139-BEF1-7CD58A072009}" type="slidenum">
              <a:rPr lang="en-AU" smtClean="0"/>
              <a:t>20</a:t>
            </a:fld>
            <a:endParaRPr lang="en-AU"/>
          </a:p>
        </p:txBody>
      </p:sp>
    </p:spTree>
    <p:extLst>
      <p:ext uri="{BB962C8B-B14F-4D97-AF65-F5344CB8AC3E}">
        <p14:creationId xmlns:p14="http://schemas.microsoft.com/office/powerpoint/2010/main" val="8486186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AU" dirty="0"/>
              <a:t>Despite the overall downward trend since 2015, Australia has been estimated to have consistently high antimicrobial prescribing rates when compared to other countries in the Organisations for Economic Co-operation and Development (OECD) </a:t>
            </a:r>
          </a:p>
          <a:p>
            <a:pPr marL="171450" indent="-171450">
              <a:buFont typeface="Arial" panose="020B0604020202020204" pitchFamily="34" charset="0"/>
              <a:buChar char="•"/>
            </a:pPr>
            <a:r>
              <a:rPr lang="en-AU" dirty="0"/>
              <a:t>Antimicrobial usage in Australia was nearly double that of Netherlands </a:t>
            </a:r>
          </a:p>
          <a:p>
            <a:pPr marL="171450" indent="-171450">
              <a:buFont typeface="Arial" panose="020B0604020202020204" pitchFamily="34" charset="0"/>
              <a:buChar char="•"/>
            </a:pPr>
            <a:r>
              <a:rPr lang="en-AU" dirty="0"/>
              <a:t>The trends in antimicrobial use in Australia during the COVID-19 pandemic, followed that of other countries globally </a:t>
            </a:r>
          </a:p>
          <a:p>
            <a:pPr marL="171450" indent="-171450">
              <a:buFont typeface="Arial" panose="020B0604020202020204" pitchFamily="34" charset="0"/>
              <a:buChar char="•"/>
            </a:pPr>
            <a:r>
              <a:rPr lang="en-AU" dirty="0"/>
              <a:t>The most pronounced reductions in use were observed in high-income countries.</a:t>
            </a:r>
          </a:p>
          <a:p>
            <a:endParaRPr lang="en-AU" dirty="0"/>
          </a:p>
        </p:txBody>
      </p:sp>
      <p:sp>
        <p:nvSpPr>
          <p:cNvPr id="4" name="Slide Number Placeholder 3"/>
          <p:cNvSpPr>
            <a:spLocks noGrp="1"/>
          </p:cNvSpPr>
          <p:nvPr>
            <p:ph type="sldNum" sz="quarter" idx="5"/>
          </p:nvPr>
        </p:nvSpPr>
        <p:spPr/>
        <p:txBody>
          <a:bodyPr/>
          <a:lstStyle/>
          <a:p>
            <a:fld id="{418B3C13-8830-4139-BEF1-7CD58A072009}" type="slidenum">
              <a:rPr lang="en-AU" smtClean="0"/>
              <a:t>21</a:t>
            </a:fld>
            <a:endParaRPr lang="en-AU"/>
          </a:p>
        </p:txBody>
      </p:sp>
    </p:spTree>
    <p:extLst>
      <p:ext uri="{BB962C8B-B14F-4D97-AF65-F5344CB8AC3E}">
        <p14:creationId xmlns:p14="http://schemas.microsoft.com/office/powerpoint/2010/main" val="391786092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AU" dirty="0"/>
              <a:t>Antibacterial use in general practice: 2015</a:t>
            </a:r>
            <a:r>
              <a:rPr lang="en-AU" dirty="0">
                <a:latin typeface="Arial" panose="020B0604020202020204" pitchFamily="34" charset="0"/>
                <a:cs typeface="Arial" panose="020B0604020202020204" pitchFamily="34" charset="0"/>
              </a:rPr>
              <a:t>–2024 was published in December 2025 and complements the Antimicrobial use in the community: 2024 report which analyses antimicrobials supplied under the PBS/RPBS</a:t>
            </a:r>
          </a:p>
          <a:p>
            <a:pPr marL="171450" indent="-171450">
              <a:buFont typeface="Arial" panose="020B0604020202020204" pitchFamily="34" charset="0"/>
              <a:buChar char="•"/>
            </a:pPr>
            <a:r>
              <a:rPr lang="en-AU" dirty="0" err="1">
                <a:latin typeface="Arial" panose="020B0604020202020204" pitchFamily="34" charset="0"/>
                <a:cs typeface="Arial" panose="020B0604020202020204" pitchFamily="34" charset="0"/>
              </a:rPr>
              <a:t>MedicineInsight</a:t>
            </a:r>
            <a:r>
              <a:rPr lang="en-AU" dirty="0">
                <a:latin typeface="Arial" panose="020B0604020202020204" pitchFamily="34" charset="0"/>
                <a:cs typeface="Arial" panose="020B0604020202020204" pitchFamily="34" charset="0"/>
              </a:rPr>
              <a:t> captures prescribing data from participating general practices across Australia including data on private prescriptions and reasons for prescriptions </a:t>
            </a:r>
          </a:p>
          <a:p>
            <a:pPr marL="171450" indent="-171450">
              <a:buFont typeface="Arial" panose="020B0604020202020204" pitchFamily="34" charset="0"/>
              <a:buChar char="•"/>
            </a:pPr>
            <a:r>
              <a:rPr lang="en-AU" dirty="0">
                <a:latin typeface="Arial" panose="020B0604020202020204" pitchFamily="34" charset="0"/>
                <a:cs typeface="Arial" panose="020B0604020202020204" pitchFamily="34" charset="0"/>
              </a:rPr>
              <a:t>The figure presented here shows the percentage of </a:t>
            </a:r>
            <a:r>
              <a:rPr lang="en-AU" dirty="0" err="1">
                <a:latin typeface="Arial" panose="020B0604020202020204" pitchFamily="34" charset="0"/>
                <a:cs typeface="Arial" panose="020B0604020202020204" pitchFamily="34" charset="0"/>
              </a:rPr>
              <a:t>MedicineInsight</a:t>
            </a:r>
            <a:r>
              <a:rPr lang="en-AU" dirty="0">
                <a:latin typeface="Arial" panose="020B0604020202020204" pitchFamily="34" charset="0"/>
                <a:cs typeface="Arial" panose="020B0604020202020204" pitchFamily="34" charset="0"/>
              </a:rPr>
              <a:t> patients prescribed at least one antibacterial in a year; almost one third of </a:t>
            </a:r>
            <a:r>
              <a:rPr lang="en-AU" dirty="0" err="1">
                <a:latin typeface="Arial" panose="020B0604020202020204" pitchFamily="34" charset="0"/>
                <a:cs typeface="Arial" panose="020B0604020202020204" pitchFamily="34" charset="0"/>
              </a:rPr>
              <a:t>MedicineInsight</a:t>
            </a:r>
            <a:r>
              <a:rPr lang="en-AU" dirty="0">
                <a:latin typeface="Arial" panose="020B0604020202020204" pitchFamily="34" charset="0"/>
                <a:cs typeface="Arial" panose="020B0604020202020204" pitchFamily="34" charset="0"/>
              </a:rPr>
              <a:t> patients were prescribed an antibacterial in 2024</a:t>
            </a:r>
          </a:p>
          <a:p>
            <a:pPr marL="171450" indent="-171450">
              <a:buFont typeface="Arial" panose="020B0604020202020204" pitchFamily="34" charset="0"/>
              <a:buChar char="•"/>
            </a:pPr>
            <a:r>
              <a:rPr lang="en-AU" dirty="0">
                <a:latin typeface="Arial" panose="020B0604020202020204" pitchFamily="34" charset="0"/>
                <a:cs typeface="Arial" panose="020B0604020202020204" pitchFamily="34" charset="0"/>
              </a:rPr>
              <a:t>Similarly to PBS/RPBS data. The percentage gradually declined from 2015 to 2019 then dropped in 2020 and further in 2021. From 2022 to 2024 onwards, the percentage increased but was still lower than in 2015. </a:t>
            </a:r>
          </a:p>
          <a:p>
            <a:pPr marL="171450" indent="-171450">
              <a:buFont typeface="Arial" panose="020B0604020202020204" pitchFamily="34" charset="0"/>
              <a:buChar char="•"/>
            </a:pPr>
            <a:endParaRPr lang="en-AU" dirty="0"/>
          </a:p>
        </p:txBody>
      </p:sp>
      <p:sp>
        <p:nvSpPr>
          <p:cNvPr id="4" name="Slide Number Placeholder 3"/>
          <p:cNvSpPr>
            <a:spLocks noGrp="1"/>
          </p:cNvSpPr>
          <p:nvPr>
            <p:ph type="sldNum" sz="quarter" idx="5"/>
          </p:nvPr>
        </p:nvSpPr>
        <p:spPr/>
        <p:txBody>
          <a:bodyPr/>
          <a:lstStyle/>
          <a:p>
            <a:fld id="{418B3C13-8830-4139-BEF1-7CD58A072009}" type="slidenum">
              <a:rPr lang="en-AU" smtClean="0"/>
              <a:t>22</a:t>
            </a:fld>
            <a:endParaRPr lang="en-AU"/>
          </a:p>
        </p:txBody>
      </p:sp>
    </p:spTree>
    <p:extLst>
      <p:ext uri="{BB962C8B-B14F-4D97-AF65-F5344CB8AC3E}">
        <p14:creationId xmlns:p14="http://schemas.microsoft.com/office/powerpoint/2010/main" val="130818973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AU" dirty="0"/>
              <a:t>The table shows common primary care conditions where treatment with antibacterials is not generally recommended (with some exceptions) </a:t>
            </a:r>
          </a:p>
          <a:p>
            <a:pPr marL="171450" indent="-171450">
              <a:buFont typeface="Arial" panose="020B0604020202020204" pitchFamily="34" charset="0"/>
              <a:buChar char="•"/>
            </a:pPr>
            <a:r>
              <a:rPr lang="en-AU" dirty="0"/>
              <a:t>For some conditions, antibacterial prescribing was often inconsistent with first-line recommendations in </a:t>
            </a:r>
            <a:r>
              <a:rPr lang="en-AU" i="1" dirty="0"/>
              <a:t>Therapeutic Guidelines: Antibiotic </a:t>
            </a:r>
          </a:p>
          <a:p>
            <a:pPr marL="171450" indent="-171450" fontAlgn="t">
              <a:buFont typeface="Arial" panose="020B0604020202020204" pitchFamily="34" charset="0"/>
              <a:buChar char="•"/>
            </a:pPr>
            <a:r>
              <a:rPr lang="en-AU" sz="900" b="0" i="0" kern="1200" dirty="0">
                <a:solidFill>
                  <a:schemeClr val="tx1"/>
                </a:solidFill>
                <a:effectLst/>
                <a:latin typeface="+mn-lt"/>
                <a:ea typeface="+mn-ea"/>
                <a:cs typeface="+mn-cs"/>
              </a:rPr>
              <a:t>For example, despite antibiotics not being recommended for acute bronchitis, 80% of cases received an antibacterial prescription, demonstrating a significant gap between practice and guideline recommendations.</a:t>
            </a:r>
          </a:p>
          <a:p>
            <a:pPr marL="0" indent="0" fontAlgn="t">
              <a:buFont typeface="Arial" panose="020B0604020202020204" pitchFamily="34" charset="0"/>
              <a:buNone/>
            </a:pPr>
            <a:endParaRPr lang="en-AU" sz="900" b="0" i="0" kern="1200" dirty="0">
              <a:solidFill>
                <a:schemeClr val="tx1"/>
              </a:solidFill>
              <a:effectLst/>
              <a:latin typeface="+mn-lt"/>
              <a:ea typeface="+mn-ea"/>
              <a:cs typeface="+mn-cs"/>
            </a:endParaRPr>
          </a:p>
          <a:p>
            <a:pPr marL="0" indent="0" fontAlgn="t">
              <a:buFont typeface="Arial" panose="020B0604020202020204" pitchFamily="34" charset="0"/>
              <a:buNone/>
            </a:pPr>
            <a:endParaRPr lang="en-AU" sz="900" b="0" i="0" kern="1200" dirty="0">
              <a:solidFill>
                <a:schemeClr val="tx1"/>
              </a:solidFill>
              <a:effectLst/>
              <a:latin typeface="+mn-lt"/>
              <a:ea typeface="+mn-ea"/>
              <a:cs typeface="+mn-cs"/>
            </a:endParaRPr>
          </a:p>
          <a:p>
            <a:pPr marL="0" indent="0" fontAlgn="t">
              <a:buFont typeface="Arial" panose="020B0604020202020204" pitchFamily="34" charset="0"/>
              <a:buNone/>
            </a:pPr>
            <a:r>
              <a:rPr lang="en-AU" dirty="0"/>
              <a:t>CAP = community-acquired pneumonia; CI = confidence interval; COPD = chronic obstructive pulmonary disease; </a:t>
            </a:r>
            <a:r>
              <a:rPr lang="en-AU" dirty="0" err="1"/>
              <a:t>nd</a:t>
            </a:r>
            <a:r>
              <a:rPr lang="en-AU" dirty="0"/>
              <a:t> = not determined; URTI = upper respiratory tract infection; UTI = urinary tract infection </a:t>
            </a:r>
          </a:p>
          <a:p>
            <a:pPr marL="0" indent="0" fontAlgn="t">
              <a:buFont typeface="Arial" panose="020B0604020202020204" pitchFamily="34" charset="0"/>
              <a:buNone/>
            </a:pPr>
            <a:r>
              <a:rPr lang="en-AU" dirty="0"/>
              <a:t>† Patient group prescribed an antibacterial recommended by Therapeutic Guidelines: Antibiotic</a:t>
            </a:r>
          </a:p>
          <a:p>
            <a:pPr marL="0" indent="0" fontAlgn="t">
              <a:buFont typeface="Arial" panose="020B0604020202020204" pitchFamily="34" charset="0"/>
              <a:buNone/>
            </a:pPr>
            <a:r>
              <a:rPr lang="en-AU" dirty="0"/>
              <a:t>Notes: </a:t>
            </a:r>
          </a:p>
          <a:p>
            <a:pPr marL="228600" indent="-228600" fontAlgn="t">
              <a:buFont typeface="Arial" panose="020B0604020202020204" pitchFamily="34" charset="0"/>
              <a:buAutoNum type="arabicPeriod"/>
            </a:pPr>
            <a:r>
              <a:rPr lang="en-AU" dirty="0" err="1"/>
              <a:t>MedicineInsight</a:t>
            </a:r>
            <a:r>
              <a:rPr lang="en-AU" dirty="0"/>
              <a:t> case definitions may differ slightly to McCullough et al.12 </a:t>
            </a:r>
          </a:p>
          <a:p>
            <a:pPr marL="228600" indent="-228600" fontAlgn="t">
              <a:buFont typeface="Arial" panose="020B0604020202020204" pitchFamily="34" charset="0"/>
              <a:buAutoNum type="arabicPeriod"/>
            </a:pPr>
            <a:r>
              <a:rPr lang="en-AU" dirty="0"/>
              <a:t>2. In the March 2025 update of Therapeutic Guidelines: Antibiotic, nitrofurantoin replaced trimethoprim as the first-line treatment for urinary tract infections.</a:t>
            </a:r>
            <a:endParaRPr lang="en-AU" sz="900" b="0" i="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418B3C13-8830-4139-BEF1-7CD58A072009}" type="slidenum">
              <a:rPr lang="en-AU" smtClean="0"/>
              <a:t>23</a:t>
            </a:fld>
            <a:endParaRPr lang="en-AU"/>
          </a:p>
        </p:txBody>
      </p:sp>
    </p:spTree>
    <p:extLst>
      <p:ext uri="{BB962C8B-B14F-4D97-AF65-F5344CB8AC3E}">
        <p14:creationId xmlns:p14="http://schemas.microsoft.com/office/powerpoint/2010/main" val="143546836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14400" eaLnBrk="1" hangingPunct="1"/>
            <a:r>
              <a:rPr lang="en-US" altLang="en-US" sz="1100" b="1" i="0" dirty="0"/>
              <a:t>Note to presenters: </a:t>
            </a:r>
          </a:p>
          <a:p>
            <a:pPr defTabSz="914400" eaLnBrk="1" hangingPunct="1"/>
            <a:r>
              <a:rPr lang="en-US" altLang="en-US" sz="1100" i="0" dirty="0"/>
              <a:t>Users should insert local hospital data into this slide. If a hospital antibiogram is available, it would be useful</a:t>
            </a:r>
            <a:r>
              <a:rPr lang="en-US" altLang="en-US" sz="1100" i="0" baseline="0" dirty="0"/>
              <a:t> to include it here for explanation and discussion</a:t>
            </a:r>
            <a:r>
              <a:rPr lang="en-US" altLang="en-US" sz="1100" i="0" dirty="0"/>
              <a:t>. If not, give examples of infections from resistant bacteria that have occurred in your</a:t>
            </a:r>
            <a:r>
              <a:rPr lang="en-US" altLang="en-US" sz="1100" i="0" baseline="0" dirty="0"/>
              <a:t> healthcare facility</a:t>
            </a:r>
            <a:r>
              <a:rPr lang="en-US" altLang="en-US" sz="1100" i="0" dirty="0"/>
              <a:t>. </a:t>
            </a:r>
          </a:p>
          <a:p>
            <a:pPr defTabSz="914400" eaLnBrk="1" hangingPunct="1"/>
            <a:endParaRPr lang="en-US" altLang="en-US" sz="1100" i="0" dirty="0"/>
          </a:p>
          <a:p>
            <a:pPr defTabSz="914400" eaLnBrk="1" hangingPunct="1"/>
            <a:r>
              <a:rPr lang="en-US" altLang="en-US" sz="1100" i="0" dirty="0"/>
              <a:t>Examples might include: </a:t>
            </a:r>
          </a:p>
          <a:p>
            <a:pPr marL="628650" lvl="1" indent="-171450" defTabSz="914400" eaLnBrk="1" hangingPunct="1">
              <a:buFont typeface="Arial" panose="020B0604020202020204" pitchFamily="34" charset="0"/>
              <a:buChar char="•"/>
            </a:pPr>
            <a:r>
              <a:rPr lang="en-US" altLang="en-US" sz="1100" i="0" dirty="0"/>
              <a:t>Central-line-associated bacteraemia</a:t>
            </a:r>
          </a:p>
          <a:p>
            <a:pPr marL="628650" lvl="1" indent="-171450" defTabSz="914400" eaLnBrk="1" hangingPunct="1">
              <a:buFont typeface="Arial" panose="020B0604020202020204" pitchFamily="34" charset="0"/>
              <a:buChar char="•"/>
            </a:pPr>
            <a:r>
              <a:rPr lang="en-US" altLang="en-US" sz="1100" i="0" dirty="0"/>
              <a:t>Catheter-associated urinary tract infections </a:t>
            </a:r>
          </a:p>
          <a:p>
            <a:pPr marL="628650" lvl="1" indent="-171450" defTabSz="914400" eaLnBrk="1" hangingPunct="1">
              <a:buFont typeface="Arial" panose="020B0604020202020204" pitchFamily="34" charset="0"/>
              <a:buChar char="•"/>
            </a:pPr>
            <a:r>
              <a:rPr lang="en-US" altLang="en-US" sz="1100" i="0" dirty="0"/>
              <a:t>Surgical site infections.</a:t>
            </a:r>
            <a:r>
              <a:rPr lang="en-US" altLang="en-US" sz="1100" i="0" baseline="0" dirty="0"/>
              <a:t> </a:t>
            </a:r>
          </a:p>
          <a:p>
            <a:pPr defTabSz="914400" eaLnBrk="1" hangingPunct="1"/>
            <a:endParaRPr lang="en-US" altLang="en-US" sz="1100" i="0" baseline="0" dirty="0"/>
          </a:p>
          <a:p>
            <a:pPr defTabSz="914400" eaLnBrk="1" hangingPunct="1"/>
            <a:r>
              <a:rPr lang="en-US" altLang="en-US" sz="1100" i="0" dirty="0"/>
              <a:t>Consider the audience and the information that will be most relevant.  </a:t>
            </a:r>
          </a:p>
          <a:p>
            <a:pPr defTabSz="914400" eaLnBrk="1" hangingPunct="1"/>
            <a:endParaRPr lang="en-US" altLang="en-US" sz="1100" i="0" dirty="0"/>
          </a:p>
          <a:p>
            <a:pPr defTabSz="914400" eaLnBrk="1" hangingPunct="1"/>
            <a:r>
              <a:rPr lang="en-US" altLang="en-US" sz="1100" i="0" dirty="0"/>
              <a:t>Consider also including information about the negative outcomes for patients from resistant</a:t>
            </a:r>
            <a:r>
              <a:rPr lang="en-US" altLang="en-US" sz="1100" i="0" baseline="0" dirty="0"/>
              <a:t> infections, such as increased length of stay and personal impact. </a:t>
            </a:r>
            <a:endParaRPr lang="en-US" altLang="en-US" sz="1100" i="0" dirty="0"/>
          </a:p>
          <a:p>
            <a:pPr defTabSz="914400" eaLnBrk="1" hangingPunct="1"/>
            <a:endParaRPr lang="en-US" altLang="en-US" sz="1100" i="0" dirty="0"/>
          </a:p>
          <a:p>
            <a:pPr defTabSz="914400" eaLnBrk="1" hangingPunct="1"/>
            <a:r>
              <a:rPr lang="en-US" altLang="en-US" sz="1100" i="0" dirty="0"/>
              <a:t>Consider asking the audience </a:t>
            </a:r>
            <a:r>
              <a:rPr lang="en-US" altLang="en-US" sz="1100" b="1" i="0" dirty="0"/>
              <a:t>before </a:t>
            </a:r>
            <a:r>
              <a:rPr lang="en-US" altLang="en-US" sz="1100" i="0" dirty="0"/>
              <a:t>revealing the answers: </a:t>
            </a:r>
          </a:p>
          <a:p>
            <a:pPr marL="628650" lvl="1" indent="-171450" defTabSz="914400" eaLnBrk="1" hangingPunct="1">
              <a:buFont typeface="Arial" panose="020B0604020202020204" pitchFamily="34" charset="0"/>
              <a:buChar char="•"/>
            </a:pPr>
            <a:r>
              <a:rPr lang="en-AU" altLang="en-US" sz="1100" i="0" dirty="0"/>
              <a:t>What</a:t>
            </a:r>
            <a:r>
              <a:rPr lang="en-AU" altLang="en-US" sz="1100" i="0" baseline="0" dirty="0"/>
              <a:t> </a:t>
            </a:r>
            <a:r>
              <a:rPr lang="en-AU" altLang="en-US" sz="1100" i="0" dirty="0"/>
              <a:t>are the common infections seen in</a:t>
            </a:r>
            <a:r>
              <a:rPr lang="en-AU" altLang="en-US" sz="1100" i="0" baseline="0" dirty="0"/>
              <a:t> our hospital</a:t>
            </a:r>
            <a:r>
              <a:rPr lang="en-AU" altLang="en-US" sz="1100" i="0" dirty="0"/>
              <a:t>? </a:t>
            </a:r>
          </a:p>
          <a:p>
            <a:pPr marL="628650" lvl="1" indent="-171450" defTabSz="914400" eaLnBrk="1" hangingPunct="1">
              <a:buFont typeface="Arial" panose="020B0604020202020204" pitchFamily="34" charset="0"/>
              <a:buChar char="•"/>
            </a:pPr>
            <a:r>
              <a:rPr lang="en-AU" altLang="en-US" sz="1100" i="0" dirty="0"/>
              <a:t>What are our local susceptibility and resistance patterns? </a:t>
            </a:r>
          </a:p>
          <a:p>
            <a:endParaRPr lang="en-AU" dirty="0"/>
          </a:p>
        </p:txBody>
      </p:sp>
      <p:sp>
        <p:nvSpPr>
          <p:cNvPr id="4" name="Slide Number Placeholder 3"/>
          <p:cNvSpPr>
            <a:spLocks noGrp="1"/>
          </p:cNvSpPr>
          <p:nvPr>
            <p:ph type="sldNum" sz="quarter" idx="5"/>
          </p:nvPr>
        </p:nvSpPr>
        <p:spPr/>
        <p:txBody>
          <a:bodyPr/>
          <a:lstStyle/>
          <a:p>
            <a:fld id="{418B3C13-8830-4139-BEF1-7CD58A072009}" type="slidenum">
              <a:rPr lang="en-AU" smtClean="0"/>
              <a:t>24</a:t>
            </a:fld>
            <a:endParaRPr lang="en-AU"/>
          </a:p>
        </p:txBody>
      </p:sp>
    </p:spTree>
    <p:extLst>
      <p:ext uri="{BB962C8B-B14F-4D97-AF65-F5344CB8AC3E}">
        <p14:creationId xmlns:p14="http://schemas.microsoft.com/office/powerpoint/2010/main" val="304274935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Include data on antimicrobial use and appropriateness at your facility </a:t>
            </a:r>
          </a:p>
        </p:txBody>
      </p:sp>
      <p:sp>
        <p:nvSpPr>
          <p:cNvPr id="4" name="Slide Number Placeholder 3"/>
          <p:cNvSpPr>
            <a:spLocks noGrp="1"/>
          </p:cNvSpPr>
          <p:nvPr>
            <p:ph type="sldNum" sz="quarter" idx="5"/>
          </p:nvPr>
        </p:nvSpPr>
        <p:spPr/>
        <p:txBody>
          <a:bodyPr/>
          <a:lstStyle/>
          <a:p>
            <a:fld id="{418B3C13-8830-4139-BEF1-7CD58A072009}" type="slidenum">
              <a:rPr lang="en-AU" smtClean="0"/>
              <a:t>25</a:t>
            </a:fld>
            <a:endParaRPr lang="en-AU"/>
          </a:p>
        </p:txBody>
      </p:sp>
    </p:spTree>
    <p:extLst>
      <p:ext uri="{BB962C8B-B14F-4D97-AF65-F5344CB8AC3E}">
        <p14:creationId xmlns:p14="http://schemas.microsoft.com/office/powerpoint/2010/main" val="58602642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indent="-285750">
              <a:spcBef>
                <a:spcPts val="450"/>
              </a:spcBef>
              <a:spcAft>
                <a:spcPts val="450"/>
              </a:spcAft>
              <a:buFont typeface="Arial" panose="020B0604020202020204" pitchFamily="34" charset="0"/>
              <a:buChar char="•"/>
            </a:pPr>
            <a:r>
              <a:rPr lang="en-AU" sz="900" dirty="0">
                <a:latin typeface="+mn-lt"/>
              </a:rPr>
              <a:t>Antimicrobial Stewardship isn’t about “not using antimicrobials” but rather </a:t>
            </a:r>
            <a:r>
              <a:rPr lang="en-GB" sz="900" dirty="0">
                <a:latin typeface="+mn-lt"/>
              </a:rPr>
              <a:t>“identify that small group of patients who really need antibiotic treatment and then explain, reassure and educate the large group of patients who don’t” </a:t>
            </a:r>
            <a:endParaRPr lang="en-US" altLang="en-US" sz="900" dirty="0">
              <a:latin typeface="+mn-lt"/>
            </a:endParaRPr>
          </a:p>
          <a:p>
            <a:pPr marL="285750" indent="-285750">
              <a:spcBef>
                <a:spcPts val="450"/>
              </a:spcBef>
              <a:spcAft>
                <a:spcPts val="450"/>
              </a:spcAft>
              <a:buFont typeface="Arial" panose="020B0604020202020204" pitchFamily="34" charset="0"/>
              <a:buChar char="•"/>
            </a:pPr>
            <a:r>
              <a:rPr lang="en-US" altLang="en-US" sz="900" dirty="0">
                <a:latin typeface="+mn-lt"/>
              </a:rPr>
              <a:t>Stewardship means to protect something</a:t>
            </a:r>
          </a:p>
          <a:p>
            <a:pPr marL="285750" indent="-285750">
              <a:spcBef>
                <a:spcPts val="450"/>
              </a:spcBef>
              <a:spcAft>
                <a:spcPts val="450"/>
              </a:spcAft>
              <a:buFont typeface="Arial" panose="020B0604020202020204" pitchFamily="34" charset="0"/>
              <a:buChar char="•"/>
            </a:pPr>
            <a:r>
              <a:rPr lang="en-US" altLang="en-US" sz="900" dirty="0">
                <a:latin typeface="+mn-lt"/>
              </a:rPr>
              <a:t>AMS is a systematic approach to </a:t>
            </a:r>
            <a:r>
              <a:rPr lang="en-AU" altLang="en-US" sz="900" dirty="0">
                <a:latin typeface="+mn-lt"/>
              </a:rPr>
              <a:t>optimising the use of antimicrobials</a:t>
            </a:r>
          </a:p>
          <a:p>
            <a:endParaRPr lang="en-AU" dirty="0"/>
          </a:p>
        </p:txBody>
      </p:sp>
      <p:sp>
        <p:nvSpPr>
          <p:cNvPr id="4" name="Slide Number Placeholder 3"/>
          <p:cNvSpPr>
            <a:spLocks noGrp="1"/>
          </p:cNvSpPr>
          <p:nvPr>
            <p:ph type="sldNum" sz="quarter" idx="5"/>
          </p:nvPr>
        </p:nvSpPr>
        <p:spPr/>
        <p:txBody>
          <a:bodyPr/>
          <a:lstStyle/>
          <a:p>
            <a:fld id="{418B3C13-8830-4139-BEF1-7CD58A072009}" type="slidenum">
              <a:rPr lang="en-AU" smtClean="0"/>
              <a:t>26</a:t>
            </a:fld>
            <a:endParaRPr lang="en-AU"/>
          </a:p>
        </p:txBody>
      </p:sp>
    </p:spTree>
    <p:extLst>
      <p:ext uri="{BB962C8B-B14F-4D97-AF65-F5344CB8AC3E}">
        <p14:creationId xmlns:p14="http://schemas.microsoft.com/office/powerpoint/2010/main" val="7484214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AU" dirty="0"/>
              <a:t>AMS is a set of co-ordinated initiatives or activities that together prevent poor prescribing and emergence of resistance. </a:t>
            </a:r>
          </a:p>
          <a:p>
            <a:pPr marL="171450" marR="0" lvl="0" indent="-1714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AU" dirty="0"/>
              <a:t>The four pillars of AMS are good governance, restricting antimicrobials to appropriate indications and first line therapies, auditing and surveillance and using these to undertake quality improvement initiatives and training and educating the workforce using international, government or in-house educational resources, and providing regular workshops and seminars on using antimicrobials wisely</a:t>
            </a:r>
          </a:p>
          <a:p>
            <a:endParaRPr lang="en-AU" dirty="0"/>
          </a:p>
        </p:txBody>
      </p:sp>
      <p:sp>
        <p:nvSpPr>
          <p:cNvPr id="4" name="Slide Number Placeholder 3"/>
          <p:cNvSpPr>
            <a:spLocks noGrp="1"/>
          </p:cNvSpPr>
          <p:nvPr>
            <p:ph type="sldNum" sz="quarter" idx="5"/>
          </p:nvPr>
        </p:nvSpPr>
        <p:spPr/>
        <p:txBody>
          <a:bodyPr/>
          <a:lstStyle/>
          <a:p>
            <a:fld id="{418B3C13-8830-4139-BEF1-7CD58A072009}" type="slidenum">
              <a:rPr lang="en-AU" smtClean="0"/>
              <a:t>27</a:t>
            </a:fld>
            <a:endParaRPr lang="en-AU"/>
          </a:p>
        </p:txBody>
      </p:sp>
    </p:spTree>
    <p:extLst>
      <p:ext uri="{BB962C8B-B14F-4D97-AF65-F5344CB8AC3E}">
        <p14:creationId xmlns:p14="http://schemas.microsoft.com/office/powerpoint/2010/main" val="202281127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AU" dirty="0"/>
              <a:t>The Australian Commission on Safety and Quality in Health Care have developed a range of resources to support the implementation of antimicrobial stewardship in health care facilities </a:t>
            </a:r>
          </a:p>
          <a:p>
            <a:pPr marL="171450" indent="-171450">
              <a:buFont typeface="Arial" panose="020B0604020202020204" pitchFamily="34" charset="0"/>
              <a:buChar char="•"/>
            </a:pPr>
            <a:r>
              <a:rPr lang="en-AU" dirty="0"/>
              <a:t>Recently published resources includes the new and updated suite of antibiogram resources which support health service organisations use antibiograms as part of their antimicrobial stewardship service (</a:t>
            </a:r>
            <a:r>
              <a:rPr lang="en-AU" dirty="0">
                <a:hlinkClick r:id="rId3"/>
              </a:rPr>
              <a:t>Antimicrobial Stewardship | Australian Commission on Safety and Quality in Health Care</a:t>
            </a:r>
            <a:r>
              <a:rPr lang="en-AU" dirty="0"/>
              <a:t>) </a:t>
            </a:r>
          </a:p>
        </p:txBody>
      </p:sp>
      <p:sp>
        <p:nvSpPr>
          <p:cNvPr id="4" name="Slide Number Placeholder 3"/>
          <p:cNvSpPr>
            <a:spLocks noGrp="1"/>
          </p:cNvSpPr>
          <p:nvPr>
            <p:ph type="sldNum" sz="quarter" idx="5"/>
          </p:nvPr>
        </p:nvSpPr>
        <p:spPr/>
        <p:txBody>
          <a:bodyPr/>
          <a:lstStyle/>
          <a:p>
            <a:fld id="{418B3C13-8830-4139-BEF1-7CD58A072009}" type="slidenum">
              <a:rPr lang="en-AU" smtClean="0"/>
              <a:t>28</a:t>
            </a:fld>
            <a:endParaRPr lang="en-AU"/>
          </a:p>
        </p:txBody>
      </p:sp>
    </p:spTree>
    <p:extLst>
      <p:ext uri="{BB962C8B-B14F-4D97-AF65-F5344CB8AC3E}">
        <p14:creationId xmlns:p14="http://schemas.microsoft.com/office/powerpoint/2010/main" val="375342567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AU" dirty="0"/>
              <a:t>The Therapeutic Guidelines is the leading source of accurate, independent and practical treatment advice for a wide range of clinical conditions </a:t>
            </a:r>
          </a:p>
          <a:p>
            <a:pPr marL="171450" indent="-171450">
              <a:buFont typeface="Arial" panose="020B0604020202020204" pitchFamily="34" charset="0"/>
              <a:buChar char="•"/>
            </a:pPr>
            <a:r>
              <a:rPr lang="en-AU" dirty="0"/>
              <a:t>The Antibiotic guidelines were extensively updated in March 2025 including guideline-wide changes with new content and updates to revised topics </a:t>
            </a:r>
          </a:p>
        </p:txBody>
      </p:sp>
      <p:sp>
        <p:nvSpPr>
          <p:cNvPr id="4" name="Slide Number Placeholder 3"/>
          <p:cNvSpPr>
            <a:spLocks noGrp="1"/>
          </p:cNvSpPr>
          <p:nvPr>
            <p:ph type="sldNum" sz="quarter" idx="5"/>
          </p:nvPr>
        </p:nvSpPr>
        <p:spPr/>
        <p:txBody>
          <a:bodyPr/>
          <a:lstStyle/>
          <a:p>
            <a:fld id="{418B3C13-8830-4139-BEF1-7CD58A072009}" type="slidenum">
              <a:rPr lang="en-AU" smtClean="0"/>
              <a:t>29</a:t>
            </a:fld>
            <a:endParaRPr lang="en-AU"/>
          </a:p>
        </p:txBody>
      </p:sp>
    </p:spTree>
    <p:extLst>
      <p:ext uri="{BB962C8B-B14F-4D97-AF65-F5344CB8AC3E}">
        <p14:creationId xmlns:p14="http://schemas.microsoft.com/office/powerpoint/2010/main" val="247253192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AU" altLang="en-US" sz="900" dirty="0">
                <a:cs typeface="Arial" pitchFamily="34" charset="0"/>
              </a:rPr>
              <a:t>Antimicrobial</a:t>
            </a:r>
            <a:r>
              <a:rPr lang="en-AU" altLang="en-US" sz="900" baseline="0" dirty="0">
                <a:cs typeface="Arial" pitchFamily="34" charset="0"/>
              </a:rPr>
              <a:t> Stewardship r</a:t>
            </a:r>
            <a:r>
              <a:rPr lang="en-AU" altLang="en-US" sz="900" dirty="0">
                <a:cs typeface="Arial" pitchFamily="34" charset="0"/>
              </a:rPr>
              <a:t>equires teamwork at all levels.</a:t>
            </a:r>
            <a:r>
              <a:rPr lang="en-AU" altLang="en-US" sz="900" baseline="0" dirty="0">
                <a:cs typeface="Arial" pitchFamily="34" charset="0"/>
              </a:rPr>
              <a:t> It is </a:t>
            </a:r>
            <a:r>
              <a:rPr lang="en-AU" altLang="en-US" sz="900" dirty="0">
                <a:cs typeface="Arial" pitchFamily="34" charset="0"/>
              </a:rPr>
              <a:t>‘everybody's business’</a:t>
            </a:r>
            <a:r>
              <a:rPr lang="en-AU" altLang="en-US" sz="900" baseline="0" dirty="0">
                <a:cs typeface="Arial" pitchFamily="34" charset="0"/>
              </a:rPr>
              <a:t> and requires good partnership with the </a:t>
            </a:r>
            <a:r>
              <a:rPr lang="en-AU" altLang="en-US" sz="900" dirty="0">
                <a:cs typeface="Arial" pitchFamily="34" charset="0"/>
              </a:rPr>
              <a:t>executive and clinical leadership</a:t>
            </a:r>
            <a:r>
              <a:rPr lang="en-AU" altLang="en-US" sz="900" baseline="0" dirty="0">
                <a:cs typeface="Arial" pitchFamily="34" charset="0"/>
              </a:rPr>
              <a:t>, the </a:t>
            </a:r>
            <a:r>
              <a:rPr lang="en-AU" altLang="en-US" sz="900" dirty="0">
                <a:cs typeface="Arial" pitchFamily="34" charset="0"/>
              </a:rPr>
              <a:t>clinical team (doctors, nurses, pharmacists, allied health)</a:t>
            </a:r>
            <a:r>
              <a:rPr lang="en-AU" altLang="en-US" sz="900" baseline="0" dirty="0">
                <a:cs typeface="Arial" pitchFamily="34" charset="0"/>
              </a:rPr>
              <a:t> and </a:t>
            </a:r>
            <a:r>
              <a:rPr lang="en-AU" altLang="en-US" sz="900" dirty="0">
                <a:cs typeface="Arial" pitchFamily="34" charset="0"/>
              </a:rPr>
              <a:t>consumers.</a:t>
            </a:r>
            <a:endParaRPr lang="en-US" altLang="en-US" sz="900" i="1" dirty="0">
              <a:cs typeface="Arial" pitchFamily="34" charset="0"/>
            </a:endParaRPr>
          </a:p>
          <a:p>
            <a:endParaRPr lang="en-AU" dirty="0"/>
          </a:p>
          <a:p>
            <a:r>
              <a:rPr lang="en-AU" dirty="0"/>
              <a:t>Include information about the AMS team at your health service organisation </a:t>
            </a:r>
          </a:p>
          <a:p>
            <a:endParaRPr lang="en-AU" dirty="0"/>
          </a:p>
        </p:txBody>
      </p:sp>
      <p:sp>
        <p:nvSpPr>
          <p:cNvPr id="4" name="Slide Number Placeholder 3"/>
          <p:cNvSpPr>
            <a:spLocks noGrp="1"/>
          </p:cNvSpPr>
          <p:nvPr>
            <p:ph type="sldNum" sz="quarter" idx="5"/>
          </p:nvPr>
        </p:nvSpPr>
        <p:spPr/>
        <p:txBody>
          <a:bodyPr/>
          <a:lstStyle/>
          <a:p>
            <a:fld id="{418B3C13-8830-4139-BEF1-7CD58A072009}" type="slidenum">
              <a:rPr lang="en-AU" smtClean="0"/>
              <a:t>30</a:t>
            </a:fld>
            <a:endParaRPr lang="en-AU"/>
          </a:p>
        </p:txBody>
      </p:sp>
    </p:spTree>
    <p:extLst>
      <p:ext uri="{BB962C8B-B14F-4D97-AF65-F5344CB8AC3E}">
        <p14:creationId xmlns:p14="http://schemas.microsoft.com/office/powerpoint/2010/main" val="299330341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AU" dirty="0"/>
              <a:t>The health system has a responsibility to play in minimising its contributions to carbon emissions and play its part in achieving Australia’s Long-Term Emissions Reduction Plan</a:t>
            </a:r>
          </a:p>
          <a:p>
            <a:pPr marL="171450" marR="0" lvl="0" indent="-1714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AU" dirty="0"/>
              <a:t>Antimicrobial Stewardship promotes the responsible use of antibiotics to preserve their effectiveness while supporting sustainability by reducing the environmental impact of antimicrobial resistance</a:t>
            </a:r>
          </a:p>
          <a:p>
            <a:pPr marL="0" marR="0" lvl="0" indent="0" algn="l" defTabSz="6858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AU" dirty="0"/>
          </a:p>
          <a:p>
            <a:pPr marL="171450" indent="-171450">
              <a:buFont typeface="Arial" panose="020B0604020202020204" pitchFamily="34" charset="0"/>
              <a:buChar char="•"/>
            </a:pPr>
            <a:endParaRPr lang="en-AU" dirty="0"/>
          </a:p>
        </p:txBody>
      </p:sp>
      <p:sp>
        <p:nvSpPr>
          <p:cNvPr id="4" name="Slide Number Placeholder 3"/>
          <p:cNvSpPr>
            <a:spLocks noGrp="1"/>
          </p:cNvSpPr>
          <p:nvPr>
            <p:ph type="sldNum" sz="quarter" idx="5"/>
          </p:nvPr>
        </p:nvSpPr>
        <p:spPr/>
        <p:txBody>
          <a:bodyPr/>
          <a:lstStyle/>
          <a:p>
            <a:fld id="{418B3C13-8830-4139-BEF1-7CD58A072009}" type="slidenum">
              <a:rPr lang="en-AU" smtClean="0"/>
              <a:t>31</a:t>
            </a:fld>
            <a:endParaRPr lang="en-AU"/>
          </a:p>
        </p:txBody>
      </p:sp>
    </p:spTree>
    <p:extLst>
      <p:ext uri="{BB962C8B-B14F-4D97-AF65-F5344CB8AC3E}">
        <p14:creationId xmlns:p14="http://schemas.microsoft.com/office/powerpoint/2010/main" val="181410605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lvl="0" indent="-342900">
              <a:lnSpc>
                <a:spcPct val="107000"/>
              </a:lnSpc>
              <a:buFont typeface="Symbol" panose="05050102010706020507" pitchFamily="18" charset="2"/>
              <a:buChar char=""/>
            </a:pPr>
            <a:r>
              <a:rPr lang="en-AU" sz="900" kern="100" dirty="0">
                <a:effectLst/>
                <a:latin typeface="Arial" panose="020B0604020202020204" pitchFamily="34" charset="0"/>
                <a:ea typeface="Aptos" panose="020B0004020202020204" pitchFamily="34" charset="0"/>
              </a:rPr>
              <a:t>The Commission has developed the Healthcare Sustainability and Resilience Module to address healthcare impacts on the environment and the climate risks affecting health outcomes and access to care.</a:t>
            </a:r>
            <a:endParaRPr lang="en-AU" sz="1000" kern="100" dirty="0">
              <a:effectLst/>
              <a:latin typeface="Times New Roman" panose="02020603050405020304" pitchFamily="18" charset="0"/>
              <a:ea typeface="Aptos" panose="020B0004020202020204" pitchFamily="34" charset="0"/>
            </a:endParaRPr>
          </a:p>
          <a:p>
            <a:pPr marL="228600">
              <a:lnSpc>
                <a:spcPct val="107000"/>
              </a:lnSpc>
              <a:buNone/>
            </a:pPr>
            <a:r>
              <a:rPr lang="en-AU" sz="900" kern="100" dirty="0">
                <a:effectLst/>
                <a:latin typeface="Arial" panose="020B0604020202020204" pitchFamily="34" charset="0"/>
                <a:ea typeface="Aptos" panose="020B0004020202020204" pitchFamily="34" charset="0"/>
              </a:rPr>
              <a:t> </a:t>
            </a:r>
            <a:endParaRPr lang="en-AU" sz="1000" kern="100" dirty="0">
              <a:effectLst/>
              <a:latin typeface="Times New Roman" panose="02020603050405020304" pitchFamily="18" charset="0"/>
              <a:ea typeface="Aptos" panose="020B0004020202020204" pitchFamily="34" charset="0"/>
            </a:endParaRPr>
          </a:p>
          <a:p>
            <a:pPr marL="342900" lvl="0" indent="-342900">
              <a:lnSpc>
                <a:spcPct val="107000"/>
              </a:lnSpc>
              <a:buFont typeface="Symbol" panose="05050102010706020507" pitchFamily="18" charset="2"/>
              <a:buChar char=""/>
            </a:pPr>
            <a:r>
              <a:rPr lang="en-AU" sz="900" kern="100" dirty="0">
                <a:effectLst/>
                <a:latin typeface="Arial" panose="020B0604020202020204" pitchFamily="34" charset="0"/>
                <a:ea typeface="Aptos" panose="020B0004020202020204" pitchFamily="34" charset="0"/>
              </a:rPr>
              <a:t>The Module provides a framework of actions for health service organisations to integrate environmental sustainability and climate resilience strategies to deliver high-quality care. </a:t>
            </a:r>
            <a:endParaRPr lang="en-AU" sz="1000" kern="100" dirty="0">
              <a:effectLst/>
              <a:latin typeface="Times New Roman" panose="02020603050405020304" pitchFamily="18" charset="0"/>
              <a:ea typeface="Aptos" panose="020B0004020202020204" pitchFamily="34" charset="0"/>
            </a:endParaRPr>
          </a:p>
          <a:p>
            <a:pPr marL="228600">
              <a:lnSpc>
                <a:spcPct val="107000"/>
              </a:lnSpc>
              <a:buNone/>
            </a:pPr>
            <a:r>
              <a:rPr lang="en-AU" sz="900" kern="100" dirty="0">
                <a:effectLst/>
                <a:latin typeface="Arial" panose="020B0604020202020204" pitchFamily="34" charset="0"/>
                <a:ea typeface="Aptos" panose="020B0004020202020204" pitchFamily="34" charset="0"/>
              </a:rPr>
              <a:t> </a:t>
            </a:r>
            <a:endParaRPr lang="en-AU" sz="1000" kern="100" dirty="0">
              <a:effectLst/>
              <a:latin typeface="Times New Roman" panose="02020603050405020304" pitchFamily="18" charset="0"/>
              <a:ea typeface="Aptos" panose="020B0004020202020204" pitchFamily="34" charset="0"/>
            </a:endParaRPr>
          </a:p>
          <a:p>
            <a:pPr marL="342900" lvl="0" indent="-342900">
              <a:lnSpc>
                <a:spcPct val="107000"/>
              </a:lnSpc>
              <a:buFont typeface="Symbol" panose="05050102010706020507" pitchFamily="18" charset="2"/>
              <a:buChar char=""/>
            </a:pPr>
            <a:r>
              <a:rPr lang="en-AU" sz="900" kern="100" dirty="0">
                <a:effectLst/>
                <a:latin typeface="Arial" panose="020B0604020202020204" pitchFamily="34" charset="0"/>
                <a:ea typeface="Aptos" panose="020B0004020202020204" pitchFamily="34" charset="0"/>
              </a:rPr>
              <a:t>The Module aims to help health service organisations to improve their: </a:t>
            </a:r>
            <a:endParaRPr lang="en-AU" sz="1000" kern="100" dirty="0">
              <a:effectLst/>
              <a:latin typeface="Times New Roman" panose="02020603050405020304" pitchFamily="18" charset="0"/>
              <a:ea typeface="Aptos" panose="020B0004020202020204" pitchFamily="34" charset="0"/>
            </a:endParaRPr>
          </a:p>
          <a:p>
            <a:pPr marL="457200">
              <a:lnSpc>
                <a:spcPct val="107000"/>
              </a:lnSpc>
              <a:buNone/>
            </a:pPr>
            <a:r>
              <a:rPr lang="en-AU" sz="900" kern="100" dirty="0">
                <a:effectLst/>
                <a:latin typeface="Arial" panose="020B0604020202020204" pitchFamily="34" charset="0"/>
                <a:ea typeface="Aptos" panose="020B0004020202020204" pitchFamily="34" charset="0"/>
              </a:rPr>
              <a:t> </a:t>
            </a:r>
            <a:endParaRPr lang="en-AU" sz="1000" kern="100" dirty="0">
              <a:effectLst/>
              <a:latin typeface="Times New Roman" panose="02020603050405020304" pitchFamily="18" charset="0"/>
              <a:ea typeface="Aptos" panose="020B0004020202020204" pitchFamily="34" charset="0"/>
            </a:endParaRPr>
          </a:p>
          <a:p>
            <a:pPr marL="685800" lvl="1" indent="-342900">
              <a:lnSpc>
                <a:spcPct val="100000"/>
              </a:lnSpc>
              <a:buFont typeface="Courier New" panose="02070309020205020404" pitchFamily="49" charset="0"/>
              <a:buChar char="o"/>
            </a:pPr>
            <a:r>
              <a:rPr lang="en-AU" sz="900" b="1" kern="100" dirty="0">
                <a:effectLst/>
                <a:latin typeface="Arial" panose="020B0604020202020204" pitchFamily="34" charset="0"/>
                <a:ea typeface="Aptos" panose="020B0004020202020204" pitchFamily="34" charset="0"/>
              </a:rPr>
              <a:t>Sustainability</a:t>
            </a:r>
            <a:r>
              <a:rPr lang="en-AU" sz="900" kern="100" dirty="0">
                <a:effectLst/>
                <a:latin typeface="Arial" panose="020B0604020202020204" pitchFamily="34" charset="0"/>
                <a:ea typeface="Aptos" panose="020B0004020202020204" pitchFamily="34" charset="0"/>
              </a:rPr>
              <a:t> by considering and reducing the environmental impact of harm on its patients, community and environment. </a:t>
            </a:r>
            <a:endParaRPr lang="en-AU" sz="1000" kern="100" dirty="0">
              <a:effectLst/>
              <a:latin typeface="Times New Roman" panose="02020603050405020304" pitchFamily="18" charset="0"/>
              <a:ea typeface="Aptos" panose="020B0004020202020204" pitchFamily="34" charset="0"/>
            </a:endParaRPr>
          </a:p>
          <a:p>
            <a:pPr marL="1485900" lvl="1">
              <a:lnSpc>
                <a:spcPct val="100000"/>
              </a:lnSpc>
              <a:buNone/>
            </a:pPr>
            <a:r>
              <a:rPr lang="en-AU" sz="900" kern="100" dirty="0">
                <a:effectLst/>
                <a:latin typeface="Arial" panose="020B0604020202020204" pitchFamily="34" charset="0"/>
                <a:ea typeface="Aptos" panose="020B0004020202020204" pitchFamily="34" charset="0"/>
              </a:rPr>
              <a:t> </a:t>
            </a:r>
            <a:endParaRPr lang="en-AU" sz="1000" kern="100" dirty="0">
              <a:effectLst/>
              <a:latin typeface="Times New Roman" panose="02020603050405020304" pitchFamily="18" charset="0"/>
              <a:ea typeface="Aptos" panose="020B0004020202020204" pitchFamily="34" charset="0"/>
            </a:endParaRPr>
          </a:p>
          <a:p>
            <a:pPr marL="685800" lvl="1" indent="-342900">
              <a:lnSpc>
                <a:spcPct val="100000"/>
              </a:lnSpc>
              <a:buFont typeface="Courier New" panose="02070309020205020404" pitchFamily="49" charset="0"/>
              <a:buChar char="o"/>
            </a:pPr>
            <a:r>
              <a:rPr lang="en-AU" sz="900" b="1" kern="100" dirty="0">
                <a:effectLst/>
                <a:latin typeface="Arial" panose="020B0604020202020204" pitchFamily="34" charset="0"/>
                <a:ea typeface="Aptos" panose="020B0004020202020204" pitchFamily="34" charset="0"/>
              </a:rPr>
              <a:t>Resilience</a:t>
            </a:r>
            <a:r>
              <a:rPr lang="en-AU" sz="900" kern="100" dirty="0">
                <a:effectLst/>
                <a:latin typeface="Arial" panose="020B0604020202020204" pitchFamily="34" charset="0"/>
                <a:ea typeface="Aptos" panose="020B0004020202020204" pitchFamily="34" charset="0"/>
              </a:rPr>
              <a:t> by identifying and addressing how climate risks affect patients, consumers, community and the delivery of services. </a:t>
            </a:r>
            <a:endParaRPr lang="en-AU" sz="1000" kern="100" dirty="0">
              <a:effectLst/>
              <a:latin typeface="Times New Roman" panose="02020603050405020304" pitchFamily="18" charset="0"/>
              <a:ea typeface="Aptos" panose="020B0004020202020204" pitchFamily="34" charset="0"/>
            </a:endParaRPr>
          </a:p>
          <a:p>
            <a:pPr marL="1485900" lvl="1">
              <a:lnSpc>
                <a:spcPct val="100000"/>
              </a:lnSpc>
              <a:buNone/>
            </a:pPr>
            <a:r>
              <a:rPr lang="en-AU" sz="900" kern="100" dirty="0">
                <a:effectLst/>
                <a:latin typeface="Arial" panose="020B0604020202020204" pitchFamily="34" charset="0"/>
                <a:ea typeface="Aptos" panose="020B0004020202020204" pitchFamily="34" charset="0"/>
              </a:rPr>
              <a:t> </a:t>
            </a:r>
            <a:endParaRPr lang="en-AU" sz="1000" kern="100" dirty="0">
              <a:effectLst/>
              <a:latin typeface="Times New Roman" panose="02020603050405020304" pitchFamily="18" charset="0"/>
              <a:ea typeface="Aptos" panose="020B0004020202020204" pitchFamily="34" charset="0"/>
            </a:endParaRPr>
          </a:p>
          <a:p>
            <a:pPr marL="685800" lvl="1" indent="-342900">
              <a:lnSpc>
                <a:spcPct val="100000"/>
              </a:lnSpc>
              <a:buFont typeface="Courier New" panose="02070309020205020404" pitchFamily="49" charset="0"/>
              <a:buChar char="o"/>
            </a:pPr>
            <a:r>
              <a:rPr lang="en-AU" sz="900" b="1" kern="100" dirty="0">
                <a:effectLst/>
                <a:latin typeface="Arial" panose="020B0604020202020204" pitchFamily="34" charset="0"/>
                <a:ea typeface="Aptos" panose="020B0004020202020204" pitchFamily="34" charset="0"/>
              </a:rPr>
              <a:t>Integration of sustainability and resilience</a:t>
            </a:r>
            <a:r>
              <a:rPr lang="en-AU" sz="900" kern="100" dirty="0">
                <a:effectLst/>
                <a:latin typeface="Arial" panose="020B0604020202020204" pitchFamily="34" charset="0"/>
                <a:ea typeface="Aptos" panose="020B0004020202020204" pitchFamily="34" charset="0"/>
              </a:rPr>
              <a:t> into their governance, leadership and quality improvement systems to deliver person-centred and high-quality care.</a:t>
            </a:r>
            <a:endParaRPr lang="en-AU" sz="1000" kern="100" dirty="0">
              <a:effectLst/>
              <a:latin typeface="Times New Roman" panose="02020603050405020304" pitchFamily="18" charset="0"/>
              <a:ea typeface="Aptos" panose="020B0004020202020204" pitchFamily="34" charset="0"/>
            </a:endParaRPr>
          </a:p>
          <a:p>
            <a:pPr marL="228600">
              <a:lnSpc>
                <a:spcPct val="107000"/>
              </a:lnSpc>
              <a:buNone/>
            </a:pPr>
            <a:r>
              <a:rPr lang="en-AU" sz="900" kern="100" dirty="0">
                <a:effectLst/>
                <a:latin typeface="Arial" panose="020B0604020202020204" pitchFamily="34" charset="0"/>
                <a:ea typeface="Aptos" panose="020B0004020202020204" pitchFamily="34" charset="0"/>
              </a:rPr>
              <a:t> </a:t>
            </a:r>
            <a:endParaRPr lang="en-AU" sz="1000" kern="100" dirty="0">
              <a:effectLst/>
              <a:latin typeface="Times New Roman" panose="02020603050405020304" pitchFamily="18" charset="0"/>
              <a:ea typeface="Aptos" panose="020B0004020202020204" pitchFamily="34" charset="0"/>
            </a:endParaRPr>
          </a:p>
          <a:p>
            <a:pPr marL="342900" lvl="0" indent="-342900">
              <a:lnSpc>
                <a:spcPct val="107000"/>
              </a:lnSpc>
              <a:buFont typeface="Symbol" panose="05050102010706020507" pitchFamily="18" charset="2"/>
              <a:buChar char=""/>
            </a:pPr>
            <a:r>
              <a:rPr lang="en-AU" sz="900" kern="100" dirty="0">
                <a:effectLst/>
                <a:latin typeface="Arial" panose="020B0604020202020204" pitchFamily="34" charset="0"/>
                <a:ea typeface="Aptos" panose="020B0004020202020204" pitchFamily="34" charset="0"/>
              </a:rPr>
              <a:t>It is designed to be implemented with other safety and quality standards developed by the Commission, such as the NSQHS Standards.</a:t>
            </a:r>
            <a:endParaRPr lang="en-AU" sz="1000" kern="100" dirty="0">
              <a:effectLst/>
              <a:latin typeface="Times New Roman" panose="02020603050405020304" pitchFamily="18" charset="0"/>
              <a:ea typeface="Aptos" panose="020B0004020202020204" pitchFamily="34" charset="0"/>
            </a:endParaRPr>
          </a:p>
          <a:p>
            <a:pPr marL="457200">
              <a:lnSpc>
                <a:spcPct val="107000"/>
              </a:lnSpc>
              <a:buNone/>
            </a:pPr>
            <a:r>
              <a:rPr lang="en-AU" sz="900" kern="100" dirty="0">
                <a:effectLst/>
                <a:latin typeface="Arial" panose="020B0604020202020204" pitchFamily="34" charset="0"/>
                <a:ea typeface="Aptos" panose="020B0004020202020204" pitchFamily="34" charset="0"/>
              </a:rPr>
              <a:t> </a:t>
            </a:r>
            <a:endParaRPr lang="en-AU" sz="1000" kern="100" dirty="0">
              <a:effectLst/>
              <a:latin typeface="Times New Roman" panose="02020603050405020304" pitchFamily="18" charset="0"/>
              <a:ea typeface="Aptos" panose="020B0004020202020204" pitchFamily="34" charset="0"/>
            </a:endParaRPr>
          </a:p>
          <a:p>
            <a:pPr marL="342900" lvl="0" indent="-342900">
              <a:lnSpc>
                <a:spcPct val="107000"/>
              </a:lnSpc>
              <a:buFont typeface="Symbol" panose="05050102010706020507" pitchFamily="18" charset="2"/>
              <a:buChar char=""/>
            </a:pPr>
            <a:r>
              <a:rPr lang="en-AU" sz="900" kern="100" dirty="0">
                <a:effectLst/>
                <a:latin typeface="Arial" panose="020B0604020202020204" pitchFamily="34" charset="0"/>
                <a:ea typeface="Aptos" panose="020B0004020202020204" pitchFamily="34" charset="0"/>
              </a:rPr>
              <a:t>It underwent public consultation in 2023 with around 800 pieces of feedback received and a pilot process was designed to understand the maturity and types of strategies currently being used by the sector to ensure the Module was fit-for-purpose.</a:t>
            </a:r>
            <a:endParaRPr lang="en-AU" sz="1000" kern="100" dirty="0">
              <a:effectLst/>
              <a:latin typeface="Times New Roman" panose="02020603050405020304" pitchFamily="18" charset="0"/>
              <a:ea typeface="Aptos" panose="020B0004020202020204" pitchFamily="34" charset="0"/>
            </a:endParaRPr>
          </a:p>
          <a:p>
            <a:pPr marL="457200">
              <a:lnSpc>
                <a:spcPct val="107000"/>
              </a:lnSpc>
              <a:buNone/>
            </a:pPr>
            <a:r>
              <a:rPr lang="en-AU" sz="900" kern="100" dirty="0">
                <a:effectLst/>
                <a:latin typeface="Arial" panose="020B0604020202020204" pitchFamily="34" charset="0"/>
                <a:ea typeface="Aptos" panose="020B0004020202020204" pitchFamily="34" charset="0"/>
              </a:rPr>
              <a:t> </a:t>
            </a:r>
            <a:endParaRPr lang="en-AU" sz="1000" kern="100" dirty="0">
              <a:effectLst/>
              <a:latin typeface="Times New Roman" panose="02020603050405020304" pitchFamily="18" charset="0"/>
              <a:ea typeface="Aptos" panose="020B0004020202020204" pitchFamily="34" charset="0"/>
            </a:endParaRPr>
          </a:p>
          <a:p>
            <a:pPr marL="342900" lvl="0" indent="-342900">
              <a:lnSpc>
                <a:spcPct val="107000"/>
              </a:lnSpc>
              <a:spcAft>
                <a:spcPts val="800"/>
              </a:spcAft>
              <a:buFont typeface="Symbol" panose="05050102010706020507" pitchFamily="18" charset="2"/>
              <a:buChar char=""/>
            </a:pPr>
            <a:r>
              <a:rPr lang="en-AU" sz="900" kern="100" dirty="0">
                <a:effectLst/>
                <a:latin typeface="Arial" panose="020B0604020202020204" pitchFamily="34" charset="0"/>
                <a:ea typeface="Aptos" panose="020B0004020202020204" pitchFamily="34" charset="0"/>
              </a:rPr>
              <a:t>It aligns with the National Health and Climate Strategy, specifically supporting Action 4.5: </a:t>
            </a:r>
            <a:r>
              <a:rPr lang="en-AU" sz="900" i="1" kern="100" dirty="0">
                <a:effectLst/>
                <a:latin typeface="Arial" panose="020B0604020202020204" pitchFamily="34" charset="0"/>
                <a:ea typeface="Aptos" panose="020B0004020202020204" pitchFamily="34" charset="0"/>
              </a:rPr>
              <a:t>New sustainability and climate resilience standards for health service organisations.</a:t>
            </a:r>
            <a:r>
              <a:rPr lang="en-AU" sz="900" kern="100" dirty="0">
                <a:effectLst/>
                <a:latin typeface="Arial" panose="020B0604020202020204" pitchFamily="34" charset="0"/>
                <a:ea typeface="Aptos" panose="020B0004020202020204" pitchFamily="34" charset="0"/>
              </a:rPr>
              <a:t> </a:t>
            </a:r>
            <a:endParaRPr lang="en-AU" sz="1000" kern="100" dirty="0">
              <a:effectLst/>
              <a:latin typeface="Times New Roman" panose="02020603050405020304" pitchFamily="18" charset="0"/>
              <a:ea typeface="Aptos" panose="020B0004020202020204" pitchFamily="34" charset="0"/>
            </a:endParaRPr>
          </a:p>
          <a:p>
            <a:endParaRPr lang="en-AU" dirty="0"/>
          </a:p>
        </p:txBody>
      </p:sp>
      <p:sp>
        <p:nvSpPr>
          <p:cNvPr id="4" name="Slide Number Placeholder 3"/>
          <p:cNvSpPr>
            <a:spLocks noGrp="1"/>
          </p:cNvSpPr>
          <p:nvPr>
            <p:ph type="sldNum" sz="quarter" idx="5"/>
          </p:nvPr>
        </p:nvSpPr>
        <p:spPr/>
        <p:txBody>
          <a:bodyPr/>
          <a:lstStyle/>
          <a:p>
            <a:fld id="{418B3C13-8830-4139-BEF1-7CD58A072009}" type="slidenum">
              <a:rPr lang="en-AU" smtClean="0"/>
              <a:t>32</a:t>
            </a:fld>
            <a:endParaRPr lang="en-AU"/>
          </a:p>
        </p:txBody>
      </p:sp>
    </p:spTree>
    <p:extLst>
      <p:ext uri="{BB962C8B-B14F-4D97-AF65-F5344CB8AC3E}">
        <p14:creationId xmlns:p14="http://schemas.microsoft.com/office/powerpoint/2010/main" val="405539354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lvl="0" indent="-342900">
              <a:lnSpc>
                <a:spcPct val="107000"/>
              </a:lnSpc>
              <a:buFont typeface="Symbol" panose="05050102010706020507" pitchFamily="18" charset="2"/>
              <a:buChar char=""/>
              <a:tabLst>
                <a:tab pos="228600" algn="l"/>
              </a:tabLst>
            </a:pPr>
            <a:r>
              <a:rPr lang="en-AU" sz="900" kern="100" dirty="0">
                <a:effectLst/>
                <a:latin typeface="Arial" panose="020B0604020202020204" pitchFamily="34" charset="0"/>
                <a:ea typeface="Aptos" panose="020B0004020202020204" pitchFamily="34" charset="0"/>
              </a:rPr>
              <a:t>The Module includes five actions which leverage existing quality improvement frameworks for improving environmental sustainability and climate resilience. </a:t>
            </a:r>
            <a:endParaRPr lang="en-AU" sz="1000" kern="100" dirty="0">
              <a:effectLst/>
              <a:latin typeface="Times New Roman" panose="02020603050405020304" pitchFamily="18" charset="0"/>
              <a:ea typeface="Aptos" panose="020B0004020202020204" pitchFamily="34" charset="0"/>
            </a:endParaRPr>
          </a:p>
          <a:p>
            <a:pPr marL="228600">
              <a:lnSpc>
                <a:spcPct val="107000"/>
              </a:lnSpc>
              <a:buNone/>
            </a:pPr>
            <a:r>
              <a:rPr lang="en-AU" sz="900" kern="100" dirty="0">
                <a:effectLst/>
                <a:latin typeface="Arial" panose="020B0604020202020204" pitchFamily="34" charset="0"/>
                <a:ea typeface="Aptos" panose="020B0004020202020204" pitchFamily="34" charset="0"/>
              </a:rPr>
              <a:t> </a:t>
            </a:r>
            <a:endParaRPr lang="en-AU" sz="1000" kern="100" dirty="0">
              <a:effectLst/>
              <a:latin typeface="Times New Roman" panose="02020603050405020304" pitchFamily="18" charset="0"/>
              <a:ea typeface="Aptos" panose="020B0004020202020204" pitchFamily="34" charset="0"/>
            </a:endParaRPr>
          </a:p>
          <a:p>
            <a:pPr marL="342900" lvl="0" indent="-342900">
              <a:lnSpc>
                <a:spcPct val="107000"/>
              </a:lnSpc>
              <a:buFont typeface="Symbol" panose="05050102010706020507" pitchFamily="18" charset="2"/>
              <a:buChar char=""/>
              <a:tabLst>
                <a:tab pos="228600" algn="l"/>
              </a:tabLst>
            </a:pPr>
            <a:r>
              <a:rPr lang="en-AU" sz="900" kern="100" dirty="0">
                <a:effectLst/>
                <a:latin typeface="Arial" panose="020B0604020202020204" pitchFamily="34" charset="0"/>
                <a:ea typeface="Aptos" panose="020B0004020202020204" pitchFamily="34" charset="0"/>
              </a:rPr>
              <a:t>Actions include:</a:t>
            </a:r>
            <a:endParaRPr lang="en-AU" sz="1000" kern="100" dirty="0">
              <a:effectLst/>
              <a:latin typeface="Times New Roman" panose="02020603050405020304" pitchFamily="18" charset="0"/>
              <a:ea typeface="Aptos" panose="020B0004020202020204" pitchFamily="34" charset="0"/>
            </a:endParaRPr>
          </a:p>
          <a:p>
            <a:pPr marL="457200">
              <a:lnSpc>
                <a:spcPct val="107000"/>
              </a:lnSpc>
              <a:buNone/>
            </a:pPr>
            <a:r>
              <a:rPr lang="en-AU" sz="900" kern="100" dirty="0">
                <a:effectLst/>
                <a:latin typeface="Arial" panose="020B0604020202020204" pitchFamily="34" charset="0"/>
                <a:ea typeface="Aptos" panose="020B0004020202020204" pitchFamily="34" charset="0"/>
              </a:rPr>
              <a:t> </a:t>
            </a:r>
            <a:endParaRPr lang="en-AU" sz="1000" kern="100" dirty="0">
              <a:effectLst/>
              <a:latin typeface="Times New Roman" panose="02020603050405020304" pitchFamily="18" charset="0"/>
              <a:ea typeface="Aptos" panose="020B0004020202020204" pitchFamily="34" charset="0"/>
            </a:endParaRPr>
          </a:p>
          <a:p>
            <a:pPr marL="685800" lvl="1" indent="-342900">
              <a:lnSpc>
                <a:spcPct val="107000"/>
              </a:lnSpc>
              <a:buFont typeface="Courier New" panose="02070309020205020404" pitchFamily="49" charset="0"/>
              <a:buChar char="o"/>
            </a:pPr>
            <a:r>
              <a:rPr lang="en-AU" sz="900" kern="100" dirty="0">
                <a:effectLst/>
                <a:latin typeface="Arial" panose="020B0604020202020204" pitchFamily="34" charset="0"/>
                <a:ea typeface="Aptos" panose="020B0004020202020204" pitchFamily="34" charset="0"/>
              </a:rPr>
              <a:t>Governance, leadership and culture (Action 1)</a:t>
            </a:r>
            <a:endParaRPr lang="en-AU" sz="1000" kern="100" dirty="0">
              <a:effectLst/>
              <a:latin typeface="Times New Roman" panose="02020603050405020304" pitchFamily="18" charset="0"/>
              <a:ea typeface="Aptos" panose="020B0004020202020204" pitchFamily="34" charset="0"/>
            </a:endParaRPr>
          </a:p>
          <a:p>
            <a:pPr marL="1485900" lvl="1">
              <a:lnSpc>
                <a:spcPct val="107000"/>
              </a:lnSpc>
              <a:buNone/>
            </a:pPr>
            <a:r>
              <a:rPr lang="en-AU" sz="900" kern="100" dirty="0">
                <a:effectLst/>
                <a:latin typeface="Arial" panose="020B0604020202020204" pitchFamily="34" charset="0"/>
                <a:ea typeface="Aptos" panose="020B0004020202020204" pitchFamily="34" charset="0"/>
              </a:rPr>
              <a:t> </a:t>
            </a:r>
            <a:endParaRPr lang="en-AU" sz="1000" kern="100" dirty="0">
              <a:effectLst/>
              <a:latin typeface="Times New Roman" panose="02020603050405020304" pitchFamily="18" charset="0"/>
              <a:ea typeface="Aptos" panose="020B0004020202020204" pitchFamily="34" charset="0"/>
            </a:endParaRPr>
          </a:p>
          <a:p>
            <a:pPr marL="685800" lvl="1" indent="-342900">
              <a:lnSpc>
                <a:spcPct val="107000"/>
              </a:lnSpc>
              <a:buFont typeface="Courier New" panose="02070309020205020404" pitchFamily="49" charset="0"/>
              <a:buChar char="o"/>
            </a:pPr>
            <a:r>
              <a:rPr lang="en-AU" sz="900" kern="100" dirty="0">
                <a:effectLst/>
                <a:latin typeface="Arial" panose="020B0604020202020204" pitchFamily="34" charset="0"/>
                <a:ea typeface="Aptos" panose="020B0004020202020204" pitchFamily="34" charset="0"/>
              </a:rPr>
              <a:t>Evidence-based care and health outcomes (Action 2)</a:t>
            </a:r>
            <a:endParaRPr lang="en-AU" sz="1000" kern="100" dirty="0">
              <a:effectLst/>
              <a:latin typeface="Times New Roman" panose="02020603050405020304" pitchFamily="18" charset="0"/>
              <a:ea typeface="Aptos" panose="020B0004020202020204" pitchFamily="34" charset="0"/>
            </a:endParaRPr>
          </a:p>
          <a:p>
            <a:pPr marL="1485900" lvl="1">
              <a:lnSpc>
                <a:spcPct val="107000"/>
              </a:lnSpc>
              <a:buNone/>
            </a:pPr>
            <a:r>
              <a:rPr lang="en-AU" sz="900" kern="100" dirty="0">
                <a:effectLst/>
                <a:latin typeface="Arial" panose="020B0604020202020204" pitchFamily="34" charset="0"/>
                <a:ea typeface="Aptos" panose="020B0004020202020204" pitchFamily="34" charset="0"/>
              </a:rPr>
              <a:t> </a:t>
            </a:r>
            <a:endParaRPr lang="en-AU" sz="1000" kern="100" dirty="0">
              <a:effectLst/>
              <a:latin typeface="Times New Roman" panose="02020603050405020304" pitchFamily="18" charset="0"/>
              <a:ea typeface="Aptos" panose="020B0004020202020204" pitchFamily="34" charset="0"/>
            </a:endParaRPr>
          </a:p>
          <a:p>
            <a:pPr marL="685800" lvl="1" indent="-342900">
              <a:lnSpc>
                <a:spcPct val="107000"/>
              </a:lnSpc>
              <a:buFont typeface="Courier New" panose="02070309020205020404" pitchFamily="49" charset="0"/>
              <a:buChar char="o"/>
            </a:pPr>
            <a:r>
              <a:rPr lang="en-AU" sz="900" kern="100" dirty="0">
                <a:effectLst/>
                <a:latin typeface="Arial" panose="020B0604020202020204" pitchFamily="34" charset="0"/>
                <a:ea typeface="Aptos" panose="020B0004020202020204" pitchFamily="34" charset="0"/>
              </a:rPr>
              <a:t>Measurement and quality improvement (Action 3)</a:t>
            </a:r>
            <a:endParaRPr lang="en-AU" sz="1000" kern="100" dirty="0">
              <a:effectLst/>
              <a:latin typeface="Times New Roman" panose="02020603050405020304" pitchFamily="18" charset="0"/>
              <a:ea typeface="Aptos" panose="020B0004020202020204" pitchFamily="34" charset="0"/>
            </a:endParaRPr>
          </a:p>
          <a:p>
            <a:pPr marL="1485900" lvl="1">
              <a:lnSpc>
                <a:spcPct val="107000"/>
              </a:lnSpc>
              <a:buNone/>
            </a:pPr>
            <a:r>
              <a:rPr lang="en-AU" sz="900" kern="100" dirty="0">
                <a:effectLst/>
                <a:latin typeface="Arial" panose="020B0604020202020204" pitchFamily="34" charset="0"/>
                <a:ea typeface="Aptos" panose="020B0004020202020204" pitchFamily="34" charset="0"/>
              </a:rPr>
              <a:t> </a:t>
            </a:r>
            <a:endParaRPr lang="en-AU" sz="1000" kern="100" dirty="0">
              <a:effectLst/>
              <a:latin typeface="Times New Roman" panose="02020603050405020304" pitchFamily="18" charset="0"/>
              <a:ea typeface="Aptos" panose="020B0004020202020204" pitchFamily="34" charset="0"/>
            </a:endParaRPr>
          </a:p>
          <a:p>
            <a:pPr marL="685800" lvl="1" indent="-342900">
              <a:lnSpc>
                <a:spcPct val="107000"/>
              </a:lnSpc>
              <a:buFont typeface="Courier New" panose="02070309020205020404" pitchFamily="49" charset="0"/>
              <a:buChar char="o"/>
            </a:pPr>
            <a:r>
              <a:rPr lang="en-AU" sz="900" kern="100" dirty="0">
                <a:effectLst/>
                <a:latin typeface="Arial" panose="020B0604020202020204" pitchFamily="34" charset="0"/>
                <a:ea typeface="Aptos" panose="020B0004020202020204" pitchFamily="34" charset="0"/>
              </a:rPr>
              <a:t>Safety and quality training (Action 4)</a:t>
            </a:r>
            <a:endParaRPr lang="en-AU" sz="1000" kern="100" dirty="0">
              <a:effectLst/>
              <a:latin typeface="Times New Roman" panose="02020603050405020304" pitchFamily="18" charset="0"/>
              <a:ea typeface="Aptos" panose="020B0004020202020204" pitchFamily="34" charset="0"/>
            </a:endParaRPr>
          </a:p>
          <a:p>
            <a:pPr marL="1485900" lvl="1">
              <a:lnSpc>
                <a:spcPct val="107000"/>
              </a:lnSpc>
              <a:buNone/>
            </a:pPr>
            <a:r>
              <a:rPr lang="en-AU" sz="900" kern="100" dirty="0">
                <a:effectLst/>
                <a:latin typeface="Arial" panose="020B0604020202020204" pitchFamily="34" charset="0"/>
                <a:ea typeface="Aptos" panose="020B0004020202020204" pitchFamily="34" charset="0"/>
              </a:rPr>
              <a:t> </a:t>
            </a:r>
            <a:endParaRPr lang="en-AU" sz="1000" kern="100" dirty="0">
              <a:effectLst/>
              <a:latin typeface="Times New Roman" panose="02020603050405020304" pitchFamily="18" charset="0"/>
              <a:ea typeface="Aptos" panose="020B0004020202020204" pitchFamily="34" charset="0"/>
            </a:endParaRPr>
          </a:p>
          <a:p>
            <a:pPr marL="685800" lvl="1" indent="-342900">
              <a:lnSpc>
                <a:spcPct val="107000"/>
              </a:lnSpc>
              <a:buFont typeface="Courier New" panose="02070309020205020404" pitchFamily="49" charset="0"/>
              <a:buChar char="o"/>
            </a:pPr>
            <a:r>
              <a:rPr lang="en-AU" sz="900" kern="100" dirty="0">
                <a:effectLst/>
                <a:latin typeface="Arial" panose="020B0604020202020204" pitchFamily="34" charset="0"/>
                <a:ea typeface="Aptos" panose="020B0004020202020204" pitchFamily="34" charset="0"/>
              </a:rPr>
              <a:t>Communication that supports effective partnerships (Action 5)</a:t>
            </a:r>
            <a:endParaRPr lang="en-AU" sz="1000" kern="100" dirty="0">
              <a:effectLst/>
              <a:latin typeface="Times New Roman" panose="02020603050405020304" pitchFamily="18" charset="0"/>
              <a:ea typeface="Aptos" panose="020B0004020202020204" pitchFamily="34" charset="0"/>
            </a:endParaRPr>
          </a:p>
          <a:p>
            <a:pPr marL="457200">
              <a:lnSpc>
                <a:spcPct val="107000"/>
              </a:lnSpc>
              <a:spcAft>
                <a:spcPts val="800"/>
              </a:spcAft>
              <a:buNone/>
            </a:pPr>
            <a:r>
              <a:rPr lang="en-AU" sz="900" kern="100" dirty="0">
                <a:effectLst/>
                <a:latin typeface="Arial" panose="020B0604020202020204" pitchFamily="34" charset="0"/>
                <a:ea typeface="Aptos" panose="020B0004020202020204" pitchFamily="34" charset="0"/>
              </a:rPr>
              <a:t> </a:t>
            </a:r>
            <a:endParaRPr lang="en-AU" sz="1000" kern="100" dirty="0">
              <a:effectLst/>
              <a:latin typeface="Times New Roman" panose="02020603050405020304" pitchFamily="18" charset="0"/>
              <a:ea typeface="Aptos" panose="020B0004020202020204" pitchFamily="34" charset="0"/>
            </a:endParaRPr>
          </a:p>
          <a:p>
            <a:pPr marL="342900" lvl="0" indent="-342900">
              <a:lnSpc>
                <a:spcPct val="107000"/>
              </a:lnSpc>
              <a:spcAft>
                <a:spcPts val="800"/>
              </a:spcAft>
              <a:buFont typeface="Symbol" panose="05050102010706020507" pitchFamily="18" charset="2"/>
              <a:buChar char=""/>
              <a:tabLst>
                <a:tab pos="228600" algn="l"/>
              </a:tabLst>
            </a:pPr>
            <a:r>
              <a:rPr lang="en-AU" sz="900" kern="100" dirty="0">
                <a:effectLst/>
                <a:latin typeface="Arial" panose="020B0604020202020204" pitchFamily="34" charset="0"/>
                <a:ea typeface="Aptos" panose="020B0004020202020204" pitchFamily="34" charset="0"/>
              </a:rPr>
              <a:t>The Module supports health service organisations when setting their priorities, targets and strategies for their existing and new services. </a:t>
            </a:r>
            <a:endParaRPr lang="en-AU" sz="1000" kern="100" dirty="0">
              <a:effectLst/>
              <a:latin typeface="Times New Roman" panose="02020603050405020304" pitchFamily="18" charset="0"/>
              <a:ea typeface="Aptos" panose="020B0004020202020204" pitchFamily="34" charset="0"/>
            </a:endParaRPr>
          </a:p>
          <a:p>
            <a:pPr marL="342900" lvl="0" indent="-342900">
              <a:lnSpc>
                <a:spcPct val="107000"/>
              </a:lnSpc>
              <a:spcAft>
                <a:spcPts val="800"/>
              </a:spcAft>
              <a:buFont typeface="Symbol" panose="05050102010706020507" pitchFamily="18" charset="2"/>
              <a:buChar char=""/>
              <a:tabLst>
                <a:tab pos="228600" algn="l"/>
              </a:tabLst>
            </a:pPr>
            <a:r>
              <a:rPr lang="en-AU" sz="900" kern="100" dirty="0">
                <a:effectLst/>
                <a:latin typeface="Arial" panose="020B0604020202020204" pitchFamily="34" charset="0"/>
                <a:ea typeface="Aptos" panose="020B0004020202020204" pitchFamily="34" charset="0"/>
              </a:rPr>
              <a:t>It also supports partnering with consumers to design, monitor and evaluate services.</a:t>
            </a:r>
            <a:endParaRPr lang="en-AU" sz="1000" kern="100" dirty="0">
              <a:effectLst/>
              <a:latin typeface="Times New Roman" panose="02020603050405020304" pitchFamily="18" charset="0"/>
              <a:ea typeface="Aptos" panose="020B0004020202020204" pitchFamily="34" charset="0"/>
            </a:endParaRPr>
          </a:p>
          <a:p>
            <a:endParaRPr lang="en-AU" dirty="0"/>
          </a:p>
        </p:txBody>
      </p:sp>
      <p:sp>
        <p:nvSpPr>
          <p:cNvPr id="4" name="Slide Number Placeholder 3"/>
          <p:cNvSpPr>
            <a:spLocks noGrp="1"/>
          </p:cNvSpPr>
          <p:nvPr>
            <p:ph type="sldNum" sz="quarter" idx="5"/>
          </p:nvPr>
        </p:nvSpPr>
        <p:spPr/>
        <p:txBody>
          <a:bodyPr/>
          <a:lstStyle/>
          <a:p>
            <a:fld id="{418B3C13-8830-4139-BEF1-7CD58A072009}" type="slidenum">
              <a:rPr lang="en-AU" smtClean="0"/>
              <a:t>33</a:t>
            </a:fld>
            <a:endParaRPr lang="en-AU"/>
          </a:p>
        </p:txBody>
      </p:sp>
    </p:spTree>
    <p:extLst>
      <p:ext uri="{BB962C8B-B14F-4D97-AF65-F5344CB8AC3E}">
        <p14:creationId xmlns:p14="http://schemas.microsoft.com/office/powerpoint/2010/main" val="313364702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AU" dirty="0"/>
              <a:t>World AMR Awareness Week is a global campaign held annually to raise awareness and improve understanding on antimicrobial resistance </a:t>
            </a:r>
          </a:p>
          <a:p>
            <a:pPr marL="0" indent="0">
              <a:buFont typeface="Arial" panose="020B0604020202020204" pitchFamily="34" charset="0"/>
              <a:buNone/>
            </a:pPr>
            <a:endParaRPr lang="en-AU" dirty="0"/>
          </a:p>
        </p:txBody>
      </p:sp>
      <p:sp>
        <p:nvSpPr>
          <p:cNvPr id="4" name="Slide Number Placeholder 3"/>
          <p:cNvSpPr>
            <a:spLocks noGrp="1"/>
          </p:cNvSpPr>
          <p:nvPr>
            <p:ph type="sldNum" sz="quarter" idx="5"/>
          </p:nvPr>
        </p:nvSpPr>
        <p:spPr/>
        <p:txBody>
          <a:bodyPr/>
          <a:lstStyle/>
          <a:p>
            <a:fld id="{418B3C13-8830-4139-BEF1-7CD58A072009}" type="slidenum">
              <a:rPr lang="en-AU" smtClean="0"/>
              <a:t>34</a:t>
            </a:fld>
            <a:endParaRPr lang="en-AU"/>
          </a:p>
        </p:txBody>
      </p:sp>
    </p:spTree>
    <p:extLst>
      <p:ext uri="{BB962C8B-B14F-4D97-AF65-F5344CB8AC3E}">
        <p14:creationId xmlns:p14="http://schemas.microsoft.com/office/powerpoint/2010/main" val="149887406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Insert information about how your health service organisation is celebrating WAAW. See https://www.safetyandquality.gov.au/publications-and-resources/resource-library/world-amr-awareness-week-ideas-activities-and-events for ideas. </a:t>
            </a:r>
          </a:p>
        </p:txBody>
      </p:sp>
      <p:sp>
        <p:nvSpPr>
          <p:cNvPr id="4" name="Slide Number Placeholder 3"/>
          <p:cNvSpPr>
            <a:spLocks noGrp="1"/>
          </p:cNvSpPr>
          <p:nvPr>
            <p:ph type="sldNum" sz="quarter" idx="5"/>
          </p:nvPr>
        </p:nvSpPr>
        <p:spPr/>
        <p:txBody>
          <a:bodyPr/>
          <a:lstStyle/>
          <a:p>
            <a:fld id="{418B3C13-8830-4139-BEF1-7CD58A072009}" type="slidenum">
              <a:rPr lang="en-AU" smtClean="0"/>
              <a:t>35</a:t>
            </a:fld>
            <a:endParaRPr lang="en-AU"/>
          </a:p>
        </p:txBody>
      </p:sp>
    </p:spTree>
    <p:extLst>
      <p:ext uri="{BB962C8B-B14F-4D97-AF65-F5344CB8AC3E}">
        <p14:creationId xmlns:p14="http://schemas.microsoft.com/office/powerpoint/2010/main" val="126731382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418B3C13-8830-4139-BEF1-7CD58A072009}" type="slidenum">
              <a:rPr lang="en-AU" smtClean="0"/>
              <a:t>36</a:t>
            </a:fld>
            <a:endParaRPr lang="en-AU"/>
          </a:p>
        </p:txBody>
      </p:sp>
    </p:spTree>
    <p:extLst>
      <p:ext uri="{BB962C8B-B14F-4D97-AF65-F5344CB8AC3E}">
        <p14:creationId xmlns:p14="http://schemas.microsoft.com/office/powerpoint/2010/main" val="393123372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418B3C13-8830-4139-BEF1-7CD58A072009}" type="slidenum">
              <a:rPr lang="en-AU" smtClean="0"/>
              <a:t>37</a:t>
            </a:fld>
            <a:endParaRPr lang="en-AU"/>
          </a:p>
        </p:txBody>
      </p:sp>
    </p:spTree>
    <p:extLst>
      <p:ext uri="{BB962C8B-B14F-4D97-AF65-F5344CB8AC3E}">
        <p14:creationId xmlns:p14="http://schemas.microsoft.com/office/powerpoint/2010/main" val="331778373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5.sv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5.sv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5.sv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5.sv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1">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0987A3B6-FA72-10B5-DFFD-52DC68FE6A26}"/>
              </a:ext>
            </a:extLst>
          </p:cNvPr>
          <p:cNvSpPr/>
          <p:nvPr userDrawn="1"/>
        </p:nvSpPr>
        <p:spPr>
          <a:xfrm>
            <a:off x="0" y="1"/>
            <a:ext cx="9144000" cy="4130330"/>
          </a:xfrm>
          <a:prstGeom prst="rect">
            <a:avLst/>
          </a:prstGeom>
          <a:solidFill>
            <a:schemeClr val="accent4">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9" name="Rectangle 8">
            <a:extLst>
              <a:ext uri="{FF2B5EF4-FFF2-40B4-BE49-F238E27FC236}">
                <a16:creationId xmlns:a16="http://schemas.microsoft.com/office/drawing/2014/main" id="{79252853-4FB7-AB3E-5C29-F3B628E6B14E}"/>
              </a:ext>
            </a:extLst>
          </p:cNvPr>
          <p:cNvSpPr/>
          <p:nvPr userDrawn="1"/>
        </p:nvSpPr>
        <p:spPr>
          <a:xfrm>
            <a:off x="0" y="-1"/>
            <a:ext cx="9144000" cy="3678865"/>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 name="Title 1">
            <a:extLst>
              <a:ext uri="{FF2B5EF4-FFF2-40B4-BE49-F238E27FC236}">
                <a16:creationId xmlns:a16="http://schemas.microsoft.com/office/drawing/2014/main" id="{9E5E0691-C93E-4D61-8BB9-2D4B1F9B5086}"/>
              </a:ext>
            </a:extLst>
          </p:cNvPr>
          <p:cNvSpPr>
            <a:spLocks noGrp="1"/>
          </p:cNvSpPr>
          <p:nvPr>
            <p:ph type="ctrTitle" hasCustomPrompt="1"/>
          </p:nvPr>
        </p:nvSpPr>
        <p:spPr>
          <a:xfrm>
            <a:off x="488250" y="1843014"/>
            <a:ext cx="3960000" cy="1299567"/>
          </a:xfrm>
        </p:spPr>
        <p:txBody>
          <a:bodyPr anchor="ctr" anchorCtr="0"/>
          <a:lstStyle>
            <a:lvl1pPr algn="l">
              <a:lnSpc>
                <a:spcPct val="100000"/>
              </a:lnSpc>
              <a:defRPr sz="3600"/>
            </a:lvl1pPr>
          </a:lstStyle>
          <a:p>
            <a:r>
              <a:rPr lang="en-AU" noProof="0" dirty="0"/>
              <a:t>World AMR Awareness Week</a:t>
            </a:r>
          </a:p>
        </p:txBody>
      </p:sp>
      <p:sp>
        <p:nvSpPr>
          <p:cNvPr id="3" name="Subtitle 2">
            <a:extLst>
              <a:ext uri="{FF2B5EF4-FFF2-40B4-BE49-F238E27FC236}">
                <a16:creationId xmlns:a16="http://schemas.microsoft.com/office/drawing/2014/main" id="{CA7EBD72-EB9F-48DA-81AD-08DDE37CD840}"/>
              </a:ext>
            </a:extLst>
          </p:cNvPr>
          <p:cNvSpPr>
            <a:spLocks noGrp="1"/>
          </p:cNvSpPr>
          <p:nvPr>
            <p:ph type="subTitle" idx="1" hasCustomPrompt="1"/>
          </p:nvPr>
        </p:nvSpPr>
        <p:spPr>
          <a:xfrm>
            <a:off x="488249" y="3778099"/>
            <a:ext cx="3960000" cy="269359"/>
          </a:xfrm>
        </p:spPr>
        <p:txBody>
          <a:bodyPr anchor="ctr" anchorCtr="0"/>
          <a:lstStyle>
            <a:lvl1pPr marL="0" indent="0" algn="l">
              <a:lnSpc>
                <a:spcPct val="100000"/>
              </a:lnSpc>
              <a:spcBef>
                <a:spcPts val="0"/>
              </a:spcBef>
              <a:buNone/>
              <a:defRPr sz="14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GB" noProof="0" dirty="0"/>
              <a:t>Presentation for health service organisations</a:t>
            </a:r>
            <a:endParaRPr lang="en-AU" noProof="0" dirty="0"/>
          </a:p>
        </p:txBody>
      </p:sp>
      <p:sp>
        <p:nvSpPr>
          <p:cNvPr id="13" name="Text Placeholder 2">
            <a:extLst>
              <a:ext uri="{FF2B5EF4-FFF2-40B4-BE49-F238E27FC236}">
                <a16:creationId xmlns:a16="http://schemas.microsoft.com/office/drawing/2014/main" id="{29F30A05-5591-91AF-3C35-C2A72D76FBDC}"/>
              </a:ext>
            </a:extLst>
          </p:cNvPr>
          <p:cNvSpPr>
            <a:spLocks noGrp="1"/>
          </p:cNvSpPr>
          <p:nvPr>
            <p:ph type="body" idx="17" hasCustomPrompt="1"/>
          </p:nvPr>
        </p:nvSpPr>
        <p:spPr>
          <a:xfrm>
            <a:off x="488250" y="4528915"/>
            <a:ext cx="3960000" cy="216000"/>
          </a:xfrm>
        </p:spPr>
        <p:txBody>
          <a:bodyPr tIns="36000" anchor="t" anchorCtr="0">
            <a:noAutofit/>
          </a:bodyPr>
          <a:lstStyle>
            <a:lvl1pPr marL="0" indent="0">
              <a:lnSpc>
                <a:spcPct val="110000"/>
              </a:lnSpc>
              <a:spcBef>
                <a:spcPts val="0"/>
              </a:spcBef>
              <a:buNone/>
              <a:defRPr sz="10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AU" noProof="0" dirty="0"/>
              <a:t>Click to edit presenter’s name</a:t>
            </a:r>
          </a:p>
        </p:txBody>
      </p:sp>
      <p:pic>
        <p:nvPicPr>
          <p:cNvPr id="8" name="Graphic 7">
            <a:extLst>
              <a:ext uri="{FF2B5EF4-FFF2-40B4-BE49-F238E27FC236}">
                <a16:creationId xmlns:a16="http://schemas.microsoft.com/office/drawing/2014/main" id="{4CD5DBA8-C7E1-11B3-39F0-5AF44C0B728E}"/>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488249" y="457498"/>
            <a:ext cx="1695600" cy="587990"/>
          </a:xfrm>
          <a:prstGeom prst="rect">
            <a:avLst/>
          </a:prstGeom>
        </p:spPr>
      </p:pic>
      <p:sp>
        <p:nvSpPr>
          <p:cNvPr id="11" name="Picture Placeholder 10">
            <a:extLst>
              <a:ext uri="{FF2B5EF4-FFF2-40B4-BE49-F238E27FC236}">
                <a16:creationId xmlns:a16="http://schemas.microsoft.com/office/drawing/2014/main" id="{E620911D-2A97-515D-522A-2E86E0B9B73A}"/>
              </a:ext>
            </a:extLst>
          </p:cNvPr>
          <p:cNvSpPr>
            <a:spLocks noGrp="1"/>
          </p:cNvSpPr>
          <p:nvPr>
            <p:ph type="pic" sz="quarter" idx="15" hasCustomPrompt="1"/>
          </p:nvPr>
        </p:nvSpPr>
        <p:spPr>
          <a:xfrm>
            <a:off x="5252484" y="928577"/>
            <a:ext cx="3594652" cy="3201754"/>
          </a:xfrm>
          <a:prstGeom prst="rect">
            <a:avLst/>
          </a:prstGeom>
          <a:noFill/>
        </p:spPr>
        <p:txBody>
          <a:bodyPr bIns="900000" anchor="ctr" anchorCtr="0"/>
          <a:lstStyle>
            <a:lvl1pPr marL="0" indent="0" algn="ctr">
              <a:buNone/>
              <a:defRPr/>
            </a:lvl1pPr>
          </a:lstStyle>
          <a:p>
            <a:r>
              <a:rPr lang="en-AU" noProof="0" dirty="0"/>
              <a:t>Click to add illustration and then on the Picture format tab click Crop &gt; Fit</a:t>
            </a:r>
          </a:p>
        </p:txBody>
      </p:sp>
    </p:spTree>
    <p:extLst>
      <p:ext uri="{BB962C8B-B14F-4D97-AF65-F5344CB8AC3E}">
        <p14:creationId xmlns:p14="http://schemas.microsoft.com/office/powerpoint/2010/main" val="42152502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2">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0987A3B6-FA72-10B5-DFFD-52DC68FE6A26}"/>
              </a:ext>
            </a:extLst>
          </p:cNvPr>
          <p:cNvSpPr/>
          <p:nvPr userDrawn="1"/>
        </p:nvSpPr>
        <p:spPr>
          <a:xfrm>
            <a:off x="0" y="1"/>
            <a:ext cx="9144000" cy="4130330"/>
          </a:xfrm>
          <a:prstGeom prst="rect">
            <a:avLst/>
          </a:prstGeom>
          <a:solidFill>
            <a:schemeClr val="accent6">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9" name="Rectangle 8">
            <a:extLst>
              <a:ext uri="{FF2B5EF4-FFF2-40B4-BE49-F238E27FC236}">
                <a16:creationId xmlns:a16="http://schemas.microsoft.com/office/drawing/2014/main" id="{79252853-4FB7-AB3E-5C29-F3B628E6B14E}"/>
              </a:ext>
            </a:extLst>
          </p:cNvPr>
          <p:cNvSpPr/>
          <p:nvPr userDrawn="1"/>
        </p:nvSpPr>
        <p:spPr>
          <a:xfrm>
            <a:off x="0" y="-1"/>
            <a:ext cx="9144000" cy="3678865"/>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 name="Title 1">
            <a:extLst>
              <a:ext uri="{FF2B5EF4-FFF2-40B4-BE49-F238E27FC236}">
                <a16:creationId xmlns:a16="http://schemas.microsoft.com/office/drawing/2014/main" id="{9E5E0691-C93E-4D61-8BB9-2D4B1F9B5086}"/>
              </a:ext>
            </a:extLst>
          </p:cNvPr>
          <p:cNvSpPr>
            <a:spLocks noGrp="1"/>
          </p:cNvSpPr>
          <p:nvPr>
            <p:ph type="ctrTitle" hasCustomPrompt="1"/>
          </p:nvPr>
        </p:nvSpPr>
        <p:spPr>
          <a:xfrm>
            <a:off x="488250" y="1843014"/>
            <a:ext cx="3960000" cy="1299567"/>
          </a:xfrm>
        </p:spPr>
        <p:txBody>
          <a:bodyPr anchor="ctr" anchorCtr="0"/>
          <a:lstStyle>
            <a:lvl1pPr algn="l">
              <a:lnSpc>
                <a:spcPct val="100000"/>
              </a:lnSpc>
              <a:defRPr sz="3600"/>
            </a:lvl1pPr>
          </a:lstStyle>
          <a:p>
            <a:r>
              <a:rPr lang="en-AU" noProof="0"/>
              <a:t>Click to add presentation title</a:t>
            </a:r>
          </a:p>
        </p:txBody>
      </p:sp>
      <p:sp>
        <p:nvSpPr>
          <p:cNvPr id="3" name="Subtitle 2">
            <a:extLst>
              <a:ext uri="{FF2B5EF4-FFF2-40B4-BE49-F238E27FC236}">
                <a16:creationId xmlns:a16="http://schemas.microsoft.com/office/drawing/2014/main" id="{CA7EBD72-EB9F-48DA-81AD-08DDE37CD840}"/>
              </a:ext>
            </a:extLst>
          </p:cNvPr>
          <p:cNvSpPr>
            <a:spLocks noGrp="1"/>
          </p:cNvSpPr>
          <p:nvPr>
            <p:ph type="subTitle" idx="1"/>
          </p:nvPr>
        </p:nvSpPr>
        <p:spPr>
          <a:xfrm>
            <a:off x="488249" y="3778099"/>
            <a:ext cx="3960000" cy="269359"/>
          </a:xfrm>
        </p:spPr>
        <p:txBody>
          <a:bodyPr anchor="ctr" anchorCtr="0"/>
          <a:lstStyle>
            <a:lvl1pPr marL="0" indent="0" algn="l">
              <a:lnSpc>
                <a:spcPct val="100000"/>
              </a:lnSpc>
              <a:spcBef>
                <a:spcPts val="0"/>
              </a:spcBef>
              <a:buNone/>
              <a:defRPr sz="14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noProof="0"/>
              <a:t>Click to edit Master subtitle style</a:t>
            </a:r>
            <a:endParaRPr lang="en-AU" noProof="0"/>
          </a:p>
        </p:txBody>
      </p:sp>
      <p:sp>
        <p:nvSpPr>
          <p:cNvPr id="13" name="Text Placeholder 2">
            <a:extLst>
              <a:ext uri="{FF2B5EF4-FFF2-40B4-BE49-F238E27FC236}">
                <a16:creationId xmlns:a16="http://schemas.microsoft.com/office/drawing/2014/main" id="{29F30A05-5591-91AF-3C35-C2A72D76FBDC}"/>
              </a:ext>
            </a:extLst>
          </p:cNvPr>
          <p:cNvSpPr>
            <a:spLocks noGrp="1"/>
          </p:cNvSpPr>
          <p:nvPr>
            <p:ph type="body" idx="17" hasCustomPrompt="1"/>
          </p:nvPr>
        </p:nvSpPr>
        <p:spPr>
          <a:xfrm>
            <a:off x="488250" y="4528915"/>
            <a:ext cx="3960000" cy="216000"/>
          </a:xfrm>
        </p:spPr>
        <p:txBody>
          <a:bodyPr tIns="36000" anchor="t" anchorCtr="0">
            <a:noAutofit/>
          </a:bodyPr>
          <a:lstStyle>
            <a:lvl1pPr marL="0" indent="0">
              <a:lnSpc>
                <a:spcPct val="110000"/>
              </a:lnSpc>
              <a:spcBef>
                <a:spcPts val="0"/>
              </a:spcBef>
              <a:buNone/>
              <a:defRPr sz="10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AU" noProof="0"/>
              <a:t>Click to add text</a:t>
            </a:r>
          </a:p>
        </p:txBody>
      </p:sp>
      <p:sp>
        <p:nvSpPr>
          <p:cNvPr id="11" name="Picture Placeholder 10">
            <a:extLst>
              <a:ext uri="{FF2B5EF4-FFF2-40B4-BE49-F238E27FC236}">
                <a16:creationId xmlns:a16="http://schemas.microsoft.com/office/drawing/2014/main" id="{E620911D-2A97-515D-522A-2E86E0B9B73A}"/>
              </a:ext>
            </a:extLst>
          </p:cNvPr>
          <p:cNvSpPr>
            <a:spLocks noGrp="1"/>
          </p:cNvSpPr>
          <p:nvPr>
            <p:ph type="pic" sz="quarter" idx="15" hasCustomPrompt="1"/>
          </p:nvPr>
        </p:nvSpPr>
        <p:spPr>
          <a:xfrm>
            <a:off x="5252484" y="928577"/>
            <a:ext cx="3594652" cy="3201754"/>
          </a:xfrm>
          <a:prstGeom prst="rect">
            <a:avLst/>
          </a:prstGeom>
          <a:noFill/>
        </p:spPr>
        <p:txBody>
          <a:bodyPr bIns="900000" anchor="ctr" anchorCtr="0"/>
          <a:lstStyle>
            <a:lvl1pPr marL="0" indent="0" algn="ctr">
              <a:buNone/>
              <a:defRPr/>
            </a:lvl1pPr>
          </a:lstStyle>
          <a:p>
            <a:r>
              <a:rPr lang="en-AU" noProof="0"/>
              <a:t>Click to add illustration and then on the Picture format tab click Crop &gt; Fit</a:t>
            </a:r>
          </a:p>
        </p:txBody>
      </p:sp>
      <p:pic>
        <p:nvPicPr>
          <p:cNvPr id="4" name="Graphic 3">
            <a:extLst>
              <a:ext uri="{FF2B5EF4-FFF2-40B4-BE49-F238E27FC236}">
                <a16:creationId xmlns:a16="http://schemas.microsoft.com/office/drawing/2014/main" id="{9AB8E368-185C-0C2C-C281-05C4CAAFB88F}"/>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488249" y="457498"/>
            <a:ext cx="1695600" cy="587990"/>
          </a:xfrm>
          <a:prstGeom prst="rect">
            <a:avLst/>
          </a:prstGeom>
        </p:spPr>
      </p:pic>
    </p:spTree>
    <p:extLst>
      <p:ext uri="{BB962C8B-B14F-4D97-AF65-F5344CB8AC3E}">
        <p14:creationId xmlns:p14="http://schemas.microsoft.com/office/powerpoint/2010/main" val="33059359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le 3">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0987A3B6-FA72-10B5-DFFD-52DC68FE6A26}"/>
              </a:ext>
            </a:extLst>
          </p:cNvPr>
          <p:cNvSpPr/>
          <p:nvPr userDrawn="1"/>
        </p:nvSpPr>
        <p:spPr>
          <a:xfrm>
            <a:off x="0" y="1"/>
            <a:ext cx="9144000" cy="4130330"/>
          </a:xfrm>
          <a:prstGeom prst="rect">
            <a:avLst/>
          </a:prstGeom>
          <a:solidFill>
            <a:schemeClr val="accent5">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9" name="Rectangle 8">
            <a:extLst>
              <a:ext uri="{FF2B5EF4-FFF2-40B4-BE49-F238E27FC236}">
                <a16:creationId xmlns:a16="http://schemas.microsoft.com/office/drawing/2014/main" id="{79252853-4FB7-AB3E-5C29-F3B628E6B14E}"/>
              </a:ext>
            </a:extLst>
          </p:cNvPr>
          <p:cNvSpPr/>
          <p:nvPr userDrawn="1"/>
        </p:nvSpPr>
        <p:spPr>
          <a:xfrm>
            <a:off x="0" y="-1"/>
            <a:ext cx="9144000" cy="3678865"/>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 name="Title 1">
            <a:extLst>
              <a:ext uri="{FF2B5EF4-FFF2-40B4-BE49-F238E27FC236}">
                <a16:creationId xmlns:a16="http://schemas.microsoft.com/office/drawing/2014/main" id="{9E5E0691-C93E-4D61-8BB9-2D4B1F9B5086}"/>
              </a:ext>
            </a:extLst>
          </p:cNvPr>
          <p:cNvSpPr>
            <a:spLocks noGrp="1"/>
          </p:cNvSpPr>
          <p:nvPr>
            <p:ph type="ctrTitle" hasCustomPrompt="1"/>
          </p:nvPr>
        </p:nvSpPr>
        <p:spPr>
          <a:xfrm>
            <a:off x="488250" y="1843014"/>
            <a:ext cx="3960000" cy="1299567"/>
          </a:xfrm>
        </p:spPr>
        <p:txBody>
          <a:bodyPr anchor="ctr" anchorCtr="0"/>
          <a:lstStyle>
            <a:lvl1pPr algn="l">
              <a:lnSpc>
                <a:spcPct val="100000"/>
              </a:lnSpc>
              <a:defRPr sz="3600"/>
            </a:lvl1pPr>
          </a:lstStyle>
          <a:p>
            <a:r>
              <a:rPr lang="en-AU" noProof="0" dirty="0"/>
              <a:t>Click to add presentation title</a:t>
            </a:r>
          </a:p>
        </p:txBody>
      </p:sp>
      <p:sp>
        <p:nvSpPr>
          <p:cNvPr id="3" name="Subtitle 2">
            <a:extLst>
              <a:ext uri="{FF2B5EF4-FFF2-40B4-BE49-F238E27FC236}">
                <a16:creationId xmlns:a16="http://schemas.microsoft.com/office/drawing/2014/main" id="{CA7EBD72-EB9F-48DA-81AD-08DDE37CD840}"/>
              </a:ext>
            </a:extLst>
          </p:cNvPr>
          <p:cNvSpPr>
            <a:spLocks noGrp="1"/>
          </p:cNvSpPr>
          <p:nvPr>
            <p:ph type="subTitle" idx="1"/>
          </p:nvPr>
        </p:nvSpPr>
        <p:spPr>
          <a:xfrm>
            <a:off x="488249" y="3778099"/>
            <a:ext cx="3960000" cy="269359"/>
          </a:xfrm>
        </p:spPr>
        <p:txBody>
          <a:bodyPr anchor="ctr" anchorCtr="0"/>
          <a:lstStyle>
            <a:lvl1pPr marL="0" indent="0" algn="l">
              <a:lnSpc>
                <a:spcPct val="100000"/>
              </a:lnSpc>
              <a:spcBef>
                <a:spcPts val="0"/>
              </a:spcBef>
              <a:buNone/>
              <a:defRPr sz="14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noProof="0"/>
              <a:t>Click to edit Master subtitle style</a:t>
            </a:r>
            <a:endParaRPr lang="en-AU" noProof="0"/>
          </a:p>
        </p:txBody>
      </p:sp>
      <p:sp>
        <p:nvSpPr>
          <p:cNvPr id="13" name="Text Placeholder 2">
            <a:extLst>
              <a:ext uri="{FF2B5EF4-FFF2-40B4-BE49-F238E27FC236}">
                <a16:creationId xmlns:a16="http://schemas.microsoft.com/office/drawing/2014/main" id="{29F30A05-5591-91AF-3C35-C2A72D76FBDC}"/>
              </a:ext>
            </a:extLst>
          </p:cNvPr>
          <p:cNvSpPr>
            <a:spLocks noGrp="1"/>
          </p:cNvSpPr>
          <p:nvPr>
            <p:ph type="body" idx="17" hasCustomPrompt="1"/>
          </p:nvPr>
        </p:nvSpPr>
        <p:spPr>
          <a:xfrm>
            <a:off x="488250" y="4528915"/>
            <a:ext cx="3960000" cy="216000"/>
          </a:xfrm>
        </p:spPr>
        <p:txBody>
          <a:bodyPr tIns="36000" anchor="t" anchorCtr="0">
            <a:noAutofit/>
          </a:bodyPr>
          <a:lstStyle>
            <a:lvl1pPr marL="0" indent="0">
              <a:lnSpc>
                <a:spcPct val="110000"/>
              </a:lnSpc>
              <a:spcBef>
                <a:spcPts val="0"/>
              </a:spcBef>
              <a:buNone/>
              <a:defRPr sz="10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AU" noProof="0"/>
              <a:t>Click to add text</a:t>
            </a:r>
          </a:p>
        </p:txBody>
      </p:sp>
      <p:pic>
        <p:nvPicPr>
          <p:cNvPr id="12" name="Graphic 11">
            <a:extLst>
              <a:ext uri="{FF2B5EF4-FFF2-40B4-BE49-F238E27FC236}">
                <a16:creationId xmlns:a16="http://schemas.microsoft.com/office/drawing/2014/main" id="{3BE4946F-11E8-6690-4794-07819F8C9D1E}"/>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488249" y="457498"/>
            <a:ext cx="1695600" cy="587990"/>
          </a:xfrm>
          <a:prstGeom prst="rect">
            <a:avLst/>
          </a:prstGeom>
        </p:spPr>
      </p:pic>
    </p:spTree>
    <p:extLst>
      <p:ext uri="{BB962C8B-B14F-4D97-AF65-F5344CB8AC3E}">
        <p14:creationId xmlns:p14="http://schemas.microsoft.com/office/powerpoint/2010/main" val="32184779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Title 4">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541A8148-D216-1449-A834-D13A4AF5057C}"/>
              </a:ext>
            </a:extLst>
          </p:cNvPr>
          <p:cNvSpPr/>
          <p:nvPr userDrawn="1"/>
        </p:nvSpPr>
        <p:spPr>
          <a:xfrm>
            <a:off x="4061" y="-2"/>
            <a:ext cx="5336512" cy="5148000"/>
          </a:xfrm>
          <a:prstGeom prst="rect">
            <a:avLst/>
          </a:prstGeom>
          <a:solidFill>
            <a:schemeClr val="accent4">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6" name="Rectangle 5">
            <a:extLst>
              <a:ext uri="{FF2B5EF4-FFF2-40B4-BE49-F238E27FC236}">
                <a16:creationId xmlns:a16="http://schemas.microsoft.com/office/drawing/2014/main" id="{DF495334-51A1-7C03-D924-2D8107D300D2}"/>
              </a:ext>
            </a:extLst>
          </p:cNvPr>
          <p:cNvSpPr/>
          <p:nvPr userDrawn="1"/>
        </p:nvSpPr>
        <p:spPr>
          <a:xfrm>
            <a:off x="4060" y="-2"/>
            <a:ext cx="4928665" cy="51480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9" name="Rectangle 8">
            <a:extLst>
              <a:ext uri="{FF2B5EF4-FFF2-40B4-BE49-F238E27FC236}">
                <a16:creationId xmlns:a16="http://schemas.microsoft.com/office/drawing/2014/main" id="{79252853-4FB7-AB3E-5C29-F3B628E6B14E}"/>
              </a:ext>
            </a:extLst>
          </p:cNvPr>
          <p:cNvSpPr/>
          <p:nvPr userDrawn="1"/>
        </p:nvSpPr>
        <p:spPr>
          <a:xfrm>
            <a:off x="0" y="-2"/>
            <a:ext cx="4521600" cy="51480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 name="Title 1">
            <a:extLst>
              <a:ext uri="{FF2B5EF4-FFF2-40B4-BE49-F238E27FC236}">
                <a16:creationId xmlns:a16="http://schemas.microsoft.com/office/drawing/2014/main" id="{9E5E0691-C93E-4D61-8BB9-2D4B1F9B5086}"/>
              </a:ext>
            </a:extLst>
          </p:cNvPr>
          <p:cNvSpPr>
            <a:spLocks noGrp="1"/>
          </p:cNvSpPr>
          <p:nvPr>
            <p:ph type="ctrTitle" hasCustomPrompt="1"/>
          </p:nvPr>
        </p:nvSpPr>
        <p:spPr>
          <a:xfrm>
            <a:off x="488250" y="1942252"/>
            <a:ext cx="3600000" cy="1299567"/>
          </a:xfrm>
        </p:spPr>
        <p:txBody>
          <a:bodyPr anchor="t" anchorCtr="0"/>
          <a:lstStyle>
            <a:lvl1pPr algn="l">
              <a:lnSpc>
                <a:spcPct val="100000"/>
              </a:lnSpc>
              <a:defRPr sz="3600">
                <a:solidFill>
                  <a:schemeClr val="bg1"/>
                </a:solidFill>
              </a:defRPr>
            </a:lvl1pPr>
          </a:lstStyle>
          <a:p>
            <a:r>
              <a:rPr lang="en-AU" noProof="0"/>
              <a:t>Click to add presentation title</a:t>
            </a:r>
          </a:p>
        </p:txBody>
      </p:sp>
      <p:sp>
        <p:nvSpPr>
          <p:cNvPr id="3" name="Subtitle 2">
            <a:extLst>
              <a:ext uri="{FF2B5EF4-FFF2-40B4-BE49-F238E27FC236}">
                <a16:creationId xmlns:a16="http://schemas.microsoft.com/office/drawing/2014/main" id="{CA7EBD72-EB9F-48DA-81AD-08DDE37CD840}"/>
              </a:ext>
            </a:extLst>
          </p:cNvPr>
          <p:cNvSpPr>
            <a:spLocks noGrp="1"/>
          </p:cNvSpPr>
          <p:nvPr>
            <p:ph type="subTitle" idx="1"/>
          </p:nvPr>
        </p:nvSpPr>
        <p:spPr>
          <a:xfrm>
            <a:off x="488249" y="3778099"/>
            <a:ext cx="3600000" cy="269359"/>
          </a:xfrm>
        </p:spPr>
        <p:txBody>
          <a:bodyPr anchor="ctr" anchorCtr="0"/>
          <a:lstStyle>
            <a:lvl1pPr marL="0" indent="0" algn="l">
              <a:lnSpc>
                <a:spcPct val="100000"/>
              </a:lnSpc>
              <a:spcBef>
                <a:spcPts val="0"/>
              </a:spcBef>
              <a:buNone/>
              <a:defRPr sz="140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noProof="0"/>
              <a:t>Click to edit Master subtitle style</a:t>
            </a:r>
            <a:endParaRPr lang="en-AU" noProof="0"/>
          </a:p>
        </p:txBody>
      </p:sp>
      <p:sp>
        <p:nvSpPr>
          <p:cNvPr id="13" name="Text Placeholder 2">
            <a:extLst>
              <a:ext uri="{FF2B5EF4-FFF2-40B4-BE49-F238E27FC236}">
                <a16:creationId xmlns:a16="http://schemas.microsoft.com/office/drawing/2014/main" id="{29F30A05-5591-91AF-3C35-C2A72D76FBDC}"/>
              </a:ext>
            </a:extLst>
          </p:cNvPr>
          <p:cNvSpPr>
            <a:spLocks noGrp="1"/>
          </p:cNvSpPr>
          <p:nvPr>
            <p:ph type="body" idx="17" hasCustomPrompt="1"/>
          </p:nvPr>
        </p:nvSpPr>
        <p:spPr>
          <a:xfrm>
            <a:off x="488250" y="4528915"/>
            <a:ext cx="3600000" cy="216000"/>
          </a:xfrm>
        </p:spPr>
        <p:txBody>
          <a:bodyPr tIns="36000" anchor="t" anchorCtr="0">
            <a:noAutofit/>
          </a:bodyPr>
          <a:lstStyle>
            <a:lvl1pPr marL="0" indent="0">
              <a:lnSpc>
                <a:spcPct val="110000"/>
              </a:lnSpc>
              <a:spcBef>
                <a:spcPts val="0"/>
              </a:spcBef>
              <a:buNone/>
              <a:defRPr sz="1000" b="1">
                <a:solidFill>
                  <a:schemeClr val="bg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AU" noProof="0"/>
              <a:t>Click to add text</a:t>
            </a:r>
          </a:p>
        </p:txBody>
      </p:sp>
      <p:sp>
        <p:nvSpPr>
          <p:cNvPr id="11" name="Picture Placeholder 10">
            <a:extLst>
              <a:ext uri="{FF2B5EF4-FFF2-40B4-BE49-F238E27FC236}">
                <a16:creationId xmlns:a16="http://schemas.microsoft.com/office/drawing/2014/main" id="{E620911D-2A97-515D-522A-2E86E0B9B73A}"/>
              </a:ext>
            </a:extLst>
          </p:cNvPr>
          <p:cNvSpPr>
            <a:spLocks noGrp="1"/>
          </p:cNvSpPr>
          <p:nvPr>
            <p:ph type="pic" sz="quarter" idx="15" hasCustomPrompt="1"/>
          </p:nvPr>
        </p:nvSpPr>
        <p:spPr>
          <a:xfrm>
            <a:off x="5344633" y="0"/>
            <a:ext cx="3799367" cy="5143500"/>
          </a:xfrm>
          <a:prstGeom prst="rect">
            <a:avLst/>
          </a:prstGeom>
          <a:noFill/>
        </p:spPr>
        <p:txBody>
          <a:bodyPr bIns="900000" anchor="ctr" anchorCtr="0"/>
          <a:lstStyle>
            <a:lvl1pPr marL="0" indent="0" algn="ctr">
              <a:buNone/>
              <a:defRPr/>
            </a:lvl1pPr>
          </a:lstStyle>
          <a:p>
            <a:r>
              <a:rPr lang="en-AU" noProof="0"/>
              <a:t>Click to add picture</a:t>
            </a:r>
          </a:p>
        </p:txBody>
      </p:sp>
      <p:pic>
        <p:nvPicPr>
          <p:cNvPr id="12" name="Graphic 11">
            <a:extLst>
              <a:ext uri="{FF2B5EF4-FFF2-40B4-BE49-F238E27FC236}">
                <a16:creationId xmlns:a16="http://schemas.microsoft.com/office/drawing/2014/main" id="{03A7763C-B648-1C2B-592F-16266CACB79A}"/>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488249" y="457498"/>
            <a:ext cx="1695600" cy="587990"/>
          </a:xfrm>
          <a:prstGeom prst="rect">
            <a:avLst/>
          </a:prstGeom>
        </p:spPr>
      </p:pic>
    </p:spTree>
    <p:extLst>
      <p:ext uri="{BB962C8B-B14F-4D97-AF65-F5344CB8AC3E}">
        <p14:creationId xmlns:p14="http://schemas.microsoft.com/office/powerpoint/2010/main" val="306478056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Title 5">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541A8148-D216-1449-A834-D13A4AF5057C}"/>
              </a:ext>
            </a:extLst>
          </p:cNvPr>
          <p:cNvSpPr/>
          <p:nvPr userDrawn="1"/>
        </p:nvSpPr>
        <p:spPr>
          <a:xfrm>
            <a:off x="4061" y="-2"/>
            <a:ext cx="5336512" cy="5148000"/>
          </a:xfrm>
          <a:prstGeom prst="rect">
            <a:avLst/>
          </a:prstGeom>
          <a:solidFill>
            <a:schemeClr val="accent6">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6" name="Rectangle 5">
            <a:extLst>
              <a:ext uri="{FF2B5EF4-FFF2-40B4-BE49-F238E27FC236}">
                <a16:creationId xmlns:a16="http://schemas.microsoft.com/office/drawing/2014/main" id="{DF495334-51A1-7C03-D924-2D8107D300D2}"/>
              </a:ext>
            </a:extLst>
          </p:cNvPr>
          <p:cNvSpPr/>
          <p:nvPr userDrawn="1"/>
        </p:nvSpPr>
        <p:spPr>
          <a:xfrm>
            <a:off x="4060" y="-2"/>
            <a:ext cx="4928665" cy="5148000"/>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9" name="Rectangle 8">
            <a:extLst>
              <a:ext uri="{FF2B5EF4-FFF2-40B4-BE49-F238E27FC236}">
                <a16:creationId xmlns:a16="http://schemas.microsoft.com/office/drawing/2014/main" id="{79252853-4FB7-AB3E-5C29-F3B628E6B14E}"/>
              </a:ext>
            </a:extLst>
          </p:cNvPr>
          <p:cNvSpPr/>
          <p:nvPr userDrawn="1"/>
        </p:nvSpPr>
        <p:spPr>
          <a:xfrm>
            <a:off x="0" y="-2"/>
            <a:ext cx="4521600" cy="514800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 name="Title 1">
            <a:extLst>
              <a:ext uri="{FF2B5EF4-FFF2-40B4-BE49-F238E27FC236}">
                <a16:creationId xmlns:a16="http://schemas.microsoft.com/office/drawing/2014/main" id="{9E5E0691-C93E-4D61-8BB9-2D4B1F9B5086}"/>
              </a:ext>
            </a:extLst>
          </p:cNvPr>
          <p:cNvSpPr>
            <a:spLocks noGrp="1"/>
          </p:cNvSpPr>
          <p:nvPr>
            <p:ph type="ctrTitle" hasCustomPrompt="1"/>
          </p:nvPr>
        </p:nvSpPr>
        <p:spPr>
          <a:xfrm>
            <a:off x="488250" y="1942252"/>
            <a:ext cx="3600000" cy="1299567"/>
          </a:xfrm>
        </p:spPr>
        <p:txBody>
          <a:bodyPr anchor="t" anchorCtr="0"/>
          <a:lstStyle>
            <a:lvl1pPr algn="l">
              <a:lnSpc>
                <a:spcPct val="100000"/>
              </a:lnSpc>
              <a:defRPr sz="3600">
                <a:solidFill>
                  <a:schemeClr val="bg1"/>
                </a:solidFill>
              </a:defRPr>
            </a:lvl1pPr>
          </a:lstStyle>
          <a:p>
            <a:r>
              <a:rPr lang="en-AU" noProof="0"/>
              <a:t>Click to add presentation title</a:t>
            </a:r>
          </a:p>
        </p:txBody>
      </p:sp>
      <p:sp>
        <p:nvSpPr>
          <p:cNvPr id="3" name="Subtitle 2">
            <a:extLst>
              <a:ext uri="{FF2B5EF4-FFF2-40B4-BE49-F238E27FC236}">
                <a16:creationId xmlns:a16="http://schemas.microsoft.com/office/drawing/2014/main" id="{CA7EBD72-EB9F-48DA-81AD-08DDE37CD840}"/>
              </a:ext>
            </a:extLst>
          </p:cNvPr>
          <p:cNvSpPr>
            <a:spLocks noGrp="1"/>
          </p:cNvSpPr>
          <p:nvPr>
            <p:ph type="subTitle" idx="1"/>
          </p:nvPr>
        </p:nvSpPr>
        <p:spPr>
          <a:xfrm>
            <a:off x="488249" y="3778099"/>
            <a:ext cx="3600000" cy="269359"/>
          </a:xfrm>
        </p:spPr>
        <p:txBody>
          <a:bodyPr anchor="ctr" anchorCtr="0"/>
          <a:lstStyle>
            <a:lvl1pPr marL="0" indent="0" algn="l">
              <a:lnSpc>
                <a:spcPct val="100000"/>
              </a:lnSpc>
              <a:spcBef>
                <a:spcPts val="0"/>
              </a:spcBef>
              <a:buNone/>
              <a:defRPr sz="140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noProof="0"/>
              <a:t>Click to edit Master subtitle style</a:t>
            </a:r>
            <a:endParaRPr lang="en-AU" noProof="0"/>
          </a:p>
        </p:txBody>
      </p:sp>
      <p:sp>
        <p:nvSpPr>
          <p:cNvPr id="13" name="Text Placeholder 2">
            <a:extLst>
              <a:ext uri="{FF2B5EF4-FFF2-40B4-BE49-F238E27FC236}">
                <a16:creationId xmlns:a16="http://schemas.microsoft.com/office/drawing/2014/main" id="{29F30A05-5591-91AF-3C35-C2A72D76FBDC}"/>
              </a:ext>
            </a:extLst>
          </p:cNvPr>
          <p:cNvSpPr>
            <a:spLocks noGrp="1"/>
          </p:cNvSpPr>
          <p:nvPr>
            <p:ph type="body" idx="17" hasCustomPrompt="1"/>
          </p:nvPr>
        </p:nvSpPr>
        <p:spPr>
          <a:xfrm>
            <a:off x="488250" y="4528915"/>
            <a:ext cx="3600000" cy="216000"/>
          </a:xfrm>
        </p:spPr>
        <p:txBody>
          <a:bodyPr tIns="36000" anchor="t" anchorCtr="0">
            <a:noAutofit/>
          </a:bodyPr>
          <a:lstStyle>
            <a:lvl1pPr marL="0" indent="0">
              <a:lnSpc>
                <a:spcPct val="110000"/>
              </a:lnSpc>
              <a:spcBef>
                <a:spcPts val="0"/>
              </a:spcBef>
              <a:buNone/>
              <a:defRPr sz="1000" b="1">
                <a:solidFill>
                  <a:schemeClr val="bg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AU" noProof="0"/>
              <a:t>Click to add text</a:t>
            </a:r>
          </a:p>
        </p:txBody>
      </p:sp>
      <p:pic>
        <p:nvPicPr>
          <p:cNvPr id="4" name="Graphic 3">
            <a:extLst>
              <a:ext uri="{FF2B5EF4-FFF2-40B4-BE49-F238E27FC236}">
                <a16:creationId xmlns:a16="http://schemas.microsoft.com/office/drawing/2014/main" id="{B4A15951-38A7-98DD-44BF-2C12A4EEF4E0}"/>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488249" y="457498"/>
            <a:ext cx="1695600" cy="587990"/>
          </a:xfrm>
          <a:prstGeom prst="rect">
            <a:avLst/>
          </a:prstGeom>
        </p:spPr>
      </p:pic>
      <p:pic>
        <p:nvPicPr>
          <p:cNvPr id="5" name="Picture 4" descr="A blue and black sign with white text&#10;&#10;AI-generated content may be incorrect.">
            <a:extLst>
              <a:ext uri="{FF2B5EF4-FFF2-40B4-BE49-F238E27FC236}">
                <a16:creationId xmlns:a16="http://schemas.microsoft.com/office/drawing/2014/main" id="{BE01448E-F813-03DB-991C-C30199DD3F20}"/>
              </a:ext>
            </a:extLst>
          </p:cNvPr>
          <p:cNvPicPr>
            <a:picLocks noChangeAspect="1"/>
          </p:cNvPicPr>
          <p:nvPr userDrawn="1"/>
        </p:nvPicPr>
        <p:blipFill rotWithShape="1">
          <a:blip r:embed="rId3"/>
          <a:srcRect/>
          <a:stretch>
            <a:fillRect/>
          </a:stretch>
        </p:blipFill>
        <p:spPr>
          <a:xfrm>
            <a:off x="5340573" y="1398877"/>
            <a:ext cx="3787211" cy="2513901"/>
          </a:xfrm>
          <a:prstGeom prst="rect">
            <a:avLst/>
          </a:prstGeom>
        </p:spPr>
      </p:pic>
    </p:spTree>
    <p:extLst>
      <p:ext uri="{BB962C8B-B14F-4D97-AF65-F5344CB8AC3E}">
        <p14:creationId xmlns:p14="http://schemas.microsoft.com/office/powerpoint/2010/main" val="19015999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Title 6">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541A8148-D216-1449-A834-D13A4AF5057C}"/>
              </a:ext>
            </a:extLst>
          </p:cNvPr>
          <p:cNvSpPr/>
          <p:nvPr userDrawn="1"/>
        </p:nvSpPr>
        <p:spPr>
          <a:xfrm>
            <a:off x="4061" y="-2"/>
            <a:ext cx="5336512" cy="5148000"/>
          </a:xfrm>
          <a:prstGeom prst="rect">
            <a:avLst/>
          </a:prstGeom>
          <a:solidFill>
            <a:schemeClr val="accent5">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6" name="Rectangle 5">
            <a:extLst>
              <a:ext uri="{FF2B5EF4-FFF2-40B4-BE49-F238E27FC236}">
                <a16:creationId xmlns:a16="http://schemas.microsoft.com/office/drawing/2014/main" id="{DF495334-51A1-7C03-D924-2D8107D300D2}"/>
              </a:ext>
            </a:extLst>
          </p:cNvPr>
          <p:cNvSpPr/>
          <p:nvPr userDrawn="1"/>
        </p:nvSpPr>
        <p:spPr>
          <a:xfrm>
            <a:off x="4060" y="-2"/>
            <a:ext cx="4928665" cy="5148000"/>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9" name="Rectangle 8">
            <a:extLst>
              <a:ext uri="{FF2B5EF4-FFF2-40B4-BE49-F238E27FC236}">
                <a16:creationId xmlns:a16="http://schemas.microsoft.com/office/drawing/2014/main" id="{79252853-4FB7-AB3E-5C29-F3B628E6B14E}"/>
              </a:ext>
            </a:extLst>
          </p:cNvPr>
          <p:cNvSpPr/>
          <p:nvPr userDrawn="1"/>
        </p:nvSpPr>
        <p:spPr>
          <a:xfrm>
            <a:off x="0" y="-2"/>
            <a:ext cx="4521600" cy="51480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 name="Title 1">
            <a:extLst>
              <a:ext uri="{FF2B5EF4-FFF2-40B4-BE49-F238E27FC236}">
                <a16:creationId xmlns:a16="http://schemas.microsoft.com/office/drawing/2014/main" id="{9E5E0691-C93E-4D61-8BB9-2D4B1F9B5086}"/>
              </a:ext>
            </a:extLst>
          </p:cNvPr>
          <p:cNvSpPr>
            <a:spLocks noGrp="1"/>
          </p:cNvSpPr>
          <p:nvPr>
            <p:ph type="ctrTitle" hasCustomPrompt="1"/>
          </p:nvPr>
        </p:nvSpPr>
        <p:spPr>
          <a:xfrm>
            <a:off x="488250" y="1942252"/>
            <a:ext cx="3600000" cy="1299567"/>
          </a:xfrm>
        </p:spPr>
        <p:txBody>
          <a:bodyPr anchor="t" anchorCtr="0"/>
          <a:lstStyle>
            <a:lvl1pPr algn="l">
              <a:lnSpc>
                <a:spcPct val="100000"/>
              </a:lnSpc>
              <a:defRPr sz="3600">
                <a:solidFill>
                  <a:schemeClr val="bg1"/>
                </a:solidFill>
              </a:defRPr>
            </a:lvl1pPr>
          </a:lstStyle>
          <a:p>
            <a:r>
              <a:rPr lang="en-AU" noProof="0"/>
              <a:t>Click to add presentation title</a:t>
            </a:r>
          </a:p>
        </p:txBody>
      </p:sp>
      <p:sp>
        <p:nvSpPr>
          <p:cNvPr id="3" name="Subtitle 2">
            <a:extLst>
              <a:ext uri="{FF2B5EF4-FFF2-40B4-BE49-F238E27FC236}">
                <a16:creationId xmlns:a16="http://schemas.microsoft.com/office/drawing/2014/main" id="{CA7EBD72-EB9F-48DA-81AD-08DDE37CD840}"/>
              </a:ext>
            </a:extLst>
          </p:cNvPr>
          <p:cNvSpPr>
            <a:spLocks noGrp="1"/>
          </p:cNvSpPr>
          <p:nvPr>
            <p:ph type="subTitle" idx="1"/>
          </p:nvPr>
        </p:nvSpPr>
        <p:spPr>
          <a:xfrm>
            <a:off x="488249" y="3778099"/>
            <a:ext cx="3600000" cy="269359"/>
          </a:xfrm>
        </p:spPr>
        <p:txBody>
          <a:bodyPr anchor="ctr" anchorCtr="0"/>
          <a:lstStyle>
            <a:lvl1pPr marL="0" indent="0" algn="l">
              <a:lnSpc>
                <a:spcPct val="100000"/>
              </a:lnSpc>
              <a:spcBef>
                <a:spcPts val="0"/>
              </a:spcBef>
              <a:buNone/>
              <a:defRPr sz="140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noProof="0"/>
              <a:t>Click to edit Master subtitle style</a:t>
            </a:r>
            <a:endParaRPr lang="en-AU" noProof="0"/>
          </a:p>
        </p:txBody>
      </p:sp>
      <p:sp>
        <p:nvSpPr>
          <p:cNvPr id="13" name="Text Placeholder 2">
            <a:extLst>
              <a:ext uri="{FF2B5EF4-FFF2-40B4-BE49-F238E27FC236}">
                <a16:creationId xmlns:a16="http://schemas.microsoft.com/office/drawing/2014/main" id="{29F30A05-5591-91AF-3C35-C2A72D76FBDC}"/>
              </a:ext>
            </a:extLst>
          </p:cNvPr>
          <p:cNvSpPr>
            <a:spLocks noGrp="1"/>
          </p:cNvSpPr>
          <p:nvPr>
            <p:ph type="body" idx="17" hasCustomPrompt="1"/>
          </p:nvPr>
        </p:nvSpPr>
        <p:spPr>
          <a:xfrm>
            <a:off x="488250" y="4528915"/>
            <a:ext cx="3600000" cy="216000"/>
          </a:xfrm>
        </p:spPr>
        <p:txBody>
          <a:bodyPr tIns="36000" anchor="t" anchorCtr="0">
            <a:noAutofit/>
          </a:bodyPr>
          <a:lstStyle>
            <a:lvl1pPr marL="0" indent="0">
              <a:lnSpc>
                <a:spcPct val="110000"/>
              </a:lnSpc>
              <a:spcBef>
                <a:spcPts val="0"/>
              </a:spcBef>
              <a:buNone/>
              <a:defRPr sz="1000" b="1">
                <a:solidFill>
                  <a:schemeClr val="bg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AU" noProof="0"/>
              <a:t>Click to add text</a:t>
            </a:r>
          </a:p>
        </p:txBody>
      </p:sp>
      <p:sp>
        <p:nvSpPr>
          <p:cNvPr id="11" name="Picture Placeholder 10">
            <a:extLst>
              <a:ext uri="{FF2B5EF4-FFF2-40B4-BE49-F238E27FC236}">
                <a16:creationId xmlns:a16="http://schemas.microsoft.com/office/drawing/2014/main" id="{E620911D-2A97-515D-522A-2E86E0B9B73A}"/>
              </a:ext>
            </a:extLst>
          </p:cNvPr>
          <p:cNvSpPr>
            <a:spLocks noGrp="1"/>
          </p:cNvSpPr>
          <p:nvPr>
            <p:ph type="pic" sz="quarter" idx="15" hasCustomPrompt="1"/>
          </p:nvPr>
        </p:nvSpPr>
        <p:spPr>
          <a:xfrm>
            <a:off x="5344633" y="0"/>
            <a:ext cx="3799367" cy="5143500"/>
          </a:xfrm>
          <a:prstGeom prst="rect">
            <a:avLst/>
          </a:prstGeom>
          <a:noFill/>
        </p:spPr>
        <p:txBody>
          <a:bodyPr bIns="900000" anchor="ctr" anchorCtr="0"/>
          <a:lstStyle>
            <a:lvl1pPr marL="0" indent="0" algn="ctr">
              <a:buNone/>
              <a:defRPr/>
            </a:lvl1pPr>
          </a:lstStyle>
          <a:p>
            <a:r>
              <a:rPr lang="en-AU" noProof="0"/>
              <a:t>Click to add picture</a:t>
            </a:r>
          </a:p>
        </p:txBody>
      </p:sp>
      <p:pic>
        <p:nvPicPr>
          <p:cNvPr id="4" name="Graphic 3">
            <a:extLst>
              <a:ext uri="{FF2B5EF4-FFF2-40B4-BE49-F238E27FC236}">
                <a16:creationId xmlns:a16="http://schemas.microsoft.com/office/drawing/2014/main" id="{6C93B9E9-C2DA-0A68-3588-4139983D63BF}"/>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488249" y="457498"/>
            <a:ext cx="1695600" cy="587990"/>
          </a:xfrm>
          <a:prstGeom prst="rect">
            <a:avLst/>
          </a:prstGeom>
        </p:spPr>
      </p:pic>
    </p:spTree>
    <p:extLst>
      <p:ext uri="{BB962C8B-B14F-4D97-AF65-F5344CB8AC3E}">
        <p14:creationId xmlns:p14="http://schemas.microsoft.com/office/powerpoint/2010/main" val="15346669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Title 7">
    <p:bg>
      <p:bgPr>
        <a:solidFill>
          <a:schemeClr val="bg1"/>
        </a:soli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9161CD02-8673-B494-3202-378EB436905E}"/>
              </a:ext>
            </a:extLst>
          </p:cNvPr>
          <p:cNvSpPr/>
          <p:nvPr userDrawn="1"/>
        </p:nvSpPr>
        <p:spPr>
          <a:xfrm>
            <a:off x="0" y="1453115"/>
            <a:ext cx="9144000" cy="2959749"/>
          </a:xfrm>
          <a:prstGeom prst="rect">
            <a:avLst/>
          </a:prstGeom>
          <a:solidFill>
            <a:schemeClr val="accent4">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2" name="Rectangle 11">
            <a:extLst>
              <a:ext uri="{FF2B5EF4-FFF2-40B4-BE49-F238E27FC236}">
                <a16:creationId xmlns:a16="http://schemas.microsoft.com/office/drawing/2014/main" id="{4435EA61-C4A2-6B34-F8A7-9265863C94D4}"/>
              </a:ext>
            </a:extLst>
          </p:cNvPr>
          <p:cNvSpPr/>
          <p:nvPr userDrawn="1"/>
        </p:nvSpPr>
        <p:spPr>
          <a:xfrm>
            <a:off x="0" y="1453115"/>
            <a:ext cx="9144000" cy="265495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9" name="Rectangle 8">
            <a:extLst>
              <a:ext uri="{FF2B5EF4-FFF2-40B4-BE49-F238E27FC236}">
                <a16:creationId xmlns:a16="http://schemas.microsoft.com/office/drawing/2014/main" id="{79252853-4FB7-AB3E-5C29-F3B628E6B14E}"/>
              </a:ext>
            </a:extLst>
          </p:cNvPr>
          <p:cNvSpPr/>
          <p:nvPr userDrawn="1"/>
        </p:nvSpPr>
        <p:spPr>
          <a:xfrm>
            <a:off x="0" y="1453115"/>
            <a:ext cx="9144000" cy="23580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 name="Title 1">
            <a:extLst>
              <a:ext uri="{FF2B5EF4-FFF2-40B4-BE49-F238E27FC236}">
                <a16:creationId xmlns:a16="http://schemas.microsoft.com/office/drawing/2014/main" id="{9E5E0691-C93E-4D61-8BB9-2D4B1F9B5086}"/>
              </a:ext>
            </a:extLst>
          </p:cNvPr>
          <p:cNvSpPr>
            <a:spLocks noGrp="1"/>
          </p:cNvSpPr>
          <p:nvPr>
            <p:ph type="ctrTitle" hasCustomPrompt="1"/>
          </p:nvPr>
        </p:nvSpPr>
        <p:spPr>
          <a:xfrm>
            <a:off x="488250" y="1902105"/>
            <a:ext cx="4083750" cy="1299567"/>
          </a:xfrm>
        </p:spPr>
        <p:txBody>
          <a:bodyPr anchor="b" anchorCtr="0"/>
          <a:lstStyle>
            <a:lvl1pPr algn="l">
              <a:lnSpc>
                <a:spcPct val="100000"/>
              </a:lnSpc>
              <a:defRPr sz="3600">
                <a:solidFill>
                  <a:schemeClr val="bg1"/>
                </a:solidFill>
              </a:defRPr>
            </a:lvl1pPr>
          </a:lstStyle>
          <a:p>
            <a:r>
              <a:rPr lang="en-AU" noProof="0"/>
              <a:t>Click to add presentation title</a:t>
            </a:r>
          </a:p>
        </p:txBody>
      </p:sp>
      <p:sp>
        <p:nvSpPr>
          <p:cNvPr id="3" name="Subtitle 2">
            <a:extLst>
              <a:ext uri="{FF2B5EF4-FFF2-40B4-BE49-F238E27FC236}">
                <a16:creationId xmlns:a16="http://schemas.microsoft.com/office/drawing/2014/main" id="{CA7EBD72-EB9F-48DA-81AD-08DDE37CD840}"/>
              </a:ext>
            </a:extLst>
          </p:cNvPr>
          <p:cNvSpPr>
            <a:spLocks noGrp="1"/>
          </p:cNvSpPr>
          <p:nvPr>
            <p:ph type="subTitle" idx="1"/>
          </p:nvPr>
        </p:nvSpPr>
        <p:spPr>
          <a:xfrm>
            <a:off x="5548060" y="1909193"/>
            <a:ext cx="3107690" cy="1226245"/>
          </a:xfrm>
        </p:spPr>
        <p:txBody>
          <a:bodyPr anchor="b" anchorCtr="0"/>
          <a:lstStyle>
            <a:lvl1pPr marL="0" indent="0" algn="l">
              <a:lnSpc>
                <a:spcPct val="100000"/>
              </a:lnSpc>
              <a:spcBef>
                <a:spcPts val="0"/>
              </a:spcBef>
              <a:buNone/>
              <a:defRPr sz="160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noProof="0"/>
              <a:t>Click to edit Master subtitle style</a:t>
            </a:r>
            <a:endParaRPr lang="en-AU" noProof="0"/>
          </a:p>
        </p:txBody>
      </p:sp>
      <p:sp>
        <p:nvSpPr>
          <p:cNvPr id="13" name="Text Placeholder 2">
            <a:extLst>
              <a:ext uri="{FF2B5EF4-FFF2-40B4-BE49-F238E27FC236}">
                <a16:creationId xmlns:a16="http://schemas.microsoft.com/office/drawing/2014/main" id="{29F30A05-5591-91AF-3C35-C2A72D76FBDC}"/>
              </a:ext>
            </a:extLst>
          </p:cNvPr>
          <p:cNvSpPr>
            <a:spLocks noGrp="1"/>
          </p:cNvSpPr>
          <p:nvPr>
            <p:ph type="body" idx="17" hasCustomPrompt="1"/>
          </p:nvPr>
        </p:nvSpPr>
        <p:spPr>
          <a:xfrm>
            <a:off x="5548059" y="879106"/>
            <a:ext cx="3137539" cy="216000"/>
          </a:xfrm>
        </p:spPr>
        <p:txBody>
          <a:bodyPr tIns="36000" anchor="t" anchorCtr="0">
            <a:noAutofit/>
          </a:bodyPr>
          <a:lstStyle>
            <a:lvl1pPr marL="0" indent="0" algn="r">
              <a:lnSpc>
                <a:spcPct val="110000"/>
              </a:lnSpc>
              <a:spcBef>
                <a:spcPts val="0"/>
              </a:spcBef>
              <a:buNone/>
              <a:defRPr sz="1000" b="1">
                <a:solidFill>
                  <a:schemeClr val="tx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AU" noProof="0"/>
              <a:t>Click to add text</a:t>
            </a:r>
          </a:p>
        </p:txBody>
      </p:sp>
      <p:pic>
        <p:nvPicPr>
          <p:cNvPr id="8" name="Graphic 7">
            <a:extLst>
              <a:ext uri="{FF2B5EF4-FFF2-40B4-BE49-F238E27FC236}">
                <a16:creationId xmlns:a16="http://schemas.microsoft.com/office/drawing/2014/main" id="{4CD5DBA8-C7E1-11B3-39F0-5AF44C0B728E}"/>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488250" y="457498"/>
            <a:ext cx="1695599" cy="587990"/>
          </a:xfrm>
          <a:prstGeom prst="rect">
            <a:avLst/>
          </a:prstGeom>
        </p:spPr>
      </p:pic>
    </p:spTree>
    <p:extLst>
      <p:ext uri="{BB962C8B-B14F-4D97-AF65-F5344CB8AC3E}">
        <p14:creationId xmlns:p14="http://schemas.microsoft.com/office/powerpoint/2010/main" val="7809780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Title 8">
    <p:bg>
      <p:bgPr>
        <a:solidFill>
          <a:schemeClr val="bg1"/>
        </a:soli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9161CD02-8673-B494-3202-378EB436905E}"/>
              </a:ext>
            </a:extLst>
          </p:cNvPr>
          <p:cNvSpPr/>
          <p:nvPr userDrawn="1"/>
        </p:nvSpPr>
        <p:spPr>
          <a:xfrm>
            <a:off x="0" y="1453115"/>
            <a:ext cx="9144000" cy="2959749"/>
          </a:xfrm>
          <a:prstGeom prst="rect">
            <a:avLst/>
          </a:prstGeom>
          <a:solidFill>
            <a:schemeClr val="accent6">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2" name="Rectangle 11">
            <a:extLst>
              <a:ext uri="{FF2B5EF4-FFF2-40B4-BE49-F238E27FC236}">
                <a16:creationId xmlns:a16="http://schemas.microsoft.com/office/drawing/2014/main" id="{4435EA61-C4A2-6B34-F8A7-9265863C94D4}"/>
              </a:ext>
            </a:extLst>
          </p:cNvPr>
          <p:cNvSpPr/>
          <p:nvPr userDrawn="1"/>
        </p:nvSpPr>
        <p:spPr>
          <a:xfrm>
            <a:off x="0" y="1453115"/>
            <a:ext cx="9144000" cy="2654950"/>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9" name="Rectangle 8">
            <a:extLst>
              <a:ext uri="{FF2B5EF4-FFF2-40B4-BE49-F238E27FC236}">
                <a16:creationId xmlns:a16="http://schemas.microsoft.com/office/drawing/2014/main" id="{79252853-4FB7-AB3E-5C29-F3B628E6B14E}"/>
              </a:ext>
            </a:extLst>
          </p:cNvPr>
          <p:cNvSpPr/>
          <p:nvPr userDrawn="1"/>
        </p:nvSpPr>
        <p:spPr>
          <a:xfrm>
            <a:off x="0" y="1453115"/>
            <a:ext cx="9144000" cy="235800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 name="Title 1">
            <a:extLst>
              <a:ext uri="{FF2B5EF4-FFF2-40B4-BE49-F238E27FC236}">
                <a16:creationId xmlns:a16="http://schemas.microsoft.com/office/drawing/2014/main" id="{9E5E0691-C93E-4D61-8BB9-2D4B1F9B5086}"/>
              </a:ext>
            </a:extLst>
          </p:cNvPr>
          <p:cNvSpPr>
            <a:spLocks noGrp="1"/>
          </p:cNvSpPr>
          <p:nvPr>
            <p:ph type="ctrTitle" hasCustomPrompt="1"/>
          </p:nvPr>
        </p:nvSpPr>
        <p:spPr>
          <a:xfrm>
            <a:off x="488250" y="1902105"/>
            <a:ext cx="4083750" cy="1299567"/>
          </a:xfrm>
        </p:spPr>
        <p:txBody>
          <a:bodyPr anchor="b" anchorCtr="0"/>
          <a:lstStyle>
            <a:lvl1pPr algn="l">
              <a:lnSpc>
                <a:spcPct val="100000"/>
              </a:lnSpc>
              <a:defRPr sz="3600">
                <a:solidFill>
                  <a:schemeClr val="bg1"/>
                </a:solidFill>
              </a:defRPr>
            </a:lvl1pPr>
          </a:lstStyle>
          <a:p>
            <a:r>
              <a:rPr lang="en-AU" noProof="0"/>
              <a:t>Click to add presentation title</a:t>
            </a:r>
          </a:p>
        </p:txBody>
      </p:sp>
      <p:sp>
        <p:nvSpPr>
          <p:cNvPr id="3" name="Subtitle 2">
            <a:extLst>
              <a:ext uri="{FF2B5EF4-FFF2-40B4-BE49-F238E27FC236}">
                <a16:creationId xmlns:a16="http://schemas.microsoft.com/office/drawing/2014/main" id="{CA7EBD72-EB9F-48DA-81AD-08DDE37CD840}"/>
              </a:ext>
            </a:extLst>
          </p:cNvPr>
          <p:cNvSpPr>
            <a:spLocks noGrp="1"/>
          </p:cNvSpPr>
          <p:nvPr>
            <p:ph type="subTitle" idx="1"/>
          </p:nvPr>
        </p:nvSpPr>
        <p:spPr>
          <a:xfrm>
            <a:off x="5548060" y="1909193"/>
            <a:ext cx="3107690" cy="1226245"/>
          </a:xfrm>
        </p:spPr>
        <p:txBody>
          <a:bodyPr anchor="b" anchorCtr="0"/>
          <a:lstStyle>
            <a:lvl1pPr marL="0" indent="0" algn="l">
              <a:lnSpc>
                <a:spcPct val="100000"/>
              </a:lnSpc>
              <a:spcBef>
                <a:spcPts val="0"/>
              </a:spcBef>
              <a:buNone/>
              <a:defRPr sz="160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noProof="0"/>
              <a:t>Click to edit Master subtitle style</a:t>
            </a:r>
            <a:endParaRPr lang="en-AU" noProof="0"/>
          </a:p>
        </p:txBody>
      </p:sp>
      <p:sp>
        <p:nvSpPr>
          <p:cNvPr id="13" name="Text Placeholder 2">
            <a:extLst>
              <a:ext uri="{FF2B5EF4-FFF2-40B4-BE49-F238E27FC236}">
                <a16:creationId xmlns:a16="http://schemas.microsoft.com/office/drawing/2014/main" id="{29F30A05-5591-91AF-3C35-C2A72D76FBDC}"/>
              </a:ext>
            </a:extLst>
          </p:cNvPr>
          <p:cNvSpPr>
            <a:spLocks noGrp="1"/>
          </p:cNvSpPr>
          <p:nvPr>
            <p:ph type="body" idx="17" hasCustomPrompt="1"/>
          </p:nvPr>
        </p:nvSpPr>
        <p:spPr>
          <a:xfrm>
            <a:off x="5548059" y="879106"/>
            <a:ext cx="3137539" cy="216000"/>
          </a:xfrm>
        </p:spPr>
        <p:txBody>
          <a:bodyPr tIns="36000" anchor="t" anchorCtr="0">
            <a:noAutofit/>
          </a:bodyPr>
          <a:lstStyle>
            <a:lvl1pPr marL="0" indent="0" algn="r">
              <a:lnSpc>
                <a:spcPct val="110000"/>
              </a:lnSpc>
              <a:spcBef>
                <a:spcPts val="0"/>
              </a:spcBef>
              <a:buNone/>
              <a:defRPr sz="1000" b="1">
                <a:solidFill>
                  <a:schemeClr val="tx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AU" noProof="0"/>
              <a:t>Click to add text</a:t>
            </a:r>
          </a:p>
        </p:txBody>
      </p:sp>
      <p:pic>
        <p:nvPicPr>
          <p:cNvPr id="4" name="Graphic 3">
            <a:extLst>
              <a:ext uri="{FF2B5EF4-FFF2-40B4-BE49-F238E27FC236}">
                <a16:creationId xmlns:a16="http://schemas.microsoft.com/office/drawing/2014/main" id="{50814BC5-85B4-592F-5B78-6C43CA588F86}"/>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488250" y="457498"/>
            <a:ext cx="1695599" cy="587990"/>
          </a:xfrm>
          <a:prstGeom prst="rect">
            <a:avLst/>
          </a:prstGeom>
        </p:spPr>
      </p:pic>
    </p:spTree>
    <p:extLst>
      <p:ext uri="{BB962C8B-B14F-4D97-AF65-F5344CB8AC3E}">
        <p14:creationId xmlns:p14="http://schemas.microsoft.com/office/powerpoint/2010/main" val="409611502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Title 9">
    <p:bg>
      <p:bgPr>
        <a:solidFill>
          <a:schemeClr val="bg1"/>
        </a:soli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9161CD02-8673-B494-3202-378EB436905E}"/>
              </a:ext>
            </a:extLst>
          </p:cNvPr>
          <p:cNvSpPr/>
          <p:nvPr userDrawn="1"/>
        </p:nvSpPr>
        <p:spPr>
          <a:xfrm>
            <a:off x="0" y="1453115"/>
            <a:ext cx="9144000" cy="2959749"/>
          </a:xfrm>
          <a:prstGeom prst="rect">
            <a:avLst/>
          </a:prstGeom>
          <a:solidFill>
            <a:schemeClr val="accent5">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2" name="Rectangle 11">
            <a:extLst>
              <a:ext uri="{FF2B5EF4-FFF2-40B4-BE49-F238E27FC236}">
                <a16:creationId xmlns:a16="http://schemas.microsoft.com/office/drawing/2014/main" id="{4435EA61-C4A2-6B34-F8A7-9265863C94D4}"/>
              </a:ext>
            </a:extLst>
          </p:cNvPr>
          <p:cNvSpPr/>
          <p:nvPr userDrawn="1"/>
        </p:nvSpPr>
        <p:spPr>
          <a:xfrm>
            <a:off x="0" y="1453115"/>
            <a:ext cx="9144000" cy="2654950"/>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9" name="Rectangle 8">
            <a:extLst>
              <a:ext uri="{FF2B5EF4-FFF2-40B4-BE49-F238E27FC236}">
                <a16:creationId xmlns:a16="http://schemas.microsoft.com/office/drawing/2014/main" id="{79252853-4FB7-AB3E-5C29-F3B628E6B14E}"/>
              </a:ext>
            </a:extLst>
          </p:cNvPr>
          <p:cNvSpPr/>
          <p:nvPr userDrawn="1"/>
        </p:nvSpPr>
        <p:spPr>
          <a:xfrm>
            <a:off x="0" y="1453115"/>
            <a:ext cx="9144000" cy="23580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 name="Title 1">
            <a:extLst>
              <a:ext uri="{FF2B5EF4-FFF2-40B4-BE49-F238E27FC236}">
                <a16:creationId xmlns:a16="http://schemas.microsoft.com/office/drawing/2014/main" id="{9E5E0691-C93E-4D61-8BB9-2D4B1F9B5086}"/>
              </a:ext>
            </a:extLst>
          </p:cNvPr>
          <p:cNvSpPr>
            <a:spLocks noGrp="1"/>
          </p:cNvSpPr>
          <p:nvPr>
            <p:ph type="ctrTitle" hasCustomPrompt="1"/>
          </p:nvPr>
        </p:nvSpPr>
        <p:spPr>
          <a:xfrm>
            <a:off x="488250" y="1902105"/>
            <a:ext cx="4083750" cy="1299567"/>
          </a:xfrm>
        </p:spPr>
        <p:txBody>
          <a:bodyPr anchor="b" anchorCtr="0"/>
          <a:lstStyle>
            <a:lvl1pPr algn="l">
              <a:lnSpc>
                <a:spcPct val="100000"/>
              </a:lnSpc>
              <a:defRPr sz="3600">
                <a:solidFill>
                  <a:schemeClr val="bg1"/>
                </a:solidFill>
              </a:defRPr>
            </a:lvl1pPr>
          </a:lstStyle>
          <a:p>
            <a:r>
              <a:rPr lang="en-AU" noProof="0"/>
              <a:t>Click to add presentation title</a:t>
            </a:r>
          </a:p>
        </p:txBody>
      </p:sp>
      <p:sp>
        <p:nvSpPr>
          <p:cNvPr id="3" name="Subtitle 2">
            <a:extLst>
              <a:ext uri="{FF2B5EF4-FFF2-40B4-BE49-F238E27FC236}">
                <a16:creationId xmlns:a16="http://schemas.microsoft.com/office/drawing/2014/main" id="{CA7EBD72-EB9F-48DA-81AD-08DDE37CD840}"/>
              </a:ext>
            </a:extLst>
          </p:cNvPr>
          <p:cNvSpPr>
            <a:spLocks noGrp="1"/>
          </p:cNvSpPr>
          <p:nvPr>
            <p:ph type="subTitle" idx="1"/>
          </p:nvPr>
        </p:nvSpPr>
        <p:spPr>
          <a:xfrm>
            <a:off x="5548060" y="1909193"/>
            <a:ext cx="3107690" cy="1226245"/>
          </a:xfrm>
        </p:spPr>
        <p:txBody>
          <a:bodyPr anchor="b" anchorCtr="0"/>
          <a:lstStyle>
            <a:lvl1pPr marL="0" indent="0" algn="l">
              <a:lnSpc>
                <a:spcPct val="100000"/>
              </a:lnSpc>
              <a:spcBef>
                <a:spcPts val="0"/>
              </a:spcBef>
              <a:buNone/>
              <a:defRPr sz="160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noProof="0"/>
              <a:t>Click to edit Master subtitle style</a:t>
            </a:r>
            <a:endParaRPr lang="en-AU" noProof="0"/>
          </a:p>
        </p:txBody>
      </p:sp>
      <p:sp>
        <p:nvSpPr>
          <p:cNvPr id="13" name="Text Placeholder 2">
            <a:extLst>
              <a:ext uri="{FF2B5EF4-FFF2-40B4-BE49-F238E27FC236}">
                <a16:creationId xmlns:a16="http://schemas.microsoft.com/office/drawing/2014/main" id="{29F30A05-5591-91AF-3C35-C2A72D76FBDC}"/>
              </a:ext>
            </a:extLst>
          </p:cNvPr>
          <p:cNvSpPr>
            <a:spLocks noGrp="1"/>
          </p:cNvSpPr>
          <p:nvPr>
            <p:ph type="body" idx="17" hasCustomPrompt="1"/>
          </p:nvPr>
        </p:nvSpPr>
        <p:spPr>
          <a:xfrm>
            <a:off x="5548059" y="879106"/>
            <a:ext cx="3137539" cy="216000"/>
          </a:xfrm>
        </p:spPr>
        <p:txBody>
          <a:bodyPr tIns="36000" anchor="t" anchorCtr="0">
            <a:noAutofit/>
          </a:bodyPr>
          <a:lstStyle>
            <a:lvl1pPr marL="0" indent="0" algn="r">
              <a:lnSpc>
                <a:spcPct val="110000"/>
              </a:lnSpc>
              <a:spcBef>
                <a:spcPts val="0"/>
              </a:spcBef>
              <a:buNone/>
              <a:defRPr sz="1000" b="1">
                <a:solidFill>
                  <a:schemeClr val="tx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AU" noProof="0"/>
              <a:t>Click to add text</a:t>
            </a:r>
          </a:p>
        </p:txBody>
      </p:sp>
      <p:pic>
        <p:nvPicPr>
          <p:cNvPr id="4" name="Graphic 3">
            <a:extLst>
              <a:ext uri="{FF2B5EF4-FFF2-40B4-BE49-F238E27FC236}">
                <a16:creationId xmlns:a16="http://schemas.microsoft.com/office/drawing/2014/main" id="{96650559-E293-B6AD-B306-6AE826F27306}"/>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488250" y="457498"/>
            <a:ext cx="1695599" cy="587990"/>
          </a:xfrm>
          <a:prstGeom prst="rect">
            <a:avLst/>
          </a:prstGeom>
        </p:spPr>
      </p:pic>
    </p:spTree>
    <p:extLst>
      <p:ext uri="{BB962C8B-B14F-4D97-AF65-F5344CB8AC3E}">
        <p14:creationId xmlns:p14="http://schemas.microsoft.com/office/powerpoint/2010/main" val="29670740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1_Title 9">
    <p:bg>
      <p:bgPr>
        <a:solidFill>
          <a:schemeClr val="bg1"/>
        </a:soli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9161CD02-8673-B494-3202-378EB436905E}"/>
              </a:ext>
            </a:extLst>
          </p:cNvPr>
          <p:cNvSpPr/>
          <p:nvPr userDrawn="1"/>
        </p:nvSpPr>
        <p:spPr>
          <a:xfrm>
            <a:off x="0" y="1453115"/>
            <a:ext cx="9144000" cy="2959749"/>
          </a:xfrm>
          <a:prstGeom prst="rect">
            <a:avLst/>
          </a:prstGeom>
          <a:solidFill>
            <a:srgbClr val="D8F9F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2" name="Rectangle 11">
            <a:extLst>
              <a:ext uri="{FF2B5EF4-FFF2-40B4-BE49-F238E27FC236}">
                <a16:creationId xmlns:a16="http://schemas.microsoft.com/office/drawing/2014/main" id="{4435EA61-C4A2-6B34-F8A7-9265863C94D4}"/>
              </a:ext>
            </a:extLst>
          </p:cNvPr>
          <p:cNvSpPr/>
          <p:nvPr userDrawn="1"/>
        </p:nvSpPr>
        <p:spPr>
          <a:xfrm>
            <a:off x="0" y="1453115"/>
            <a:ext cx="9144000" cy="2654950"/>
          </a:xfrm>
          <a:prstGeom prst="rect">
            <a:avLst/>
          </a:prstGeom>
          <a:solidFill>
            <a:srgbClr val="68C9B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9" name="Rectangle 8">
            <a:extLst>
              <a:ext uri="{FF2B5EF4-FFF2-40B4-BE49-F238E27FC236}">
                <a16:creationId xmlns:a16="http://schemas.microsoft.com/office/drawing/2014/main" id="{79252853-4FB7-AB3E-5C29-F3B628E6B14E}"/>
              </a:ext>
            </a:extLst>
          </p:cNvPr>
          <p:cNvSpPr/>
          <p:nvPr userDrawn="1"/>
        </p:nvSpPr>
        <p:spPr>
          <a:xfrm>
            <a:off x="0" y="1453115"/>
            <a:ext cx="9144000" cy="2358000"/>
          </a:xfrm>
          <a:prstGeom prst="rect">
            <a:avLst/>
          </a:prstGeom>
          <a:solidFill>
            <a:srgbClr val="005A6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2" name="Title 1">
            <a:extLst>
              <a:ext uri="{FF2B5EF4-FFF2-40B4-BE49-F238E27FC236}">
                <a16:creationId xmlns:a16="http://schemas.microsoft.com/office/drawing/2014/main" id="{9E5E0691-C93E-4D61-8BB9-2D4B1F9B5086}"/>
              </a:ext>
            </a:extLst>
          </p:cNvPr>
          <p:cNvSpPr>
            <a:spLocks noGrp="1"/>
          </p:cNvSpPr>
          <p:nvPr>
            <p:ph type="ctrTitle" hasCustomPrompt="1"/>
          </p:nvPr>
        </p:nvSpPr>
        <p:spPr>
          <a:xfrm>
            <a:off x="488250" y="1902105"/>
            <a:ext cx="4083750" cy="1299567"/>
          </a:xfrm>
        </p:spPr>
        <p:txBody>
          <a:bodyPr anchor="b" anchorCtr="0"/>
          <a:lstStyle>
            <a:lvl1pPr algn="l">
              <a:lnSpc>
                <a:spcPct val="100000"/>
              </a:lnSpc>
              <a:defRPr sz="3600">
                <a:solidFill>
                  <a:schemeClr val="bg1"/>
                </a:solidFill>
              </a:defRPr>
            </a:lvl1pPr>
          </a:lstStyle>
          <a:p>
            <a:r>
              <a:rPr lang="en-AU" noProof="0"/>
              <a:t>Click to add presentation title</a:t>
            </a:r>
          </a:p>
        </p:txBody>
      </p:sp>
      <p:sp>
        <p:nvSpPr>
          <p:cNvPr id="3" name="Subtitle 2">
            <a:extLst>
              <a:ext uri="{FF2B5EF4-FFF2-40B4-BE49-F238E27FC236}">
                <a16:creationId xmlns:a16="http://schemas.microsoft.com/office/drawing/2014/main" id="{CA7EBD72-EB9F-48DA-81AD-08DDE37CD840}"/>
              </a:ext>
            </a:extLst>
          </p:cNvPr>
          <p:cNvSpPr>
            <a:spLocks noGrp="1"/>
          </p:cNvSpPr>
          <p:nvPr>
            <p:ph type="subTitle" idx="1"/>
          </p:nvPr>
        </p:nvSpPr>
        <p:spPr>
          <a:xfrm>
            <a:off x="5548060" y="1909193"/>
            <a:ext cx="3107690" cy="1226245"/>
          </a:xfrm>
        </p:spPr>
        <p:txBody>
          <a:bodyPr anchor="b" anchorCtr="0"/>
          <a:lstStyle>
            <a:lvl1pPr marL="0" indent="0" algn="l">
              <a:lnSpc>
                <a:spcPct val="100000"/>
              </a:lnSpc>
              <a:spcBef>
                <a:spcPts val="0"/>
              </a:spcBef>
              <a:buNone/>
              <a:defRPr sz="160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noProof="0"/>
              <a:t>Click to edit Master subtitle style</a:t>
            </a:r>
            <a:endParaRPr lang="en-AU" noProof="0"/>
          </a:p>
        </p:txBody>
      </p:sp>
      <p:sp>
        <p:nvSpPr>
          <p:cNvPr id="13" name="Text Placeholder 2">
            <a:extLst>
              <a:ext uri="{FF2B5EF4-FFF2-40B4-BE49-F238E27FC236}">
                <a16:creationId xmlns:a16="http://schemas.microsoft.com/office/drawing/2014/main" id="{29F30A05-5591-91AF-3C35-C2A72D76FBDC}"/>
              </a:ext>
            </a:extLst>
          </p:cNvPr>
          <p:cNvSpPr>
            <a:spLocks noGrp="1"/>
          </p:cNvSpPr>
          <p:nvPr>
            <p:ph type="body" idx="17" hasCustomPrompt="1"/>
          </p:nvPr>
        </p:nvSpPr>
        <p:spPr>
          <a:xfrm>
            <a:off x="5548059" y="879106"/>
            <a:ext cx="3137539" cy="216000"/>
          </a:xfrm>
        </p:spPr>
        <p:txBody>
          <a:bodyPr tIns="36000" anchor="t" anchorCtr="0">
            <a:noAutofit/>
          </a:bodyPr>
          <a:lstStyle>
            <a:lvl1pPr marL="0" indent="0" algn="r">
              <a:lnSpc>
                <a:spcPct val="110000"/>
              </a:lnSpc>
              <a:spcBef>
                <a:spcPts val="0"/>
              </a:spcBef>
              <a:buNone/>
              <a:defRPr sz="1000" b="1">
                <a:solidFill>
                  <a:schemeClr val="tx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AU" noProof="0"/>
              <a:t>Click to add text</a:t>
            </a:r>
          </a:p>
        </p:txBody>
      </p:sp>
      <p:pic>
        <p:nvPicPr>
          <p:cNvPr id="4" name="Graphic 3">
            <a:extLst>
              <a:ext uri="{FF2B5EF4-FFF2-40B4-BE49-F238E27FC236}">
                <a16:creationId xmlns:a16="http://schemas.microsoft.com/office/drawing/2014/main" id="{96650559-E293-B6AD-B306-6AE826F27306}"/>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488250" y="457498"/>
            <a:ext cx="1695599" cy="587990"/>
          </a:xfrm>
          <a:prstGeom prst="rect">
            <a:avLst/>
          </a:prstGeom>
        </p:spPr>
      </p:pic>
    </p:spTree>
    <p:extLst>
      <p:ext uri="{BB962C8B-B14F-4D97-AF65-F5344CB8AC3E}">
        <p14:creationId xmlns:p14="http://schemas.microsoft.com/office/powerpoint/2010/main" val="210194133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NSQHS Title 1">
    <p:spTree>
      <p:nvGrpSpPr>
        <p:cNvPr id="1" name=""/>
        <p:cNvGrpSpPr/>
        <p:nvPr/>
      </p:nvGrpSpPr>
      <p:grpSpPr>
        <a:xfrm>
          <a:off x="0" y="0"/>
          <a:ext cx="0" cy="0"/>
          <a:chOff x="0" y="0"/>
          <a:chExt cx="0" cy="0"/>
        </a:xfrm>
      </p:grpSpPr>
      <p:pic>
        <p:nvPicPr>
          <p:cNvPr id="6" name="Picture 5" descr="A blue dot on a black background&#10;&#10;AI-generated content may be incorrect.">
            <a:extLst>
              <a:ext uri="{FF2B5EF4-FFF2-40B4-BE49-F238E27FC236}">
                <a16:creationId xmlns:a16="http://schemas.microsoft.com/office/drawing/2014/main" id="{9C77921A-7D83-F7A7-9742-E341E7046241}"/>
              </a:ext>
            </a:extLst>
          </p:cNvPr>
          <p:cNvPicPr>
            <a:picLocks noChangeAspect="1"/>
          </p:cNvPicPr>
          <p:nvPr userDrawn="1"/>
        </p:nvPicPr>
        <p:blipFill>
          <a:blip r:embed="rId2"/>
          <a:stretch>
            <a:fillRect/>
          </a:stretch>
        </p:blipFill>
        <p:spPr>
          <a:xfrm>
            <a:off x="488247" y="453074"/>
            <a:ext cx="4114636" cy="576000"/>
          </a:xfrm>
          <a:prstGeom prst="rect">
            <a:avLst/>
          </a:prstGeom>
        </p:spPr>
      </p:pic>
      <p:sp>
        <p:nvSpPr>
          <p:cNvPr id="2" name="Title 1">
            <a:extLst>
              <a:ext uri="{FF2B5EF4-FFF2-40B4-BE49-F238E27FC236}">
                <a16:creationId xmlns:a16="http://schemas.microsoft.com/office/drawing/2014/main" id="{9E5E0691-C93E-4D61-8BB9-2D4B1F9B5086}"/>
              </a:ext>
            </a:extLst>
          </p:cNvPr>
          <p:cNvSpPr>
            <a:spLocks noGrp="1"/>
          </p:cNvSpPr>
          <p:nvPr>
            <p:ph type="ctrTitle" hasCustomPrompt="1"/>
          </p:nvPr>
        </p:nvSpPr>
        <p:spPr>
          <a:xfrm>
            <a:off x="488248" y="1635498"/>
            <a:ext cx="5220000" cy="2256568"/>
          </a:xfrm>
        </p:spPr>
        <p:txBody>
          <a:bodyPr anchor="t" anchorCtr="0"/>
          <a:lstStyle>
            <a:lvl1pPr algn="l">
              <a:lnSpc>
                <a:spcPct val="100000"/>
              </a:lnSpc>
              <a:defRPr sz="3600"/>
            </a:lvl1pPr>
          </a:lstStyle>
          <a:p>
            <a:r>
              <a:rPr lang="en-AU" noProof="0"/>
              <a:t>Click to add presentation title</a:t>
            </a:r>
          </a:p>
        </p:txBody>
      </p:sp>
      <p:sp>
        <p:nvSpPr>
          <p:cNvPr id="3" name="Subtitle 2">
            <a:extLst>
              <a:ext uri="{FF2B5EF4-FFF2-40B4-BE49-F238E27FC236}">
                <a16:creationId xmlns:a16="http://schemas.microsoft.com/office/drawing/2014/main" id="{CA7EBD72-EB9F-48DA-81AD-08DDE37CD840}"/>
              </a:ext>
            </a:extLst>
          </p:cNvPr>
          <p:cNvSpPr>
            <a:spLocks noGrp="1"/>
          </p:cNvSpPr>
          <p:nvPr>
            <p:ph type="subTitle" idx="1"/>
          </p:nvPr>
        </p:nvSpPr>
        <p:spPr>
          <a:xfrm>
            <a:off x="488247" y="4075811"/>
            <a:ext cx="5220000" cy="269359"/>
          </a:xfrm>
        </p:spPr>
        <p:txBody>
          <a:bodyPr anchor="ctr" anchorCtr="0"/>
          <a:lstStyle>
            <a:lvl1pPr marL="0" indent="0" algn="l">
              <a:lnSpc>
                <a:spcPct val="100000"/>
              </a:lnSpc>
              <a:spcBef>
                <a:spcPts val="0"/>
              </a:spcBef>
              <a:buNone/>
              <a:defRPr sz="16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noProof="0"/>
              <a:t>Click to edit Master subtitle style</a:t>
            </a:r>
            <a:endParaRPr lang="en-AU" noProof="0"/>
          </a:p>
        </p:txBody>
      </p:sp>
      <p:sp>
        <p:nvSpPr>
          <p:cNvPr id="13" name="Text Placeholder 2">
            <a:extLst>
              <a:ext uri="{FF2B5EF4-FFF2-40B4-BE49-F238E27FC236}">
                <a16:creationId xmlns:a16="http://schemas.microsoft.com/office/drawing/2014/main" id="{29F30A05-5591-91AF-3C35-C2A72D76FBDC}"/>
              </a:ext>
            </a:extLst>
          </p:cNvPr>
          <p:cNvSpPr>
            <a:spLocks noGrp="1"/>
          </p:cNvSpPr>
          <p:nvPr>
            <p:ph type="body" idx="17" hasCustomPrompt="1"/>
          </p:nvPr>
        </p:nvSpPr>
        <p:spPr>
          <a:xfrm>
            <a:off x="488248" y="4528915"/>
            <a:ext cx="5220000" cy="216000"/>
          </a:xfrm>
        </p:spPr>
        <p:txBody>
          <a:bodyPr tIns="36000" anchor="t" anchorCtr="0">
            <a:noAutofit/>
          </a:bodyPr>
          <a:lstStyle>
            <a:lvl1pPr marL="0" indent="0">
              <a:lnSpc>
                <a:spcPct val="110000"/>
              </a:lnSpc>
              <a:spcBef>
                <a:spcPts val="0"/>
              </a:spcBef>
              <a:buNone/>
              <a:defRPr sz="10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AU" noProof="0"/>
              <a:t>Click to add text</a:t>
            </a:r>
          </a:p>
        </p:txBody>
      </p:sp>
      <p:pic>
        <p:nvPicPr>
          <p:cNvPr id="16" name="Picture 15">
            <a:extLst>
              <a:ext uri="{FF2B5EF4-FFF2-40B4-BE49-F238E27FC236}">
                <a16:creationId xmlns:a16="http://schemas.microsoft.com/office/drawing/2014/main" id="{247EA0E3-91B8-03E1-EB7C-6DADD610ED46}"/>
              </a:ext>
            </a:extLst>
          </p:cNvPr>
          <p:cNvPicPr>
            <a:picLocks noChangeAspect="1"/>
          </p:cNvPicPr>
          <p:nvPr userDrawn="1"/>
        </p:nvPicPr>
        <p:blipFill>
          <a:blip r:embed="rId3"/>
          <a:stretch>
            <a:fillRect/>
          </a:stretch>
        </p:blipFill>
        <p:spPr>
          <a:xfrm>
            <a:off x="6375306" y="0"/>
            <a:ext cx="2421364" cy="5143500"/>
          </a:xfrm>
          <a:prstGeom prst="rect">
            <a:avLst/>
          </a:prstGeom>
        </p:spPr>
      </p:pic>
    </p:spTree>
    <p:extLst>
      <p:ext uri="{BB962C8B-B14F-4D97-AF65-F5344CB8AC3E}">
        <p14:creationId xmlns:p14="http://schemas.microsoft.com/office/powerpoint/2010/main" val="20122504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NSQHS Title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5E0691-C93E-4D61-8BB9-2D4B1F9B5086}"/>
              </a:ext>
            </a:extLst>
          </p:cNvPr>
          <p:cNvSpPr>
            <a:spLocks noGrp="1"/>
          </p:cNvSpPr>
          <p:nvPr>
            <p:ph type="ctrTitle" hasCustomPrompt="1"/>
          </p:nvPr>
        </p:nvSpPr>
        <p:spPr>
          <a:xfrm>
            <a:off x="4456242" y="1977656"/>
            <a:ext cx="3736423" cy="1247553"/>
          </a:xfrm>
        </p:spPr>
        <p:txBody>
          <a:bodyPr anchor="t" anchorCtr="0"/>
          <a:lstStyle>
            <a:lvl1pPr algn="l">
              <a:lnSpc>
                <a:spcPct val="100000"/>
              </a:lnSpc>
              <a:defRPr sz="3600"/>
            </a:lvl1pPr>
          </a:lstStyle>
          <a:p>
            <a:r>
              <a:rPr lang="en-AU" noProof="0"/>
              <a:t>Click to add presentation title</a:t>
            </a:r>
          </a:p>
        </p:txBody>
      </p:sp>
      <p:sp>
        <p:nvSpPr>
          <p:cNvPr id="3" name="Subtitle 2">
            <a:extLst>
              <a:ext uri="{FF2B5EF4-FFF2-40B4-BE49-F238E27FC236}">
                <a16:creationId xmlns:a16="http://schemas.microsoft.com/office/drawing/2014/main" id="{CA7EBD72-EB9F-48DA-81AD-08DDE37CD840}"/>
              </a:ext>
            </a:extLst>
          </p:cNvPr>
          <p:cNvSpPr>
            <a:spLocks noGrp="1"/>
          </p:cNvSpPr>
          <p:nvPr>
            <p:ph type="subTitle" idx="1"/>
          </p:nvPr>
        </p:nvSpPr>
        <p:spPr>
          <a:xfrm>
            <a:off x="4456242" y="3336090"/>
            <a:ext cx="3736423" cy="269359"/>
          </a:xfrm>
        </p:spPr>
        <p:txBody>
          <a:bodyPr anchor="t" anchorCtr="0"/>
          <a:lstStyle>
            <a:lvl1pPr marL="0" indent="0" algn="l">
              <a:lnSpc>
                <a:spcPct val="100000"/>
              </a:lnSpc>
              <a:spcBef>
                <a:spcPts val="0"/>
              </a:spcBef>
              <a:buNone/>
              <a:defRPr sz="16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noProof="0"/>
              <a:t>Click to edit Master subtitle style</a:t>
            </a:r>
            <a:endParaRPr lang="en-AU" noProof="0"/>
          </a:p>
        </p:txBody>
      </p:sp>
      <p:sp>
        <p:nvSpPr>
          <p:cNvPr id="13" name="Text Placeholder 2">
            <a:extLst>
              <a:ext uri="{FF2B5EF4-FFF2-40B4-BE49-F238E27FC236}">
                <a16:creationId xmlns:a16="http://schemas.microsoft.com/office/drawing/2014/main" id="{29F30A05-5591-91AF-3C35-C2A72D76FBDC}"/>
              </a:ext>
            </a:extLst>
          </p:cNvPr>
          <p:cNvSpPr>
            <a:spLocks noGrp="1"/>
          </p:cNvSpPr>
          <p:nvPr>
            <p:ph type="body" idx="17" hasCustomPrompt="1"/>
          </p:nvPr>
        </p:nvSpPr>
        <p:spPr>
          <a:xfrm>
            <a:off x="4456242" y="4528915"/>
            <a:ext cx="3736423" cy="216000"/>
          </a:xfrm>
        </p:spPr>
        <p:txBody>
          <a:bodyPr tIns="36000" anchor="t" anchorCtr="0">
            <a:noAutofit/>
          </a:bodyPr>
          <a:lstStyle>
            <a:lvl1pPr marL="0" indent="0">
              <a:lnSpc>
                <a:spcPct val="110000"/>
              </a:lnSpc>
              <a:spcBef>
                <a:spcPts val="0"/>
              </a:spcBef>
              <a:buNone/>
              <a:defRPr sz="10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AU" noProof="0"/>
              <a:t>Click to add text</a:t>
            </a:r>
          </a:p>
        </p:txBody>
      </p:sp>
      <p:pic>
        <p:nvPicPr>
          <p:cNvPr id="8" name="Picture 7">
            <a:extLst>
              <a:ext uri="{FF2B5EF4-FFF2-40B4-BE49-F238E27FC236}">
                <a16:creationId xmlns:a16="http://schemas.microsoft.com/office/drawing/2014/main" id="{4395D315-5923-6CD8-F46E-B413FA4830CE}"/>
              </a:ext>
            </a:extLst>
          </p:cNvPr>
          <p:cNvPicPr>
            <a:picLocks noChangeAspect="1"/>
          </p:cNvPicPr>
          <p:nvPr userDrawn="1"/>
        </p:nvPicPr>
        <p:blipFill>
          <a:blip r:embed="rId2"/>
          <a:stretch>
            <a:fillRect/>
          </a:stretch>
        </p:blipFill>
        <p:spPr>
          <a:xfrm>
            <a:off x="0" y="0"/>
            <a:ext cx="3136652" cy="5143500"/>
          </a:xfrm>
          <a:prstGeom prst="rect">
            <a:avLst/>
          </a:prstGeom>
        </p:spPr>
      </p:pic>
      <p:pic>
        <p:nvPicPr>
          <p:cNvPr id="4" name="Picture 3" descr="A blue dot on a black background&#10;&#10;AI-generated content may be incorrect.">
            <a:extLst>
              <a:ext uri="{FF2B5EF4-FFF2-40B4-BE49-F238E27FC236}">
                <a16:creationId xmlns:a16="http://schemas.microsoft.com/office/drawing/2014/main" id="{9E1CCF7B-FB47-BB92-CA1A-CD1AA526B60C}"/>
              </a:ext>
            </a:extLst>
          </p:cNvPr>
          <p:cNvPicPr>
            <a:picLocks noChangeAspect="1"/>
          </p:cNvPicPr>
          <p:nvPr userDrawn="1"/>
        </p:nvPicPr>
        <p:blipFill>
          <a:blip r:embed="rId3"/>
          <a:stretch>
            <a:fillRect/>
          </a:stretch>
        </p:blipFill>
        <p:spPr>
          <a:xfrm>
            <a:off x="4456242" y="478190"/>
            <a:ext cx="4114636" cy="576000"/>
          </a:xfrm>
          <a:prstGeom prst="rect">
            <a:avLst/>
          </a:prstGeom>
        </p:spPr>
      </p:pic>
    </p:spTree>
    <p:extLst>
      <p:ext uri="{BB962C8B-B14F-4D97-AF65-F5344CB8AC3E}">
        <p14:creationId xmlns:p14="http://schemas.microsoft.com/office/powerpoint/2010/main" val="315254222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Divider 1">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7DBA54C-A89A-81B8-D5BC-D9B75C89F368}"/>
              </a:ext>
            </a:extLst>
          </p:cNvPr>
          <p:cNvSpPr/>
          <p:nvPr userDrawn="1"/>
        </p:nvSpPr>
        <p:spPr>
          <a:xfrm>
            <a:off x="4061" y="-2"/>
            <a:ext cx="5336512" cy="5148000"/>
          </a:xfrm>
          <a:prstGeom prst="rect">
            <a:avLst/>
          </a:prstGeom>
          <a:solidFill>
            <a:schemeClr val="accent4">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4" name="Rectangle 3">
            <a:extLst>
              <a:ext uri="{FF2B5EF4-FFF2-40B4-BE49-F238E27FC236}">
                <a16:creationId xmlns:a16="http://schemas.microsoft.com/office/drawing/2014/main" id="{6342EF0B-459C-85B2-D70A-E6194663FC57}"/>
              </a:ext>
            </a:extLst>
          </p:cNvPr>
          <p:cNvSpPr/>
          <p:nvPr userDrawn="1"/>
        </p:nvSpPr>
        <p:spPr>
          <a:xfrm>
            <a:off x="4060" y="-2"/>
            <a:ext cx="4928665" cy="5148000"/>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5" name="Rectangle 4">
            <a:extLst>
              <a:ext uri="{FF2B5EF4-FFF2-40B4-BE49-F238E27FC236}">
                <a16:creationId xmlns:a16="http://schemas.microsoft.com/office/drawing/2014/main" id="{B86F7782-E45C-879A-B35E-7C10883CFB7B}"/>
              </a:ext>
            </a:extLst>
          </p:cNvPr>
          <p:cNvSpPr/>
          <p:nvPr userDrawn="1"/>
        </p:nvSpPr>
        <p:spPr>
          <a:xfrm>
            <a:off x="0" y="-2"/>
            <a:ext cx="4521600" cy="51480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1" name="Picture Placeholder 10">
            <a:extLst>
              <a:ext uri="{FF2B5EF4-FFF2-40B4-BE49-F238E27FC236}">
                <a16:creationId xmlns:a16="http://schemas.microsoft.com/office/drawing/2014/main" id="{E620911D-2A97-515D-522A-2E86E0B9B73A}"/>
              </a:ext>
            </a:extLst>
          </p:cNvPr>
          <p:cNvSpPr>
            <a:spLocks noGrp="1"/>
          </p:cNvSpPr>
          <p:nvPr>
            <p:ph type="pic" sz="quarter" idx="15" hasCustomPrompt="1"/>
          </p:nvPr>
        </p:nvSpPr>
        <p:spPr>
          <a:xfrm>
            <a:off x="4224736" y="823500"/>
            <a:ext cx="4622400" cy="4320000"/>
          </a:xfrm>
          <a:prstGeom prst="rect">
            <a:avLst/>
          </a:prstGeom>
          <a:noFill/>
        </p:spPr>
        <p:txBody>
          <a:bodyPr bIns="900000" anchor="ctr" anchorCtr="0"/>
          <a:lstStyle>
            <a:lvl1pPr marL="0" indent="0" algn="ctr">
              <a:buNone/>
              <a:defRPr/>
            </a:lvl1pPr>
          </a:lstStyle>
          <a:p>
            <a:r>
              <a:rPr lang="en-AU" noProof="0"/>
              <a:t>Click to add illustration and then on the Picture format tab click Crop &gt; Fit</a:t>
            </a:r>
          </a:p>
        </p:txBody>
      </p:sp>
      <p:sp>
        <p:nvSpPr>
          <p:cNvPr id="3" name="Subtitle 2">
            <a:extLst>
              <a:ext uri="{FF2B5EF4-FFF2-40B4-BE49-F238E27FC236}">
                <a16:creationId xmlns:a16="http://schemas.microsoft.com/office/drawing/2014/main" id="{CA7EBD72-EB9F-48DA-81AD-08DDE37CD840}"/>
              </a:ext>
            </a:extLst>
          </p:cNvPr>
          <p:cNvSpPr>
            <a:spLocks noGrp="1"/>
          </p:cNvSpPr>
          <p:nvPr>
            <p:ph type="subTitle" idx="1"/>
          </p:nvPr>
        </p:nvSpPr>
        <p:spPr>
          <a:xfrm>
            <a:off x="488248" y="2164409"/>
            <a:ext cx="3600000" cy="269359"/>
          </a:xfrm>
        </p:spPr>
        <p:txBody>
          <a:bodyPr anchor="ctr" anchorCtr="0"/>
          <a:lstStyle>
            <a:lvl1pPr marL="0" indent="0" algn="l">
              <a:lnSpc>
                <a:spcPct val="100000"/>
              </a:lnSpc>
              <a:spcBef>
                <a:spcPts val="0"/>
              </a:spcBef>
              <a:buNone/>
              <a:defRPr sz="1400">
                <a:solidFill>
                  <a:schemeClr val="tx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noProof="0"/>
              <a:t>Click to edit Master subtitle style</a:t>
            </a:r>
            <a:endParaRPr lang="en-AU" noProof="0"/>
          </a:p>
        </p:txBody>
      </p:sp>
      <p:pic>
        <p:nvPicPr>
          <p:cNvPr id="10" name="Graphic 9">
            <a:extLst>
              <a:ext uri="{FF2B5EF4-FFF2-40B4-BE49-F238E27FC236}">
                <a16:creationId xmlns:a16="http://schemas.microsoft.com/office/drawing/2014/main" id="{6502294B-FBAC-D6B5-97F9-AA1B95733A7D}"/>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484803" y="4221709"/>
            <a:ext cx="359162" cy="468000"/>
          </a:xfrm>
          <a:prstGeom prst="rect">
            <a:avLst/>
          </a:prstGeom>
        </p:spPr>
      </p:pic>
      <p:sp>
        <p:nvSpPr>
          <p:cNvPr id="18" name="Title 17">
            <a:extLst>
              <a:ext uri="{FF2B5EF4-FFF2-40B4-BE49-F238E27FC236}">
                <a16:creationId xmlns:a16="http://schemas.microsoft.com/office/drawing/2014/main" id="{98A9D44D-D8C2-C252-A411-7E5384324AFD}"/>
              </a:ext>
            </a:extLst>
          </p:cNvPr>
          <p:cNvSpPr>
            <a:spLocks noGrp="1"/>
          </p:cNvSpPr>
          <p:nvPr>
            <p:ph type="title" hasCustomPrompt="1"/>
          </p:nvPr>
        </p:nvSpPr>
        <p:spPr>
          <a:xfrm>
            <a:off x="488250" y="378141"/>
            <a:ext cx="3600000" cy="1542807"/>
          </a:xfrm>
        </p:spPr>
        <p:txBody>
          <a:bodyPr/>
          <a:lstStyle>
            <a:lvl1pPr>
              <a:defRPr/>
            </a:lvl1pPr>
          </a:lstStyle>
          <a:p>
            <a:r>
              <a:rPr lang="en-US"/>
              <a:t>Click to add section divider title</a:t>
            </a:r>
            <a:endParaRPr lang="en-AU"/>
          </a:p>
        </p:txBody>
      </p:sp>
    </p:spTree>
    <p:extLst>
      <p:ext uri="{BB962C8B-B14F-4D97-AF65-F5344CB8AC3E}">
        <p14:creationId xmlns:p14="http://schemas.microsoft.com/office/powerpoint/2010/main" val="164826827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Divider 2">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7DBA54C-A89A-81B8-D5BC-D9B75C89F368}"/>
              </a:ext>
            </a:extLst>
          </p:cNvPr>
          <p:cNvSpPr/>
          <p:nvPr userDrawn="1"/>
        </p:nvSpPr>
        <p:spPr>
          <a:xfrm>
            <a:off x="4061" y="-2"/>
            <a:ext cx="5336512" cy="5148000"/>
          </a:xfrm>
          <a:prstGeom prst="rect">
            <a:avLst/>
          </a:prstGeom>
          <a:solidFill>
            <a:schemeClr val="accent5">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4" name="Rectangle 3">
            <a:extLst>
              <a:ext uri="{FF2B5EF4-FFF2-40B4-BE49-F238E27FC236}">
                <a16:creationId xmlns:a16="http://schemas.microsoft.com/office/drawing/2014/main" id="{6342EF0B-459C-85B2-D70A-E6194663FC57}"/>
              </a:ext>
            </a:extLst>
          </p:cNvPr>
          <p:cNvSpPr/>
          <p:nvPr userDrawn="1"/>
        </p:nvSpPr>
        <p:spPr>
          <a:xfrm>
            <a:off x="4060" y="-2"/>
            <a:ext cx="4928665" cy="5148000"/>
          </a:xfrm>
          <a:prstGeom prst="rect">
            <a:avLst/>
          </a:prstGeom>
          <a:solidFill>
            <a:schemeClr val="accent5">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5" name="Rectangle 4">
            <a:extLst>
              <a:ext uri="{FF2B5EF4-FFF2-40B4-BE49-F238E27FC236}">
                <a16:creationId xmlns:a16="http://schemas.microsoft.com/office/drawing/2014/main" id="{B86F7782-E45C-879A-B35E-7C10883CFB7B}"/>
              </a:ext>
            </a:extLst>
          </p:cNvPr>
          <p:cNvSpPr/>
          <p:nvPr userDrawn="1"/>
        </p:nvSpPr>
        <p:spPr>
          <a:xfrm>
            <a:off x="0" y="-2"/>
            <a:ext cx="4521600" cy="5148000"/>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3" name="Subtitle 2">
            <a:extLst>
              <a:ext uri="{FF2B5EF4-FFF2-40B4-BE49-F238E27FC236}">
                <a16:creationId xmlns:a16="http://schemas.microsoft.com/office/drawing/2014/main" id="{CA7EBD72-EB9F-48DA-81AD-08DDE37CD840}"/>
              </a:ext>
            </a:extLst>
          </p:cNvPr>
          <p:cNvSpPr>
            <a:spLocks noGrp="1"/>
          </p:cNvSpPr>
          <p:nvPr>
            <p:ph type="subTitle" idx="1"/>
          </p:nvPr>
        </p:nvSpPr>
        <p:spPr>
          <a:xfrm>
            <a:off x="488248" y="2164409"/>
            <a:ext cx="3600000" cy="269359"/>
          </a:xfrm>
        </p:spPr>
        <p:txBody>
          <a:bodyPr anchor="ctr" anchorCtr="0"/>
          <a:lstStyle>
            <a:lvl1pPr marL="0" indent="0" algn="l">
              <a:lnSpc>
                <a:spcPct val="100000"/>
              </a:lnSpc>
              <a:spcBef>
                <a:spcPts val="0"/>
              </a:spcBef>
              <a:buNone/>
              <a:defRPr sz="1400">
                <a:solidFill>
                  <a:schemeClr val="tx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noProof="0"/>
              <a:t>Click to edit Master subtitle style</a:t>
            </a:r>
            <a:endParaRPr lang="en-AU" noProof="0"/>
          </a:p>
        </p:txBody>
      </p:sp>
      <p:pic>
        <p:nvPicPr>
          <p:cNvPr id="10" name="Graphic 9">
            <a:extLst>
              <a:ext uri="{FF2B5EF4-FFF2-40B4-BE49-F238E27FC236}">
                <a16:creationId xmlns:a16="http://schemas.microsoft.com/office/drawing/2014/main" id="{6502294B-FBAC-D6B5-97F9-AA1B95733A7D}"/>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484803" y="4221709"/>
            <a:ext cx="359162" cy="468000"/>
          </a:xfrm>
          <a:prstGeom prst="rect">
            <a:avLst/>
          </a:prstGeom>
        </p:spPr>
      </p:pic>
      <p:sp>
        <p:nvSpPr>
          <p:cNvPr id="18" name="Title 17">
            <a:extLst>
              <a:ext uri="{FF2B5EF4-FFF2-40B4-BE49-F238E27FC236}">
                <a16:creationId xmlns:a16="http://schemas.microsoft.com/office/drawing/2014/main" id="{98A9D44D-D8C2-C252-A411-7E5384324AFD}"/>
              </a:ext>
            </a:extLst>
          </p:cNvPr>
          <p:cNvSpPr>
            <a:spLocks noGrp="1"/>
          </p:cNvSpPr>
          <p:nvPr>
            <p:ph type="title" hasCustomPrompt="1"/>
          </p:nvPr>
        </p:nvSpPr>
        <p:spPr>
          <a:xfrm>
            <a:off x="488250" y="378141"/>
            <a:ext cx="3600000" cy="1542807"/>
          </a:xfrm>
        </p:spPr>
        <p:txBody>
          <a:bodyPr/>
          <a:lstStyle>
            <a:lvl1pPr>
              <a:defRPr/>
            </a:lvl1pPr>
          </a:lstStyle>
          <a:p>
            <a:r>
              <a:rPr lang="en-US"/>
              <a:t>Click to add section divider title</a:t>
            </a:r>
            <a:endParaRPr lang="en-AU"/>
          </a:p>
        </p:txBody>
      </p:sp>
      <p:sp>
        <p:nvSpPr>
          <p:cNvPr id="6" name="Picture Placeholder 10">
            <a:extLst>
              <a:ext uri="{FF2B5EF4-FFF2-40B4-BE49-F238E27FC236}">
                <a16:creationId xmlns:a16="http://schemas.microsoft.com/office/drawing/2014/main" id="{5C9367B0-9F29-611F-EEE2-DFB6399DC0AF}"/>
              </a:ext>
            </a:extLst>
          </p:cNvPr>
          <p:cNvSpPr>
            <a:spLocks noGrp="1"/>
          </p:cNvSpPr>
          <p:nvPr>
            <p:ph type="pic" sz="quarter" idx="15" hasCustomPrompt="1"/>
          </p:nvPr>
        </p:nvSpPr>
        <p:spPr>
          <a:xfrm>
            <a:off x="4224736" y="823500"/>
            <a:ext cx="4622400" cy="4320000"/>
          </a:xfrm>
          <a:prstGeom prst="rect">
            <a:avLst/>
          </a:prstGeom>
          <a:noFill/>
        </p:spPr>
        <p:txBody>
          <a:bodyPr bIns="900000" anchor="ctr" anchorCtr="0"/>
          <a:lstStyle>
            <a:lvl1pPr marL="0" indent="0" algn="ctr">
              <a:buNone/>
              <a:defRPr/>
            </a:lvl1pPr>
          </a:lstStyle>
          <a:p>
            <a:r>
              <a:rPr lang="en-AU" noProof="0"/>
              <a:t>Click to add illustration and then on the Picture format tab click Crop &gt; Fit</a:t>
            </a:r>
          </a:p>
        </p:txBody>
      </p:sp>
    </p:spTree>
    <p:extLst>
      <p:ext uri="{BB962C8B-B14F-4D97-AF65-F5344CB8AC3E}">
        <p14:creationId xmlns:p14="http://schemas.microsoft.com/office/powerpoint/2010/main" val="268684353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Divider 3">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7DBA54C-A89A-81B8-D5BC-D9B75C89F368}"/>
              </a:ext>
            </a:extLst>
          </p:cNvPr>
          <p:cNvSpPr/>
          <p:nvPr userDrawn="1"/>
        </p:nvSpPr>
        <p:spPr>
          <a:xfrm>
            <a:off x="4061" y="-2"/>
            <a:ext cx="5336512" cy="5148000"/>
          </a:xfrm>
          <a:prstGeom prst="rect">
            <a:avLst/>
          </a:prstGeom>
          <a:solidFill>
            <a:schemeClr val="accent6">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4" name="Rectangle 3">
            <a:extLst>
              <a:ext uri="{FF2B5EF4-FFF2-40B4-BE49-F238E27FC236}">
                <a16:creationId xmlns:a16="http://schemas.microsoft.com/office/drawing/2014/main" id="{6342EF0B-459C-85B2-D70A-E6194663FC57}"/>
              </a:ext>
            </a:extLst>
          </p:cNvPr>
          <p:cNvSpPr/>
          <p:nvPr userDrawn="1"/>
        </p:nvSpPr>
        <p:spPr>
          <a:xfrm>
            <a:off x="4060" y="-2"/>
            <a:ext cx="4928665" cy="5148000"/>
          </a:xfrm>
          <a:prstGeom prst="rect">
            <a:avLst/>
          </a:prstGeom>
          <a:solidFill>
            <a:schemeClr val="accent6">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5" name="Rectangle 4">
            <a:extLst>
              <a:ext uri="{FF2B5EF4-FFF2-40B4-BE49-F238E27FC236}">
                <a16:creationId xmlns:a16="http://schemas.microsoft.com/office/drawing/2014/main" id="{B86F7782-E45C-879A-B35E-7C10883CFB7B}"/>
              </a:ext>
            </a:extLst>
          </p:cNvPr>
          <p:cNvSpPr/>
          <p:nvPr userDrawn="1"/>
        </p:nvSpPr>
        <p:spPr>
          <a:xfrm>
            <a:off x="0" y="-2"/>
            <a:ext cx="4521600" cy="5148000"/>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3" name="Subtitle 2">
            <a:extLst>
              <a:ext uri="{FF2B5EF4-FFF2-40B4-BE49-F238E27FC236}">
                <a16:creationId xmlns:a16="http://schemas.microsoft.com/office/drawing/2014/main" id="{CA7EBD72-EB9F-48DA-81AD-08DDE37CD840}"/>
              </a:ext>
            </a:extLst>
          </p:cNvPr>
          <p:cNvSpPr>
            <a:spLocks noGrp="1"/>
          </p:cNvSpPr>
          <p:nvPr>
            <p:ph type="subTitle" idx="1"/>
          </p:nvPr>
        </p:nvSpPr>
        <p:spPr>
          <a:xfrm>
            <a:off x="488248" y="2164409"/>
            <a:ext cx="3600000" cy="269359"/>
          </a:xfrm>
        </p:spPr>
        <p:txBody>
          <a:bodyPr anchor="ctr" anchorCtr="0"/>
          <a:lstStyle>
            <a:lvl1pPr marL="0" indent="0" algn="l">
              <a:lnSpc>
                <a:spcPct val="100000"/>
              </a:lnSpc>
              <a:spcBef>
                <a:spcPts val="0"/>
              </a:spcBef>
              <a:buNone/>
              <a:defRPr sz="1400">
                <a:solidFill>
                  <a:schemeClr val="tx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noProof="0"/>
              <a:t>Click to edit Master subtitle style</a:t>
            </a:r>
            <a:endParaRPr lang="en-AU" noProof="0"/>
          </a:p>
        </p:txBody>
      </p:sp>
      <p:pic>
        <p:nvPicPr>
          <p:cNvPr id="10" name="Graphic 9">
            <a:extLst>
              <a:ext uri="{FF2B5EF4-FFF2-40B4-BE49-F238E27FC236}">
                <a16:creationId xmlns:a16="http://schemas.microsoft.com/office/drawing/2014/main" id="{6502294B-FBAC-D6B5-97F9-AA1B95733A7D}"/>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484803" y="4221709"/>
            <a:ext cx="359162" cy="468000"/>
          </a:xfrm>
          <a:prstGeom prst="rect">
            <a:avLst/>
          </a:prstGeom>
        </p:spPr>
      </p:pic>
      <p:sp>
        <p:nvSpPr>
          <p:cNvPr id="18" name="Title 17">
            <a:extLst>
              <a:ext uri="{FF2B5EF4-FFF2-40B4-BE49-F238E27FC236}">
                <a16:creationId xmlns:a16="http://schemas.microsoft.com/office/drawing/2014/main" id="{98A9D44D-D8C2-C252-A411-7E5384324AFD}"/>
              </a:ext>
            </a:extLst>
          </p:cNvPr>
          <p:cNvSpPr>
            <a:spLocks noGrp="1"/>
          </p:cNvSpPr>
          <p:nvPr>
            <p:ph type="title" hasCustomPrompt="1"/>
          </p:nvPr>
        </p:nvSpPr>
        <p:spPr>
          <a:xfrm>
            <a:off x="488250" y="378141"/>
            <a:ext cx="3600000" cy="1542807"/>
          </a:xfrm>
        </p:spPr>
        <p:txBody>
          <a:bodyPr/>
          <a:lstStyle>
            <a:lvl1pPr>
              <a:defRPr/>
            </a:lvl1pPr>
          </a:lstStyle>
          <a:p>
            <a:r>
              <a:rPr lang="en-US"/>
              <a:t>Click to add section divider title</a:t>
            </a:r>
            <a:endParaRPr lang="en-AU"/>
          </a:p>
        </p:txBody>
      </p:sp>
      <p:sp>
        <p:nvSpPr>
          <p:cNvPr id="6" name="Picture Placeholder 10">
            <a:extLst>
              <a:ext uri="{FF2B5EF4-FFF2-40B4-BE49-F238E27FC236}">
                <a16:creationId xmlns:a16="http://schemas.microsoft.com/office/drawing/2014/main" id="{5EB6ACFD-97A2-EF8B-F098-CA1F9C8B2AED}"/>
              </a:ext>
            </a:extLst>
          </p:cNvPr>
          <p:cNvSpPr>
            <a:spLocks noGrp="1"/>
          </p:cNvSpPr>
          <p:nvPr>
            <p:ph type="pic" sz="quarter" idx="15" hasCustomPrompt="1"/>
          </p:nvPr>
        </p:nvSpPr>
        <p:spPr>
          <a:xfrm>
            <a:off x="4224736" y="823500"/>
            <a:ext cx="4622400" cy="4320000"/>
          </a:xfrm>
          <a:prstGeom prst="rect">
            <a:avLst/>
          </a:prstGeom>
          <a:noFill/>
        </p:spPr>
        <p:txBody>
          <a:bodyPr bIns="900000" anchor="ctr" anchorCtr="0"/>
          <a:lstStyle>
            <a:lvl1pPr marL="0" indent="0" algn="ctr">
              <a:buNone/>
              <a:defRPr/>
            </a:lvl1pPr>
          </a:lstStyle>
          <a:p>
            <a:r>
              <a:rPr lang="en-AU" noProof="0"/>
              <a:t>Click to add illustration and then on the Picture format tab click Crop &gt; Fit</a:t>
            </a:r>
          </a:p>
        </p:txBody>
      </p:sp>
    </p:spTree>
    <p:extLst>
      <p:ext uri="{BB962C8B-B14F-4D97-AF65-F5344CB8AC3E}">
        <p14:creationId xmlns:p14="http://schemas.microsoft.com/office/powerpoint/2010/main" val="73337532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1_Divider 3">
    <p:bg>
      <p:bgPr>
        <a:solidFill>
          <a:srgbClr val="ECF9F7"/>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7DBA54C-A89A-81B8-D5BC-D9B75C89F368}"/>
              </a:ext>
            </a:extLst>
          </p:cNvPr>
          <p:cNvSpPr/>
          <p:nvPr userDrawn="1"/>
        </p:nvSpPr>
        <p:spPr>
          <a:xfrm>
            <a:off x="4061" y="-2"/>
            <a:ext cx="5336512" cy="5148000"/>
          </a:xfrm>
          <a:prstGeom prst="rect">
            <a:avLst/>
          </a:prstGeom>
          <a:solidFill>
            <a:srgbClr val="D8F9F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4" name="Rectangle 3">
            <a:extLst>
              <a:ext uri="{FF2B5EF4-FFF2-40B4-BE49-F238E27FC236}">
                <a16:creationId xmlns:a16="http://schemas.microsoft.com/office/drawing/2014/main" id="{6342EF0B-459C-85B2-D70A-E6194663FC57}"/>
              </a:ext>
            </a:extLst>
          </p:cNvPr>
          <p:cNvSpPr/>
          <p:nvPr userDrawn="1"/>
        </p:nvSpPr>
        <p:spPr>
          <a:xfrm>
            <a:off x="4060" y="-2"/>
            <a:ext cx="4928665" cy="5148000"/>
          </a:xfrm>
          <a:prstGeom prst="rect">
            <a:avLst/>
          </a:prstGeom>
          <a:solidFill>
            <a:srgbClr val="B2E6D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5" name="Rectangle 4">
            <a:extLst>
              <a:ext uri="{FF2B5EF4-FFF2-40B4-BE49-F238E27FC236}">
                <a16:creationId xmlns:a16="http://schemas.microsoft.com/office/drawing/2014/main" id="{B86F7782-E45C-879A-B35E-7C10883CFB7B}"/>
              </a:ext>
            </a:extLst>
          </p:cNvPr>
          <p:cNvSpPr/>
          <p:nvPr userDrawn="1"/>
        </p:nvSpPr>
        <p:spPr>
          <a:xfrm>
            <a:off x="0" y="-2"/>
            <a:ext cx="4521600" cy="5148000"/>
          </a:xfrm>
          <a:prstGeom prst="rect">
            <a:avLst/>
          </a:prstGeom>
          <a:solidFill>
            <a:srgbClr val="68C9B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3" name="Subtitle 2">
            <a:extLst>
              <a:ext uri="{FF2B5EF4-FFF2-40B4-BE49-F238E27FC236}">
                <a16:creationId xmlns:a16="http://schemas.microsoft.com/office/drawing/2014/main" id="{CA7EBD72-EB9F-48DA-81AD-08DDE37CD840}"/>
              </a:ext>
            </a:extLst>
          </p:cNvPr>
          <p:cNvSpPr>
            <a:spLocks noGrp="1"/>
          </p:cNvSpPr>
          <p:nvPr>
            <p:ph type="subTitle" idx="1"/>
          </p:nvPr>
        </p:nvSpPr>
        <p:spPr>
          <a:xfrm>
            <a:off x="488248" y="2164409"/>
            <a:ext cx="3600000" cy="269359"/>
          </a:xfrm>
        </p:spPr>
        <p:txBody>
          <a:bodyPr anchor="ctr" anchorCtr="0"/>
          <a:lstStyle>
            <a:lvl1pPr marL="0" indent="0" algn="l">
              <a:lnSpc>
                <a:spcPct val="100000"/>
              </a:lnSpc>
              <a:spcBef>
                <a:spcPts val="0"/>
              </a:spcBef>
              <a:buNone/>
              <a:defRPr sz="1400">
                <a:solidFill>
                  <a:schemeClr val="tx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noProof="0"/>
              <a:t>Click to edit Master subtitle style</a:t>
            </a:r>
            <a:endParaRPr lang="en-AU" noProof="0"/>
          </a:p>
        </p:txBody>
      </p:sp>
      <p:pic>
        <p:nvPicPr>
          <p:cNvPr id="10" name="Graphic 9">
            <a:extLst>
              <a:ext uri="{FF2B5EF4-FFF2-40B4-BE49-F238E27FC236}">
                <a16:creationId xmlns:a16="http://schemas.microsoft.com/office/drawing/2014/main" id="{6502294B-FBAC-D6B5-97F9-AA1B95733A7D}"/>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484803" y="4221709"/>
            <a:ext cx="359162" cy="468000"/>
          </a:xfrm>
          <a:prstGeom prst="rect">
            <a:avLst/>
          </a:prstGeom>
        </p:spPr>
      </p:pic>
      <p:sp>
        <p:nvSpPr>
          <p:cNvPr id="18" name="Title 17">
            <a:extLst>
              <a:ext uri="{FF2B5EF4-FFF2-40B4-BE49-F238E27FC236}">
                <a16:creationId xmlns:a16="http://schemas.microsoft.com/office/drawing/2014/main" id="{98A9D44D-D8C2-C252-A411-7E5384324AFD}"/>
              </a:ext>
            </a:extLst>
          </p:cNvPr>
          <p:cNvSpPr>
            <a:spLocks noGrp="1"/>
          </p:cNvSpPr>
          <p:nvPr>
            <p:ph type="title" hasCustomPrompt="1"/>
          </p:nvPr>
        </p:nvSpPr>
        <p:spPr>
          <a:xfrm>
            <a:off x="488250" y="378141"/>
            <a:ext cx="3600000" cy="1542807"/>
          </a:xfrm>
        </p:spPr>
        <p:txBody>
          <a:bodyPr/>
          <a:lstStyle>
            <a:lvl1pPr>
              <a:defRPr/>
            </a:lvl1pPr>
          </a:lstStyle>
          <a:p>
            <a:r>
              <a:rPr lang="en-US"/>
              <a:t>Click to add section divider title</a:t>
            </a:r>
            <a:endParaRPr lang="en-AU"/>
          </a:p>
        </p:txBody>
      </p:sp>
      <p:sp>
        <p:nvSpPr>
          <p:cNvPr id="6" name="Picture Placeholder 10">
            <a:extLst>
              <a:ext uri="{FF2B5EF4-FFF2-40B4-BE49-F238E27FC236}">
                <a16:creationId xmlns:a16="http://schemas.microsoft.com/office/drawing/2014/main" id="{5EB6ACFD-97A2-EF8B-F098-CA1F9C8B2AED}"/>
              </a:ext>
            </a:extLst>
          </p:cNvPr>
          <p:cNvSpPr>
            <a:spLocks noGrp="1"/>
          </p:cNvSpPr>
          <p:nvPr>
            <p:ph type="pic" sz="quarter" idx="15" hasCustomPrompt="1"/>
          </p:nvPr>
        </p:nvSpPr>
        <p:spPr>
          <a:xfrm>
            <a:off x="4224736" y="823500"/>
            <a:ext cx="4622400" cy="4320000"/>
          </a:xfrm>
          <a:prstGeom prst="rect">
            <a:avLst/>
          </a:prstGeom>
          <a:noFill/>
        </p:spPr>
        <p:txBody>
          <a:bodyPr bIns="900000" anchor="ctr" anchorCtr="0"/>
          <a:lstStyle>
            <a:lvl1pPr marL="0" indent="0" algn="ctr">
              <a:buNone/>
              <a:defRPr/>
            </a:lvl1pPr>
          </a:lstStyle>
          <a:p>
            <a:r>
              <a:rPr lang="en-AU" noProof="0"/>
              <a:t>Click to add illustration and then on the Picture format tab click Crop &gt; Fit</a:t>
            </a:r>
          </a:p>
        </p:txBody>
      </p:sp>
    </p:spTree>
    <p:extLst>
      <p:ext uri="{BB962C8B-B14F-4D97-AF65-F5344CB8AC3E}">
        <p14:creationId xmlns:p14="http://schemas.microsoft.com/office/powerpoint/2010/main" val="205393121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Divider 4">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DF495334-51A1-7C03-D924-2D8107D300D2}"/>
              </a:ext>
            </a:extLst>
          </p:cNvPr>
          <p:cNvSpPr/>
          <p:nvPr userDrawn="1"/>
        </p:nvSpPr>
        <p:spPr>
          <a:xfrm>
            <a:off x="4060" y="-2"/>
            <a:ext cx="5868139" cy="5148000"/>
          </a:xfrm>
          <a:prstGeom prst="rect">
            <a:avLst/>
          </a:prstGeom>
          <a:solidFill>
            <a:schemeClr val="accent4">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9" name="Rectangle 8">
            <a:extLst>
              <a:ext uri="{FF2B5EF4-FFF2-40B4-BE49-F238E27FC236}">
                <a16:creationId xmlns:a16="http://schemas.microsoft.com/office/drawing/2014/main" id="{79252853-4FB7-AB3E-5C29-F3B628E6B14E}"/>
              </a:ext>
            </a:extLst>
          </p:cNvPr>
          <p:cNvSpPr/>
          <p:nvPr userDrawn="1"/>
        </p:nvSpPr>
        <p:spPr>
          <a:xfrm>
            <a:off x="-2" y="-2"/>
            <a:ext cx="5220000" cy="51480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1" name="Picture Placeholder 10">
            <a:extLst>
              <a:ext uri="{FF2B5EF4-FFF2-40B4-BE49-F238E27FC236}">
                <a16:creationId xmlns:a16="http://schemas.microsoft.com/office/drawing/2014/main" id="{E620911D-2A97-515D-522A-2E86E0B9B73A}"/>
              </a:ext>
            </a:extLst>
          </p:cNvPr>
          <p:cNvSpPr>
            <a:spLocks noGrp="1"/>
          </p:cNvSpPr>
          <p:nvPr>
            <p:ph type="pic" sz="quarter" idx="15" hasCustomPrompt="1"/>
          </p:nvPr>
        </p:nvSpPr>
        <p:spPr>
          <a:xfrm>
            <a:off x="5876260" y="0"/>
            <a:ext cx="3267740" cy="5143500"/>
          </a:xfrm>
          <a:prstGeom prst="rect">
            <a:avLst/>
          </a:prstGeom>
          <a:noFill/>
        </p:spPr>
        <p:txBody>
          <a:bodyPr bIns="900000" anchor="ctr" anchorCtr="0"/>
          <a:lstStyle>
            <a:lvl1pPr marL="0" indent="0" algn="ctr">
              <a:buNone/>
              <a:defRPr/>
            </a:lvl1pPr>
          </a:lstStyle>
          <a:p>
            <a:r>
              <a:rPr lang="en-AU" noProof="0"/>
              <a:t>Click to add picture</a:t>
            </a:r>
          </a:p>
        </p:txBody>
      </p:sp>
      <p:sp>
        <p:nvSpPr>
          <p:cNvPr id="3" name="Subtitle 2">
            <a:extLst>
              <a:ext uri="{FF2B5EF4-FFF2-40B4-BE49-F238E27FC236}">
                <a16:creationId xmlns:a16="http://schemas.microsoft.com/office/drawing/2014/main" id="{CA7EBD72-EB9F-48DA-81AD-08DDE37CD840}"/>
              </a:ext>
            </a:extLst>
          </p:cNvPr>
          <p:cNvSpPr>
            <a:spLocks noGrp="1"/>
          </p:cNvSpPr>
          <p:nvPr>
            <p:ph type="subTitle" idx="1"/>
          </p:nvPr>
        </p:nvSpPr>
        <p:spPr>
          <a:xfrm>
            <a:off x="488248" y="2164409"/>
            <a:ext cx="3960000" cy="269359"/>
          </a:xfrm>
        </p:spPr>
        <p:txBody>
          <a:bodyPr anchor="ctr" anchorCtr="0"/>
          <a:lstStyle>
            <a:lvl1pPr marL="0" indent="0" algn="l">
              <a:lnSpc>
                <a:spcPct val="100000"/>
              </a:lnSpc>
              <a:spcBef>
                <a:spcPts val="0"/>
              </a:spcBef>
              <a:buNone/>
              <a:defRPr sz="1400">
                <a:solidFill>
                  <a:schemeClr val="tx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noProof="0"/>
              <a:t>Click to edit Master subtitle style</a:t>
            </a:r>
            <a:endParaRPr lang="en-AU" noProof="0"/>
          </a:p>
        </p:txBody>
      </p:sp>
      <p:pic>
        <p:nvPicPr>
          <p:cNvPr id="10" name="Graphic 9">
            <a:extLst>
              <a:ext uri="{FF2B5EF4-FFF2-40B4-BE49-F238E27FC236}">
                <a16:creationId xmlns:a16="http://schemas.microsoft.com/office/drawing/2014/main" id="{6502294B-FBAC-D6B5-97F9-AA1B95733A7D}"/>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484803" y="4221709"/>
            <a:ext cx="359162" cy="468000"/>
          </a:xfrm>
          <a:prstGeom prst="rect">
            <a:avLst/>
          </a:prstGeom>
        </p:spPr>
      </p:pic>
      <p:sp>
        <p:nvSpPr>
          <p:cNvPr id="18" name="Title 17">
            <a:extLst>
              <a:ext uri="{FF2B5EF4-FFF2-40B4-BE49-F238E27FC236}">
                <a16:creationId xmlns:a16="http://schemas.microsoft.com/office/drawing/2014/main" id="{98A9D44D-D8C2-C252-A411-7E5384324AFD}"/>
              </a:ext>
            </a:extLst>
          </p:cNvPr>
          <p:cNvSpPr>
            <a:spLocks noGrp="1"/>
          </p:cNvSpPr>
          <p:nvPr>
            <p:ph type="title" hasCustomPrompt="1"/>
          </p:nvPr>
        </p:nvSpPr>
        <p:spPr>
          <a:xfrm>
            <a:off x="488250" y="378141"/>
            <a:ext cx="3960000" cy="1542807"/>
          </a:xfrm>
        </p:spPr>
        <p:txBody>
          <a:bodyPr/>
          <a:lstStyle>
            <a:lvl1pPr>
              <a:defRPr/>
            </a:lvl1pPr>
          </a:lstStyle>
          <a:p>
            <a:r>
              <a:rPr lang="en-US"/>
              <a:t>Click to add section divider title</a:t>
            </a:r>
            <a:endParaRPr lang="en-AU"/>
          </a:p>
        </p:txBody>
      </p:sp>
    </p:spTree>
    <p:extLst>
      <p:ext uri="{BB962C8B-B14F-4D97-AF65-F5344CB8AC3E}">
        <p14:creationId xmlns:p14="http://schemas.microsoft.com/office/powerpoint/2010/main" val="352013517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Divider 5">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DF495334-51A1-7C03-D924-2D8107D300D2}"/>
              </a:ext>
            </a:extLst>
          </p:cNvPr>
          <p:cNvSpPr/>
          <p:nvPr userDrawn="1"/>
        </p:nvSpPr>
        <p:spPr>
          <a:xfrm>
            <a:off x="4060" y="-2"/>
            <a:ext cx="5868139" cy="5148000"/>
          </a:xfrm>
          <a:prstGeom prst="rect">
            <a:avLst/>
          </a:prstGeom>
          <a:solidFill>
            <a:schemeClr val="accent5">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9" name="Rectangle 8">
            <a:extLst>
              <a:ext uri="{FF2B5EF4-FFF2-40B4-BE49-F238E27FC236}">
                <a16:creationId xmlns:a16="http://schemas.microsoft.com/office/drawing/2014/main" id="{79252853-4FB7-AB3E-5C29-F3B628E6B14E}"/>
              </a:ext>
            </a:extLst>
          </p:cNvPr>
          <p:cNvSpPr/>
          <p:nvPr userDrawn="1"/>
        </p:nvSpPr>
        <p:spPr>
          <a:xfrm>
            <a:off x="-2" y="-2"/>
            <a:ext cx="5220000" cy="5148000"/>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1" name="Picture Placeholder 10">
            <a:extLst>
              <a:ext uri="{FF2B5EF4-FFF2-40B4-BE49-F238E27FC236}">
                <a16:creationId xmlns:a16="http://schemas.microsoft.com/office/drawing/2014/main" id="{E620911D-2A97-515D-522A-2E86E0B9B73A}"/>
              </a:ext>
            </a:extLst>
          </p:cNvPr>
          <p:cNvSpPr>
            <a:spLocks noGrp="1"/>
          </p:cNvSpPr>
          <p:nvPr>
            <p:ph type="pic" sz="quarter" idx="15" hasCustomPrompt="1"/>
          </p:nvPr>
        </p:nvSpPr>
        <p:spPr>
          <a:xfrm>
            <a:off x="5876260" y="0"/>
            <a:ext cx="3267740" cy="5143500"/>
          </a:xfrm>
          <a:prstGeom prst="rect">
            <a:avLst/>
          </a:prstGeom>
          <a:noFill/>
        </p:spPr>
        <p:txBody>
          <a:bodyPr bIns="900000" anchor="ctr" anchorCtr="0"/>
          <a:lstStyle>
            <a:lvl1pPr marL="0" indent="0" algn="ctr">
              <a:buNone/>
              <a:defRPr/>
            </a:lvl1pPr>
          </a:lstStyle>
          <a:p>
            <a:r>
              <a:rPr lang="en-AU" noProof="0"/>
              <a:t>Click to add picture</a:t>
            </a:r>
          </a:p>
        </p:txBody>
      </p:sp>
      <p:sp>
        <p:nvSpPr>
          <p:cNvPr id="3" name="Subtitle 2">
            <a:extLst>
              <a:ext uri="{FF2B5EF4-FFF2-40B4-BE49-F238E27FC236}">
                <a16:creationId xmlns:a16="http://schemas.microsoft.com/office/drawing/2014/main" id="{CA7EBD72-EB9F-48DA-81AD-08DDE37CD840}"/>
              </a:ext>
            </a:extLst>
          </p:cNvPr>
          <p:cNvSpPr>
            <a:spLocks noGrp="1"/>
          </p:cNvSpPr>
          <p:nvPr>
            <p:ph type="subTitle" idx="1"/>
          </p:nvPr>
        </p:nvSpPr>
        <p:spPr>
          <a:xfrm>
            <a:off x="488248" y="2164409"/>
            <a:ext cx="3960000" cy="269359"/>
          </a:xfrm>
        </p:spPr>
        <p:txBody>
          <a:bodyPr anchor="ctr" anchorCtr="0"/>
          <a:lstStyle>
            <a:lvl1pPr marL="0" indent="0" algn="l">
              <a:lnSpc>
                <a:spcPct val="100000"/>
              </a:lnSpc>
              <a:spcBef>
                <a:spcPts val="0"/>
              </a:spcBef>
              <a:buNone/>
              <a:defRPr sz="1400">
                <a:solidFill>
                  <a:schemeClr val="tx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noProof="0"/>
              <a:t>Click to edit Master subtitle style</a:t>
            </a:r>
            <a:endParaRPr lang="en-AU" noProof="0"/>
          </a:p>
        </p:txBody>
      </p:sp>
      <p:pic>
        <p:nvPicPr>
          <p:cNvPr id="10" name="Graphic 9">
            <a:extLst>
              <a:ext uri="{FF2B5EF4-FFF2-40B4-BE49-F238E27FC236}">
                <a16:creationId xmlns:a16="http://schemas.microsoft.com/office/drawing/2014/main" id="{6502294B-FBAC-D6B5-97F9-AA1B95733A7D}"/>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484803" y="4221709"/>
            <a:ext cx="359162" cy="468000"/>
          </a:xfrm>
          <a:prstGeom prst="rect">
            <a:avLst/>
          </a:prstGeom>
        </p:spPr>
      </p:pic>
      <p:sp>
        <p:nvSpPr>
          <p:cNvPr id="18" name="Title 17">
            <a:extLst>
              <a:ext uri="{FF2B5EF4-FFF2-40B4-BE49-F238E27FC236}">
                <a16:creationId xmlns:a16="http://schemas.microsoft.com/office/drawing/2014/main" id="{98A9D44D-D8C2-C252-A411-7E5384324AFD}"/>
              </a:ext>
            </a:extLst>
          </p:cNvPr>
          <p:cNvSpPr>
            <a:spLocks noGrp="1"/>
          </p:cNvSpPr>
          <p:nvPr>
            <p:ph type="title" hasCustomPrompt="1"/>
          </p:nvPr>
        </p:nvSpPr>
        <p:spPr>
          <a:xfrm>
            <a:off x="488250" y="378141"/>
            <a:ext cx="3960000" cy="1542807"/>
          </a:xfrm>
        </p:spPr>
        <p:txBody>
          <a:bodyPr/>
          <a:lstStyle>
            <a:lvl1pPr>
              <a:defRPr/>
            </a:lvl1pPr>
          </a:lstStyle>
          <a:p>
            <a:r>
              <a:rPr lang="en-US"/>
              <a:t>Click to add section divider title</a:t>
            </a:r>
            <a:endParaRPr lang="en-AU"/>
          </a:p>
        </p:txBody>
      </p:sp>
    </p:spTree>
    <p:extLst>
      <p:ext uri="{BB962C8B-B14F-4D97-AF65-F5344CB8AC3E}">
        <p14:creationId xmlns:p14="http://schemas.microsoft.com/office/powerpoint/2010/main" val="264519319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Divider 6">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DF495334-51A1-7C03-D924-2D8107D300D2}"/>
              </a:ext>
            </a:extLst>
          </p:cNvPr>
          <p:cNvSpPr/>
          <p:nvPr userDrawn="1"/>
        </p:nvSpPr>
        <p:spPr>
          <a:xfrm>
            <a:off x="4060" y="-2"/>
            <a:ext cx="5868139" cy="5148000"/>
          </a:xfrm>
          <a:prstGeom prst="rect">
            <a:avLst/>
          </a:prstGeom>
          <a:solidFill>
            <a:schemeClr val="accent6">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9" name="Rectangle 8">
            <a:extLst>
              <a:ext uri="{FF2B5EF4-FFF2-40B4-BE49-F238E27FC236}">
                <a16:creationId xmlns:a16="http://schemas.microsoft.com/office/drawing/2014/main" id="{79252853-4FB7-AB3E-5C29-F3B628E6B14E}"/>
              </a:ext>
            </a:extLst>
          </p:cNvPr>
          <p:cNvSpPr/>
          <p:nvPr userDrawn="1"/>
        </p:nvSpPr>
        <p:spPr>
          <a:xfrm>
            <a:off x="-2" y="-2"/>
            <a:ext cx="5220000" cy="5148000"/>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1" name="Picture Placeholder 10">
            <a:extLst>
              <a:ext uri="{FF2B5EF4-FFF2-40B4-BE49-F238E27FC236}">
                <a16:creationId xmlns:a16="http://schemas.microsoft.com/office/drawing/2014/main" id="{E620911D-2A97-515D-522A-2E86E0B9B73A}"/>
              </a:ext>
            </a:extLst>
          </p:cNvPr>
          <p:cNvSpPr>
            <a:spLocks noGrp="1"/>
          </p:cNvSpPr>
          <p:nvPr>
            <p:ph type="pic" sz="quarter" idx="15" hasCustomPrompt="1"/>
          </p:nvPr>
        </p:nvSpPr>
        <p:spPr>
          <a:xfrm>
            <a:off x="5876260" y="0"/>
            <a:ext cx="3267740" cy="5143500"/>
          </a:xfrm>
          <a:prstGeom prst="rect">
            <a:avLst/>
          </a:prstGeom>
          <a:noFill/>
        </p:spPr>
        <p:txBody>
          <a:bodyPr bIns="900000" anchor="ctr" anchorCtr="0"/>
          <a:lstStyle>
            <a:lvl1pPr marL="0" indent="0" algn="ctr">
              <a:buNone/>
              <a:defRPr/>
            </a:lvl1pPr>
          </a:lstStyle>
          <a:p>
            <a:r>
              <a:rPr lang="en-AU" noProof="0"/>
              <a:t>Click to add picture</a:t>
            </a:r>
          </a:p>
        </p:txBody>
      </p:sp>
      <p:sp>
        <p:nvSpPr>
          <p:cNvPr id="3" name="Subtitle 2">
            <a:extLst>
              <a:ext uri="{FF2B5EF4-FFF2-40B4-BE49-F238E27FC236}">
                <a16:creationId xmlns:a16="http://schemas.microsoft.com/office/drawing/2014/main" id="{CA7EBD72-EB9F-48DA-81AD-08DDE37CD840}"/>
              </a:ext>
            </a:extLst>
          </p:cNvPr>
          <p:cNvSpPr>
            <a:spLocks noGrp="1"/>
          </p:cNvSpPr>
          <p:nvPr>
            <p:ph type="subTitle" idx="1"/>
          </p:nvPr>
        </p:nvSpPr>
        <p:spPr>
          <a:xfrm>
            <a:off x="488248" y="2164409"/>
            <a:ext cx="3960000" cy="269359"/>
          </a:xfrm>
        </p:spPr>
        <p:txBody>
          <a:bodyPr anchor="ctr" anchorCtr="0"/>
          <a:lstStyle>
            <a:lvl1pPr marL="0" indent="0" algn="l">
              <a:lnSpc>
                <a:spcPct val="100000"/>
              </a:lnSpc>
              <a:spcBef>
                <a:spcPts val="0"/>
              </a:spcBef>
              <a:buNone/>
              <a:defRPr sz="1400">
                <a:solidFill>
                  <a:schemeClr val="tx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noProof="0"/>
              <a:t>Click to edit Master subtitle style</a:t>
            </a:r>
            <a:endParaRPr lang="en-AU" noProof="0"/>
          </a:p>
        </p:txBody>
      </p:sp>
      <p:pic>
        <p:nvPicPr>
          <p:cNvPr id="10" name="Graphic 9">
            <a:extLst>
              <a:ext uri="{FF2B5EF4-FFF2-40B4-BE49-F238E27FC236}">
                <a16:creationId xmlns:a16="http://schemas.microsoft.com/office/drawing/2014/main" id="{6502294B-FBAC-D6B5-97F9-AA1B95733A7D}"/>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484803" y="4221709"/>
            <a:ext cx="359162" cy="468000"/>
          </a:xfrm>
          <a:prstGeom prst="rect">
            <a:avLst/>
          </a:prstGeom>
        </p:spPr>
      </p:pic>
      <p:sp>
        <p:nvSpPr>
          <p:cNvPr id="18" name="Title 17">
            <a:extLst>
              <a:ext uri="{FF2B5EF4-FFF2-40B4-BE49-F238E27FC236}">
                <a16:creationId xmlns:a16="http://schemas.microsoft.com/office/drawing/2014/main" id="{98A9D44D-D8C2-C252-A411-7E5384324AFD}"/>
              </a:ext>
            </a:extLst>
          </p:cNvPr>
          <p:cNvSpPr>
            <a:spLocks noGrp="1"/>
          </p:cNvSpPr>
          <p:nvPr>
            <p:ph type="title" hasCustomPrompt="1"/>
          </p:nvPr>
        </p:nvSpPr>
        <p:spPr>
          <a:xfrm>
            <a:off x="488250" y="378141"/>
            <a:ext cx="3960000" cy="1542807"/>
          </a:xfrm>
        </p:spPr>
        <p:txBody>
          <a:bodyPr/>
          <a:lstStyle>
            <a:lvl1pPr>
              <a:defRPr/>
            </a:lvl1pPr>
          </a:lstStyle>
          <a:p>
            <a:r>
              <a:rPr lang="en-US"/>
              <a:t>Click to add section divider title</a:t>
            </a:r>
            <a:endParaRPr lang="en-AU"/>
          </a:p>
        </p:txBody>
      </p:sp>
    </p:spTree>
    <p:extLst>
      <p:ext uri="{BB962C8B-B14F-4D97-AF65-F5344CB8AC3E}">
        <p14:creationId xmlns:p14="http://schemas.microsoft.com/office/powerpoint/2010/main" val="147910935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Divider 7">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E1DC4C13-6734-1DDF-53D4-3CD10384D096}"/>
              </a:ext>
            </a:extLst>
          </p:cNvPr>
          <p:cNvSpPr/>
          <p:nvPr userDrawn="1"/>
        </p:nvSpPr>
        <p:spPr>
          <a:xfrm>
            <a:off x="-4" y="0"/>
            <a:ext cx="9144000" cy="4461045"/>
          </a:xfrm>
          <a:prstGeom prst="rect">
            <a:avLst/>
          </a:prstGeom>
          <a:solidFill>
            <a:schemeClr val="accent5">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9" name="Rectangle 8">
            <a:extLst>
              <a:ext uri="{FF2B5EF4-FFF2-40B4-BE49-F238E27FC236}">
                <a16:creationId xmlns:a16="http://schemas.microsoft.com/office/drawing/2014/main" id="{79252853-4FB7-AB3E-5C29-F3B628E6B14E}"/>
              </a:ext>
            </a:extLst>
          </p:cNvPr>
          <p:cNvSpPr/>
          <p:nvPr userDrawn="1"/>
        </p:nvSpPr>
        <p:spPr>
          <a:xfrm>
            <a:off x="-4" y="-2"/>
            <a:ext cx="9144000" cy="4082904"/>
          </a:xfrm>
          <a:prstGeom prst="rect">
            <a:avLst/>
          </a:prstGeom>
          <a:solidFill>
            <a:schemeClr val="accent5">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 name="Rectangle 1">
            <a:extLst>
              <a:ext uri="{FF2B5EF4-FFF2-40B4-BE49-F238E27FC236}">
                <a16:creationId xmlns:a16="http://schemas.microsoft.com/office/drawing/2014/main" id="{B6FD7B97-EA19-65F8-A8BE-D95A5F2C7775}"/>
              </a:ext>
            </a:extLst>
          </p:cNvPr>
          <p:cNvSpPr/>
          <p:nvPr userDrawn="1"/>
        </p:nvSpPr>
        <p:spPr>
          <a:xfrm>
            <a:off x="-4" y="0"/>
            <a:ext cx="9144000" cy="3709414"/>
          </a:xfrm>
          <a:prstGeom prst="rect">
            <a:avLst/>
          </a:prstGeom>
          <a:solidFill>
            <a:schemeClr val="accent5">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4" name="Picture Placeholder 10">
            <a:extLst>
              <a:ext uri="{FF2B5EF4-FFF2-40B4-BE49-F238E27FC236}">
                <a16:creationId xmlns:a16="http://schemas.microsoft.com/office/drawing/2014/main" id="{D3F64D21-0E7D-6266-8C30-3E8E07208337}"/>
              </a:ext>
            </a:extLst>
          </p:cNvPr>
          <p:cNvSpPr>
            <a:spLocks noGrp="1"/>
          </p:cNvSpPr>
          <p:nvPr>
            <p:ph type="pic" sz="quarter" idx="15" hasCustomPrompt="1"/>
          </p:nvPr>
        </p:nvSpPr>
        <p:spPr>
          <a:xfrm>
            <a:off x="5157216" y="1060598"/>
            <a:ext cx="3498534" cy="2648816"/>
          </a:xfrm>
          <a:prstGeom prst="rect">
            <a:avLst/>
          </a:prstGeom>
          <a:noFill/>
        </p:spPr>
        <p:txBody>
          <a:bodyPr bIns="900000" anchor="ctr" anchorCtr="0"/>
          <a:lstStyle>
            <a:lvl1pPr marL="0" indent="0" algn="ctr">
              <a:buNone/>
              <a:defRPr/>
            </a:lvl1pPr>
          </a:lstStyle>
          <a:p>
            <a:r>
              <a:rPr lang="en-AU" noProof="0"/>
              <a:t>Click to add illustration and then on the Picture format tab click Crop &gt; Fit</a:t>
            </a:r>
          </a:p>
        </p:txBody>
      </p:sp>
      <p:sp>
        <p:nvSpPr>
          <p:cNvPr id="3" name="Subtitle 2">
            <a:extLst>
              <a:ext uri="{FF2B5EF4-FFF2-40B4-BE49-F238E27FC236}">
                <a16:creationId xmlns:a16="http://schemas.microsoft.com/office/drawing/2014/main" id="{CA7EBD72-EB9F-48DA-81AD-08DDE37CD840}"/>
              </a:ext>
            </a:extLst>
          </p:cNvPr>
          <p:cNvSpPr>
            <a:spLocks noGrp="1"/>
          </p:cNvSpPr>
          <p:nvPr>
            <p:ph type="subTitle" idx="1"/>
          </p:nvPr>
        </p:nvSpPr>
        <p:spPr>
          <a:xfrm>
            <a:off x="488248" y="2977001"/>
            <a:ext cx="3960000" cy="269359"/>
          </a:xfrm>
        </p:spPr>
        <p:txBody>
          <a:bodyPr anchor="ctr" anchorCtr="0"/>
          <a:lstStyle>
            <a:lvl1pPr marL="0" indent="0" algn="l">
              <a:lnSpc>
                <a:spcPct val="100000"/>
              </a:lnSpc>
              <a:spcBef>
                <a:spcPts val="0"/>
              </a:spcBef>
              <a:buNone/>
              <a:defRPr sz="1400">
                <a:solidFill>
                  <a:schemeClr val="tx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noProof="0"/>
              <a:t>Click to edit Master subtitle style</a:t>
            </a:r>
            <a:endParaRPr lang="en-AU" noProof="0"/>
          </a:p>
        </p:txBody>
      </p:sp>
      <p:sp>
        <p:nvSpPr>
          <p:cNvPr id="18" name="Title 17">
            <a:extLst>
              <a:ext uri="{FF2B5EF4-FFF2-40B4-BE49-F238E27FC236}">
                <a16:creationId xmlns:a16="http://schemas.microsoft.com/office/drawing/2014/main" id="{98A9D44D-D8C2-C252-A411-7E5384324AFD}"/>
              </a:ext>
            </a:extLst>
          </p:cNvPr>
          <p:cNvSpPr>
            <a:spLocks noGrp="1"/>
          </p:cNvSpPr>
          <p:nvPr>
            <p:ph type="title" hasCustomPrompt="1"/>
          </p:nvPr>
        </p:nvSpPr>
        <p:spPr>
          <a:xfrm>
            <a:off x="488250" y="1121191"/>
            <a:ext cx="3960000" cy="1542807"/>
          </a:xfrm>
        </p:spPr>
        <p:txBody>
          <a:bodyPr anchor="ctr" anchorCtr="0"/>
          <a:lstStyle>
            <a:lvl1pPr>
              <a:defRPr sz="3800"/>
            </a:lvl1pPr>
          </a:lstStyle>
          <a:p>
            <a:r>
              <a:rPr lang="en-AU"/>
              <a:t>Click to add text</a:t>
            </a:r>
          </a:p>
        </p:txBody>
      </p:sp>
    </p:spTree>
    <p:extLst>
      <p:ext uri="{BB962C8B-B14F-4D97-AF65-F5344CB8AC3E}">
        <p14:creationId xmlns:p14="http://schemas.microsoft.com/office/powerpoint/2010/main" val="222644081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Righthand bars v1">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900EDA72-63FF-049D-D59C-6F377A90B99B}"/>
              </a:ext>
            </a:extLst>
          </p:cNvPr>
          <p:cNvSpPr/>
          <p:nvPr userDrawn="1"/>
        </p:nvSpPr>
        <p:spPr>
          <a:xfrm>
            <a:off x="7200000" y="-4500"/>
            <a:ext cx="432000" cy="5148000"/>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0" name="Rectangle 9">
            <a:extLst>
              <a:ext uri="{FF2B5EF4-FFF2-40B4-BE49-F238E27FC236}">
                <a16:creationId xmlns:a16="http://schemas.microsoft.com/office/drawing/2014/main" id="{19594AFA-8EE8-39C1-65DA-C747A74A154C}"/>
              </a:ext>
            </a:extLst>
          </p:cNvPr>
          <p:cNvSpPr/>
          <p:nvPr userDrawn="1"/>
        </p:nvSpPr>
        <p:spPr>
          <a:xfrm>
            <a:off x="7632000" y="-4500"/>
            <a:ext cx="432000" cy="5148000"/>
          </a:xfrm>
          <a:prstGeom prst="rect">
            <a:avLst/>
          </a:prstGeom>
          <a:solidFill>
            <a:schemeClr val="accent4">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1" name="Rectangle 10">
            <a:extLst>
              <a:ext uri="{FF2B5EF4-FFF2-40B4-BE49-F238E27FC236}">
                <a16:creationId xmlns:a16="http://schemas.microsoft.com/office/drawing/2014/main" id="{A9460F48-9860-2636-519B-0966B975D119}"/>
              </a:ext>
            </a:extLst>
          </p:cNvPr>
          <p:cNvSpPr/>
          <p:nvPr userDrawn="1"/>
        </p:nvSpPr>
        <p:spPr>
          <a:xfrm>
            <a:off x="8064000" y="0"/>
            <a:ext cx="1080000" cy="5148000"/>
          </a:xfrm>
          <a:prstGeom prst="rect">
            <a:avLst/>
          </a:prstGeom>
          <a:solidFill>
            <a:schemeClr val="accent4">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1" name="Text Placeholder 20">
            <a:extLst>
              <a:ext uri="{FF2B5EF4-FFF2-40B4-BE49-F238E27FC236}">
                <a16:creationId xmlns:a16="http://schemas.microsoft.com/office/drawing/2014/main" id="{63B702AC-E5F5-B2ED-7328-37F6D720020A}"/>
              </a:ext>
            </a:extLst>
          </p:cNvPr>
          <p:cNvSpPr>
            <a:spLocks noGrp="1"/>
          </p:cNvSpPr>
          <p:nvPr>
            <p:ph type="body" sz="quarter" idx="13" hasCustomPrompt="1"/>
          </p:nvPr>
        </p:nvSpPr>
        <p:spPr>
          <a:xfrm>
            <a:off x="488249" y="1128837"/>
            <a:ext cx="6582718" cy="3485126"/>
          </a:xfrm>
        </p:spPr>
        <p:txBody>
          <a:bodyPr/>
          <a:lstStyle>
            <a:lvl1pPr marL="0" indent="0" defTabSz="4484688">
              <a:spcBef>
                <a:spcPts val="1200"/>
              </a:spcBef>
              <a:buNone/>
              <a:defRPr b="1"/>
            </a:lvl1pPr>
            <a:lvl2pPr marL="285750" indent="-285750" defTabSz="4484688">
              <a:spcBef>
                <a:spcPts val="600"/>
              </a:spcBef>
              <a:buSzPct val="110000"/>
              <a:buFont typeface="Arial" panose="020B0604020202020204" pitchFamily="34" charset="0"/>
              <a:buChar char="•"/>
              <a:defRPr u="none" baseline="0">
                <a:uFill>
                  <a:solidFill>
                    <a:schemeClr val="accent4"/>
                  </a:solidFill>
                </a:uFill>
              </a:defRPr>
            </a:lvl2pPr>
            <a:lvl3pPr marL="432000" indent="-216000" defTabSz="4484688">
              <a:spcBef>
                <a:spcPts val="0"/>
              </a:spcBef>
              <a:buSzPct val="70000"/>
              <a:buFont typeface="Courier New" panose="02070309020205020404" pitchFamily="49" charset="0"/>
              <a:buChar char="o"/>
              <a:defRPr/>
            </a:lvl3pPr>
            <a:lvl4pPr marL="720000" indent="-180000">
              <a:spcBef>
                <a:spcPts val="0"/>
              </a:spcBef>
              <a:buSzPct val="90000"/>
              <a:buFont typeface="Wingdings" panose="05000000000000000000" pitchFamily="2" charset="2"/>
              <a:buChar char="§"/>
              <a:defRPr/>
            </a:lvl4pPr>
            <a:lvl5pPr>
              <a:spcBef>
                <a:spcPts val="0"/>
              </a:spcBef>
              <a:defRPr/>
            </a:lvl5pPr>
          </a:lstStyle>
          <a:p>
            <a:pPr lvl="0"/>
            <a:r>
              <a:rPr lang="en-AU" noProof="0" dirty="0"/>
              <a:t>Click to add title</a:t>
            </a:r>
          </a:p>
          <a:p>
            <a:pPr lvl="1"/>
            <a:r>
              <a:rPr lang="en-AU" noProof="0" dirty="0"/>
              <a:t>Item</a:t>
            </a:r>
          </a:p>
          <a:p>
            <a:pPr lvl="2"/>
            <a:r>
              <a:rPr lang="en-AU" noProof="0" dirty="0"/>
              <a:t>Second level</a:t>
            </a:r>
          </a:p>
          <a:p>
            <a:pPr lvl="3"/>
            <a:r>
              <a:rPr lang="en-AU" noProof="0" dirty="0"/>
              <a:t>Third level</a:t>
            </a:r>
          </a:p>
          <a:p>
            <a:pPr lvl="4"/>
            <a:r>
              <a:rPr lang="en-AU" noProof="0" dirty="0"/>
              <a:t>Fourth level</a:t>
            </a:r>
          </a:p>
        </p:txBody>
      </p:sp>
      <p:sp>
        <p:nvSpPr>
          <p:cNvPr id="5" name="Footer Placeholder 4">
            <a:extLst>
              <a:ext uri="{FF2B5EF4-FFF2-40B4-BE49-F238E27FC236}">
                <a16:creationId xmlns:a16="http://schemas.microsoft.com/office/drawing/2014/main" id="{E0CDE5F3-3665-4461-B770-070BFE32749B}"/>
              </a:ext>
            </a:extLst>
          </p:cNvPr>
          <p:cNvSpPr>
            <a:spLocks noGrp="1"/>
          </p:cNvSpPr>
          <p:nvPr>
            <p:ph type="ftr" sz="quarter" idx="11"/>
          </p:nvPr>
        </p:nvSpPr>
        <p:spPr/>
        <p:txBody>
          <a:bodyPr/>
          <a:lstStyle/>
          <a:p>
            <a:r>
              <a:rPr lang="en-US" noProof="0"/>
              <a:t>World AMR Awareness Week </a:t>
            </a:r>
            <a:endParaRPr lang="en-AU" noProof="0"/>
          </a:p>
        </p:txBody>
      </p:sp>
      <p:sp>
        <p:nvSpPr>
          <p:cNvPr id="6" name="Slide Number Placeholder 5">
            <a:extLst>
              <a:ext uri="{FF2B5EF4-FFF2-40B4-BE49-F238E27FC236}">
                <a16:creationId xmlns:a16="http://schemas.microsoft.com/office/drawing/2014/main" id="{77AE5D6D-B1E7-41CE-A1BF-283239250BA2}"/>
              </a:ext>
            </a:extLst>
          </p:cNvPr>
          <p:cNvSpPr>
            <a:spLocks noGrp="1"/>
          </p:cNvSpPr>
          <p:nvPr>
            <p:ph type="sldNum" sz="quarter" idx="12"/>
          </p:nvPr>
        </p:nvSpPr>
        <p:spPr/>
        <p:txBody>
          <a:bodyPr/>
          <a:lstStyle/>
          <a:p>
            <a:fld id="{E6316B6A-336A-44FF-82DA-A4D1594FA055}" type="slidenum">
              <a:rPr lang="en-AU" noProof="0" smtClean="0"/>
              <a:t>‹#›</a:t>
            </a:fld>
            <a:endParaRPr lang="en-AU" noProof="0"/>
          </a:p>
        </p:txBody>
      </p:sp>
      <p:sp>
        <p:nvSpPr>
          <p:cNvPr id="4" name="Date Placeholder 3">
            <a:extLst>
              <a:ext uri="{FF2B5EF4-FFF2-40B4-BE49-F238E27FC236}">
                <a16:creationId xmlns:a16="http://schemas.microsoft.com/office/drawing/2014/main" id="{D05DB1DE-8D73-4AFA-95E5-57D6E62C0F7C}"/>
              </a:ext>
            </a:extLst>
          </p:cNvPr>
          <p:cNvSpPr>
            <a:spLocks noGrp="1"/>
          </p:cNvSpPr>
          <p:nvPr>
            <p:ph type="dt" sz="half" idx="10"/>
          </p:nvPr>
        </p:nvSpPr>
        <p:spPr/>
        <p:txBody>
          <a:bodyPr/>
          <a:lstStyle/>
          <a:p>
            <a:endParaRPr lang="en-AU" noProof="0"/>
          </a:p>
        </p:txBody>
      </p:sp>
      <p:sp>
        <p:nvSpPr>
          <p:cNvPr id="8" name="Title 7">
            <a:extLst>
              <a:ext uri="{FF2B5EF4-FFF2-40B4-BE49-F238E27FC236}">
                <a16:creationId xmlns:a16="http://schemas.microsoft.com/office/drawing/2014/main" id="{5242963C-3897-CAD6-2164-83C72085262B}"/>
              </a:ext>
            </a:extLst>
          </p:cNvPr>
          <p:cNvSpPr>
            <a:spLocks noGrp="1"/>
          </p:cNvSpPr>
          <p:nvPr>
            <p:ph type="title"/>
          </p:nvPr>
        </p:nvSpPr>
        <p:spPr>
          <a:xfrm>
            <a:off x="488249" y="378142"/>
            <a:ext cx="6582717" cy="496989"/>
          </a:xfrm>
        </p:spPr>
        <p:txBody>
          <a:bodyPr/>
          <a:lstStyle/>
          <a:p>
            <a:r>
              <a:rPr lang="en-US"/>
              <a:t>Click to edit Master title style</a:t>
            </a:r>
            <a:endParaRPr lang="en-AU" dirty="0"/>
          </a:p>
        </p:txBody>
      </p:sp>
      <p:cxnSp>
        <p:nvCxnSpPr>
          <p:cNvPr id="16" name="Straight Connector 15">
            <a:extLst>
              <a:ext uri="{FF2B5EF4-FFF2-40B4-BE49-F238E27FC236}">
                <a16:creationId xmlns:a16="http://schemas.microsoft.com/office/drawing/2014/main" id="{1AC498AB-1298-33AA-CA18-B5B8C0D57412}"/>
              </a:ext>
            </a:extLst>
          </p:cNvPr>
          <p:cNvCxnSpPr>
            <a:cxnSpLocks/>
          </p:cNvCxnSpPr>
          <p:nvPr userDrawn="1"/>
        </p:nvCxnSpPr>
        <p:spPr>
          <a:xfrm>
            <a:off x="488250" y="4750032"/>
            <a:ext cx="8168400"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pic>
        <p:nvPicPr>
          <p:cNvPr id="17" name="Graphic 16">
            <a:extLst>
              <a:ext uri="{FF2B5EF4-FFF2-40B4-BE49-F238E27FC236}">
                <a16:creationId xmlns:a16="http://schemas.microsoft.com/office/drawing/2014/main" id="{26F254B5-FA33-CC74-AA59-8737C6604327}"/>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484804" y="4801564"/>
            <a:ext cx="83625" cy="108966"/>
          </a:xfrm>
          <a:prstGeom prst="rect">
            <a:avLst/>
          </a:prstGeom>
        </p:spPr>
      </p:pic>
      <p:pic>
        <p:nvPicPr>
          <p:cNvPr id="18" name="Picture 17">
            <a:extLst>
              <a:ext uri="{FF2B5EF4-FFF2-40B4-BE49-F238E27FC236}">
                <a16:creationId xmlns:a16="http://schemas.microsoft.com/office/drawing/2014/main" id="{FBAFB3D8-BED1-9E7C-18A9-D35BE8696B79}"/>
              </a:ext>
            </a:extLst>
          </p:cNvPr>
          <p:cNvPicPr>
            <a:picLocks noChangeAspect="1"/>
          </p:cNvPicPr>
          <p:nvPr userDrawn="1"/>
        </p:nvPicPr>
        <p:blipFill>
          <a:blip r:embed="rId3"/>
          <a:stretch>
            <a:fillRect/>
          </a:stretch>
        </p:blipFill>
        <p:spPr>
          <a:xfrm>
            <a:off x="9705033" y="977368"/>
            <a:ext cx="134165" cy="122498"/>
          </a:xfrm>
          <a:prstGeom prst="rect">
            <a:avLst/>
          </a:prstGeom>
        </p:spPr>
      </p:pic>
    </p:spTree>
    <p:extLst>
      <p:ext uri="{BB962C8B-B14F-4D97-AF65-F5344CB8AC3E}">
        <p14:creationId xmlns:p14="http://schemas.microsoft.com/office/powerpoint/2010/main" val="4255287243"/>
      </p:ext>
    </p:extLst>
  </p:cSld>
  <p:clrMapOvr>
    <a:masterClrMapping/>
  </p:clrMapOvr>
  <p:extLst>
    <p:ext uri="{DCECCB84-F9BA-43D5-87BE-67443E8EF086}">
      <p15:sldGuideLst xmlns:p15="http://schemas.microsoft.com/office/powerpoint/2012/main">
        <p15:guide id="1" orient="horz" pos="1620" userDrawn="1">
          <p15:clr>
            <a:srgbClr val="FBAE40"/>
          </p15:clr>
        </p15:guide>
        <p15:guide id="2" pos="2880" userDrawn="1">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7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CCB489-67AB-6C5B-8AC4-41851CB997F4}"/>
              </a:ext>
            </a:extLst>
          </p:cNvPr>
          <p:cNvSpPr>
            <a:spLocks noGrp="1"/>
          </p:cNvSpPr>
          <p:nvPr>
            <p:ph type="title"/>
          </p:nvPr>
        </p:nvSpPr>
        <p:spPr>
          <a:xfrm>
            <a:off x="488250" y="378142"/>
            <a:ext cx="6598350" cy="496989"/>
          </a:xfrm>
        </p:spPr>
        <p:txBody>
          <a:bodyPr/>
          <a:lstStyle/>
          <a:p>
            <a:r>
              <a:rPr lang="en-US"/>
              <a:t>Click to edit Master title style</a:t>
            </a:r>
            <a:endParaRPr lang="en-AU"/>
          </a:p>
        </p:txBody>
      </p:sp>
      <p:sp>
        <p:nvSpPr>
          <p:cNvPr id="3" name="Slide Number Placeholder 2">
            <a:extLst>
              <a:ext uri="{FF2B5EF4-FFF2-40B4-BE49-F238E27FC236}">
                <a16:creationId xmlns:a16="http://schemas.microsoft.com/office/drawing/2014/main" id="{42C98779-5EEF-1E34-9684-A199913DFFAC}"/>
              </a:ext>
            </a:extLst>
          </p:cNvPr>
          <p:cNvSpPr>
            <a:spLocks noGrp="1"/>
          </p:cNvSpPr>
          <p:nvPr>
            <p:ph type="sldNum" sz="quarter" idx="10"/>
          </p:nvPr>
        </p:nvSpPr>
        <p:spPr/>
        <p:txBody>
          <a:bodyPr/>
          <a:lstStyle/>
          <a:p>
            <a:fld id="{E6316B6A-336A-44FF-82DA-A4D1594FA055}" type="slidenum">
              <a:rPr lang="en-AU" smtClean="0"/>
              <a:pPr/>
              <a:t>‹#›</a:t>
            </a:fld>
            <a:endParaRPr lang="en-AU"/>
          </a:p>
        </p:txBody>
      </p:sp>
      <p:sp>
        <p:nvSpPr>
          <p:cNvPr id="4" name="Footer Placeholder 3">
            <a:extLst>
              <a:ext uri="{FF2B5EF4-FFF2-40B4-BE49-F238E27FC236}">
                <a16:creationId xmlns:a16="http://schemas.microsoft.com/office/drawing/2014/main" id="{6C9EC79A-9E6A-160E-1563-B85ECE326F58}"/>
              </a:ext>
            </a:extLst>
          </p:cNvPr>
          <p:cNvSpPr>
            <a:spLocks noGrp="1"/>
          </p:cNvSpPr>
          <p:nvPr>
            <p:ph type="ftr" sz="quarter" idx="11"/>
          </p:nvPr>
        </p:nvSpPr>
        <p:spPr/>
        <p:txBody>
          <a:bodyPr/>
          <a:lstStyle/>
          <a:p>
            <a:r>
              <a:rPr lang="en-US"/>
              <a:t>World AMR Awareness Week </a:t>
            </a:r>
            <a:endParaRPr lang="en-AU"/>
          </a:p>
        </p:txBody>
      </p:sp>
      <p:sp>
        <p:nvSpPr>
          <p:cNvPr id="5" name="Date Placeholder 4">
            <a:extLst>
              <a:ext uri="{FF2B5EF4-FFF2-40B4-BE49-F238E27FC236}">
                <a16:creationId xmlns:a16="http://schemas.microsoft.com/office/drawing/2014/main" id="{9CCCBECB-3B92-421E-C3FF-2EA6239D35FA}"/>
              </a:ext>
            </a:extLst>
          </p:cNvPr>
          <p:cNvSpPr>
            <a:spLocks noGrp="1"/>
          </p:cNvSpPr>
          <p:nvPr>
            <p:ph type="dt" sz="half" idx="12"/>
          </p:nvPr>
        </p:nvSpPr>
        <p:spPr/>
        <p:txBody>
          <a:bodyPr/>
          <a:lstStyle/>
          <a:p>
            <a:endParaRPr lang="en-AU"/>
          </a:p>
        </p:txBody>
      </p:sp>
      <p:sp>
        <p:nvSpPr>
          <p:cNvPr id="6" name="Rectangle 5">
            <a:extLst>
              <a:ext uri="{FF2B5EF4-FFF2-40B4-BE49-F238E27FC236}">
                <a16:creationId xmlns:a16="http://schemas.microsoft.com/office/drawing/2014/main" id="{A3FDCAE3-3FD5-265A-3029-2C75238E79C2}"/>
              </a:ext>
            </a:extLst>
          </p:cNvPr>
          <p:cNvSpPr/>
          <p:nvPr userDrawn="1"/>
        </p:nvSpPr>
        <p:spPr>
          <a:xfrm>
            <a:off x="7200000" y="-4500"/>
            <a:ext cx="432000" cy="5148000"/>
          </a:xfrm>
          <a:prstGeom prst="rect">
            <a:avLst/>
          </a:prstGeom>
          <a:solidFill>
            <a:srgbClr val="B1E8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7" name="Rectangle 6">
            <a:extLst>
              <a:ext uri="{FF2B5EF4-FFF2-40B4-BE49-F238E27FC236}">
                <a16:creationId xmlns:a16="http://schemas.microsoft.com/office/drawing/2014/main" id="{25A7DCF1-F96E-9A39-E53B-7ECC9F9B218B}"/>
              </a:ext>
            </a:extLst>
          </p:cNvPr>
          <p:cNvSpPr/>
          <p:nvPr userDrawn="1"/>
        </p:nvSpPr>
        <p:spPr>
          <a:xfrm>
            <a:off x="7632000" y="-4500"/>
            <a:ext cx="432000" cy="5148000"/>
          </a:xfrm>
          <a:prstGeom prst="rect">
            <a:avLst/>
          </a:prstGeom>
          <a:solidFill>
            <a:srgbClr val="D8F4F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8" name="Rectangle 7">
            <a:extLst>
              <a:ext uri="{FF2B5EF4-FFF2-40B4-BE49-F238E27FC236}">
                <a16:creationId xmlns:a16="http://schemas.microsoft.com/office/drawing/2014/main" id="{66BBDE0B-FE5F-8002-8181-542427B49117}"/>
              </a:ext>
            </a:extLst>
          </p:cNvPr>
          <p:cNvSpPr/>
          <p:nvPr userDrawn="1"/>
        </p:nvSpPr>
        <p:spPr>
          <a:xfrm>
            <a:off x="8064000" y="0"/>
            <a:ext cx="1080000" cy="5148000"/>
          </a:xfrm>
          <a:prstGeom prst="rect">
            <a:avLst/>
          </a:prstGeom>
          <a:solidFill>
            <a:srgbClr val="ECF9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4" name="Text Placeholder 20">
            <a:extLst>
              <a:ext uri="{FF2B5EF4-FFF2-40B4-BE49-F238E27FC236}">
                <a16:creationId xmlns:a16="http://schemas.microsoft.com/office/drawing/2014/main" id="{D2BF39F0-60DA-64B7-E1BC-4535F8C34B4C}"/>
              </a:ext>
            </a:extLst>
          </p:cNvPr>
          <p:cNvSpPr>
            <a:spLocks noGrp="1"/>
          </p:cNvSpPr>
          <p:nvPr>
            <p:ph type="body" sz="quarter" idx="13" hasCustomPrompt="1"/>
          </p:nvPr>
        </p:nvSpPr>
        <p:spPr>
          <a:xfrm>
            <a:off x="488249" y="1128837"/>
            <a:ext cx="6582718" cy="3485126"/>
          </a:xfrm>
        </p:spPr>
        <p:txBody>
          <a:bodyPr/>
          <a:lstStyle>
            <a:lvl1pPr marL="0" indent="0" defTabSz="4484688">
              <a:spcBef>
                <a:spcPts val="1200"/>
              </a:spcBef>
              <a:buNone/>
              <a:defRPr b="1"/>
            </a:lvl1pPr>
            <a:lvl2pPr marL="285750" indent="-285750" defTabSz="4484688">
              <a:spcBef>
                <a:spcPts val="600"/>
              </a:spcBef>
              <a:buSzPct val="110000"/>
              <a:buFont typeface="Arial" panose="020B0604020202020204" pitchFamily="34" charset="0"/>
              <a:buChar char="•"/>
              <a:defRPr u="none" baseline="0">
                <a:uFill>
                  <a:solidFill>
                    <a:schemeClr val="accent4"/>
                  </a:solidFill>
                </a:uFill>
              </a:defRPr>
            </a:lvl2pPr>
            <a:lvl3pPr marL="432000" indent="-216000" defTabSz="4484688">
              <a:spcBef>
                <a:spcPts val="0"/>
              </a:spcBef>
              <a:buSzPct val="70000"/>
              <a:buFont typeface="Courier New" panose="02070309020205020404" pitchFamily="49" charset="0"/>
              <a:buChar char="o"/>
              <a:defRPr/>
            </a:lvl3pPr>
            <a:lvl4pPr marL="720000" indent="-180000">
              <a:spcBef>
                <a:spcPts val="0"/>
              </a:spcBef>
              <a:buSzPct val="90000"/>
              <a:buFont typeface="Wingdings" panose="05000000000000000000" pitchFamily="2" charset="2"/>
              <a:buChar char="§"/>
              <a:defRPr/>
            </a:lvl4pPr>
            <a:lvl5pPr>
              <a:spcBef>
                <a:spcPts val="0"/>
              </a:spcBef>
              <a:defRPr/>
            </a:lvl5pPr>
          </a:lstStyle>
          <a:p>
            <a:pPr lvl="0"/>
            <a:r>
              <a:rPr lang="en-AU" noProof="0" dirty="0"/>
              <a:t>Click to add title</a:t>
            </a:r>
          </a:p>
          <a:p>
            <a:pPr lvl="1"/>
            <a:r>
              <a:rPr lang="en-AU" noProof="0" dirty="0"/>
              <a:t>Item</a:t>
            </a:r>
          </a:p>
          <a:p>
            <a:pPr lvl="2"/>
            <a:r>
              <a:rPr lang="en-AU" noProof="0" dirty="0"/>
              <a:t>Second level</a:t>
            </a:r>
          </a:p>
          <a:p>
            <a:pPr lvl="3"/>
            <a:r>
              <a:rPr lang="en-AU" noProof="0" dirty="0"/>
              <a:t>Third level</a:t>
            </a:r>
          </a:p>
          <a:p>
            <a:pPr lvl="4"/>
            <a:r>
              <a:rPr lang="en-AU" noProof="0" dirty="0"/>
              <a:t>Fourth level</a:t>
            </a:r>
          </a:p>
        </p:txBody>
      </p:sp>
    </p:spTree>
    <p:extLst>
      <p:ext uri="{BB962C8B-B14F-4D97-AF65-F5344CB8AC3E}">
        <p14:creationId xmlns:p14="http://schemas.microsoft.com/office/powerpoint/2010/main" val="17555182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7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395E70-B86D-2D61-F376-1DDA5702C231}"/>
              </a:ext>
            </a:extLst>
          </p:cNvPr>
          <p:cNvSpPr>
            <a:spLocks noGrp="1"/>
          </p:cNvSpPr>
          <p:nvPr>
            <p:ph type="title"/>
          </p:nvPr>
        </p:nvSpPr>
        <p:spPr>
          <a:xfrm>
            <a:off x="488250" y="378142"/>
            <a:ext cx="6582717" cy="496989"/>
          </a:xfrm>
        </p:spPr>
        <p:txBody>
          <a:bodyPr/>
          <a:lstStyle/>
          <a:p>
            <a:r>
              <a:rPr lang="en-US"/>
              <a:t>Click to edit Master title style</a:t>
            </a:r>
            <a:endParaRPr lang="en-AU"/>
          </a:p>
        </p:txBody>
      </p:sp>
      <p:sp>
        <p:nvSpPr>
          <p:cNvPr id="3" name="Slide Number Placeholder 2">
            <a:extLst>
              <a:ext uri="{FF2B5EF4-FFF2-40B4-BE49-F238E27FC236}">
                <a16:creationId xmlns:a16="http://schemas.microsoft.com/office/drawing/2014/main" id="{01EBD96D-9DB6-7747-DA5B-17F0C67B5A7F}"/>
              </a:ext>
            </a:extLst>
          </p:cNvPr>
          <p:cNvSpPr>
            <a:spLocks noGrp="1"/>
          </p:cNvSpPr>
          <p:nvPr>
            <p:ph type="sldNum" sz="quarter" idx="10"/>
          </p:nvPr>
        </p:nvSpPr>
        <p:spPr/>
        <p:txBody>
          <a:bodyPr/>
          <a:lstStyle/>
          <a:p>
            <a:fld id="{E6316B6A-336A-44FF-82DA-A4D1594FA055}" type="slidenum">
              <a:rPr lang="en-AU" smtClean="0"/>
              <a:pPr/>
              <a:t>‹#›</a:t>
            </a:fld>
            <a:endParaRPr lang="en-AU"/>
          </a:p>
        </p:txBody>
      </p:sp>
      <p:sp>
        <p:nvSpPr>
          <p:cNvPr id="4" name="Footer Placeholder 3">
            <a:extLst>
              <a:ext uri="{FF2B5EF4-FFF2-40B4-BE49-F238E27FC236}">
                <a16:creationId xmlns:a16="http://schemas.microsoft.com/office/drawing/2014/main" id="{56EB51BD-F60D-8927-AA4F-DEABAB522F04}"/>
              </a:ext>
            </a:extLst>
          </p:cNvPr>
          <p:cNvSpPr>
            <a:spLocks noGrp="1"/>
          </p:cNvSpPr>
          <p:nvPr>
            <p:ph type="ftr" sz="quarter" idx="11"/>
          </p:nvPr>
        </p:nvSpPr>
        <p:spPr/>
        <p:txBody>
          <a:bodyPr/>
          <a:lstStyle/>
          <a:p>
            <a:r>
              <a:rPr lang="en-US"/>
              <a:t>World AMR Awareness Week </a:t>
            </a:r>
            <a:endParaRPr lang="en-AU"/>
          </a:p>
        </p:txBody>
      </p:sp>
      <p:sp>
        <p:nvSpPr>
          <p:cNvPr id="5" name="Date Placeholder 4">
            <a:extLst>
              <a:ext uri="{FF2B5EF4-FFF2-40B4-BE49-F238E27FC236}">
                <a16:creationId xmlns:a16="http://schemas.microsoft.com/office/drawing/2014/main" id="{203AA234-E63E-B825-D23D-8A21463F604D}"/>
              </a:ext>
            </a:extLst>
          </p:cNvPr>
          <p:cNvSpPr>
            <a:spLocks noGrp="1"/>
          </p:cNvSpPr>
          <p:nvPr>
            <p:ph type="dt" sz="half" idx="12"/>
          </p:nvPr>
        </p:nvSpPr>
        <p:spPr/>
        <p:txBody>
          <a:bodyPr/>
          <a:lstStyle/>
          <a:p>
            <a:endParaRPr lang="en-AU"/>
          </a:p>
        </p:txBody>
      </p:sp>
      <p:sp>
        <p:nvSpPr>
          <p:cNvPr id="6" name="Rectangle 5">
            <a:extLst>
              <a:ext uri="{FF2B5EF4-FFF2-40B4-BE49-F238E27FC236}">
                <a16:creationId xmlns:a16="http://schemas.microsoft.com/office/drawing/2014/main" id="{0E219BE2-B259-42C5-6899-77D0F14846D1}"/>
              </a:ext>
            </a:extLst>
          </p:cNvPr>
          <p:cNvSpPr/>
          <p:nvPr userDrawn="1"/>
        </p:nvSpPr>
        <p:spPr>
          <a:xfrm>
            <a:off x="7200000" y="-4500"/>
            <a:ext cx="432000" cy="5148000"/>
          </a:xfrm>
          <a:prstGeom prst="rect">
            <a:avLst/>
          </a:prstGeom>
          <a:solidFill>
            <a:schemeClr val="accent5">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7" name="Rectangle 6">
            <a:extLst>
              <a:ext uri="{FF2B5EF4-FFF2-40B4-BE49-F238E27FC236}">
                <a16:creationId xmlns:a16="http://schemas.microsoft.com/office/drawing/2014/main" id="{3871C146-4939-179F-7A35-6EAF134902FB}"/>
              </a:ext>
            </a:extLst>
          </p:cNvPr>
          <p:cNvSpPr/>
          <p:nvPr userDrawn="1"/>
        </p:nvSpPr>
        <p:spPr>
          <a:xfrm>
            <a:off x="7632000" y="-4500"/>
            <a:ext cx="432000" cy="5148000"/>
          </a:xfrm>
          <a:prstGeom prst="rect">
            <a:avLst/>
          </a:prstGeom>
          <a:solidFill>
            <a:schemeClr val="accent5">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8" name="Rectangle 7">
            <a:extLst>
              <a:ext uri="{FF2B5EF4-FFF2-40B4-BE49-F238E27FC236}">
                <a16:creationId xmlns:a16="http://schemas.microsoft.com/office/drawing/2014/main" id="{EACE82A3-6292-4140-67B2-1A1080DA1165}"/>
              </a:ext>
            </a:extLst>
          </p:cNvPr>
          <p:cNvSpPr/>
          <p:nvPr userDrawn="1"/>
        </p:nvSpPr>
        <p:spPr>
          <a:xfrm>
            <a:off x="8064000" y="0"/>
            <a:ext cx="1080000" cy="5148000"/>
          </a:xfrm>
          <a:prstGeom prst="rect">
            <a:avLst/>
          </a:prstGeom>
          <a:solidFill>
            <a:schemeClr val="accent5">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9" name="Text Placeholder 20">
            <a:extLst>
              <a:ext uri="{FF2B5EF4-FFF2-40B4-BE49-F238E27FC236}">
                <a16:creationId xmlns:a16="http://schemas.microsoft.com/office/drawing/2014/main" id="{106B6FB5-7BA2-A516-D7CF-960527672FC7}"/>
              </a:ext>
            </a:extLst>
          </p:cNvPr>
          <p:cNvSpPr>
            <a:spLocks noGrp="1"/>
          </p:cNvSpPr>
          <p:nvPr>
            <p:ph type="body" sz="quarter" idx="13" hasCustomPrompt="1"/>
          </p:nvPr>
        </p:nvSpPr>
        <p:spPr>
          <a:xfrm>
            <a:off x="488249" y="1128837"/>
            <a:ext cx="6582718" cy="3485126"/>
          </a:xfrm>
        </p:spPr>
        <p:txBody>
          <a:bodyPr/>
          <a:lstStyle>
            <a:lvl1pPr marL="0" indent="0" defTabSz="4484688">
              <a:spcBef>
                <a:spcPts val="1200"/>
              </a:spcBef>
              <a:buNone/>
              <a:defRPr b="1"/>
            </a:lvl1pPr>
            <a:lvl2pPr marL="285750" indent="-285750" defTabSz="4484688">
              <a:spcBef>
                <a:spcPts val="600"/>
              </a:spcBef>
              <a:buSzPct val="110000"/>
              <a:buFont typeface="Arial" panose="020B0604020202020204" pitchFamily="34" charset="0"/>
              <a:buChar char="•"/>
              <a:defRPr u="none" baseline="0">
                <a:uFill>
                  <a:solidFill>
                    <a:schemeClr val="accent4"/>
                  </a:solidFill>
                </a:uFill>
              </a:defRPr>
            </a:lvl2pPr>
            <a:lvl3pPr marL="432000" indent="-216000" defTabSz="4484688">
              <a:spcBef>
                <a:spcPts val="0"/>
              </a:spcBef>
              <a:buSzPct val="70000"/>
              <a:buFont typeface="Courier New" panose="02070309020205020404" pitchFamily="49" charset="0"/>
              <a:buChar char="o"/>
              <a:defRPr/>
            </a:lvl3pPr>
            <a:lvl4pPr marL="720000" indent="-180000">
              <a:spcBef>
                <a:spcPts val="0"/>
              </a:spcBef>
              <a:buSzPct val="90000"/>
              <a:buFont typeface="Wingdings" panose="05000000000000000000" pitchFamily="2" charset="2"/>
              <a:buChar char="§"/>
              <a:defRPr/>
            </a:lvl4pPr>
            <a:lvl5pPr>
              <a:spcBef>
                <a:spcPts val="0"/>
              </a:spcBef>
              <a:defRPr/>
            </a:lvl5pPr>
          </a:lstStyle>
          <a:p>
            <a:pPr lvl="0"/>
            <a:r>
              <a:rPr lang="en-AU" noProof="0" dirty="0"/>
              <a:t>Click to add title</a:t>
            </a:r>
          </a:p>
          <a:p>
            <a:pPr lvl="1"/>
            <a:r>
              <a:rPr lang="en-AU" noProof="0" dirty="0"/>
              <a:t>Item</a:t>
            </a:r>
          </a:p>
          <a:p>
            <a:pPr lvl="2"/>
            <a:r>
              <a:rPr lang="en-AU" noProof="0" dirty="0"/>
              <a:t>Second level</a:t>
            </a:r>
          </a:p>
          <a:p>
            <a:pPr lvl="3"/>
            <a:r>
              <a:rPr lang="en-AU" noProof="0" dirty="0"/>
              <a:t>Third level</a:t>
            </a:r>
          </a:p>
          <a:p>
            <a:pPr lvl="4"/>
            <a:r>
              <a:rPr lang="en-AU" noProof="0" dirty="0"/>
              <a:t>Fourth level</a:t>
            </a:r>
          </a:p>
        </p:txBody>
      </p:sp>
    </p:spTree>
    <p:extLst>
      <p:ext uri="{BB962C8B-B14F-4D97-AF65-F5344CB8AC3E}">
        <p14:creationId xmlns:p14="http://schemas.microsoft.com/office/powerpoint/2010/main" val="70637016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8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BA3649-CAAF-F2E6-85CB-EAC029054D9C}"/>
              </a:ext>
            </a:extLst>
          </p:cNvPr>
          <p:cNvSpPr>
            <a:spLocks noGrp="1"/>
          </p:cNvSpPr>
          <p:nvPr>
            <p:ph type="title"/>
          </p:nvPr>
        </p:nvSpPr>
        <p:spPr>
          <a:xfrm>
            <a:off x="488250" y="378142"/>
            <a:ext cx="6582717" cy="496989"/>
          </a:xfrm>
        </p:spPr>
        <p:txBody>
          <a:bodyPr/>
          <a:lstStyle/>
          <a:p>
            <a:r>
              <a:rPr lang="en-US"/>
              <a:t>Click to edit Master title style</a:t>
            </a:r>
            <a:endParaRPr lang="en-AU"/>
          </a:p>
        </p:txBody>
      </p:sp>
      <p:sp>
        <p:nvSpPr>
          <p:cNvPr id="3" name="Slide Number Placeholder 2">
            <a:extLst>
              <a:ext uri="{FF2B5EF4-FFF2-40B4-BE49-F238E27FC236}">
                <a16:creationId xmlns:a16="http://schemas.microsoft.com/office/drawing/2014/main" id="{D7B4928B-5C7A-9D8E-CB99-18341B3862A6}"/>
              </a:ext>
            </a:extLst>
          </p:cNvPr>
          <p:cNvSpPr>
            <a:spLocks noGrp="1"/>
          </p:cNvSpPr>
          <p:nvPr>
            <p:ph type="sldNum" sz="quarter" idx="10"/>
          </p:nvPr>
        </p:nvSpPr>
        <p:spPr/>
        <p:txBody>
          <a:bodyPr/>
          <a:lstStyle/>
          <a:p>
            <a:fld id="{E6316B6A-336A-44FF-82DA-A4D1594FA055}" type="slidenum">
              <a:rPr lang="en-AU" smtClean="0"/>
              <a:pPr/>
              <a:t>‹#›</a:t>
            </a:fld>
            <a:endParaRPr lang="en-AU"/>
          </a:p>
        </p:txBody>
      </p:sp>
      <p:sp>
        <p:nvSpPr>
          <p:cNvPr id="4" name="Footer Placeholder 3">
            <a:extLst>
              <a:ext uri="{FF2B5EF4-FFF2-40B4-BE49-F238E27FC236}">
                <a16:creationId xmlns:a16="http://schemas.microsoft.com/office/drawing/2014/main" id="{2DDC644F-14B8-6C1B-7C59-81210D8A759E}"/>
              </a:ext>
            </a:extLst>
          </p:cNvPr>
          <p:cNvSpPr>
            <a:spLocks noGrp="1"/>
          </p:cNvSpPr>
          <p:nvPr>
            <p:ph type="ftr" sz="quarter" idx="11"/>
          </p:nvPr>
        </p:nvSpPr>
        <p:spPr/>
        <p:txBody>
          <a:bodyPr/>
          <a:lstStyle/>
          <a:p>
            <a:r>
              <a:rPr lang="en-US"/>
              <a:t>World AMR Awareness Week </a:t>
            </a:r>
            <a:endParaRPr lang="en-AU"/>
          </a:p>
        </p:txBody>
      </p:sp>
      <p:sp>
        <p:nvSpPr>
          <p:cNvPr id="5" name="Date Placeholder 4">
            <a:extLst>
              <a:ext uri="{FF2B5EF4-FFF2-40B4-BE49-F238E27FC236}">
                <a16:creationId xmlns:a16="http://schemas.microsoft.com/office/drawing/2014/main" id="{AC699EC3-55C3-5C6E-AF70-48B0AE9D1B38}"/>
              </a:ext>
            </a:extLst>
          </p:cNvPr>
          <p:cNvSpPr>
            <a:spLocks noGrp="1"/>
          </p:cNvSpPr>
          <p:nvPr>
            <p:ph type="dt" sz="half" idx="12"/>
          </p:nvPr>
        </p:nvSpPr>
        <p:spPr/>
        <p:txBody>
          <a:bodyPr/>
          <a:lstStyle/>
          <a:p>
            <a:endParaRPr lang="en-AU"/>
          </a:p>
        </p:txBody>
      </p:sp>
      <p:sp>
        <p:nvSpPr>
          <p:cNvPr id="6" name="Text Placeholder 20">
            <a:extLst>
              <a:ext uri="{FF2B5EF4-FFF2-40B4-BE49-F238E27FC236}">
                <a16:creationId xmlns:a16="http://schemas.microsoft.com/office/drawing/2014/main" id="{4A7FC826-AB2F-8E15-53F6-7908727D4F28}"/>
              </a:ext>
            </a:extLst>
          </p:cNvPr>
          <p:cNvSpPr>
            <a:spLocks noGrp="1"/>
          </p:cNvSpPr>
          <p:nvPr>
            <p:ph type="body" sz="quarter" idx="13" hasCustomPrompt="1"/>
          </p:nvPr>
        </p:nvSpPr>
        <p:spPr>
          <a:xfrm>
            <a:off x="488249" y="1128837"/>
            <a:ext cx="6582718" cy="3485126"/>
          </a:xfrm>
        </p:spPr>
        <p:txBody>
          <a:bodyPr/>
          <a:lstStyle>
            <a:lvl1pPr marL="0" indent="0" defTabSz="4484688">
              <a:spcBef>
                <a:spcPts val="1200"/>
              </a:spcBef>
              <a:buNone/>
              <a:defRPr b="1"/>
            </a:lvl1pPr>
            <a:lvl2pPr marL="285750" indent="-285750" defTabSz="4484688">
              <a:spcBef>
                <a:spcPts val="600"/>
              </a:spcBef>
              <a:buSzPct val="110000"/>
              <a:buFont typeface="Arial" panose="020B0604020202020204" pitchFamily="34" charset="0"/>
              <a:buChar char="•"/>
              <a:defRPr u="none" baseline="0">
                <a:uFill>
                  <a:solidFill>
                    <a:schemeClr val="accent4"/>
                  </a:solidFill>
                </a:uFill>
              </a:defRPr>
            </a:lvl2pPr>
            <a:lvl3pPr marL="432000" indent="-216000" defTabSz="4484688">
              <a:spcBef>
                <a:spcPts val="0"/>
              </a:spcBef>
              <a:buSzPct val="70000"/>
              <a:buFont typeface="Courier New" panose="02070309020205020404" pitchFamily="49" charset="0"/>
              <a:buChar char="o"/>
              <a:defRPr/>
            </a:lvl3pPr>
            <a:lvl4pPr marL="720000" indent="-180000">
              <a:spcBef>
                <a:spcPts val="0"/>
              </a:spcBef>
              <a:buSzPct val="90000"/>
              <a:buFont typeface="Wingdings" panose="05000000000000000000" pitchFamily="2" charset="2"/>
              <a:buChar char="§"/>
              <a:defRPr/>
            </a:lvl4pPr>
            <a:lvl5pPr>
              <a:spcBef>
                <a:spcPts val="0"/>
              </a:spcBef>
              <a:defRPr/>
            </a:lvl5pPr>
          </a:lstStyle>
          <a:p>
            <a:pPr lvl="0"/>
            <a:r>
              <a:rPr lang="en-AU" noProof="0" dirty="0"/>
              <a:t>Click to add title</a:t>
            </a:r>
          </a:p>
          <a:p>
            <a:pPr lvl="1"/>
            <a:r>
              <a:rPr lang="en-AU" noProof="0" dirty="0"/>
              <a:t>Item</a:t>
            </a:r>
          </a:p>
          <a:p>
            <a:pPr lvl="2"/>
            <a:r>
              <a:rPr lang="en-AU" noProof="0" dirty="0"/>
              <a:t>Second level</a:t>
            </a:r>
          </a:p>
          <a:p>
            <a:pPr lvl="3"/>
            <a:r>
              <a:rPr lang="en-AU" noProof="0" dirty="0"/>
              <a:t>Third level</a:t>
            </a:r>
          </a:p>
          <a:p>
            <a:pPr lvl="4"/>
            <a:r>
              <a:rPr lang="en-AU" noProof="0" dirty="0"/>
              <a:t>Fourth level</a:t>
            </a:r>
          </a:p>
        </p:txBody>
      </p:sp>
      <p:sp>
        <p:nvSpPr>
          <p:cNvPr id="7" name="Rectangle 6">
            <a:extLst>
              <a:ext uri="{FF2B5EF4-FFF2-40B4-BE49-F238E27FC236}">
                <a16:creationId xmlns:a16="http://schemas.microsoft.com/office/drawing/2014/main" id="{5F53FF3F-C29A-CD5D-F817-F6D544AFC358}"/>
              </a:ext>
            </a:extLst>
          </p:cNvPr>
          <p:cNvSpPr/>
          <p:nvPr userDrawn="1"/>
        </p:nvSpPr>
        <p:spPr>
          <a:xfrm>
            <a:off x="7200000" y="-4500"/>
            <a:ext cx="432000" cy="5148000"/>
          </a:xfrm>
          <a:prstGeom prst="rect">
            <a:avLst/>
          </a:prstGeom>
          <a:solidFill>
            <a:srgbClr val="FFC6A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8" name="Rectangle 7">
            <a:extLst>
              <a:ext uri="{FF2B5EF4-FFF2-40B4-BE49-F238E27FC236}">
                <a16:creationId xmlns:a16="http://schemas.microsoft.com/office/drawing/2014/main" id="{53D6C7D1-3F0A-63E5-B993-F02084189BB7}"/>
              </a:ext>
            </a:extLst>
          </p:cNvPr>
          <p:cNvSpPr/>
          <p:nvPr userDrawn="1"/>
        </p:nvSpPr>
        <p:spPr>
          <a:xfrm>
            <a:off x="7632000" y="-4500"/>
            <a:ext cx="432000" cy="5148000"/>
          </a:xfrm>
          <a:prstGeom prst="rect">
            <a:avLst/>
          </a:prstGeom>
          <a:solidFill>
            <a:srgbClr val="FFE2D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9" name="Rectangle 8">
            <a:extLst>
              <a:ext uri="{FF2B5EF4-FFF2-40B4-BE49-F238E27FC236}">
                <a16:creationId xmlns:a16="http://schemas.microsoft.com/office/drawing/2014/main" id="{778E315D-C684-A48D-4064-C46BE2F9A784}"/>
              </a:ext>
            </a:extLst>
          </p:cNvPr>
          <p:cNvSpPr/>
          <p:nvPr userDrawn="1"/>
        </p:nvSpPr>
        <p:spPr>
          <a:xfrm>
            <a:off x="8064000" y="0"/>
            <a:ext cx="1080000" cy="5148000"/>
          </a:xfrm>
          <a:prstGeom prst="rect">
            <a:avLst/>
          </a:prstGeom>
          <a:solidFill>
            <a:srgbClr val="FFF1E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Tree>
    <p:extLst>
      <p:ext uri="{BB962C8B-B14F-4D97-AF65-F5344CB8AC3E}">
        <p14:creationId xmlns:p14="http://schemas.microsoft.com/office/powerpoint/2010/main" val="275405685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6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47AEDD-9E77-2AFD-AB0F-05A571D314BA}"/>
              </a:ext>
            </a:extLst>
          </p:cNvPr>
          <p:cNvSpPr>
            <a:spLocks noGrp="1"/>
          </p:cNvSpPr>
          <p:nvPr>
            <p:ph type="title"/>
          </p:nvPr>
        </p:nvSpPr>
        <p:spPr>
          <a:xfrm>
            <a:off x="488250" y="378142"/>
            <a:ext cx="6651690" cy="496989"/>
          </a:xfrm>
        </p:spPr>
        <p:txBody>
          <a:bodyPr/>
          <a:lstStyle/>
          <a:p>
            <a:r>
              <a:rPr lang="en-US"/>
              <a:t>Click to edit Master title style</a:t>
            </a:r>
            <a:endParaRPr lang="en-AU"/>
          </a:p>
        </p:txBody>
      </p:sp>
      <p:sp>
        <p:nvSpPr>
          <p:cNvPr id="3" name="Slide Number Placeholder 2">
            <a:extLst>
              <a:ext uri="{FF2B5EF4-FFF2-40B4-BE49-F238E27FC236}">
                <a16:creationId xmlns:a16="http://schemas.microsoft.com/office/drawing/2014/main" id="{C62E52BD-AFB1-1ED5-46DD-E2A4B3C22E31}"/>
              </a:ext>
            </a:extLst>
          </p:cNvPr>
          <p:cNvSpPr>
            <a:spLocks noGrp="1"/>
          </p:cNvSpPr>
          <p:nvPr>
            <p:ph type="sldNum" sz="quarter" idx="10"/>
          </p:nvPr>
        </p:nvSpPr>
        <p:spPr/>
        <p:txBody>
          <a:bodyPr/>
          <a:lstStyle/>
          <a:p>
            <a:fld id="{E6316B6A-336A-44FF-82DA-A4D1594FA055}" type="slidenum">
              <a:rPr lang="en-AU" smtClean="0"/>
              <a:pPr/>
              <a:t>‹#›</a:t>
            </a:fld>
            <a:endParaRPr lang="en-AU"/>
          </a:p>
        </p:txBody>
      </p:sp>
      <p:sp>
        <p:nvSpPr>
          <p:cNvPr id="4" name="Footer Placeholder 3">
            <a:extLst>
              <a:ext uri="{FF2B5EF4-FFF2-40B4-BE49-F238E27FC236}">
                <a16:creationId xmlns:a16="http://schemas.microsoft.com/office/drawing/2014/main" id="{416799A7-8604-1592-2882-23E02FCF9409}"/>
              </a:ext>
            </a:extLst>
          </p:cNvPr>
          <p:cNvSpPr>
            <a:spLocks noGrp="1"/>
          </p:cNvSpPr>
          <p:nvPr>
            <p:ph type="ftr" sz="quarter" idx="11"/>
          </p:nvPr>
        </p:nvSpPr>
        <p:spPr/>
        <p:txBody>
          <a:bodyPr/>
          <a:lstStyle/>
          <a:p>
            <a:r>
              <a:rPr lang="en-US"/>
              <a:t>World AMR Awareness Week </a:t>
            </a:r>
            <a:endParaRPr lang="en-AU"/>
          </a:p>
        </p:txBody>
      </p:sp>
      <p:sp>
        <p:nvSpPr>
          <p:cNvPr id="5" name="Date Placeholder 4">
            <a:extLst>
              <a:ext uri="{FF2B5EF4-FFF2-40B4-BE49-F238E27FC236}">
                <a16:creationId xmlns:a16="http://schemas.microsoft.com/office/drawing/2014/main" id="{8BB14634-FE87-0134-AEBC-0E20A99A04D8}"/>
              </a:ext>
            </a:extLst>
          </p:cNvPr>
          <p:cNvSpPr>
            <a:spLocks noGrp="1"/>
          </p:cNvSpPr>
          <p:nvPr>
            <p:ph type="dt" sz="half" idx="12"/>
          </p:nvPr>
        </p:nvSpPr>
        <p:spPr/>
        <p:txBody>
          <a:bodyPr/>
          <a:lstStyle/>
          <a:p>
            <a:endParaRPr lang="en-AU"/>
          </a:p>
        </p:txBody>
      </p:sp>
      <p:sp>
        <p:nvSpPr>
          <p:cNvPr id="6" name="Rectangle 5">
            <a:extLst>
              <a:ext uri="{FF2B5EF4-FFF2-40B4-BE49-F238E27FC236}">
                <a16:creationId xmlns:a16="http://schemas.microsoft.com/office/drawing/2014/main" id="{4162F208-523C-7DCC-D367-E46394540569}"/>
              </a:ext>
            </a:extLst>
          </p:cNvPr>
          <p:cNvSpPr/>
          <p:nvPr userDrawn="1"/>
        </p:nvSpPr>
        <p:spPr>
          <a:xfrm>
            <a:off x="7200000" y="-4500"/>
            <a:ext cx="432000" cy="5148000"/>
          </a:xfrm>
          <a:prstGeom prst="rect">
            <a:avLst/>
          </a:prstGeom>
          <a:solidFill>
            <a:srgbClr val="BCC2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7" name="Rectangle 6">
            <a:extLst>
              <a:ext uri="{FF2B5EF4-FFF2-40B4-BE49-F238E27FC236}">
                <a16:creationId xmlns:a16="http://schemas.microsoft.com/office/drawing/2014/main" id="{0BF0E9B7-65EA-1451-B772-95604F65F4C1}"/>
              </a:ext>
            </a:extLst>
          </p:cNvPr>
          <p:cNvSpPr/>
          <p:nvPr userDrawn="1"/>
        </p:nvSpPr>
        <p:spPr>
          <a:xfrm>
            <a:off x="7632000" y="-4500"/>
            <a:ext cx="432000" cy="5148000"/>
          </a:xfrm>
          <a:prstGeom prst="rect">
            <a:avLst/>
          </a:prstGeom>
          <a:solidFill>
            <a:srgbClr val="DEE0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8" name="Rectangle 7">
            <a:extLst>
              <a:ext uri="{FF2B5EF4-FFF2-40B4-BE49-F238E27FC236}">
                <a16:creationId xmlns:a16="http://schemas.microsoft.com/office/drawing/2014/main" id="{C7AE2750-201E-C9D5-8B1F-F47309B064A1}"/>
              </a:ext>
            </a:extLst>
          </p:cNvPr>
          <p:cNvSpPr/>
          <p:nvPr userDrawn="1"/>
        </p:nvSpPr>
        <p:spPr>
          <a:xfrm>
            <a:off x="8064000" y="0"/>
            <a:ext cx="1080000" cy="5148000"/>
          </a:xfrm>
          <a:prstGeom prst="rect">
            <a:avLst/>
          </a:prstGeom>
          <a:solidFill>
            <a:srgbClr val="EEF5F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1" name="Text Placeholder 20">
            <a:extLst>
              <a:ext uri="{FF2B5EF4-FFF2-40B4-BE49-F238E27FC236}">
                <a16:creationId xmlns:a16="http://schemas.microsoft.com/office/drawing/2014/main" id="{E1BC3BA2-D5D8-9517-3F92-714E3EFFC5DF}"/>
              </a:ext>
            </a:extLst>
          </p:cNvPr>
          <p:cNvSpPr>
            <a:spLocks noGrp="1"/>
          </p:cNvSpPr>
          <p:nvPr>
            <p:ph type="body" sz="quarter" idx="13" hasCustomPrompt="1"/>
          </p:nvPr>
        </p:nvSpPr>
        <p:spPr>
          <a:xfrm>
            <a:off x="488249" y="1128837"/>
            <a:ext cx="6582718" cy="3485126"/>
          </a:xfrm>
        </p:spPr>
        <p:txBody>
          <a:bodyPr/>
          <a:lstStyle>
            <a:lvl1pPr marL="0" indent="0" defTabSz="4484688">
              <a:spcBef>
                <a:spcPts val="1200"/>
              </a:spcBef>
              <a:buNone/>
              <a:defRPr b="1"/>
            </a:lvl1pPr>
            <a:lvl2pPr marL="285750" indent="-285750" defTabSz="4484688">
              <a:spcBef>
                <a:spcPts val="600"/>
              </a:spcBef>
              <a:buSzPct val="110000"/>
              <a:buFont typeface="Arial" panose="020B0604020202020204" pitchFamily="34" charset="0"/>
              <a:buChar char="•"/>
              <a:defRPr u="none" baseline="0">
                <a:uFill>
                  <a:solidFill>
                    <a:schemeClr val="accent4"/>
                  </a:solidFill>
                </a:uFill>
              </a:defRPr>
            </a:lvl2pPr>
            <a:lvl3pPr marL="432000" indent="-216000" defTabSz="4484688">
              <a:spcBef>
                <a:spcPts val="0"/>
              </a:spcBef>
              <a:buSzPct val="70000"/>
              <a:buFont typeface="Courier New" panose="02070309020205020404" pitchFamily="49" charset="0"/>
              <a:buChar char="o"/>
              <a:defRPr/>
            </a:lvl3pPr>
            <a:lvl4pPr marL="720000" indent="-180000">
              <a:spcBef>
                <a:spcPts val="0"/>
              </a:spcBef>
              <a:buSzPct val="90000"/>
              <a:buFont typeface="Wingdings" panose="05000000000000000000" pitchFamily="2" charset="2"/>
              <a:buChar char="§"/>
              <a:defRPr/>
            </a:lvl4pPr>
            <a:lvl5pPr>
              <a:spcBef>
                <a:spcPts val="0"/>
              </a:spcBef>
              <a:defRPr/>
            </a:lvl5pPr>
          </a:lstStyle>
          <a:p>
            <a:pPr lvl="0"/>
            <a:r>
              <a:rPr lang="en-AU" noProof="0" dirty="0"/>
              <a:t>Click to add title</a:t>
            </a:r>
          </a:p>
          <a:p>
            <a:pPr lvl="1"/>
            <a:r>
              <a:rPr lang="en-AU" noProof="0" dirty="0"/>
              <a:t>Item</a:t>
            </a:r>
          </a:p>
          <a:p>
            <a:pPr lvl="2"/>
            <a:r>
              <a:rPr lang="en-AU" noProof="0" dirty="0"/>
              <a:t>Second level</a:t>
            </a:r>
          </a:p>
          <a:p>
            <a:pPr lvl="3"/>
            <a:r>
              <a:rPr lang="en-AU" noProof="0" dirty="0"/>
              <a:t>Third level</a:t>
            </a:r>
          </a:p>
          <a:p>
            <a:pPr lvl="4"/>
            <a:r>
              <a:rPr lang="en-AU" noProof="0" dirty="0"/>
              <a:t>Fourth level</a:t>
            </a:r>
          </a:p>
        </p:txBody>
      </p:sp>
    </p:spTree>
    <p:extLst>
      <p:ext uri="{BB962C8B-B14F-4D97-AF65-F5344CB8AC3E}">
        <p14:creationId xmlns:p14="http://schemas.microsoft.com/office/powerpoint/2010/main" val="225252791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5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BD715E-B14A-9065-93A4-69C5C1D31002}"/>
              </a:ext>
            </a:extLst>
          </p:cNvPr>
          <p:cNvSpPr>
            <a:spLocks noGrp="1"/>
          </p:cNvSpPr>
          <p:nvPr>
            <p:ph type="title"/>
          </p:nvPr>
        </p:nvSpPr>
        <p:spPr>
          <a:xfrm>
            <a:off x="488250" y="378142"/>
            <a:ext cx="6628830" cy="496989"/>
          </a:xfrm>
        </p:spPr>
        <p:txBody>
          <a:bodyPr/>
          <a:lstStyle/>
          <a:p>
            <a:r>
              <a:rPr lang="en-US"/>
              <a:t>Click to edit Master title style</a:t>
            </a:r>
            <a:endParaRPr lang="en-AU"/>
          </a:p>
        </p:txBody>
      </p:sp>
      <p:sp>
        <p:nvSpPr>
          <p:cNvPr id="3" name="Slide Number Placeholder 2">
            <a:extLst>
              <a:ext uri="{FF2B5EF4-FFF2-40B4-BE49-F238E27FC236}">
                <a16:creationId xmlns:a16="http://schemas.microsoft.com/office/drawing/2014/main" id="{3C0230EB-ED3F-C6E8-092F-DE51F10D61F8}"/>
              </a:ext>
            </a:extLst>
          </p:cNvPr>
          <p:cNvSpPr>
            <a:spLocks noGrp="1"/>
          </p:cNvSpPr>
          <p:nvPr>
            <p:ph type="sldNum" sz="quarter" idx="10"/>
          </p:nvPr>
        </p:nvSpPr>
        <p:spPr/>
        <p:txBody>
          <a:bodyPr/>
          <a:lstStyle/>
          <a:p>
            <a:fld id="{E6316B6A-336A-44FF-82DA-A4D1594FA055}" type="slidenum">
              <a:rPr lang="en-AU" smtClean="0"/>
              <a:pPr/>
              <a:t>‹#›</a:t>
            </a:fld>
            <a:endParaRPr lang="en-AU"/>
          </a:p>
        </p:txBody>
      </p:sp>
      <p:sp>
        <p:nvSpPr>
          <p:cNvPr id="4" name="Footer Placeholder 3">
            <a:extLst>
              <a:ext uri="{FF2B5EF4-FFF2-40B4-BE49-F238E27FC236}">
                <a16:creationId xmlns:a16="http://schemas.microsoft.com/office/drawing/2014/main" id="{0617E234-89CE-67D3-00B7-12510A3CE324}"/>
              </a:ext>
            </a:extLst>
          </p:cNvPr>
          <p:cNvSpPr>
            <a:spLocks noGrp="1"/>
          </p:cNvSpPr>
          <p:nvPr>
            <p:ph type="ftr" sz="quarter" idx="11"/>
          </p:nvPr>
        </p:nvSpPr>
        <p:spPr/>
        <p:txBody>
          <a:bodyPr/>
          <a:lstStyle/>
          <a:p>
            <a:r>
              <a:rPr lang="en-US"/>
              <a:t>World AMR Awareness Week </a:t>
            </a:r>
            <a:endParaRPr lang="en-AU"/>
          </a:p>
        </p:txBody>
      </p:sp>
      <p:sp>
        <p:nvSpPr>
          <p:cNvPr id="5" name="Date Placeholder 4">
            <a:extLst>
              <a:ext uri="{FF2B5EF4-FFF2-40B4-BE49-F238E27FC236}">
                <a16:creationId xmlns:a16="http://schemas.microsoft.com/office/drawing/2014/main" id="{3780DB5E-0D1D-2741-A942-42C695808EBC}"/>
              </a:ext>
            </a:extLst>
          </p:cNvPr>
          <p:cNvSpPr>
            <a:spLocks noGrp="1"/>
          </p:cNvSpPr>
          <p:nvPr>
            <p:ph type="dt" sz="half" idx="12"/>
          </p:nvPr>
        </p:nvSpPr>
        <p:spPr/>
        <p:txBody>
          <a:bodyPr/>
          <a:lstStyle/>
          <a:p>
            <a:endParaRPr lang="en-AU"/>
          </a:p>
        </p:txBody>
      </p:sp>
      <p:sp>
        <p:nvSpPr>
          <p:cNvPr id="6" name="Rectangle 5">
            <a:extLst>
              <a:ext uri="{FF2B5EF4-FFF2-40B4-BE49-F238E27FC236}">
                <a16:creationId xmlns:a16="http://schemas.microsoft.com/office/drawing/2014/main" id="{C5328945-9F84-85FF-DD9B-948792FE17A0}"/>
              </a:ext>
            </a:extLst>
          </p:cNvPr>
          <p:cNvSpPr/>
          <p:nvPr userDrawn="1"/>
        </p:nvSpPr>
        <p:spPr>
          <a:xfrm>
            <a:off x="7200000" y="-4500"/>
            <a:ext cx="432000" cy="5148000"/>
          </a:xfrm>
          <a:prstGeom prst="rect">
            <a:avLst/>
          </a:prstGeom>
          <a:solidFill>
            <a:srgbClr val="B2E6D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7" name="Rectangle 6">
            <a:extLst>
              <a:ext uri="{FF2B5EF4-FFF2-40B4-BE49-F238E27FC236}">
                <a16:creationId xmlns:a16="http://schemas.microsoft.com/office/drawing/2014/main" id="{3874FAD2-240C-CA60-D469-251BB35AB5D3}"/>
              </a:ext>
            </a:extLst>
          </p:cNvPr>
          <p:cNvSpPr/>
          <p:nvPr userDrawn="1"/>
        </p:nvSpPr>
        <p:spPr>
          <a:xfrm>
            <a:off x="7632000" y="-4500"/>
            <a:ext cx="432000" cy="5148000"/>
          </a:xfrm>
          <a:prstGeom prst="rect">
            <a:avLst/>
          </a:prstGeom>
          <a:solidFill>
            <a:srgbClr val="D8F3E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8" name="Rectangle 7">
            <a:extLst>
              <a:ext uri="{FF2B5EF4-FFF2-40B4-BE49-F238E27FC236}">
                <a16:creationId xmlns:a16="http://schemas.microsoft.com/office/drawing/2014/main" id="{8BFF01EC-AA8C-C97F-1418-1F0E79A69758}"/>
              </a:ext>
            </a:extLst>
          </p:cNvPr>
          <p:cNvSpPr/>
          <p:nvPr userDrawn="1"/>
        </p:nvSpPr>
        <p:spPr>
          <a:xfrm>
            <a:off x="8064000" y="0"/>
            <a:ext cx="1080000" cy="5148000"/>
          </a:xfrm>
          <a:prstGeom prst="rect">
            <a:avLst/>
          </a:prstGeom>
          <a:solidFill>
            <a:srgbClr val="ECF9F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1" name="Text Placeholder 20">
            <a:extLst>
              <a:ext uri="{FF2B5EF4-FFF2-40B4-BE49-F238E27FC236}">
                <a16:creationId xmlns:a16="http://schemas.microsoft.com/office/drawing/2014/main" id="{C4CA55E2-406F-BB56-0338-E524440DF504}"/>
              </a:ext>
            </a:extLst>
          </p:cNvPr>
          <p:cNvSpPr>
            <a:spLocks noGrp="1"/>
          </p:cNvSpPr>
          <p:nvPr>
            <p:ph type="body" sz="quarter" idx="13" hasCustomPrompt="1"/>
          </p:nvPr>
        </p:nvSpPr>
        <p:spPr>
          <a:xfrm>
            <a:off x="488249" y="1128837"/>
            <a:ext cx="6582718" cy="3485126"/>
          </a:xfrm>
        </p:spPr>
        <p:txBody>
          <a:bodyPr/>
          <a:lstStyle>
            <a:lvl1pPr marL="0" indent="0" defTabSz="4484688">
              <a:spcBef>
                <a:spcPts val="1200"/>
              </a:spcBef>
              <a:buNone/>
              <a:defRPr b="1"/>
            </a:lvl1pPr>
            <a:lvl2pPr marL="285750" indent="-285750" defTabSz="4484688">
              <a:spcBef>
                <a:spcPts val="600"/>
              </a:spcBef>
              <a:buSzPct val="110000"/>
              <a:buFont typeface="Arial" panose="020B0604020202020204" pitchFamily="34" charset="0"/>
              <a:buChar char="•"/>
              <a:defRPr u="none" baseline="0">
                <a:uFill>
                  <a:solidFill>
                    <a:schemeClr val="accent4"/>
                  </a:solidFill>
                </a:uFill>
              </a:defRPr>
            </a:lvl2pPr>
            <a:lvl3pPr marL="432000" indent="-216000" defTabSz="4484688">
              <a:spcBef>
                <a:spcPts val="0"/>
              </a:spcBef>
              <a:buSzPct val="70000"/>
              <a:buFont typeface="Courier New" panose="02070309020205020404" pitchFamily="49" charset="0"/>
              <a:buChar char="o"/>
              <a:defRPr/>
            </a:lvl3pPr>
            <a:lvl4pPr marL="720000" indent="-180000">
              <a:spcBef>
                <a:spcPts val="0"/>
              </a:spcBef>
              <a:buSzPct val="90000"/>
              <a:buFont typeface="Wingdings" panose="05000000000000000000" pitchFamily="2" charset="2"/>
              <a:buChar char="§"/>
              <a:defRPr/>
            </a:lvl4pPr>
            <a:lvl5pPr>
              <a:spcBef>
                <a:spcPts val="0"/>
              </a:spcBef>
              <a:defRPr/>
            </a:lvl5pPr>
          </a:lstStyle>
          <a:p>
            <a:pPr lvl="0"/>
            <a:r>
              <a:rPr lang="en-AU" noProof="0" dirty="0"/>
              <a:t>Click to add title</a:t>
            </a:r>
          </a:p>
          <a:p>
            <a:pPr lvl="1"/>
            <a:r>
              <a:rPr lang="en-AU" noProof="0" dirty="0"/>
              <a:t>Item</a:t>
            </a:r>
          </a:p>
          <a:p>
            <a:pPr lvl="2"/>
            <a:r>
              <a:rPr lang="en-AU" noProof="0" dirty="0"/>
              <a:t>Second level</a:t>
            </a:r>
          </a:p>
          <a:p>
            <a:pPr lvl="3"/>
            <a:r>
              <a:rPr lang="en-AU" noProof="0" dirty="0"/>
              <a:t>Third level</a:t>
            </a:r>
          </a:p>
          <a:p>
            <a:pPr lvl="4"/>
            <a:r>
              <a:rPr lang="en-AU" noProof="0" dirty="0"/>
              <a:t>Fourth level</a:t>
            </a:r>
          </a:p>
        </p:txBody>
      </p:sp>
    </p:spTree>
    <p:extLst>
      <p:ext uri="{BB962C8B-B14F-4D97-AF65-F5344CB8AC3E}">
        <p14:creationId xmlns:p14="http://schemas.microsoft.com/office/powerpoint/2010/main" val="295907112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9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662C42-251C-FDB7-D51E-D47827B9D8E5}"/>
              </a:ext>
            </a:extLst>
          </p:cNvPr>
          <p:cNvSpPr>
            <a:spLocks noGrp="1"/>
          </p:cNvSpPr>
          <p:nvPr>
            <p:ph type="title"/>
          </p:nvPr>
        </p:nvSpPr>
        <p:spPr>
          <a:xfrm>
            <a:off x="488250" y="378142"/>
            <a:ext cx="6582717" cy="496989"/>
          </a:xfrm>
        </p:spPr>
        <p:txBody>
          <a:bodyPr/>
          <a:lstStyle/>
          <a:p>
            <a:r>
              <a:rPr lang="en-US"/>
              <a:t>Click to edit Master title style</a:t>
            </a:r>
            <a:endParaRPr lang="en-AU"/>
          </a:p>
        </p:txBody>
      </p:sp>
      <p:sp>
        <p:nvSpPr>
          <p:cNvPr id="3" name="Slide Number Placeholder 2">
            <a:extLst>
              <a:ext uri="{FF2B5EF4-FFF2-40B4-BE49-F238E27FC236}">
                <a16:creationId xmlns:a16="http://schemas.microsoft.com/office/drawing/2014/main" id="{1AC9E0EE-948A-BFE5-9AC5-9AAAA7643CE8}"/>
              </a:ext>
            </a:extLst>
          </p:cNvPr>
          <p:cNvSpPr>
            <a:spLocks noGrp="1"/>
          </p:cNvSpPr>
          <p:nvPr>
            <p:ph type="sldNum" sz="quarter" idx="10"/>
          </p:nvPr>
        </p:nvSpPr>
        <p:spPr/>
        <p:txBody>
          <a:bodyPr/>
          <a:lstStyle/>
          <a:p>
            <a:fld id="{E6316B6A-336A-44FF-82DA-A4D1594FA055}" type="slidenum">
              <a:rPr lang="en-AU" smtClean="0"/>
              <a:pPr/>
              <a:t>‹#›</a:t>
            </a:fld>
            <a:endParaRPr lang="en-AU"/>
          </a:p>
        </p:txBody>
      </p:sp>
      <p:sp>
        <p:nvSpPr>
          <p:cNvPr id="4" name="Footer Placeholder 3">
            <a:extLst>
              <a:ext uri="{FF2B5EF4-FFF2-40B4-BE49-F238E27FC236}">
                <a16:creationId xmlns:a16="http://schemas.microsoft.com/office/drawing/2014/main" id="{276627F3-9D66-F0F1-6C9D-813A30F5126F}"/>
              </a:ext>
            </a:extLst>
          </p:cNvPr>
          <p:cNvSpPr>
            <a:spLocks noGrp="1"/>
          </p:cNvSpPr>
          <p:nvPr>
            <p:ph type="ftr" sz="quarter" idx="11"/>
          </p:nvPr>
        </p:nvSpPr>
        <p:spPr/>
        <p:txBody>
          <a:bodyPr/>
          <a:lstStyle/>
          <a:p>
            <a:r>
              <a:rPr lang="en-US"/>
              <a:t>World AMR Awareness Week </a:t>
            </a:r>
            <a:endParaRPr lang="en-AU"/>
          </a:p>
        </p:txBody>
      </p:sp>
      <p:sp>
        <p:nvSpPr>
          <p:cNvPr id="5" name="Date Placeholder 4">
            <a:extLst>
              <a:ext uri="{FF2B5EF4-FFF2-40B4-BE49-F238E27FC236}">
                <a16:creationId xmlns:a16="http://schemas.microsoft.com/office/drawing/2014/main" id="{EF8872D5-684A-7B56-FEBF-F6B879BE9318}"/>
              </a:ext>
            </a:extLst>
          </p:cNvPr>
          <p:cNvSpPr>
            <a:spLocks noGrp="1"/>
          </p:cNvSpPr>
          <p:nvPr>
            <p:ph type="dt" sz="half" idx="12"/>
          </p:nvPr>
        </p:nvSpPr>
        <p:spPr/>
        <p:txBody>
          <a:bodyPr/>
          <a:lstStyle/>
          <a:p>
            <a:endParaRPr lang="en-AU"/>
          </a:p>
        </p:txBody>
      </p:sp>
      <p:sp>
        <p:nvSpPr>
          <p:cNvPr id="6" name="Rectangle 5">
            <a:extLst>
              <a:ext uri="{FF2B5EF4-FFF2-40B4-BE49-F238E27FC236}">
                <a16:creationId xmlns:a16="http://schemas.microsoft.com/office/drawing/2014/main" id="{D155744A-9109-920D-A51C-2E05F21BF3BE}"/>
              </a:ext>
            </a:extLst>
          </p:cNvPr>
          <p:cNvSpPr/>
          <p:nvPr userDrawn="1"/>
        </p:nvSpPr>
        <p:spPr>
          <a:xfrm>
            <a:off x="7200000" y="-4500"/>
            <a:ext cx="432000" cy="5148000"/>
          </a:xfrm>
          <a:prstGeom prst="rect">
            <a:avLst/>
          </a:prstGeom>
          <a:solidFill>
            <a:srgbClr val="BDEEC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7" name="Rectangle 6">
            <a:extLst>
              <a:ext uri="{FF2B5EF4-FFF2-40B4-BE49-F238E27FC236}">
                <a16:creationId xmlns:a16="http://schemas.microsoft.com/office/drawing/2014/main" id="{C78C4819-4477-F99C-0B19-6EF464FA0517}"/>
              </a:ext>
            </a:extLst>
          </p:cNvPr>
          <p:cNvSpPr/>
          <p:nvPr userDrawn="1"/>
        </p:nvSpPr>
        <p:spPr>
          <a:xfrm>
            <a:off x="7632000" y="-4500"/>
            <a:ext cx="432000" cy="5148000"/>
          </a:xfrm>
          <a:prstGeom prst="rect">
            <a:avLst/>
          </a:prstGeom>
          <a:solidFill>
            <a:srgbClr val="DEF7E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8" name="Rectangle 7">
            <a:extLst>
              <a:ext uri="{FF2B5EF4-FFF2-40B4-BE49-F238E27FC236}">
                <a16:creationId xmlns:a16="http://schemas.microsoft.com/office/drawing/2014/main" id="{359C5B2E-49C0-9663-8153-856D0C6B18BA}"/>
              </a:ext>
            </a:extLst>
          </p:cNvPr>
          <p:cNvSpPr/>
          <p:nvPr userDrawn="1"/>
        </p:nvSpPr>
        <p:spPr>
          <a:xfrm>
            <a:off x="8064000" y="0"/>
            <a:ext cx="1080000" cy="5148000"/>
          </a:xfrm>
          <a:prstGeom prst="rect">
            <a:avLst/>
          </a:prstGeom>
          <a:solidFill>
            <a:srgbClr val="EEFBF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9" name="Text Placeholder 20">
            <a:extLst>
              <a:ext uri="{FF2B5EF4-FFF2-40B4-BE49-F238E27FC236}">
                <a16:creationId xmlns:a16="http://schemas.microsoft.com/office/drawing/2014/main" id="{0C6F17C7-E57E-12F5-7525-DA6043299CD2}"/>
              </a:ext>
            </a:extLst>
          </p:cNvPr>
          <p:cNvSpPr>
            <a:spLocks noGrp="1"/>
          </p:cNvSpPr>
          <p:nvPr>
            <p:ph type="body" sz="quarter" idx="13" hasCustomPrompt="1"/>
          </p:nvPr>
        </p:nvSpPr>
        <p:spPr>
          <a:xfrm>
            <a:off x="488249" y="1128837"/>
            <a:ext cx="6582718" cy="3485126"/>
          </a:xfrm>
        </p:spPr>
        <p:txBody>
          <a:bodyPr/>
          <a:lstStyle>
            <a:lvl1pPr marL="0" indent="0" defTabSz="4484688">
              <a:spcBef>
                <a:spcPts val="1200"/>
              </a:spcBef>
              <a:buNone/>
              <a:defRPr b="1"/>
            </a:lvl1pPr>
            <a:lvl2pPr marL="285750" indent="-285750" defTabSz="4484688">
              <a:spcBef>
                <a:spcPts val="600"/>
              </a:spcBef>
              <a:buSzPct val="110000"/>
              <a:buFont typeface="Arial" panose="020B0604020202020204" pitchFamily="34" charset="0"/>
              <a:buChar char="•"/>
              <a:defRPr u="none" baseline="0">
                <a:uFill>
                  <a:solidFill>
                    <a:schemeClr val="accent4"/>
                  </a:solidFill>
                </a:uFill>
              </a:defRPr>
            </a:lvl2pPr>
            <a:lvl3pPr marL="432000" indent="-216000" defTabSz="4484688">
              <a:spcBef>
                <a:spcPts val="0"/>
              </a:spcBef>
              <a:buSzPct val="70000"/>
              <a:buFont typeface="Courier New" panose="02070309020205020404" pitchFamily="49" charset="0"/>
              <a:buChar char="o"/>
              <a:defRPr/>
            </a:lvl3pPr>
            <a:lvl4pPr marL="720000" indent="-180000">
              <a:spcBef>
                <a:spcPts val="0"/>
              </a:spcBef>
              <a:buSzPct val="90000"/>
              <a:buFont typeface="Wingdings" panose="05000000000000000000" pitchFamily="2" charset="2"/>
              <a:buChar char="§"/>
              <a:defRPr/>
            </a:lvl4pPr>
            <a:lvl5pPr>
              <a:spcBef>
                <a:spcPts val="0"/>
              </a:spcBef>
              <a:defRPr/>
            </a:lvl5pPr>
          </a:lstStyle>
          <a:p>
            <a:pPr lvl="0"/>
            <a:r>
              <a:rPr lang="en-AU" noProof="0" dirty="0"/>
              <a:t>Click to add title</a:t>
            </a:r>
          </a:p>
          <a:p>
            <a:pPr lvl="1"/>
            <a:r>
              <a:rPr lang="en-AU" noProof="0" dirty="0"/>
              <a:t>Item</a:t>
            </a:r>
          </a:p>
          <a:p>
            <a:pPr lvl="2"/>
            <a:r>
              <a:rPr lang="en-AU" noProof="0" dirty="0"/>
              <a:t>Second level</a:t>
            </a:r>
          </a:p>
          <a:p>
            <a:pPr lvl="3"/>
            <a:r>
              <a:rPr lang="en-AU" noProof="0" dirty="0"/>
              <a:t>Third level</a:t>
            </a:r>
          </a:p>
          <a:p>
            <a:pPr lvl="4"/>
            <a:r>
              <a:rPr lang="en-AU" noProof="0" dirty="0"/>
              <a:t>Fourth level</a:t>
            </a:r>
          </a:p>
        </p:txBody>
      </p:sp>
    </p:spTree>
    <p:extLst>
      <p:ext uri="{BB962C8B-B14F-4D97-AF65-F5344CB8AC3E}">
        <p14:creationId xmlns:p14="http://schemas.microsoft.com/office/powerpoint/2010/main" val="149077195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1_Custom Layout">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E16D27C7-EF94-74E3-B8D6-B4A9D3ADE898}"/>
              </a:ext>
            </a:extLst>
          </p:cNvPr>
          <p:cNvSpPr/>
          <p:nvPr userDrawn="1"/>
        </p:nvSpPr>
        <p:spPr>
          <a:xfrm rot="16200000">
            <a:off x="3955551" y="-3955550"/>
            <a:ext cx="1232904" cy="9144000"/>
          </a:xfrm>
          <a:prstGeom prst="rect">
            <a:avLst/>
          </a:prstGeom>
          <a:solidFill>
            <a:srgbClr val="D5C2FF"/>
          </a:solidFill>
          <a:ln w="12700" cap="flat" cmpd="sng" algn="ctr">
            <a:noFill/>
            <a:prstDash val="solid"/>
            <a:miter lim="800000"/>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en-AU" sz="1800" b="0" i="0" u="none" strike="noStrike" kern="0" cap="none" spc="0" normalizeH="0" baseline="0" noProof="0" dirty="0">
              <a:ln>
                <a:noFill/>
              </a:ln>
              <a:solidFill>
                <a:srgbClr val="FFFFFF"/>
              </a:solidFill>
              <a:effectLst/>
              <a:uLnTx/>
              <a:uFillTx/>
              <a:latin typeface="Arial" panose="020B0604020202020204"/>
              <a:ea typeface="+mn-ea"/>
              <a:cs typeface="+mn-cs"/>
            </a:endParaRPr>
          </a:p>
        </p:txBody>
      </p:sp>
      <p:sp>
        <p:nvSpPr>
          <p:cNvPr id="7" name="Rectangle 6">
            <a:extLst>
              <a:ext uri="{FF2B5EF4-FFF2-40B4-BE49-F238E27FC236}">
                <a16:creationId xmlns:a16="http://schemas.microsoft.com/office/drawing/2014/main" id="{186565F2-1730-E03C-B0BA-A3723519E7FD}"/>
              </a:ext>
            </a:extLst>
          </p:cNvPr>
          <p:cNvSpPr/>
          <p:nvPr userDrawn="1"/>
        </p:nvSpPr>
        <p:spPr>
          <a:xfrm rot="16200000">
            <a:off x="4403877" y="-3170970"/>
            <a:ext cx="336253" cy="9143998"/>
          </a:xfrm>
          <a:prstGeom prst="rect">
            <a:avLst/>
          </a:prstGeom>
          <a:solidFill>
            <a:srgbClr val="F5F0FF"/>
          </a:solidFill>
          <a:ln w="12700" cap="flat" cmpd="sng" algn="ctr">
            <a:noFill/>
            <a:prstDash val="solid"/>
            <a:miter lim="800000"/>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en-AU"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2" name="Title 1">
            <a:extLst>
              <a:ext uri="{FF2B5EF4-FFF2-40B4-BE49-F238E27FC236}">
                <a16:creationId xmlns:a16="http://schemas.microsoft.com/office/drawing/2014/main" id="{13F0A78C-0A1D-5AE1-481A-54721A2058E1}"/>
              </a:ext>
            </a:extLst>
          </p:cNvPr>
          <p:cNvSpPr>
            <a:spLocks noGrp="1"/>
          </p:cNvSpPr>
          <p:nvPr>
            <p:ph type="title"/>
          </p:nvPr>
        </p:nvSpPr>
        <p:spPr/>
        <p:txBody>
          <a:bodyPr/>
          <a:lstStyle/>
          <a:p>
            <a:r>
              <a:rPr lang="en-US"/>
              <a:t>Click to edit Master title style</a:t>
            </a:r>
            <a:endParaRPr lang="en-AU" dirty="0"/>
          </a:p>
        </p:txBody>
      </p:sp>
      <p:sp>
        <p:nvSpPr>
          <p:cNvPr id="3" name="Slide Number Placeholder 2">
            <a:extLst>
              <a:ext uri="{FF2B5EF4-FFF2-40B4-BE49-F238E27FC236}">
                <a16:creationId xmlns:a16="http://schemas.microsoft.com/office/drawing/2014/main" id="{A97E31CF-8258-38C2-9DDF-12F67FDC0CB8}"/>
              </a:ext>
            </a:extLst>
          </p:cNvPr>
          <p:cNvSpPr>
            <a:spLocks noGrp="1"/>
          </p:cNvSpPr>
          <p:nvPr>
            <p:ph type="sldNum" sz="quarter" idx="10"/>
          </p:nvPr>
        </p:nvSpPr>
        <p:spPr/>
        <p:txBody>
          <a:bodyPr/>
          <a:lstStyle/>
          <a:p>
            <a:fld id="{E6316B6A-336A-44FF-82DA-A4D1594FA055}" type="slidenum">
              <a:rPr lang="en-AU" smtClean="0"/>
              <a:pPr/>
              <a:t>‹#›</a:t>
            </a:fld>
            <a:endParaRPr lang="en-AU"/>
          </a:p>
        </p:txBody>
      </p:sp>
      <p:sp>
        <p:nvSpPr>
          <p:cNvPr id="4" name="Footer Placeholder 3">
            <a:extLst>
              <a:ext uri="{FF2B5EF4-FFF2-40B4-BE49-F238E27FC236}">
                <a16:creationId xmlns:a16="http://schemas.microsoft.com/office/drawing/2014/main" id="{FCFEC6B7-A6B8-80BE-8E8F-ACD5B0C6FC5E}"/>
              </a:ext>
            </a:extLst>
          </p:cNvPr>
          <p:cNvSpPr>
            <a:spLocks noGrp="1"/>
          </p:cNvSpPr>
          <p:nvPr>
            <p:ph type="ftr" sz="quarter" idx="11"/>
          </p:nvPr>
        </p:nvSpPr>
        <p:spPr/>
        <p:txBody>
          <a:bodyPr/>
          <a:lstStyle/>
          <a:p>
            <a:r>
              <a:rPr lang="en-US"/>
              <a:t>World AMR Awareness Week </a:t>
            </a:r>
            <a:endParaRPr lang="en-AU"/>
          </a:p>
        </p:txBody>
      </p:sp>
      <p:sp>
        <p:nvSpPr>
          <p:cNvPr id="5" name="Date Placeholder 4">
            <a:extLst>
              <a:ext uri="{FF2B5EF4-FFF2-40B4-BE49-F238E27FC236}">
                <a16:creationId xmlns:a16="http://schemas.microsoft.com/office/drawing/2014/main" id="{1631161D-C958-8AA0-DBB1-175E7A41923D}"/>
              </a:ext>
            </a:extLst>
          </p:cNvPr>
          <p:cNvSpPr>
            <a:spLocks noGrp="1"/>
          </p:cNvSpPr>
          <p:nvPr>
            <p:ph type="dt" sz="half" idx="12"/>
          </p:nvPr>
        </p:nvSpPr>
        <p:spPr/>
        <p:txBody>
          <a:bodyPr/>
          <a:lstStyle/>
          <a:p>
            <a:endParaRPr lang="en-AU"/>
          </a:p>
        </p:txBody>
      </p:sp>
      <p:sp>
        <p:nvSpPr>
          <p:cNvPr id="9" name="Text Placeholder 8">
            <a:extLst>
              <a:ext uri="{FF2B5EF4-FFF2-40B4-BE49-F238E27FC236}">
                <a16:creationId xmlns:a16="http://schemas.microsoft.com/office/drawing/2014/main" id="{13AE7E8F-FF38-6D44-C5BF-9B1BD7078010}"/>
              </a:ext>
            </a:extLst>
          </p:cNvPr>
          <p:cNvSpPr>
            <a:spLocks noGrp="1"/>
          </p:cNvSpPr>
          <p:nvPr>
            <p:ph type="body" sz="quarter" idx="13"/>
          </p:nvPr>
        </p:nvSpPr>
        <p:spPr>
          <a:xfrm>
            <a:off x="488250" y="1736725"/>
            <a:ext cx="8167500" cy="28130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Tree>
    <p:extLst>
      <p:ext uri="{BB962C8B-B14F-4D97-AF65-F5344CB8AC3E}">
        <p14:creationId xmlns:p14="http://schemas.microsoft.com/office/powerpoint/2010/main" val="84634566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16_Custom Layout">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D2E77642-9F6F-6FA8-0E52-5B075A61E71F}"/>
              </a:ext>
            </a:extLst>
          </p:cNvPr>
          <p:cNvSpPr/>
          <p:nvPr userDrawn="1"/>
        </p:nvSpPr>
        <p:spPr>
          <a:xfrm rot="16200000">
            <a:off x="3955551" y="-3955550"/>
            <a:ext cx="1232904" cy="9144000"/>
          </a:xfrm>
          <a:prstGeom prst="rect">
            <a:avLst/>
          </a:prstGeom>
          <a:solidFill>
            <a:srgbClr val="FFC1C1"/>
          </a:solidFill>
          <a:ln w="12700" cap="flat" cmpd="sng" algn="ctr">
            <a:noFill/>
            <a:prstDash val="solid"/>
            <a:miter lim="800000"/>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en-AU" sz="1800" b="0" i="0" u="none" strike="noStrike" kern="0" cap="none" spc="0" normalizeH="0" baseline="0" noProof="0" dirty="0">
              <a:ln>
                <a:noFill/>
              </a:ln>
              <a:solidFill>
                <a:srgbClr val="FFFFFF"/>
              </a:solidFill>
              <a:effectLst/>
              <a:uLnTx/>
              <a:uFillTx/>
              <a:latin typeface="Arial" panose="020B0604020202020204"/>
              <a:ea typeface="+mn-ea"/>
              <a:cs typeface="+mn-cs"/>
            </a:endParaRPr>
          </a:p>
        </p:txBody>
      </p:sp>
      <p:sp>
        <p:nvSpPr>
          <p:cNvPr id="7" name="Rectangle 6">
            <a:extLst>
              <a:ext uri="{FF2B5EF4-FFF2-40B4-BE49-F238E27FC236}">
                <a16:creationId xmlns:a16="http://schemas.microsoft.com/office/drawing/2014/main" id="{B369FA96-AAD9-6BDE-686C-F68438C2E047}"/>
              </a:ext>
            </a:extLst>
          </p:cNvPr>
          <p:cNvSpPr/>
          <p:nvPr userDrawn="1"/>
        </p:nvSpPr>
        <p:spPr>
          <a:xfrm rot="16200000">
            <a:off x="4403877" y="-3170970"/>
            <a:ext cx="336253" cy="9143998"/>
          </a:xfrm>
          <a:prstGeom prst="rect">
            <a:avLst/>
          </a:prstGeom>
          <a:solidFill>
            <a:schemeClr val="accent5">
              <a:lumMod val="20000"/>
              <a:lumOff val="80000"/>
            </a:schemeClr>
          </a:solidFill>
          <a:ln w="12700" cap="flat" cmpd="sng" algn="ctr">
            <a:noFill/>
            <a:prstDash val="solid"/>
            <a:miter lim="800000"/>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en-AU"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8" name="Text Placeholder 8">
            <a:extLst>
              <a:ext uri="{FF2B5EF4-FFF2-40B4-BE49-F238E27FC236}">
                <a16:creationId xmlns:a16="http://schemas.microsoft.com/office/drawing/2014/main" id="{01F07CDE-FD59-E196-3890-8F7C0FCF39A4}"/>
              </a:ext>
            </a:extLst>
          </p:cNvPr>
          <p:cNvSpPr>
            <a:spLocks noGrp="1"/>
          </p:cNvSpPr>
          <p:nvPr>
            <p:ph type="body" sz="quarter" idx="13"/>
          </p:nvPr>
        </p:nvSpPr>
        <p:spPr>
          <a:xfrm>
            <a:off x="488250" y="1736725"/>
            <a:ext cx="8167500" cy="28130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2" name="Title 1">
            <a:extLst>
              <a:ext uri="{FF2B5EF4-FFF2-40B4-BE49-F238E27FC236}">
                <a16:creationId xmlns:a16="http://schemas.microsoft.com/office/drawing/2014/main" id="{2D746511-FA30-0163-2B05-7EBC0AFBA79C}"/>
              </a:ext>
            </a:extLst>
          </p:cNvPr>
          <p:cNvSpPr>
            <a:spLocks noGrp="1"/>
          </p:cNvSpPr>
          <p:nvPr>
            <p:ph type="title"/>
          </p:nvPr>
        </p:nvSpPr>
        <p:spPr/>
        <p:txBody>
          <a:bodyPr/>
          <a:lstStyle/>
          <a:p>
            <a:r>
              <a:rPr lang="en-US"/>
              <a:t>Click to edit Master title style</a:t>
            </a:r>
            <a:endParaRPr lang="en-AU"/>
          </a:p>
        </p:txBody>
      </p:sp>
      <p:sp>
        <p:nvSpPr>
          <p:cNvPr id="3" name="Slide Number Placeholder 2">
            <a:extLst>
              <a:ext uri="{FF2B5EF4-FFF2-40B4-BE49-F238E27FC236}">
                <a16:creationId xmlns:a16="http://schemas.microsoft.com/office/drawing/2014/main" id="{FA45845D-D370-CB2B-2808-6D10FEDD4CDE}"/>
              </a:ext>
            </a:extLst>
          </p:cNvPr>
          <p:cNvSpPr>
            <a:spLocks noGrp="1"/>
          </p:cNvSpPr>
          <p:nvPr>
            <p:ph type="sldNum" sz="quarter" idx="10"/>
          </p:nvPr>
        </p:nvSpPr>
        <p:spPr/>
        <p:txBody>
          <a:bodyPr/>
          <a:lstStyle/>
          <a:p>
            <a:fld id="{E6316B6A-336A-44FF-82DA-A4D1594FA055}" type="slidenum">
              <a:rPr lang="en-AU" smtClean="0"/>
              <a:pPr/>
              <a:t>‹#›</a:t>
            </a:fld>
            <a:endParaRPr lang="en-AU"/>
          </a:p>
        </p:txBody>
      </p:sp>
      <p:sp>
        <p:nvSpPr>
          <p:cNvPr id="4" name="Footer Placeholder 3">
            <a:extLst>
              <a:ext uri="{FF2B5EF4-FFF2-40B4-BE49-F238E27FC236}">
                <a16:creationId xmlns:a16="http://schemas.microsoft.com/office/drawing/2014/main" id="{7C93D2B7-E98F-E9B1-8F8A-5066313AA72E}"/>
              </a:ext>
            </a:extLst>
          </p:cNvPr>
          <p:cNvSpPr>
            <a:spLocks noGrp="1"/>
          </p:cNvSpPr>
          <p:nvPr>
            <p:ph type="ftr" sz="quarter" idx="11"/>
          </p:nvPr>
        </p:nvSpPr>
        <p:spPr/>
        <p:txBody>
          <a:bodyPr/>
          <a:lstStyle/>
          <a:p>
            <a:r>
              <a:rPr lang="en-US"/>
              <a:t>World AMR Awareness Week </a:t>
            </a:r>
            <a:endParaRPr lang="en-AU"/>
          </a:p>
        </p:txBody>
      </p:sp>
      <p:sp>
        <p:nvSpPr>
          <p:cNvPr id="5" name="Date Placeholder 4">
            <a:extLst>
              <a:ext uri="{FF2B5EF4-FFF2-40B4-BE49-F238E27FC236}">
                <a16:creationId xmlns:a16="http://schemas.microsoft.com/office/drawing/2014/main" id="{BE3129CC-6965-5CF5-AC1D-2D47527C7A5A}"/>
              </a:ext>
            </a:extLst>
          </p:cNvPr>
          <p:cNvSpPr>
            <a:spLocks noGrp="1"/>
          </p:cNvSpPr>
          <p:nvPr>
            <p:ph type="dt" sz="half" idx="12"/>
          </p:nvPr>
        </p:nvSpPr>
        <p:spPr/>
        <p:txBody>
          <a:bodyPr/>
          <a:lstStyle/>
          <a:p>
            <a:endParaRPr lang="en-AU"/>
          </a:p>
        </p:txBody>
      </p:sp>
    </p:spTree>
    <p:extLst>
      <p:ext uri="{BB962C8B-B14F-4D97-AF65-F5344CB8AC3E}">
        <p14:creationId xmlns:p14="http://schemas.microsoft.com/office/powerpoint/2010/main" val="381510517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10_Custom Layout">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6C0605B5-2FEC-C189-8E44-463B1177456C}"/>
              </a:ext>
            </a:extLst>
          </p:cNvPr>
          <p:cNvSpPr/>
          <p:nvPr userDrawn="1"/>
        </p:nvSpPr>
        <p:spPr>
          <a:xfrm rot="16200000">
            <a:off x="3955551" y="-3955550"/>
            <a:ext cx="1232904" cy="9144000"/>
          </a:xfrm>
          <a:prstGeom prst="rect">
            <a:avLst/>
          </a:prstGeom>
          <a:solidFill>
            <a:srgbClr val="6ECCDF">
              <a:lumMod val="60000"/>
              <a:lumOff val="40000"/>
            </a:srgbClr>
          </a:solidFill>
          <a:ln w="12700" cap="flat" cmpd="sng" algn="ctr">
            <a:noFill/>
            <a:prstDash val="solid"/>
            <a:miter lim="800000"/>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en-AU" sz="1800" b="0" i="0" u="none" strike="noStrike" kern="0" cap="none" spc="0" normalizeH="0" baseline="0" noProof="0" dirty="0">
              <a:ln>
                <a:noFill/>
              </a:ln>
              <a:solidFill>
                <a:srgbClr val="FFFFFF"/>
              </a:solidFill>
              <a:effectLst/>
              <a:uLnTx/>
              <a:uFillTx/>
              <a:latin typeface="Arial" panose="020B0604020202020204"/>
              <a:ea typeface="+mn-ea"/>
              <a:cs typeface="+mn-cs"/>
            </a:endParaRPr>
          </a:p>
        </p:txBody>
      </p:sp>
      <p:sp>
        <p:nvSpPr>
          <p:cNvPr id="7" name="Rectangle 6">
            <a:extLst>
              <a:ext uri="{FF2B5EF4-FFF2-40B4-BE49-F238E27FC236}">
                <a16:creationId xmlns:a16="http://schemas.microsoft.com/office/drawing/2014/main" id="{86E242D4-238E-A002-A0DC-D2913A834FBB}"/>
              </a:ext>
            </a:extLst>
          </p:cNvPr>
          <p:cNvSpPr/>
          <p:nvPr userDrawn="1"/>
        </p:nvSpPr>
        <p:spPr>
          <a:xfrm rot="16200000">
            <a:off x="4403877" y="-3170970"/>
            <a:ext cx="336253" cy="9143998"/>
          </a:xfrm>
          <a:prstGeom prst="rect">
            <a:avLst/>
          </a:prstGeom>
          <a:solidFill>
            <a:srgbClr val="6ECCDF">
              <a:lumMod val="20000"/>
              <a:lumOff val="80000"/>
            </a:srgbClr>
          </a:solidFill>
          <a:ln w="12700" cap="flat" cmpd="sng" algn="ctr">
            <a:noFill/>
            <a:prstDash val="solid"/>
            <a:miter lim="800000"/>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en-AU"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8" name="Text Placeholder 8">
            <a:extLst>
              <a:ext uri="{FF2B5EF4-FFF2-40B4-BE49-F238E27FC236}">
                <a16:creationId xmlns:a16="http://schemas.microsoft.com/office/drawing/2014/main" id="{C6559E6B-4DAB-707C-23A1-6199671FD670}"/>
              </a:ext>
            </a:extLst>
          </p:cNvPr>
          <p:cNvSpPr>
            <a:spLocks noGrp="1"/>
          </p:cNvSpPr>
          <p:nvPr>
            <p:ph type="body" sz="quarter" idx="13"/>
          </p:nvPr>
        </p:nvSpPr>
        <p:spPr>
          <a:xfrm>
            <a:off x="488250" y="1736725"/>
            <a:ext cx="8167500" cy="28130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2" name="Title 1">
            <a:extLst>
              <a:ext uri="{FF2B5EF4-FFF2-40B4-BE49-F238E27FC236}">
                <a16:creationId xmlns:a16="http://schemas.microsoft.com/office/drawing/2014/main" id="{58D0737A-DCAD-DEDF-0DA1-5BEFC26D03E0}"/>
              </a:ext>
            </a:extLst>
          </p:cNvPr>
          <p:cNvSpPr>
            <a:spLocks noGrp="1"/>
          </p:cNvSpPr>
          <p:nvPr>
            <p:ph type="title"/>
          </p:nvPr>
        </p:nvSpPr>
        <p:spPr/>
        <p:txBody>
          <a:bodyPr/>
          <a:lstStyle/>
          <a:p>
            <a:r>
              <a:rPr lang="en-US"/>
              <a:t>Click to edit Master title style</a:t>
            </a:r>
            <a:endParaRPr lang="en-AU"/>
          </a:p>
        </p:txBody>
      </p:sp>
      <p:sp>
        <p:nvSpPr>
          <p:cNvPr id="3" name="Slide Number Placeholder 2">
            <a:extLst>
              <a:ext uri="{FF2B5EF4-FFF2-40B4-BE49-F238E27FC236}">
                <a16:creationId xmlns:a16="http://schemas.microsoft.com/office/drawing/2014/main" id="{4725D9A7-13EE-591B-9813-6BBDD6D326C2}"/>
              </a:ext>
            </a:extLst>
          </p:cNvPr>
          <p:cNvSpPr>
            <a:spLocks noGrp="1"/>
          </p:cNvSpPr>
          <p:nvPr>
            <p:ph type="sldNum" sz="quarter" idx="10"/>
          </p:nvPr>
        </p:nvSpPr>
        <p:spPr/>
        <p:txBody>
          <a:bodyPr/>
          <a:lstStyle/>
          <a:p>
            <a:fld id="{E6316B6A-336A-44FF-82DA-A4D1594FA055}" type="slidenum">
              <a:rPr lang="en-AU" smtClean="0"/>
              <a:pPr/>
              <a:t>‹#›</a:t>
            </a:fld>
            <a:endParaRPr lang="en-AU"/>
          </a:p>
        </p:txBody>
      </p:sp>
      <p:sp>
        <p:nvSpPr>
          <p:cNvPr id="4" name="Footer Placeholder 3">
            <a:extLst>
              <a:ext uri="{FF2B5EF4-FFF2-40B4-BE49-F238E27FC236}">
                <a16:creationId xmlns:a16="http://schemas.microsoft.com/office/drawing/2014/main" id="{DDDBD9B0-16D3-7A27-22A9-9D728182E61E}"/>
              </a:ext>
            </a:extLst>
          </p:cNvPr>
          <p:cNvSpPr>
            <a:spLocks noGrp="1"/>
          </p:cNvSpPr>
          <p:nvPr>
            <p:ph type="ftr" sz="quarter" idx="11"/>
          </p:nvPr>
        </p:nvSpPr>
        <p:spPr/>
        <p:txBody>
          <a:bodyPr/>
          <a:lstStyle/>
          <a:p>
            <a:r>
              <a:rPr lang="en-US"/>
              <a:t>World AMR Awareness Week </a:t>
            </a:r>
            <a:endParaRPr lang="en-AU"/>
          </a:p>
        </p:txBody>
      </p:sp>
      <p:sp>
        <p:nvSpPr>
          <p:cNvPr id="5" name="Date Placeholder 4">
            <a:extLst>
              <a:ext uri="{FF2B5EF4-FFF2-40B4-BE49-F238E27FC236}">
                <a16:creationId xmlns:a16="http://schemas.microsoft.com/office/drawing/2014/main" id="{162CA858-33A9-636F-A141-A9831647326A}"/>
              </a:ext>
            </a:extLst>
          </p:cNvPr>
          <p:cNvSpPr>
            <a:spLocks noGrp="1"/>
          </p:cNvSpPr>
          <p:nvPr>
            <p:ph type="dt" sz="half" idx="12"/>
          </p:nvPr>
        </p:nvSpPr>
        <p:spPr/>
        <p:txBody>
          <a:bodyPr/>
          <a:lstStyle/>
          <a:p>
            <a:endParaRPr lang="en-AU"/>
          </a:p>
        </p:txBody>
      </p:sp>
    </p:spTree>
    <p:extLst>
      <p:ext uri="{BB962C8B-B14F-4D97-AF65-F5344CB8AC3E}">
        <p14:creationId xmlns:p14="http://schemas.microsoft.com/office/powerpoint/2010/main" val="194251761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15_Custom Layout">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7AED3DFC-CD35-83A6-9B3A-DD9238EBECBF}"/>
              </a:ext>
            </a:extLst>
          </p:cNvPr>
          <p:cNvSpPr/>
          <p:nvPr userDrawn="1"/>
        </p:nvSpPr>
        <p:spPr>
          <a:xfrm rot="16200000">
            <a:off x="3955551" y="-3955550"/>
            <a:ext cx="1232904" cy="9144000"/>
          </a:xfrm>
          <a:prstGeom prst="rect">
            <a:avLst/>
          </a:prstGeom>
          <a:solidFill>
            <a:srgbClr val="FFC6A0"/>
          </a:solidFill>
          <a:ln w="12700" cap="flat" cmpd="sng" algn="ctr">
            <a:noFill/>
            <a:prstDash val="solid"/>
            <a:miter lim="800000"/>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en-AU" sz="1800" b="0" i="0" u="none" strike="noStrike" kern="0" cap="none" spc="0" normalizeH="0" baseline="0" noProof="0" dirty="0">
              <a:ln>
                <a:noFill/>
              </a:ln>
              <a:solidFill>
                <a:srgbClr val="FFFFFF"/>
              </a:solidFill>
              <a:effectLst/>
              <a:uLnTx/>
              <a:uFillTx/>
              <a:latin typeface="Arial" panose="020B0604020202020204"/>
              <a:ea typeface="+mn-ea"/>
              <a:cs typeface="+mn-cs"/>
            </a:endParaRPr>
          </a:p>
        </p:txBody>
      </p:sp>
      <p:sp>
        <p:nvSpPr>
          <p:cNvPr id="7" name="Rectangle 6">
            <a:extLst>
              <a:ext uri="{FF2B5EF4-FFF2-40B4-BE49-F238E27FC236}">
                <a16:creationId xmlns:a16="http://schemas.microsoft.com/office/drawing/2014/main" id="{9B6E35D9-0856-BDDC-D239-28D67BCDF502}"/>
              </a:ext>
            </a:extLst>
          </p:cNvPr>
          <p:cNvSpPr/>
          <p:nvPr userDrawn="1"/>
        </p:nvSpPr>
        <p:spPr>
          <a:xfrm rot="16200000">
            <a:off x="4403877" y="-3170970"/>
            <a:ext cx="336253" cy="9143998"/>
          </a:xfrm>
          <a:prstGeom prst="rect">
            <a:avLst/>
          </a:prstGeom>
          <a:solidFill>
            <a:srgbClr val="FFF1E7"/>
          </a:solidFill>
          <a:ln w="12700" cap="flat" cmpd="sng" algn="ctr">
            <a:noFill/>
            <a:prstDash val="solid"/>
            <a:miter lim="800000"/>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en-AU"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8" name="Text Placeholder 8">
            <a:extLst>
              <a:ext uri="{FF2B5EF4-FFF2-40B4-BE49-F238E27FC236}">
                <a16:creationId xmlns:a16="http://schemas.microsoft.com/office/drawing/2014/main" id="{D0723D04-2250-F20C-6763-04E2DE43EA36}"/>
              </a:ext>
            </a:extLst>
          </p:cNvPr>
          <p:cNvSpPr>
            <a:spLocks noGrp="1"/>
          </p:cNvSpPr>
          <p:nvPr>
            <p:ph type="body" sz="quarter" idx="13"/>
          </p:nvPr>
        </p:nvSpPr>
        <p:spPr>
          <a:xfrm>
            <a:off x="488250" y="1736725"/>
            <a:ext cx="8167500" cy="28130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2" name="Title 1">
            <a:extLst>
              <a:ext uri="{FF2B5EF4-FFF2-40B4-BE49-F238E27FC236}">
                <a16:creationId xmlns:a16="http://schemas.microsoft.com/office/drawing/2014/main" id="{58D0737A-DCAD-DEDF-0DA1-5BEFC26D03E0}"/>
              </a:ext>
            </a:extLst>
          </p:cNvPr>
          <p:cNvSpPr>
            <a:spLocks noGrp="1"/>
          </p:cNvSpPr>
          <p:nvPr>
            <p:ph type="title"/>
          </p:nvPr>
        </p:nvSpPr>
        <p:spPr/>
        <p:txBody>
          <a:bodyPr/>
          <a:lstStyle/>
          <a:p>
            <a:r>
              <a:rPr lang="en-US"/>
              <a:t>Click to edit Master title style</a:t>
            </a:r>
            <a:endParaRPr lang="en-AU"/>
          </a:p>
        </p:txBody>
      </p:sp>
      <p:sp>
        <p:nvSpPr>
          <p:cNvPr id="3" name="Slide Number Placeholder 2">
            <a:extLst>
              <a:ext uri="{FF2B5EF4-FFF2-40B4-BE49-F238E27FC236}">
                <a16:creationId xmlns:a16="http://schemas.microsoft.com/office/drawing/2014/main" id="{4725D9A7-13EE-591B-9813-6BBDD6D326C2}"/>
              </a:ext>
            </a:extLst>
          </p:cNvPr>
          <p:cNvSpPr>
            <a:spLocks noGrp="1"/>
          </p:cNvSpPr>
          <p:nvPr>
            <p:ph type="sldNum" sz="quarter" idx="10"/>
          </p:nvPr>
        </p:nvSpPr>
        <p:spPr/>
        <p:txBody>
          <a:bodyPr/>
          <a:lstStyle/>
          <a:p>
            <a:fld id="{E6316B6A-336A-44FF-82DA-A4D1594FA055}" type="slidenum">
              <a:rPr lang="en-AU" smtClean="0"/>
              <a:pPr/>
              <a:t>‹#›</a:t>
            </a:fld>
            <a:endParaRPr lang="en-AU"/>
          </a:p>
        </p:txBody>
      </p:sp>
      <p:sp>
        <p:nvSpPr>
          <p:cNvPr id="4" name="Footer Placeholder 3">
            <a:extLst>
              <a:ext uri="{FF2B5EF4-FFF2-40B4-BE49-F238E27FC236}">
                <a16:creationId xmlns:a16="http://schemas.microsoft.com/office/drawing/2014/main" id="{DDDBD9B0-16D3-7A27-22A9-9D728182E61E}"/>
              </a:ext>
            </a:extLst>
          </p:cNvPr>
          <p:cNvSpPr>
            <a:spLocks noGrp="1"/>
          </p:cNvSpPr>
          <p:nvPr>
            <p:ph type="ftr" sz="quarter" idx="11"/>
          </p:nvPr>
        </p:nvSpPr>
        <p:spPr/>
        <p:txBody>
          <a:bodyPr/>
          <a:lstStyle/>
          <a:p>
            <a:r>
              <a:rPr lang="en-US"/>
              <a:t>World AMR Awareness Week </a:t>
            </a:r>
            <a:endParaRPr lang="en-AU"/>
          </a:p>
        </p:txBody>
      </p:sp>
      <p:sp>
        <p:nvSpPr>
          <p:cNvPr id="5" name="Date Placeholder 4">
            <a:extLst>
              <a:ext uri="{FF2B5EF4-FFF2-40B4-BE49-F238E27FC236}">
                <a16:creationId xmlns:a16="http://schemas.microsoft.com/office/drawing/2014/main" id="{162CA858-33A9-636F-A141-A9831647326A}"/>
              </a:ext>
            </a:extLst>
          </p:cNvPr>
          <p:cNvSpPr>
            <a:spLocks noGrp="1"/>
          </p:cNvSpPr>
          <p:nvPr>
            <p:ph type="dt" sz="half" idx="12"/>
          </p:nvPr>
        </p:nvSpPr>
        <p:spPr/>
        <p:txBody>
          <a:bodyPr/>
          <a:lstStyle/>
          <a:p>
            <a:endParaRPr lang="en-AU"/>
          </a:p>
        </p:txBody>
      </p:sp>
    </p:spTree>
    <p:extLst>
      <p:ext uri="{BB962C8B-B14F-4D97-AF65-F5344CB8AC3E}">
        <p14:creationId xmlns:p14="http://schemas.microsoft.com/office/powerpoint/2010/main" val="313605118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12_Custom Layout">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58B7C6EB-5839-DC03-939C-3C60F495607B}"/>
              </a:ext>
            </a:extLst>
          </p:cNvPr>
          <p:cNvSpPr/>
          <p:nvPr userDrawn="1"/>
        </p:nvSpPr>
        <p:spPr>
          <a:xfrm rot="16200000">
            <a:off x="3955551" y="-3955550"/>
            <a:ext cx="1232904" cy="9144000"/>
          </a:xfrm>
          <a:prstGeom prst="rect">
            <a:avLst/>
          </a:prstGeom>
          <a:solidFill>
            <a:srgbClr val="D1F2AC"/>
          </a:solidFill>
          <a:ln w="12700" cap="flat" cmpd="sng" algn="ctr">
            <a:noFill/>
            <a:prstDash val="solid"/>
            <a:miter lim="800000"/>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en-AU" sz="1800" b="0" i="0" u="none" strike="noStrike" kern="0" cap="none" spc="0" normalizeH="0" baseline="0" noProof="0" dirty="0">
              <a:ln>
                <a:noFill/>
              </a:ln>
              <a:solidFill>
                <a:srgbClr val="FFFFFF"/>
              </a:solidFill>
              <a:effectLst/>
              <a:uLnTx/>
              <a:uFillTx/>
              <a:latin typeface="Arial" panose="020B0604020202020204"/>
              <a:ea typeface="+mn-ea"/>
              <a:cs typeface="+mn-cs"/>
            </a:endParaRPr>
          </a:p>
        </p:txBody>
      </p:sp>
      <p:sp>
        <p:nvSpPr>
          <p:cNvPr id="7" name="Rectangle 6">
            <a:extLst>
              <a:ext uri="{FF2B5EF4-FFF2-40B4-BE49-F238E27FC236}">
                <a16:creationId xmlns:a16="http://schemas.microsoft.com/office/drawing/2014/main" id="{29C1DC13-31B5-D604-1CA9-23E56A5D077E}"/>
              </a:ext>
            </a:extLst>
          </p:cNvPr>
          <p:cNvSpPr/>
          <p:nvPr userDrawn="1"/>
        </p:nvSpPr>
        <p:spPr>
          <a:xfrm rot="16200000">
            <a:off x="4403877" y="-3170970"/>
            <a:ext cx="336253" cy="9143998"/>
          </a:xfrm>
          <a:prstGeom prst="rect">
            <a:avLst/>
          </a:prstGeom>
          <a:solidFill>
            <a:srgbClr val="F4FCEA"/>
          </a:solidFill>
          <a:ln w="12700" cap="flat" cmpd="sng" algn="ctr">
            <a:noFill/>
            <a:prstDash val="solid"/>
            <a:miter lim="800000"/>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en-AU"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8" name="Text Placeholder 8">
            <a:extLst>
              <a:ext uri="{FF2B5EF4-FFF2-40B4-BE49-F238E27FC236}">
                <a16:creationId xmlns:a16="http://schemas.microsoft.com/office/drawing/2014/main" id="{1B0B5E78-C3B8-1EBE-302B-FB11D4C3E352}"/>
              </a:ext>
            </a:extLst>
          </p:cNvPr>
          <p:cNvSpPr>
            <a:spLocks noGrp="1"/>
          </p:cNvSpPr>
          <p:nvPr>
            <p:ph type="body" sz="quarter" idx="13"/>
          </p:nvPr>
        </p:nvSpPr>
        <p:spPr>
          <a:xfrm>
            <a:off x="488250" y="1736725"/>
            <a:ext cx="8167500" cy="28130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2" name="Title 1">
            <a:extLst>
              <a:ext uri="{FF2B5EF4-FFF2-40B4-BE49-F238E27FC236}">
                <a16:creationId xmlns:a16="http://schemas.microsoft.com/office/drawing/2014/main" id="{7D79EF0A-FBFD-3B85-ADEB-8090DCE0F6F3}"/>
              </a:ext>
            </a:extLst>
          </p:cNvPr>
          <p:cNvSpPr>
            <a:spLocks noGrp="1"/>
          </p:cNvSpPr>
          <p:nvPr>
            <p:ph type="title"/>
          </p:nvPr>
        </p:nvSpPr>
        <p:spPr/>
        <p:txBody>
          <a:bodyPr/>
          <a:lstStyle/>
          <a:p>
            <a:r>
              <a:rPr lang="en-US"/>
              <a:t>Click to edit Master title style</a:t>
            </a:r>
            <a:endParaRPr lang="en-AU"/>
          </a:p>
        </p:txBody>
      </p:sp>
      <p:sp>
        <p:nvSpPr>
          <p:cNvPr id="3" name="Slide Number Placeholder 2">
            <a:extLst>
              <a:ext uri="{FF2B5EF4-FFF2-40B4-BE49-F238E27FC236}">
                <a16:creationId xmlns:a16="http://schemas.microsoft.com/office/drawing/2014/main" id="{F7B656C9-D586-ECD9-6466-DB461712D9E2}"/>
              </a:ext>
            </a:extLst>
          </p:cNvPr>
          <p:cNvSpPr>
            <a:spLocks noGrp="1"/>
          </p:cNvSpPr>
          <p:nvPr>
            <p:ph type="sldNum" sz="quarter" idx="10"/>
          </p:nvPr>
        </p:nvSpPr>
        <p:spPr/>
        <p:txBody>
          <a:bodyPr/>
          <a:lstStyle/>
          <a:p>
            <a:fld id="{E6316B6A-336A-44FF-82DA-A4D1594FA055}" type="slidenum">
              <a:rPr lang="en-AU" smtClean="0"/>
              <a:pPr/>
              <a:t>‹#›</a:t>
            </a:fld>
            <a:endParaRPr lang="en-AU"/>
          </a:p>
        </p:txBody>
      </p:sp>
      <p:sp>
        <p:nvSpPr>
          <p:cNvPr id="4" name="Footer Placeholder 3">
            <a:extLst>
              <a:ext uri="{FF2B5EF4-FFF2-40B4-BE49-F238E27FC236}">
                <a16:creationId xmlns:a16="http://schemas.microsoft.com/office/drawing/2014/main" id="{FD0B1072-2EB4-AF2B-0699-07A727670738}"/>
              </a:ext>
            </a:extLst>
          </p:cNvPr>
          <p:cNvSpPr>
            <a:spLocks noGrp="1"/>
          </p:cNvSpPr>
          <p:nvPr>
            <p:ph type="ftr" sz="quarter" idx="11"/>
          </p:nvPr>
        </p:nvSpPr>
        <p:spPr/>
        <p:txBody>
          <a:bodyPr/>
          <a:lstStyle/>
          <a:p>
            <a:r>
              <a:rPr lang="en-US"/>
              <a:t>World AMR Awareness Week </a:t>
            </a:r>
            <a:endParaRPr lang="en-AU"/>
          </a:p>
        </p:txBody>
      </p:sp>
      <p:sp>
        <p:nvSpPr>
          <p:cNvPr id="5" name="Date Placeholder 4">
            <a:extLst>
              <a:ext uri="{FF2B5EF4-FFF2-40B4-BE49-F238E27FC236}">
                <a16:creationId xmlns:a16="http://schemas.microsoft.com/office/drawing/2014/main" id="{FE84843F-C21F-B088-89C6-8C12FA8B5A40}"/>
              </a:ext>
            </a:extLst>
          </p:cNvPr>
          <p:cNvSpPr>
            <a:spLocks noGrp="1"/>
          </p:cNvSpPr>
          <p:nvPr>
            <p:ph type="dt" sz="half" idx="12"/>
          </p:nvPr>
        </p:nvSpPr>
        <p:spPr/>
        <p:txBody>
          <a:bodyPr/>
          <a:lstStyle/>
          <a:p>
            <a:endParaRPr lang="en-AU"/>
          </a:p>
        </p:txBody>
      </p:sp>
    </p:spTree>
    <p:extLst>
      <p:ext uri="{BB962C8B-B14F-4D97-AF65-F5344CB8AC3E}">
        <p14:creationId xmlns:p14="http://schemas.microsoft.com/office/powerpoint/2010/main" val="427569601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13_Custom Layout">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0C125AF-C4A9-283B-A93F-8E945F3D1807}"/>
              </a:ext>
            </a:extLst>
          </p:cNvPr>
          <p:cNvSpPr/>
          <p:nvPr userDrawn="1"/>
        </p:nvSpPr>
        <p:spPr>
          <a:xfrm rot="16200000">
            <a:off x="3955551" y="-3955550"/>
            <a:ext cx="1232904" cy="9144000"/>
          </a:xfrm>
          <a:prstGeom prst="rect">
            <a:avLst/>
          </a:prstGeom>
          <a:solidFill>
            <a:srgbClr val="B2E6DE"/>
          </a:solidFill>
          <a:ln w="12700" cap="flat" cmpd="sng" algn="ctr">
            <a:noFill/>
            <a:prstDash val="solid"/>
            <a:miter lim="800000"/>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en-AU" sz="1800" b="0" i="0" u="none" strike="noStrike" kern="0" cap="none" spc="0" normalizeH="0" baseline="0" noProof="0" dirty="0">
              <a:ln>
                <a:noFill/>
              </a:ln>
              <a:solidFill>
                <a:srgbClr val="FFFFFF"/>
              </a:solidFill>
              <a:effectLst/>
              <a:uLnTx/>
              <a:uFillTx/>
              <a:latin typeface="Arial" panose="020B0604020202020204"/>
              <a:ea typeface="+mn-ea"/>
              <a:cs typeface="+mn-cs"/>
            </a:endParaRPr>
          </a:p>
        </p:txBody>
      </p:sp>
      <p:sp>
        <p:nvSpPr>
          <p:cNvPr id="7" name="Rectangle 6">
            <a:extLst>
              <a:ext uri="{FF2B5EF4-FFF2-40B4-BE49-F238E27FC236}">
                <a16:creationId xmlns:a16="http://schemas.microsoft.com/office/drawing/2014/main" id="{AA95121F-D647-F1AD-8DD7-5ABD526F7D33}"/>
              </a:ext>
            </a:extLst>
          </p:cNvPr>
          <p:cNvSpPr/>
          <p:nvPr userDrawn="1"/>
        </p:nvSpPr>
        <p:spPr>
          <a:xfrm rot="16200000">
            <a:off x="4403877" y="-3170970"/>
            <a:ext cx="336253" cy="9143998"/>
          </a:xfrm>
          <a:prstGeom prst="rect">
            <a:avLst/>
          </a:prstGeom>
          <a:solidFill>
            <a:srgbClr val="ECF9F7"/>
          </a:solidFill>
          <a:ln w="12700" cap="flat" cmpd="sng" algn="ctr">
            <a:noFill/>
            <a:prstDash val="solid"/>
            <a:miter lim="800000"/>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en-AU"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8" name="Text Placeholder 8">
            <a:extLst>
              <a:ext uri="{FF2B5EF4-FFF2-40B4-BE49-F238E27FC236}">
                <a16:creationId xmlns:a16="http://schemas.microsoft.com/office/drawing/2014/main" id="{366C59DF-6C93-5873-9214-ECE4CBE5BB1A}"/>
              </a:ext>
            </a:extLst>
          </p:cNvPr>
          <p:cNvSpPr>
            <a:spLocks noGrp="1"/>
          </p:cNvSpPr>
          <p:nvPr>
            <p:ph type="body" sz="quarter" idx="13"/>
          </p:nvPr>
        </p:nvSpPr>
        <p:spPr>
          <a:xfrm>
            <a:off x="488250" y="1736725"/>
            <a:ext cx="8167500" cy="28130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2" name="Title 1">
            <a:extLst>
              <a:ext uri="{FF2B5EF4-FFF2-40B4-BE49-F238E27FC236}">
                <a16:creationId xmlns:a16="http://schemas.microsoft.com/office/drawing/2014/main" id="{75283CB6-1A02-9C73-D735-BB5AD92B1CEB}"/>
              </a:ext>
            </a:extLst>
          </p:cNvPr>
          <p:cNvSpPr>
            <a:spLocks noGrp="1"/>
          </p:cNvSpPr>
          <p:nvPr>
            <p:ph type="title"/>
          </p:nvPr>
        </p:nvSpPr>
        <p:spPr/>
        <p:txBody>
          <a:bodyPr/>
          <a:lstStyle/>
          <a:p>
            <a:r>
              <a:rPr lang="en-US"/>
              <a:t>Click to edit Master title style</a:t>
            </a:r>
            <a:endParaRPr lang="en-AU"/>
          </a:p>
        </p:txBody>
      </p:sp>
      <p:sp>
        <p:nvSpPr>
          <p:cNvPr id="3" name="Slide Number Placeholder 2">
            <a:extLst>
              <a:ext uri="{FF2B5EF4-FFF2-40B4-BE49-F238E27FC236}">
                <a16:creationId xmlns:a16="http://schemas.microsoft.com/office/drawing/2014/main" id="{A8C6477B-18BE-3004-9843-3207A39A37D5}"/>
              </a:ext>
            </a:extLst>
          </p:cNvPr>
          <p:cNvSpPr>
            <a:spLocks noGrp="1"/>
          </p:cNvSpPr>
          <p:nvPr>
            <p:ph type="sldNum" sz="quarter" idx="10"/>
          </p:nvPr>
        </p:nvSpPr>
        <p:spPr/>
        <p:txBody>
          <a:bodyPr/>
          <a:lstStyle/>
          <a:p>
            <a:fld id="{E6316B6A-336A-44FF-82DA-A4D1594FA055}" type="slidenum">
              <a:rPr lang="en-AU" smtClean="0"/>
              <a:pPr/>
              <a:t>‹#›</a:t>
            </a:fld>
            <a:endParaRPr lang="en-AU"/>
          </a:p>
        </p:txBody>
      </p:sp>
      <p:sp>
        <p:nvSpPr>
          <p:cNvPr id="4" name="Footer Placeholder 3">
            <a:extLst>
              <a:ext uri="{FF2B5EF4-FFF2-40B4-BE49-F238E27FC236}">
                <a16:creationId xmlns:a16="http://schemas.microsoft.com/office/drawing/2014/main" id="{1536E228-A2FB-201D-FEB2-C689CA59C34A}"/>
              </a:ext>
            </a:extLst>
          </p:cNvPr>
          <p:cNvSpPr>
            <a:spLocks noGrp="1"/>
          </p:cNvSpPr>
          <p:nvPr>
            <p:ph type="ftr" sz="quarter" idx="11"/>
          </p:nvPr>
        </p:nvSpPr>
        <p:spPr/>
        <p:txBody>
          <a:bodyPr/>
          <a:lstStyle/>
          <a:p>
            <a:r>
              <a:rPr lang="en-US"/>
              <a:t>World AMR Awareness Week </a:t>
            </a:r>
            <a:endParaRPr lang="en-AU"/>
          </a:p>
        </p:txBody>
      </p:sp>
      <p:sp>
        <p:nvSpPr>
          <p:cNvPr id="5" name="Date Placeholder 4">
            <a:extLst>
              <a:ext uri="{FF2B5EF4-FFF2-40B4-BE49-F238E27FC236}">
                <a16:creationId xmlns:a16="http://schemas.microsoft.com/office/drawing/2014/main" id="{1B8922B6-C909-A8A1-003D-3FA65068337F}"/>
              </a:ext>
            </a:extLst>
          </p:cNvPr>
          <p:cNvSpPr>
            <a:spLocks noGrp="1"/>
          </p:cNvSpPr>
          <p:nvPr>
            <p:ph type="dt" sz="half" idx="12"/>
          </p:nvPr>
        </p:nvSpPr>
        <p:spPr/>
        <p:txBody>
          <a:bodyPr/>
          <a:lstStyle/>
          <a:p>
            <a:endParaRPr lang="en-AU"/>
          </a:p>
        </p:txBody>
      </p:sp>
    </p:spTree>
    <p:extLst>
      <p:ext uri="{BB962C8B-B14F-4D97-AF65-F5344CB8AC3E}">
        <p14:creationId xmlns:p14="http://schemas.microsoft.com/office/powerpoint/2010/main" val="352313222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14_Custom Layout">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55188F73-AF87-2A0B-83AC-92C802413BE4}"/>
              </a:ext>
            </a:extLst>
          </p:cNvPr>
          <p:cNvSpPr/>
          <p:nvPr userDrawn="1"/>
        </p:nvSpPr>
        <p:spPr>
          <a:xfrm rot="16200000">
            <a:off x="3955551" y="-3955550"/>
            <a:ext cx="1232904" cy="9144000"/>
          </a:xfrm>
          <a:prstGeom prst="rect">
            <a:avLst/>
          </a:prstGeom>
          <a:solidFill>
            <a:srgbClr val="BDD8F9"/>
          </a:solidFill>
          <a:ln w="12700" cap="flat" cmpd="sng" algn="ctr">
            <a:noFill/>
            <a:prstDash val="solid"/>
            <a:miter lim="800000"/>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en-AU" sz="1800" b="0" i="0" u="none" strike="noStrike" kern="0" cap="none" spc="0" normalizeH="0" baseline="0" noProof="0" dirty="0">
              <a:ln>
                <a:noFill/>
              </a:ln>
              <a:solidFill>
                <a:srgbClr val="FFFFFF"/>
              </a:solidFill>
              <a:effectLst/>
              <a:uLnTx/>
              <a:uFillTx/>
              <a:latin typeface="Arial" panose="020B0604020202020204"/>
              <a:ea typeface="+mn-ea"/>
              <a:cs typeface="+mn-cs"/>
            </a:endParaRPr>
          </a:p>
        </p:txBody>
      </p:sp>
      <p:sp>
        <p:nvSpPr>
          <p:cNvPr id="7" name="Rectangle 6">
            <a:extLst>
              <a:ext uri="{FF2B5EF4-FFF2-40B4-BE49-F238E27FC236}">
                <a16:creationId xmlns:a16="http://schemas.microsoft.com/office/drawing/2014/main" id="{63D1535C-9F8D-691B-DE4B-4F4AEB6D8B35}"/>
              </a:ext>
            </a:extLst>
          </p:cNvPr>
          <p:cNvSpPr/>
          <p:nvPr userDrawn="1"/>
        </p:nvSpPr>
        <p:spPr>
          <a:xfrm rot="16200000">
            <a:off x="4403877" y="-3170970"/>
            <a:ext cx="336253" cy="9143998"/>
          </a:xfrm>
          <a:prstGeom prst="rect">
            <a:avLst/>
          </a:prstGeom>
          <a:solidFill>
            <a:srgbClr val="EEF5FD"/>
          </a:solidFill>
          <a:ln w="12700" cap="flat" cmpd="sng" algn="ctr">
            <a:noFill/>
            <a:prstDash val="solid"/>
            <a:miter lim="800000"/>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en-AU"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8" name="Text Placeholder 8">
            <a:extLst>
              <a:ext uri="{FF2B5EF4-FFF2-40B4-BE49-F238E27FC236}">
                <a16:creationId xmlns:a16="http://schemas.microsoft.com/office/drawing/2014/main" id="{6618D614-5A66-E45A-AC3B-C1C1EB1FE710}"/>
              </a:ext>
            </a:extLst>
          </p:cNvPr>
          <p:cNvSpPr>
            <a:spLocks noGrp="1"/>
          </p:cNvSpPr>
          <p:nvPr>
            <p:ph type="body" sz="quarter" idx="13"/>
          </p:nvPr>
        </p:nvSpPr>
        <p:spPr>
          <a:xfrm>
            <a:off x="488250" y="1736725"/>
            <a:ext cx="8167500" cy="28130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2" name="Title 1">
            <a:extLst>
              <a:ext uri="{FF2B5EF4-FFF2-40B4-BE49-F238E27FC236}">
                <a16:creationId xmlns:a16="http://schemas.microsoft.com/office/drawing/2014/main" id="{6C41242A-8C9F-5683-C8F5-E5FAAB2CA9BC}"/>
              </a:ext>
            </a:extLst>
          </p:cNvPr>
          <p:cNvSpPr>
            <a:spLocks noGrp="1"/>
          </p:cNvSpPr>
          <p:nvPr>
            <p:ph type="title"/>
          </p:nvPr>
        </p:nvSpPr>
        <p:spPr/>
        <p:txBody>
          <a:bodyPr/>
          <a:lstStyle/>
          <a:p>
            <a:r>
              <a:rPr lang="en-US"/>
              <a:t>Click to edit Master title style</a:t>
            </a:r>
            <a:endParaRPr lang="en-AU"/>
          </a:p>
        </p:txBody>
      </p:sp>
      <p:sp>
        <p:nvSpPr>
          <p:cNvPr id="3" name="Slide Number Placeholder 2">
            <a:extLst>
              <a:ext uri="{FF2B5EF4-FFF2-40B4-BE49-F238E27FC236}">
                <a16:creationId xmlns:a16="http://schemas.microsoft.com/office/drawing/2014/main" id="{82AC249C-1C3E-9038-AA0C-A9F88B9DE3AC}"/>
              </a:ext>
            </a:extLst>
          </p:cNvPr>
          <p:cNvSpPr>
            <a:spLocks noGrp="1"/>
          </p:cNvSpPr>
          <p:nvPr>
            <p:ph type="sldNum" sz="quarter" idx="10"/>
          </p:nvPr>
        </p:nvSpPr>
        <p:spPr/>
        <p:txBody>
          <a:bodyPr/>
          <a:lstStyle/>
          <a:p>
            <a:fld id="{E6316B6A-336A-44FF-82DA-A4D1594FA055}" type="slidenum">
              <a:rPr lang="en-AU" smtClean="0"/>
              <a:pPr/>
              <a:t>‹#›</a:t>
            </a:fld>
            <a:endParaRPr lang="en-AU"/>
          </a:p>
        </p:txBody>
      </p:sp>
      <p:sp>
        <p:nvSpPr>
          <p:cNvPr id="4" name="Footer Placeholder 3">
            <a:extLst>
              <a:ext uri="{FF2B5EF4-FFF2-40B4-BE49-F238E27FC236}">
                <a16:creationId xmlns:a16="http://schemas.microsoft.com/office/drawing/2014/main" id="{B60A9F47-8EE5-F943-0D71-20DBCEA7B39C}"/>
              </a:ext>
            </a:extLst>
          </p:cNvPr>
          <p:cNvSpPr>
            <a:spLocks noGrp="1"/>
          </p:cNvSpPr>
          <p:nvPr>
            <p:ph type="ftr" sz="quarter" idx="11"/>
          </p:nvPr>
        </p:nvSpPr>
        <p:spPr/>
        <p:txBody>
          <a:bodyPr/>
          <a:lstStyle/>
          <a:p>
            <a:r>
              <a:rPr lang="en-US"/>
              <a:t>World AMR Awareness Week </a:t>
            </a:r>
            <a:endParaRPr lang="en-AU"/>
          </a:p>
        </p:txBody>
      </p:sp>
      <p:sp>
        <p:nvSpPr>
          <p:cNvPr id="5" name="Date Placeholder 4">
            <a:extLst>
              <a:ext uri="{FF2B5EF4-FFF2-40B4-BE49-F238E27FC236}">
                <a16:creationId xmlns:a16="http://schemas.microsoft.com/office/drawing/2014/main" id="{AC1D7AE3-7D4D-C19D-4C56-73B0764F96C3}"/>
              </a:ext>
            </a:extLst>
          </p:cNvPr>
          <p:cNvSpPr>
            <a:spLocks noGrp="1"/>
          </p:cNvSpPr>
          <p:nvPr>
            <p:ph type="dt" sz="half" idx="12"/>
          </p:nvPr>
        </p:nvSpPr>
        <p:spPr/>
        <p:txBody>
          <a:bodyPr/>
          <a:lstStyle/>
          <a:p>
            <a:endParaRPr lang="en-AU"/>
          </a:p>
        </p:txBody>
      </p:sp>
    </p:spTree>
    <p:extLst>
      <p:ext uri="{BB962C8B-B14F-4D97-AF65-F5344CB8AC3E}">
        <p14:creationId xmlns:p14="http://schemas.microsoft.com/office/powerpoint/2010/main" val="226638357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D59A2AD-9E9B-466B-AD5B-0CB1B724FAC5}"/>
              </a:ext>
            </a:extLst>
          </p:cNvPr>
          <p:cNvSpPr>
            <a:spLocks noGrp="1"/>
          </p:cNvSpPr>
          <p:nvPr>
            <p:ph idx="1" hasCustomPrompt="1"/>
          </p:nvPr>
        </p:nvSpPr>
        <p:spPr>
          <a:xfrm>
            <a:off x="488250" y="1128838"/>
            <a:ext cx="8167500" cy="3485125"/>
          </a:xfrm>
        </p:spPr>
        <p:txBody>
          <a:bodyPr/>
          <a:lstStyle/>
          <a:p>
            <a:pPr lvl="0"/>
            <a:r>
              <a:rPr lang="en-AU" noProof="0" dirty="0"/>
              <a:t>Edit Master text styles</a:t>
            </a:r>
          </a:p>
          <a:p>
            <a:pPr lvl="1"/>
            <a:r>
              <a:rPr lang="en-AU" noProof="0" dirty="0"/>
              <a:t>Second level</a:t>
            </a:r>
          </a:p>
          <a:p>
            <a:pPr lvl="2"/>
            <a:r>
              <a:rPr lang="en-AU" noProof="0" dirty="0"/>
              <a:t>Third level</a:t>
            </a:r>
          </a:p>
          <a:p>
            <a:pPr lvl="3"/>
            <a:r>
              <a:rPr lang="en-AU" noProof="0" dirty="0"/>
              <a:t>Fourth level</a:t>
            </a:r>
          </a:p>
        </p:txBody>
      </p:sp>
      <p:sp>
        <p:nvSpPr>
          <p:cNvPr id="2" name="Title 1">
            <a:extLst>
              <a:ext uri="{FF2B5EF4-FFF2-40B4-BE49-F238E27FC236}">
                <a16:creationId xmlns:a16="http://schemas.microsoft.com/office/drawing/2014/main" id="{32F9015D-D5F1-4A9B-9BEE-7C8A6482F8E6}"/>
              </a:ext>
            </a:extLst>
          </p:cNvPr>
          <p:cNvSpPr>
            <a:spLocks noGrp="1"/>
          </p:cNvSpPr>
          <p:nvPr>
            <p:ph type="title"/>
          </p:nvPr>
        </p:nvSpPr>
        <p:spPr/>
        <p:txBody>
          <a:bodyPr/>
          <a:lstStyle/>
          <a:p>
            <a:r>
              <a:rPr lang="en-US" noProof="0"/>
              <a:t>Click to edit Master title style</a:t>
            </a:r>
            <a:endParaRPr lang="en-AU" noProof="0"/>
          </a:p>
        </p:txBody>
      </p:sp>
      <p:sp>
        <p:nvSpPr>
          <p:cNvPr id="5" name="Footer Placeholder 4">
            <a:extLst>
              <a:ext uri="{FF2B5EF4-FFF2-40B4-BE49-F238E27FC236}">
                <a16:creationId xmlns:a16="http://schemas.microsoft.com/office/drawing/2014/main" id="{E0CDE5F3-3665-4461-B770-070BFE32749B}"/>
              </a:ext>
            </a:extLst>
          </p:cNvPr>
          <p:cNvSpPr>
            <a:spLocks noGrp="1"/>
          </p:cNvSpPr>
          <p:nvPr>
            <p:ph type="ftr" sz="quarter" idx="11"/>
          </p:nvPr>
        </p:nvSpPr>
        <p:spPr/>
        <p:txBody>
          <a:bodyPr/>
          <a:lstStyle/>
          <a:p>
            <a:r>
              <a:rPr lang="en-US" noProof="0"/>
              <a:t>World AMR Awareness Week </a:t>
            </a:r>
            <a:endParaRPr lang="en-AU" noProof="0"/>
          </a:p>
        </p:txBody>
      </p:sp>
      <p:sp>
        <p:nvSpPr>
          <p:cNvPr id="6" name="Slide Number Placeholder 5">
            <a:extLst>
              <a:ext uri="{FF2B5EF4-FFF2-40B4-BE49-F238E27FC236}">
                <a16:creationId xmlns:a16="http://schemas.microsoft.com/office/drawing/2014/main" id="{77AE5D6D-B1E7-41CE-A1BF-283239250BA2}"/>
              </a:ext>
            </a:extLst>
          </p:cNvPr>
          <p:cNvSpPr>
            <a:spLocks noGrp="1"/>
          </p:cNvSpPr>
          <p:nvPr>
            <p:ph type="sldNum" sz="quarter" idx="12"/>
          </p:nvPr>
        </p:nvSpPr>
        <p:spPr/>
        <p:txBody>
          <a:bodyPr/>
          <a:lstStyle/>
          <a:p>
            <a:fld id="{E6316B6A-336A-44FF-82DA-A4D1594FA055}" type="slidenum">
              <a:rPr lang="en-AU" noProof="0" smtClean="0"/>
              <a:t>‹#›</a:t>
            </a:fld>
            <a:endParaRPr lang="en-AU" noProof="0"/>
          </a:p>
        </p:txBody>
      </p:sp>
      <p:sp>
        <p:nvSpPr>
          <p:cNvPr id="4" name="Date Placeholder 3">
            <a:extLst>
              <a:ext uri="{FF2B5EF4-FFF2-40B4-BE49-F238E27FC236}">
                <a16:creationId xmlns:a16="http://schemas.microsoft.com/office/drawing/2014/main" id="{D05DB1DE-8D73-4AFA-95E5-57D6E62C0F7C}"/>
              </a:ext>
            </a:extLst>
          </p:cNvPr>
          <p:cNvSpPr>
            <a:spLocks noGrp="1"/>
          </p:cNvSpPr>
          <p:nvPr>
            <p:ph type="dt" sz="half" idx="10"/>
          </p:nvPr>
        </p:nvSpPr>
        <p:spPr/>
        <p:txBody>
          <a:bodyPr/>
          <a:lstStyle/>
          <a:p>
            <a:endParaRPr lang="en-AU" noProof="0"/>
          </a:p>
        </p:txBody>
      </p:sp>
    </p:spTree>
    <p:extLst>
      <p:ext uri="{BB962C8B-B14F-4D97-AF65-F5344CB8AC3E}">
        <p14:creationId xmlns:p14="http://schemas.microsoft.com/office/powerpoint/2010/main" val="1296337036"/>
      </p:ext>
    </p:extLst>
  </p:cSld>
  <p:clrMapOvr>
    <a:masterClrMapping/>
  </p:clrMapOvr>
  <p:extLst>
    <p:ext uri="{DCECCB84-F9BA-43D5-87BE-67443E8EF086}">
      <p15:sldGuideLst xmlns:p15="http://schemas.microsoft.com/office/powerpoint/2012/main">
        <p15:guide id="1" orient="horz" pos="1620" userDrawn="1">
          <p15:clr>
            <a:srgbClr val="FBAE40"/>
          </p15:clr>
        </p15:guide>
        <p15:guide id="2" pos="2880" userDrawn="1">
          <p15:clr>
            <a:srgbClr val="FBAE40"/>
          </p15:clr>
        </p15:guide>
      </p15:sldGuideLst>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D59A2AD-9E9B-466B-AD5B-0CB1B724FAC5}"/>
              </a:ext>
            </a:extLst>
          </p:cNvPr>
          <p:cNvSpPr>
            <a:spLocks noGrp="1"/>
          </p:cNvSpPr>
          <p:nvPr>
            <p:ph idx="1" hasCustomPrompt="1"/>
          </p:nvPr>
        </p:nvSpPr>
        <p:spPr>
          <a:xfrm>
            <a:off x="488250" y="1133182"/>
            <a:ext cx="3969000" cy="3426261"/>
          </a:xfrm>
        </p:spPr>
        <p:txBody>
          <a:bodyPr/>
          <a:lstStyle/>
          <a:p>
            <a:pPr lvl="0"/>
            <a:r>
              <a:rPr lang="en-AU" noProof="0"/>
              <a:t>Edit Master text styles</a:t>
            </a:r>
          </a:p>
          <a:p>
            <a:pPr lvl="1"/>
            <a:r>
              <a:rPr lang="en-AU" noProof="0"/>
              <a:t>Second level</a:t>
            </a:r>
          </a:p>
          <a:p>
            <a:pPr lvl="2"/>
            <a:r>
              <a:rPr lang="en-AU" noProof="0"/>
              <a:t>Third level</a:t>
            </a:r>
          </a:p>
          <a:p>
            <a:pPr lvl="3"/>
            <a:r>
              <a:rPr lang="en-AU" noProof="0"/>
              <a:t>Fourth level</a:t>
            </a:r>
          </a:p>
          <a:p>
            <a:pPr lvl="4"/>
            <a:r>
              <a:rPr lang="en-AU" noProof="0"/>
              <a:t>Fifth level</a:t>
            </a:r>
          </a:p>
        </p:txBody>
      </p:sp>
      <p:sp>
        <p:nvSpPr>
          <p:cNvPr id="9" name="Content Placeholder 2">
            <a:extLst>
              <a:ext uri="{FF2B5EF4-FFF2-40B4-BE49-F238E27FC236}">
                <a16:creationId xmlns:a16="http://schemas.microsoft.com/office/drawing/2014/main" id="{D712C7B1-0498-559D-1862-7295C6C70AF4}"/>
              </a:ext>
            </a:extLst>
          </p:cNvPr>
          <p:cNvSpPr>
            <a:spLocks noGrp="1"/>
          </p:cNvSpPr>
          <p:nvPr>
            <p:ph idx="13" hasCustomPrompt="1"/>
          </p:nvPr>
        </p:nvSpPr>
        <p:spPr>
          <a:xfrm>
            <a:off x="4686750" y="1133182"/>
            <a:ext cx="3969000" cy="3426261"/>
          </a:xfrm>
        </p:spPr>
        <p:txBody>
          <a:bodyPr/>
          <a:lstStyle/>
          <a:p>
            <a:pPr lvl="0"/>
            <a:r>
              <a:rPr lang="en-AU" noProof="0"/>
              <a:t>Edit Master text styles</a:t>
            </a:r>
          </a:p>
          <a:p>
            <a:pPr lvl="1"/>
            <a:r>
              <a:rPr lang="en-AU" noProof="0"/>
              <a:t>Second level</a:t>
            </a:r>
          </a:p>
          <a:p>
            <a:pPr lvl="2"/>
            <a:r>
              <a:rPr lang="en-AU" noProof="0"/>
              <a:t>Third level</a:t>
            </a:r>
          </a:p>
          <a:p>
            <a:pPr lvl="3"/>
            <a:r>
              <a:rPr lang="en-AU" noProof="0"/>
              <a:t>Fourth level</a:t>
            </a:r>
          </a:p>
          <a:p>
            <a:pPr lvl="4"/>
            <a:r>
              <a:rPr lang="en-AU" noProof="0"/>
              <a:t>Fifth level</a:t>
            </a:r>
          </a:p>
        </p:txBody>
      </p:sp>
      <p:sp>
        <p:nvSpPr>
          <p:cNvPr id="5" name="Footer Placeholder 4">
            <a:extLst>
              <a:ext uri="{FF2B5EF4-FFF2-40B4-BE49-F238E27FC236}">
                <a16:creationId xmlns:a16="http://schemas.microsoft.com/office/drawing/2014/main" id="{E0CDE5F3-3665-4461-B770-070BFE32749B}"/>
              </a:ext>
            </a:extLst>
          </p:cNvPr>
          <p:cNvSpPr>
            <a:spLocks noGrp="1"/>
          </p:cNvSpPr>
          <p:nvPr>
            <p:ph type="ftr" sz="quarter" idx="11"/>
          </p:nvPr>
        </p:nvSpPr>
        <p:spPr/>
        <p:txBody>
          <a:bodyPr/>
          <a:lstStyle/>
          <a:p>
            <a:r>
              <a:rPr lang="en-US" noProof="0"/>
              <a:t>World AMR Awareness Week </a:t>
            </a:r>
            <a:endParaRPr lang="en-AU" noProof="0"/>
          </a:p>
        </p:txBody>
      </p:sp>
      <p:sp>
        <p:nvSpPr>
          <p:cNvPr id="6" name="Slide Number Placeholder 5">
            <a:extLst>
              <a:ext uri="{FF2B5EF4-FFF2-40B4-BE49-F238E27FC236}">
                <a16:creationId xmlns:a16="http://schemas.microsoft.com/office/drawing/2014/main" id="{77AE5D6D-B1E7-41CE-A1BF-283239250BA2}"/>
              </a:ext>
            </a:extLst>
          </p:cNvPr>
          <p:cNvSpPr>
            <a:spLocks noGrp="1"/>
          </p:cNvSpPr>
          <p:nvPr>
            <p:ph type="sldNum" sz="quarter" idx="12"/>
          </p:nvPr>
        </p:nvSpPr>
        <p:spPr/>
        <p:txBody>
          <a:bodyPr/>
          <a:lstStyle/>
          <a:p>
            <a:fld id="{E6316B6A-336A-44FF-82DA-A4D1594FA055}" type="slidenum">
              <a:rPr lang="en-AU" noProof="0" smtClean="0"/>
              <a:t>‹#›</a:t>
            </a:fld>
            <a:endParaRPr lang="en-AU" noProof="0"/>
          </a:p>
        </p:txBody>
      </p:sp>
      <p:sp>
        <p:nvSpPr>
          <p:cNvPr id="4" name="Date Placeholder 3">
            <a:extLst>
              <a:ext uri="{FF2B5EF4-FFF2-40B4-BE49-F238E27FC236}">
                <a16:creationId xmlns:a16="http://schemas.microsoft.com/office/drawing/2014/main" id="{D05DB1DE-8D73-4AFA-95E5-57D6E62C0F7C}"/>
              </a:ext>
            </a:extLst>
          </p:cNvPr>
          <p:cNvSpPr>
            <a:spLocks noGrp="1"/>
          </p:cNvSpPr>
          <p:nvPr>
            <p:ph type="dt" sz="half" idx="10"/>
          </p:nvPr>
        </p:nvSpPr>
        <p:spPr/>
        <p:txBody>
          <a:bodyPr/>
          <a:lstStyle/>
          <a:p>
            <a:endParaRPr lang="en-AU" noProof="0"/>
          </a:p>
        </p:txBody>
      </p:sp>
      <p:sp>
        <p:nvSpPr>
          <p:cNvPr id="10" name="Title 9">
            <a:extLst>
              <a:ext uri="{FF2B5EF4-FFF2-40B4-BE49-F238E27FC236}">
                <a16:creationId xmlns:a16="http://schemas.microsoft.com/office/drawing/2014/main" id="{A693893F-9ECD-B35A-6C5A-E323CF34DCD8}"/>
              </a:ext>
            </a:extLst>
          </p:cNvPr>
          <p:cNvSpPr>
            <a:spLocks noGrp="1"/>
          </p:cNvSpPr>
          <p:nvPr>
            <p:ph type="title"/>
          </p:nvPr>
        </p:nvSpPr>
        <p:spPr/>
        <p:txBody>
          <a:bodyPr/>
          <a:lstStyle/>
          <a:p>
            <a:r>
              <a:rPr lang="en-US"/>
              <a:t>Click to edit Master title style</a:t>
            </a:r>
            <a:endParaRPr lang="en-AU"/>
          </a:p>
        </p:txBody>
      </p:sp>
    </p:spTree>
    <p:extLst>
      <p:ext uri="{BB962C8B-B14F-4D97-AF65-F5344CB8AC3E}">
        <p14:creationId xmlns:p14="http://schemas.microsoft.com/office/powerpoint/2010/main" val="3038466680"/>
      </p:ext>
    </p:extLst>
  </p:cSld>
  <p:clrMapOvr>
    <a:masterClrMapping/>
  </p:clrMapOvr>
  <p:extLst>
    <p:ext uri="{DCECCB84-F9BA-43D5-87BE-67443E8EF086}">
      <p15:sldGuideLst xmlns:p15="http://schemas.microsoft.com/office/powerpoint/2012/main">
        <p15:guide id="1" orient="horz" pos="1620" userDrawn="1">
          <p15:clr>
            <a:srgbClr val="FBAE40"/>
          </p15:clr>
        </p15:guide>
        <p15:guide id="2" pos="2880" userDrawn="1">
          <p15:clr>
            <a:srgbClr val="FBAE40"/>
          </p15:clr>
        </p15:guide>
      </p15:sldGuideLst>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Three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D59A2AD-9E9B-466B-AD5B-0CB1B724FAC5}"/>
              </a:ext>
            </a:extLst>
          </p:cNvPr>
          <p:cNvSpPr>
            <a:spLocks noGrp="1"/>
          </p:cNvSpPr>
          <p:nvPr>
            <p:ph idx="1" hasCustomPrompt="1"/>
          </p:nvPr>
        </p:nvSpPr>
        <p:spPr>
          <a:xfrm>
            <a:off x="488249" y="1131749"/>
            <a:ext cx="2565000" cy="3427695"/>
          </a:xfrm>
        </p:spPr>
        <p:txBody>
          <a:bodyPr/>
          <a:lstStyle/>
          <a:p>
            <a:pPr lvl="0"/>
            <a:r>
              <a:rPr lang="en-AU" noProof="0"/>
              <a:t>Edit Master text styles</a:t>
            </a:r>
          </a:p>
          <a:p>
            <a:pPr lvl="1"/>
            <a:r>
              <a:rPr lang="en-AU" noProof="0"/>
              <a:t>Second level</a:t>
            </a:r>
          </a:p>
          <a:p>
            <a:pPr lvl="2"/>
            <a:r>
              <a:rPr lang="en-AU" noProof="0"/>
              <a:t>Third level</a:t>
            </a:r>
          </a:p>
          <a:p>
            <a:pPr lvl="3"/>
            <a:r>
              <a:rPr lang="en-AU" noProof="0"/>
              <a:t>Fourth level</a:t>
            </a:r>
          </a:p>
          <a:p>
            <a:pPr lvl="4"/>
            <a:r>
              <a:rPr lang="en-AU" noProof="0"/>
              <a:t>Fifth level</a:t>
            </a:r>
          </a:p>
        </p:txBody>
      </p:sp>
      <p:sp>
        <p:nvSpPr>
          <p:cNvPr id="9" name="Content Placeholder 2">
            <a:extLst>
              <a:ext uri="{FF2B5EF4-FFF2-40B4-BE49-F238E27FC236}">
                <a16:creationId xmlns:a16="http://schemas.microsoft.com/office/drawing/2014/main" id="{D712C7B1-0498-559D-1862-7295C6C70AF4}"/>
              </a:ext>
            </a:extLst>
          </p:cNvPr>
          <p:cNvSpPr>
            <a:spLocks noGrp="1"/>
          </p:cNvSpPr>
          <p:nvPr>
            <p:ph idx="13" hasCustomPrompt="1"/>
          </p:nvPr>
        </p:nvSpPr>
        <p:spPr>
          <a:xfrm>
            <a:off x="3289500" y="1131749"/>
            <a:ext cx="2565000" cy="3427695"/>
          </a:xfrm>
        </p:spPr>
        <p:txBody>
          <a:bodyPr/>
          <a:lstStyle/>
          <a:p>
            <a:pPr lvl="0"/>
            <a:r>
              <a:rPr lang="en-AU" noProof="0"/>
              <a:t>Edit Master text styles</a:t>
            </a:r>
          </a:p>
          <a:p>
            <a:pPr lvl="1"/>
            <a:r>
              <a:rPr lang="en-AU" noProof="0"/>
              <a:t>Second level</a:t>
            </a:r>
          </a:p>
          <a:p>
            <a:pPr lvl="2"/>
            <a:r>
              <a:rPr lang="en-AU" noProof="0"/>
              <a:t>Third level</a:t>
            </a:r>
          </a:p>
          <a:p>
            <a:pPr lvl="3"/>
            <a:r>
              <a:rPr lang="en-AU" noProof="0"/>
              <a:t>Fourth level</a:t>
            </a:r>
          </a:p>
          <a:p>
            <a:pPr lvl="4"/>
            <a:r>
              <a:rPr lang="en-AU" noProof="0"/>
              <a:t>Fifth level</a:t>
            </a:r>
          </a:p>
        </p:txBody>
      </p:sp>
      <p:sp>
        <p:nvSpPr>
          <p:cNvPr id="10" name="Content Placeholder 2">
            <a:extLst>
              <a:ext uri="{FF2B5EF4-FFF2-40B4-BE49-F238E27FC236}">
                <a16:creationId xmlns:a16="http://schemas.microsoft.com/office/drawing/2014/main" id="{593A5E66-5EC4-2E12-B921-B60C79D19373}"/>
              </a:ext>
            </a:extLst>
          </p:cNvPr>
          <p:cNvSpPr>
            <a:spLocks noGrp="1"/>
          </p:cNvSpPr>
          <p:nvPr>
            <p:ph idx="14" hasCustomPrompt="1"/>
          </p:nvPr>
        </p:nvSpPr>
        <p:spPr>
          <a:xfrm>
            <a:off x="6090750" y="1131749"/>
            <a:ext cx="2565000" cy="3427695"/>
          </a:xfrm>
        </p:spPr>
        <p:txBody>
          <a:bodyPr/>
          <a:lstStyle/>
          <a:p>
            <a:pPr lvl="0"/>
            <a:r>
              <a:rPr lang="en-AU" noProof="0" dirty="0"/>
              <a:t>Edit Master text styles</a:t>
            </a:r>
          </a:p>
          <a:p>
            <a:pPr lvl="1"/>
            <a:r>
              <a:rPr lang="en-AU" noProof="0" dirty="0"/>
              <a:t>Second level</a:t>
            </a:r>
          </a:p>
          <a:p>
            <a:pPr lvl="2"/>
            <a:r>
              <a:rPr lang="en-AU" noProof="0" dirty="0"/>
              <a:t>Third level</a:t>
            </a:r>
          </a:p>
          <a:p>
            <a:pPr lvl="3"/>
            <a:r>
              <a:rPr lang="en-AU" noProof="0" dirty="0"/>
              <a:t>Fourth level</a:t>
            </a:r>
          </a:p>
          <a:p>
            <a:pPr lvl="4"/>
            <a:r>
              <a:rPr lang="en-AU" noProof="0" dirty="0"/>
              <a:t>Fifth level</a:t>
            </a:r>
          </a:p>
        </p:txBody>
      </p:sp>
      <p:sp>
        <p:nvSpPr>
          <p:cNvPr id="5" name="Footer Placeholder 4">
            <a:extLst>
              <a:ext uri="{FF2B5EF4-FFF2-40B4-BE49-F238E27FC236}">
                <a16:creationId xmlns:a16="http://schemas.microsoft.com/office/drawing/2014/main" id="{E0CDE5F3-3665-4461-B770-070BFE32749B}"/>
              </a:ext>
            </a:extLst>
          </p:cNvPr>
          <p:cNvSpPr>
            <a:spLocks noGrp="1"/>
          </p:cNvSpPr>
          <p:nvPr>
            <p:ph type="ftr" sz="quarter" idx="11"/>
          </p:nvPr>
        </p:nvSpPr>
        <p:spPr/>
        <p:txBody>
          <a:bodyPr/>
          <a:lstStyle/>
          <a:p>
            <a:r>
              <a:rPr lang="en-US" noProof="0"/>
              <a:t>World AMR Awareness Week </a:t>
            </a:r>
            <a:endParaRPr lang="en-AU" noProof="0"/>
          </a:p>
        </p:txBody>
      </p:sp>
      <p:sp>
        <p:nvSpPr>
          <p:cNvPr id="6" name="Slide Number Placeholder 5">
            <a:extLst>
              <a:ext uri="{FF2B5EF4-FFF2-40B4-BE49-F238E27FC236}">
                <a16:creationId xmlns:a16="http://schemas.microsoft.com/office/drawing/2014/main" id="{77AE5D6D-B1E7-41CE-A1BF-283239250BA2}"/>
              </a:ext>
            </a:extLst>
          </p:cNvPr>
          <p:cNvSpPr>
            <a:spLocks noGrp="1"/>
          </p:cNvSpPr>
          <p:nvPr>
            <p:ph type="sldNum" sz="quarter" idx="12"/>
          </p:nvPr>
        </p:nvSpPr>
        <p:spPr/>
        <p:txBody>
          <a:bodyPr/>
          <a:lstStyle/>
          <a:p>
            <a:fld id="{E6316B6A-336A-44FF-82DA-A4D1594FA055}" type="slidenum">
              <a:rPr lang="en-AU" noProof="0" smtClean="0"/>
              <a:t>‹#›</a:t>
            </a:fld>
            <a:endParaRPr lang="en-AU" noProof="0"/>
          </a:p>
        </p:txBody>
      </p:sp>
      <p:sp>
        <p:nvSpPr>
          <p:cNvPr id="4" name="Date Placeholder 3">
            <a:extLst>
              <a:ext uri="{FF2B5EF4-FFF2-40B4-BE49-F238E27FC236}">
                <a16:creationId xmlns:a16="http://schemas.microsoft.com/office/drawing/2014/main" id="{D05DB1DE-8D73-4AFA-95E5-57D6E62C0F7C}"/>
              </a:ext>
            </a:extLst>
          </p:cNvPr>
          <p:cNvSpPr>
            <a:spLocks noGrp="1"/>
          </p:cNvSpPr>
          <p:nvPr>
            <p:ph type="dt" sz="half" idx="10"/>
          </p:nvPr>
        </p:nvSpPr>
        <p:spPr/>
        <p:txBody>
          <a:bodyPr/>
          <a:lstStyle/>
          <a:p>
            <a:endParaRPr lang="en-AU" noProof="0"/>
          </a:p>
        </p:txBody>
      </p:sp>
      <p:sp>
        <p:nvSpPr>
          <p:cNvPr id="11" name="Title 10">
            <a:extLst>
              <a:ext uri="{FF2B5EF4-FFF2-40B4-BE49-F238E27FC236}">
                <a16:creationId xmlns:a16="http://schemas.microsoft.com/office/drawing/2014/main" id="{9A75BC41-CBF1-550A-BD4C-A4C46D8B4095}"/>
              </a:ext>
            </a:extLst>
          </p:cNvPr>
          <p:cNvSpPr>
            <a:spLocks noGrp="1"/>
          </p:cNvSpPr>
          <p:nvPr>
            <p:ph type="title"/>
          </p:nvPr>
        </p:nvSpPr>
        <p:spPr/>
        <p:txBody>
          <a:bodyPr/>
          <a:lstStyle/>
          <a:p>
            <a:r>
              <a:rPr lang="en-US"/>
              <a:t>Click to edit Master title style</a:t>
            </a:r>
            <a:endParaRPr lang="en-AU"/>
          </a:p>
        </p:txBody>
      </p:sp>
    </p:spTree>
    <p:extLst>
      <p:ext uri="{BB962C8B-B14F-4D97-AF65-F5344CB8AC3E}">
        <p14:creationId xmlns:p14="http://schemas.microsoft.com/office/powerpoint/2010/main" val="4256335314"/>
      </p:ext>
    </p:extLst>
  </p:cSld>
  <p:clrMapOvr>
    <a:masterClrMapping/>
  </p:clrMapOvr>
  <p:extLst>
    <p:ext uri="{DCECCB84-F9BA-43D5-87BE-67443E8EF086}">
      <p15:sldGuideLst xmlns:p15="http://schemas.microsoft.com/office/powerpoint/2012/main">
        <p15:guide id="1" orient="horz" pos="1620" userDrawn="1">
          <p15:clr>
            <a:srgbClr val="FBAE40"/>
          </p15:clr>
        </p15:guide>
        <p15:guide id="2" pos="2880" userDrawn="1">
          <p15:clr>
            <a:srgbClr val="FBAE40"/>
          </p15:clr>
        </p15:guide>
      </p15:sldGuideLst>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preserve="1" userDrawn="1">
  <p:cSld name="Split Screen">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D80BB32F-AF5A-631C-D9BC-46B9A324DE20}"/>
              </a:ext>
            </a:extLst>
          </p:cNvPr>
          <p:cNvSpPr/>
          <p:nvPr userDrawn="1"/>
        </p:nvSpPr>
        <p:spPr>
          <a:xfrm>
            <a:off x="0" y="-2"/>
            <a:ext cx="4572000" cy="5148000"/>
          </a:xfrm>
          <a:prstGeom prst="rect">
            <a:avLst/>
          </a:prstGeom>
          <a:solidFill>
            <a:schemeClr val="accent4">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1" name="Rectangle 10">
            <a:extLst>
              <a:ext uri="{FF2B5EF4-FFF2-40B4-BE49-F238E27FC236}">
                <a16:creationId xmlns:a16="http://schemas.microsoft.com/office/drawing/2014/main" id="{5BBEDFFE-10C7-873D-CE71-D25CADE3EC67}"/>
              </a:ext>
            </a:extLst>
          </p:cNvPr>
          <p:cNvSpPr/>
          <p:nvPr userDrawn="1"/>
        </p:nvSpPr>
        <p:spPr>
          <a:xfrm>
            <a:off x="0" y="-2"/>
            <a:ext cx="4164152" cy="5148000"/>
          </a:xfrm>
          <a:prstGeom prst="rect">
            <a:avLst/>
          </a:prstGeom>
          <a:solidFill>
            <a:schemeClr val="accent4">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3" name="Rectangle 12">
            <a:extLst>
              <a:ext uri="{FF2B5EF4-FFF2-40B4-BE49-F238E27FC236}">
                <a16:creationId xmlns:a16="http://schemas.microsoft.com/office/drawing/2014/main" id="{5103E830-EFFF-725E-FDE1-A049DEE78B2E}"/>
              </a:ext>
            </a:extLst>
          </p:cNvPr>
          <p:cNvSpPr/>
          <p:nvPr userDrawn="1"/>
        </p:nvSpPr>
        <p:spPr>
          <a:xfrm>
            <a:off x="1" y="-2"/>
            <a:ext cx="3753026" cy="5148000"/>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2" name="Title 11">
            <a:extLst>
              <a:ext uri="{FF2B5EF4-FFF2-40B4-BE49-F238E27FC236}">
                <a16:creationId xmlns:a16="http://schemas.microsoft.com/office/drawing/2014/main" id="{FA30AF1B-BC92-5354-C575-287591696B7B}"/>
              </a:ext>
            </a:extLst>
          </p:cNvPr>
          <p:cNvSpPr>
            <a:spLocks noGrp="1"/>
          </p:cNvSpPr>
          <p:nvPr>
            <p:ph type="title"/>
          </p:nvPr>
        </p:nvSpPr>
        <p:spPr>
          <a:xfrm>
            <a:off x="488249" y="378142"/>
            <a:ext cx="3129594" cy="456744"/>
          </a:xfrm>
        </p:spPr>
        <p:txBody>
          <a:bodyPr/>
          <a:lstStyle>
            <a:lvl1pPr>
              <a:defRPr/>
            </a:lvl1pPr>
          </a:lstStyle>
          <a:p>
            <a:r>
              <a:rPr lang="en-US"/>
              <a:t>Click to edit Master title style</a:t>
            </a:r>
            <a:endParaRPr lang="en-AU" dirty="0"/>
          </a:p>
        </p:txBody>
      </p:sp>
      <p:pic>
        <p:nvPicPr>
          <p:cNvPr id="17" name="Graphic 16">
            <a:extLst>
              <a:ext uri="{FF2B5EF4-FFF2-40B4-BE49-F238E27FC236}">
                <a16:creationId xmlns:a16="http://schemas.microsoft.com/office/drawing/2014/main" id="{33255CA4-0A29-65ED-8FD8-13DA41A08419}"/>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484804" y="4801564"/>
            <a:ext cx="83625" cy="108966"/>
          </a:xfrm>
          <a:prstGeom prst="rect">
            <a:avLst/>
          </a:prstGeom>
        </p:spPr>
      </p:pic>
      <p:sp>
        <p:nvSpPr>
          <p:cNvPr id="14" name="Content Placeholder 2">
            <a:extLst>
              <a:ext uri="{FF2B5EF4-FFF2-40B4-BE49-F238E27FC236}">
                <a16:creationId xmlns:a16="http://schemas.microsoft.com/office/drawing/2014/main" id="{2863273A-10E0-1A62-F3DF-FB9B64D37331}"/>
              </a:ext>
            </a:extLst>
          </p:cNvPr>
          <p:cNvSpPr>
            <a:spLocks noGrp="1"/>
          </p:cNvSpPr>
          <p:nvPr>
            <p:ph idx="13" hasCustomPrompt="1"/>
          </p:nvPr>
        </p:nvSpPr>
        <p:spPr>
          <a:xfrm>
            <a:off x="4928928" y="1131749"/>
            <a:ext cx="3726822" cy="3427695"/>
          </a:xfrm>
        </p:spPr>
        <p:txBody>
          <a:bodyPr/>
          <a:lstStyle/>
          <a:p>
            <a:pPr lvl="0"/>
            <a:r>
              <a:rPr lang="en-AU" noProof="0"/>
              <a:t>Edit Master text styles</a:t>
            </a:r>
          </a:p>
          <a:p>
            <a:pPr lvl="1"/>
            <a:r>
              <a:rPr lang="en-AU" noProof="0"/>
              <a:t>Second level</a:t>
            </a:r>
          </a:p>
          <a:p>
            <a:pPr lvl="2"/>
            <a:r>
              <a:rPr lang="en-AU" noProof="0"/>
              <a:t>Third level</a:t>
            </a:r>
          </a:p>
          <a:p>
            <a:pPr lvl="3"/>
            <a:r>
              <a:rPr lang="en-AU" noProof="0"/>
              <a:t>Fourth level</a:t>
            </a:r>
          </a:p>
          <a:p>
            <a:pPr lvl="4"/>
            <a:r>
              <a:rPr lang="en-AU" noProof="0"/>
              <a:t>Fifth level</a:t>
            </a:r>
          </a:p>
        </p:txBody>
      </p:sp>
      <p:sp>
        <p:nvSpPr>
          <p:cNvPr id="19" name="Text Placeholder 18">
            <a:extLst>
              <a:ext uri="{FF2B5EF4-FFF2-40B4-BE49-F238E27FC236}">
                <a16:creationId xmlns:a16="http://schemas.microsoft.com/office/drawing/2014/main" id="{C1A307A5-41BF-9517-3308-854F561875F9}"/>
              </a:ext>
            </a:extLst>
          </p:cNvPr>
          <p:cNvSpPr>
            <a:spLocks noGrp="1"/>
          </p:cNvSpPr>
          <p:nvPr>
            <p:ph type="body" sz="quarter" idx="14"/>
          </p:nvPr>
        </p:nvSpPr>
        <p:spPr>
          <a:xfrm>
            <a:off x="488249" y="1131749"/>
            <a:ext cx="2921699" cy="3427695"/>
          </a:xfrm>
        </p:spPr>
        <p:txBody>
          <a:bodyPr/>
          <a:lstStyle>
            <a:lvl1pPr>
              <a:defRPr sz="1600"/>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
        <p:nvSpPr>
          <p:cNvPr id="20" name="Date Placeholder 19">
            <a:extLst>
              <a:ext uri="{FF2B5EF4-FFF2-40B4-BE49-F238E27FC236}">
                <a16:creationId xmlns:a16="http://schemas.microsoft.com/office/drawing/2014/main" id="{706CFADA-7E19-40F2-8B0E-6C387C0B0DC9}"/>
              </a:ext>
            </a:extLst>
          </p:cNvPr>
          <p:cNvSpPr>
            <a:spLocks noGrp="1"/>
          </p:cNvSpPr>
          <p:nvPr>
            <p:ph type="dt" sz="half" idx="15"/>
          </p:nvPr>
        </p:nvSpPr>
        <p:spPr/>
        <p:txBody>
          <a:bodyPr/>
          <a:lstStyle/>
          <a:p>
            <a:endParaRPr lang="en-AU"/>
          </a:p>
        </p:txBody>
      </p:sp>
      <p:sp>
        <p:nvSpPr>
          <p:cNvPr id="21" name="Footer Placeholder 20">
            <a:extLst>
              <a:ext uri="{FF2B5EF4-FFF2-40B4-BE49-F238E27FC236}">
                <a16:creationId xmlns:a16="http://schemas.microsoft.com/office/drawing/2014/main" id="{8C75DC50-A090-B3D0-191E-779DA009C8E5}"/>
              </a:ext>
            </a:extLst>
          </p:cNvPr>
          <p:cNvSpPr>
            <a:spLocks noGrp="1"/>
          </p:cNvSpPr>
          <p:nvPr>
            <p:ph type="ftr" sz="quarter" idx="16"/>
          </p:nvPr>
        </p:nvSpPr>
        <p:spPr/>
        <p:txBody>
          <a:bodyPr/>
          <a:lstStyle/>
          <a:p>
            <a:r>
              <a:rPr lang="en-US"/>
              <a:t>World AMR Awareness Week </a:t>
            </a:r>
            <a:endParaRPr lang="en-AU"/>
          </a:p>
        </p:txBody>
      </p:sp>
      <p:sp>
        <p:nvSpPr>
          <p:cNvPr id="22" name="Slide Number Placeholder 21">
            <a:extLst>
              <a:ext uri="{FF2B5EF4-FFF2-40B4-BE49-F238E27FC236}">
                <a16:creationId xmlns:a16="http://schemas.microsoft.com/office/drawing/2014/main" id="{F26EB851-D44A-5A3E-8704-FA18DCE19F51}"/>
              </a:ext>
            </a:extLst>
          </p:cNvPr>
          <p:cNvSpPr>
            <a:spLocks noGrp="1"/>
          </p:cNvSpPr>
          <p:nvPr>
            <p:ph type="sldNum" sz="quarter" idx="17"/>
          </p:nvPr>
        </p:nvSpPr>
        <p:spPr/>
        <p:txBody>
          <a:bodyPr/>
          <a:lstStyle/>
          <a:p>
            <a:fld id="{E6316B6A-336A-44FF-82DA-A4D1594FA055}" type="slidenum">
              <a:rPr lang="en-AU" smtClean="0"/>
              <a:pPr/>
              <a:t>‹#›</a:t>
            </a:fld>
            <a:endParaRPr lang="en-AU"/>
          </a:p>
        </p:txBody>
      </p:sp>
      <p:cxnSp>
        <p:nvCxnSpPr>
          <p:cNvPr id="23" name="Straight Connector 22">
            <a:extLst>
              <a:ext uri="{FF2B5EF4-FFF2-40B4-BE49-F238E27FC236}">
                <a16:creationId xmlns:a16="http://schemas.microsoft.com/office/drawing/2014/main" id="{D2B3519C-9F8A-0134-4457-B03A4EFC22F0}"/>
              </a:ext>
            </a:extLst>
          </p:cNvPr>
          <p:cNvCxnSpPr>
            <a:cxnSpLocks/>
          </p:cNvCxnSpPr>
          <p:nvPr userDrawn="1"/>
        </p:nvCxnSpPr>
        <p:spPr>
          <a:xfrm>
            <a:off x="488250" y="4750032"/>
            <a:ext cx="8168400"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89341588"/>
      </p:ext>
    </p:extLst>
  </p:cSld>
  <p:clrMapOvr>
    <a:masterClrMapping/>
  </p:clrMapOvr>
  <p:extLst>
    <p:ext uri="{DCECCB84-F9BA-43D5-87BE-67443E8EF086}">
      <p15:sldGuideLst xmlns:p15="http://schemas.microsoft.com/office/powerpoint/2012/main">
        <p15:guide id="1" orient="horz" pos="1620" userDrawn="1">
          <p15:clr>
            <a:srgbClr val="FBAE40"/>
          </p15:clr>
        </p15:guide>
        <p15:guide id="2" pos="2880" userDrawn="1">
          <p15:clr>
            <a:srgbClr val="FBAE40"/>
          </p15:clr>
        </p15:guide>
      </p15:sldGuideLst>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preserve="1" userDrawn="1">
  <p:cSld name="2_Split Screen">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D80BB32F-AF5A-631C-D9BC-46B9A324DE20}"/>
              </a:ext>
            </a:extLst>
          </p:cNvPr>
          <p:cNvSpPr/>
          <p:nvPr userDrawn="1"/>
        </p:nvSpPr>
        <p:spPr>
          <a:xfrm>
            <a:off x="0" y="-2"/>
            <a:ext cx="4572000" cy="5148000"/>
          </a:xfrm>
          <a:prstGeom prst="rect">
            <a:avLst/>
          </a:prstGeom>
          <a:solidFill>
            <a:schemeClr val="accent6">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1" name="Rectangle 10">
            <a:extLst>
              <a:ext uri="{FF2B5EF4-FFF2-40B4-BE49-F238E27FC236}">
                <a16:creationId xmlns:a16="http://schemas.microsoft.com/office/drawing/2014/main" id="{5BBEDFFE-10C7-873D-CE71-D25CADE3EC67}"/>
              </a:ext>
            </a:extLst>
          </p:cNvPr>
          <p:cNvSpPr/>
          <p:nvPr userDrawn="1"/>
        </p:nvSpPr>
        <p:spPr>
          <a:xfrm>
            <a:off x="0" y="-2"/>
            <a:ext cx="4164152" cy="5148000"/>
          </a:xfrm>
          <a:prstGeom prst="rect">
            <a:avLst/>
          </a:prstGeom>
          <a:solidFill>
            <a:schemeClr val="accent6">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3" name="Rectangle 12">
            <a:extLst>
              <a:ext uri="{FF2B5EF4-FFF2-40B4-BE49-F238E27FC236}">
                <a16:creationId xmlns:a16="http://schemas.microsoft.com/office/drawing/2014/main" id="{5103E830-EFFF-725E-FDE1-A049DEE78B2E}"/>
              </a:ext>
            </a:extLst>
          </p:cNvPr>
          <p:cNvSpPr/>
          <p:nvPr userDrawn="1"/>
        </p:nvSpPr>
        <p:spPr>
          <a:xfrm>
            <a:off x="1" y="-2"/>
            <a:ext cx="3753026" cy="5148000"/>
          </a:xfrm>
          <a:prstGeom prst="rect">
            <a:avLst/>
          </a:prstGeom>
          <a:solidFill>
            <a:schemeClr val="accent6">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2" name="Title 11">
            <a:extLst>
              <a:ext uri="{FF2B5EF4-FFF2-40B4-BE49-F238E27FC236}">
                <a16:creationId xmlns:a16="http://schemas.microsoft.com/office/drawing/2014/main" id="{FA30AF1B-BC92-5354-C575-287591696B7B}"/>
              </a:ext>
            </a:extLst>
          </p:cNvPr>
          <p:cNvSpPr>
            <a:spLocks noGrp="1"/>
          </p:cNvSpPr>
          <p:nvPr>
            <p:ph type="title"/>
          </p:nvPr>
        </p:nvSpPr>
        <p:spPr>
          <a:xfrm>
            <a:off x="488249" y="378142"/>
            <a:ext cx="3129594" cy="456744"/>
          </a:xfrm>
        </p:spPr>
        <p:txBody>
          <a:bodyPr/>
          <a:lstStyle>
            <a:lvl1pPr>
              <a:defRPr/>
            </a:lvl1pPr>
          </a:lstStyle>
          <a:p>
            <a:r>
              <a:rPr lang="en-US"/>
              <a:t>Click to edit Master title style</a:t>
            </a:r>
            <a:endParaRPr lang="en-AU" dirty="0"/>
          </a:p>
        </p:txBody>
      </p:sp>
      <p:pic>
        <p:nvPicPr>
          <p:cNvPr id="17" name="Graphic 16">
            <a:extLst>
              <a:ext uri="{FF2B5EF4-FFF2-40B4-BE49-F238E27FC236}">
                <a16:creationId xmlns:a16="http://schemas.microsoft.com/office/drawing/2014/main" id="{33255CA4-0A29-65ED-8FD8-13DA41A08419}"/>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484804" y="4801564"/>
            <a:ext cx="83625" cy="108966"/>
          </a:xfrm>
          <a:prstGeom prst="rect">
            <a:avLst/>
          </a:prstGeom>
        </p:spPr>
      </p:pic>
      <p:sp>
        <p:nvSpPr>
          <p:cNvPr id="14" name="Content Placeholder 2">
            <a:extLst>
              <a:ext uri="{FF2B5EF4-FFF2-40B4-BE49-F238E27FC236}">
                <a16:creationId xmlns:a16="http://schemas.microsoft.com/office/drawing/2014/main" id="{2863273A-10E0-1A62-F3DF-FB9B64D37331}"/>
              </a:ext>
            </a:extLst>
          </p:cNvPr>
          <p:cNvSpPr>
            <a:spLocks noGrp="1"/>
          </p:cNvSpPr>
          <p:nvPr>
            <p:ph idx="13" hasCustomPrompt="1"/>
          </p:nvPr>
        </p:nvSpPr>
        <p:spPr>
          <a:xfrm>
            <a:off x="4928928" y="1131749"/>
            <a:ext cx="3726822" cy="3427695"/>
          </a:xfrm>
        </p:spPr>
        <p:txBody>
          <a:bodyPr/>
          <a:lstStyle/>
          <a:p>
            <a:pPr lvl="0"/>
            <a:r>
              <a:rPr lang="en-AU" noProof="0"/>
              <a:t>Edit Master text styles</a:t>
            </a:r>
          </a:p>
          <a:p>
            <a:pPr lvl="1"/>
            <a:r>
              <a:rPr lang="en-AU" noProof="0"/>
              <a:t>Second level</a:t>
            </a:r>
          </a:p>
          <a:p>
            <a:pPr lvl="2"/>
            <a:r>
              <a:rPr lang="en-AU" noProof="0"/>
              <a:t>Third level</a:t>
            </a:r>
          </a:p>
          <a:p>
            <a:pPr lvl="3"/>
            <a:r>
              <a:rPr lang="en-AU" noProof="0"/>
              <a:t>Fourth level</a:t>
            </a:r>
          </a:p>
          <a:p>
            <a:pPr lvl="4"/>
            <a:r>
              <a:rPr lang="en-AU" noProof="0"/>
              <a:t>Fifth level</a:t>
            </a:r>
          </a:p>
        </p:txBody>
      </p:sp>
      <p:sp>
        <p:nvSpPr>
          <p:cNvPr id="19" name="Text Placeholder 18">
            <a:extLst>
              <a:ext uri="{FF2B5EF4-FFF2-40B4-BE49-F238E27FC236}">
                <a16:creationId xmlns:a16="http://schemas.microsoft.com/office/drawing/2014/main" id="{C1A307A5-41BF-9517-3308-854F561875F9}"/>
              </a:ext>
            </a:extLst>
          </p:cNvPr>
          <p:cNvSpPr>
            <a:spLocks noGrp="1"/>
          </p:cNvSpPr>
          <p:nvPr>
            <p:ph type="body" sz="quarter" idx="14"/>
          </p:nvPr>
        </p:nvSpPr>
        <p:spPr>
          <a:xfrm>
            <a:off x="488249" y="1131749"/>
            <a:ext cx="2921699" cy="3427695"/>
          </a:xfrm>
        </p:spPr>
        <p:txBody>
          <a:bodyPr/>
          <a:lstStyle>
            <a:lvl1pPr>
              <a:defRPr sz="1600"/>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
        <p:nvSpPr>
          <p:cNvPr id="20" name="Date Placeholder 19">
            <a:extLst>
              <a:ext uri="{FF2B5EF4-FFF2-40B4-BE49-F238E27FC236}">
                <a16:creationId xmlns:a16="http://schemas.microsoft.com/office/drawing/2014/main" id="{706CFADA-7E19-40F2-8B0E-6C387C0B0DC9}"/>
              </a:ext>
            </a:extLst>
          </p:cNvPr>
          <p:cNvSpPr>
            <a:spLocks noGrp="1"/>
          </p:cNvSpPr>
          <p:nvPr>
            <p:ph type="dt" sz="half" idx="15"/>
          </p:nvPr>
        </p:nvSpPr>
        <p:spPr/>
        <p:txBody>
          <a:bodyPr/>
          <a:lstStyle/>
          <a:p>
            <a:endParaRPr lang="en-AU"/>
          </a:p>
        </p:txBody>
      </p:sp>
      <p:sp>
        <p:nvSpPr>
          <p:cNvPr id="21" name="Footer Placeholder 20">
            <a:extLst>
              <a:ext uri="{FF2B5EF4-FFF2-40B4-BE49-F238E27FC236}">
                <a16:creationId xmlns:a16="http://schemas.microsoft.com/office/drawing/2014/main" id="{8C75DC50-A090-B3D0-191E-779DA009C8E5}"/>
              </a:ext>
            </a:extLst>
          </p:cNvPr>
          <p:cNvSpPr>
            <a:spLocks noGrp="1"/>
          </p:cNvSpPr>
          <p:nvPr>
            <p:ph type="ftr" sz="quarter" idx="16"/>
          </p:nvPr>
        </p:nvSpPr>
        <p:spPr/>
        <p:txBody>
          <a:bodyPr/>
          <a:lstStyle/>
          <a:p>
            <a:r>
              <a:rPr lang="en-US"/>
              <a:t>World AMR Awareness Week </a:t>
            </a:r>
            <a:endParaRPr lang="en-AU"/>
          </a:p>
        </p:txBody>
      </p:sp>
      <p:sp>
        <p:nvSpPr>
          <p:cNvPr id="22" name="Slide Number Placeholder 21">
            <a:extLst>
              <a:ext uri="{FF2B5EF4-FFF2-40B4-BE49-F238E27FC236}">
                <a16:creationId xmlns:a16="http://schemas.microsoft.com/office/drawing/2014/main" id="{F26EB851-D44A-5A3E-8704-FA18DCE19F51}"/>
              </a:ext>
            </a:extLst>
          </p:cNvPr>
          <p:cNvSpPr>
            <a:spLocks noGrp="1"/>
          </p:cNvSpPr>
          <p:nvPr>
            <p:ph type="sldNum" sz="quarter" idx="17"/>
          </p:nvPr>
        </p:nvSpPr>
        <p:spPr/>
        <p:txBody>
          <a:bodyPr/>
          <a:lstStyle/>
          <a:p>
            <a:fld id="{E6316B6A-336A-44FF-82DA-A4D1594FA055}" type="slidenum">
              <a:rPr lang="en-AU" smtClean="0"/>
              <a:pPr/>
              <a:t>‹#›</a:t>
            </a:fld>
            <a:endParaRPr lang="en-AU"/>
          </a:p>
        </p:txBody>
      </p:sp>
      <p:cxnSp>
        <p:nvCxnSpPr>
          <p:cNvPr id="23" name="Straight Connector 22">
            <a:extLst>
              <a:ext uri="{FF2B5EF4-FFF2-40B4-BE49-F238E27FC236}">
                <a16:creationId xmlns:a16="http://schemas.microsoft.com/office/drawing/2014/main" id="{D2B3519C-9F8A-0134-4457-B03A4EFC22F0}"/>
              </a:ext>
            </a:extLst>
          </p:cNvPr>
          <p:cNvCxnSpPr>
            <a:cxnSpLocks/>
          </p:cNvCxnSpPr>
          <p:nvPr userDrawn="1"/>
        </p:nvCxnSpPr>
        <p:spPr>
          <a:xfrm>
            <a:off x="488250" y="4750032"/>
            <a:ext cx="8168400"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06912373"/>
      </p:ext>
    </p:extLst>
  </p:cSld>
  <p:clrMapOvr>
    <a:masterClrMapping/>
  </p:clrMapOvr>
  <p:extLst>
    <p:ext uri="{DCECCB84-F9BA-43D5-87BE-67443E8EF086}">
      <p15:sldGuideLst xmlns:p15="http://schemas.microsoft.com/office/powerpoint/2012/main">
        <p15:guide id="1" orient="horz" pos="1620" userDrawn="1">
          <p15:clr>
            <a:srgbClr val="FBAE40"/>
          </p15:clr>
        </p15:guide>
        <p15:guide id="2" pos="2880" userDrawn="1">
          <p15:clr>
            <a:srgbClr val="FBAE40"/>
          </p15:clr>
        </p15:guide>
      </p15:sldGuideLst>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preserve="1" userDrawn="1">
  <p:cSld name="1_Split Screen">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D80BB32F-AF5A-631C-D9BC-46B9A324DE20}"/>
              </a:ext>
            </a:extLst>
          </p:cNvPr>
          <p:cNvSpPr/>
          <p:nvPr userDrawn="1"/>
        </p:nvSpPr>
        <p:spPr>
          <a:xfrm>
            <a:off x="0" y="-2"/>
            <a:ext cx="4572000" cy="5148000"/>
          </a:xfrm>
          <a:prstGeom prst="rect">
            <a:avLst/>
          </a:prstGeom>
          <a:solidFill>
            <a:srgbClr val="ECF9F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1" name="Rectangle 10">
            <a:extLst>
              <a:ext uri="{FF2B5EF4-FFF2-40B4-BE49-F238E27FC236}">
                <a16:creationId xmlns:a16="http://schemas.microsoft.com/office/drawing/2014/main" id="{5BBEDFFE-10C7-873D-CE71-D25CADE3EC67}"/>
              </a:ext>
            </a:extLst>
          </p:cNvPr>
          <p:cNvSpPr/>
          <p:nvPr userDrawn="1"/>
        </p:nvSpPr>
        <p:spPr>
          <a:xfrm>
            <a:off x="0" y="-2"/>
            <a:ext cx="4164152" cy="5148000"/>
          </a:xfrm>
          <a:prstGeom prst="rect">
            <a:avLst/>
          </a:prstGeom>
          <a:solidFill>
            <a:srgbClr val="D8F9F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3" name="Rectangle 12">
            <a:extLst>
              <a:ext uri="{FF2B5EF4-FFF2-40B4-BE49-F238E27FC236}">
                <a16:creationId xmlns:a16="http://schemas.microsoft.com/office/drawing/2014/main" id="{5103E830-EFFF-725E-FDE1-A049DEE78B2E}"/>
              </a:ext>
            </a:extLst>
          </p:cNvPr>
          <p:cNvSpPr/>
          <p:nvPr userDrawn="1"/>
        </p:nvSpPr>
        <p:spPr>
          <a:xfrm>
            <a:off x="1" y="-2"/>
            <a:ext cx="3753026" cy="5148000"/>
          </a:xfrm>
          <a:prstGeom prst="rect">
            <a:avLst/>
          </a:prstGeom>
          <a:solidFill>
            <a:srgbClr val="B2E6D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2" name="Title 11">
            <a:extLst>
              <a:ext uri="{FF2B5EF4-FFF2-40B4-BE49-F238E27FC236}">
                <a16:creationId xmlns:a16="http://schemas.microsoft.com/office/drawing/2014/main" id="{FA30AF1B-BC92-5354-C575-287591696B7B}"/>
              </a:ext>
            </a:extLst>
          </p:cNvPr>
          <p:cNvSpPr>
            <a:spLocks noGrp="1"/>
          </p:cNvSpPr>
          <p:nvPr>
            <p:ph type="title"/>
          </p:nvPr>
        </p:nvSpPr>
        <p:spPr>
          <a:xfrm>
            <a:off x="488249" y="378142"/>
            <a:ext cx="3129594" cy="456744"/>
          </a:xfrm>
        </p:spPr>
        <p:txBody>
          <a:bodyPr/>
          <a:lstStyle>
            <a:lvl1pPr>
              <a:defRPr/>
            </a:lvl1pPr>
          </a:lstStyle>
          <a:p>
            <a:r>
              <a:rPr lang="en-US"/>
              <a:t>Click to edit Master title style</a:t>
            </a:r>
            <a:endParaRPr lang="en-AU" dirty="0"/>
          </a:p>
        </p:txBody>
      </p:sp>
      <p:pic>
        <p:nvPicPr>
          <p:cNvPr id="17" name="Graphic 16">
            <a:extLst>
              <a:ext uri="{FF2B5EF4-FFF2-40B4-BE49-F238E27FC236}">
                <a16:creationId xmlns:a16="http://schemas.microsoft.com/office/drawing/2014/main" id="{33255CA4-0A29-65ED-8FD8-13DA41A08419}"/>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484804" y="4801564"/>
            <a:ext cx="83625" cy="108966"/>
          </a:xfrm>
          <a:prstGeom prst="rect">
            <a:avLst/>
          </a:prstGeom>
        </p:spPr>
      </p:pic>
      <p:sp>
        <p:nvSpPr>
          <p:cNvPr id="14" name="Content Placeholder 2">
            <a:extLst>
              <a:ext uri="{FF2B5EF4-FFF2-40B4-BE49-F238E27FC236}">
                <a16:creationId xmlns:a16="http://schemas.microsoft.com/office/drawing/2014/main" id="{2863273A-10E0-1A62-F3DF-FB9B64D37331}"/>
              </a:ext>
            </a:extLst>
          </p:cNvPr>
          <p:cNvSpPr>
            <a:spLocks noGrp="1"/>
          </p:cNvSpPr>
          <p:nvPr>
            <p:ph idx="13" hasCustomPrompt="1"/>
          </p:nvPr>
        </p:nvSpPr>
        <p:spPr>
          <a:xfrm>
            <a:off x="4928928" y="1131749"/>
            <a:ext cx="3726822" cy="3427695"/>
          </a:xfrm>
        </p:spPr>
        <p:txBody>
          <a:bodyPr/>
          <a:lstStyle/>
          <a:p>
            <a:pPr lvl="0"/>
            <a:r>
              <a:rPr lang="en-AU" noProof="0"/>
              <a:t>Edit Master text styles</a:t>
            </a:r>
          </a:p>
          <a:p>
            <a:pPr lvl="1"/>
            <a:r>
              <a:rPr lang="en-AU" noProof="0"/>
              <a:t>Second level</a:t>
            </a:r>
          </a:p>
          <a:p>
            <a:pPr lvl="2"/>
            <a:r>
              <a:rPr lang="en-AU" noProof="0"/>
              <a:t>Third level</a:t>
            </a:r>
          </a:p>
          <a:p>
            <a:pPr lvl="3"/>
            <a:r>
              <a:rPr lang="en-AU" noProof="0"/>
              <a:t>Fourth level</a:t>
            </a:r>
          </a:p>
          <a:p>
            <a:pPr lvl="4"/>
            <a:r>
              <a:rPr lang="en-AU" noProof="0"/>
              <a:t>Fifth level</a:t>
            </a:r>
          </a:p>
        </p:txBody>
      </p:sp>
      <p:sp>
        <p:nvSpPr>
          <p:cNvPr id="19" name="Text Placeholder 18">
            <a:extLst>
              <a:ext uri="{FF2B5EF4-FFF2-40B4-BE49-F238E27FC236}">
                <a16:creationId xmlns:a16="http://schemas.microsoft.com/office/drawing/2014/main" id="{C1A307A5-41BF-9517-3308-854F561875F9}"/>
              </a:ext>
            </a:extLst>
          </p:cNvPr>
          <p:cNvSpPr>
            <a:spLocks noGrp="1"/>
          </p:cNvSpPr>
          <p:nvPr>
            <p:ph type="body" sz="quarter" idx="14"/>
          </p:nvPr>
        </p:nvSpPr>
        <p:spPr>
          <a:xfrm>
            <a:off x="488249" y="1131749"/>
            <a:ext cx="2921699" cy="3427695"/>
          </a:xfrm>
        </p:spPr>
        <p:txBody>
          <a:bodyPr/>
          <a:lstStyle>
            <a:lvl1pPr>
              <a:defRPr sz="1600"/>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
        <p:nvSpPr>
          <p:cNvPr id="20" name="Date Placeholder 19">
            <a:extLst>
              <a:ext uri="{FF2B5EF4-FFF2-40B4-BE49-F238E27FC236}">
                <a16:creationId xmlns:a16="http://schemas.microsoft.com/office/drawing/2014/main" id="{706CFADA-7E19-40F2-8B0E-6C387C0B0DC9}"/>
              </a:ext>
            </a:extLst>
          </p:cNvPr>
          <p:cNvSpPr>
            <a:spLocks noGrp="1"/>
          </p:cNvSpPr>
          <p:nvPr>
            <p:ph type="dt" sz="half" idx="15"/>
          </p:nvPr>
        </p:nvSpPr>
        <p:spPr/>
        <p:txBody>
          <a:bodyPr/>
          <a:lstStyle/>
          <a:p>
            <a:endParaRPr lang="en-AU"/>
          </a:p>
        </p:txBody>
      </p:sp>
      <p:sp>
        <p:nvSpPr>
          <p:cNvPr id="21" name="Footer Placeholder 20">
            <a:extLst>
              <a:ext uri="{FF2B5EF4-FFF2-40B4-BE49-F238E27FC236}">
                <a16:creationId xmlns:a16="http://schemas.microsoft.com/office/drawing/2014/main" id="{8C75DC50-A090-B3D0-191E-779DA009C8E5}"/>
              </a:ext>
            </a:extLst>
          </p:cNvPr>
          <p:cNvSpPr>
            <a:spLocks noGrp="1"/>
          </p:cNvSpPr>
          <p:nvPr>
            <p:ph type="ftr" sz="quarter" idx="16"/>
          </p:nvPr>
        </p:nvSpPr>
        <p:spPr/>
        <p:txBody>
          <a:bodyPr/>
          <a:lstStyle/>
          <a:p>
            <a:r>
              <a:rPr lang="en-US"/>
              <a:t>World AMR Awareness Week </a:t>
            </a:r>
            <a:endParaRPr lang="en-AU"/>
          </a:p>
        </p:txBody>
      </p:sp>
      <p:sp>
        <p:nvSpPr>
          <p:cNvPr id="22" name="Slide Number Placeholder 21">
            <a:extLst>
              <a:ext uri="{FF2B5EF4-FFF2-40B4-BE49-F238E27FC236}">
                <a16:creationId xmlns:a16="http://schemas.microsoft.com/office/drawing/2014/main" id="{F26EB851-D44A-5A3E-8704-FA18DCE19F51}"/>
              </a:ext>
            </a:extLst>
          </p:cNvPr>
          <p:cNvSpPr>
            <a:spLocks noGrp="1"/>
          </p:cNvSpPr>
          <p:nvPr>
            <p:ph type="sldNum" sz="quarter" idx="17"/>
          </p:nvPr>
        </p:nvSpPr>
        <p:spPr/>
        <p:txBody>
          <a:bodyPr/>
          <a:lstStyle/>
          <a:p>
            <a:fld id="{E6316B6A-336A-44FF-82DA-A4D1594FA055}" type="slidenum">
              <a:rPr lang="en-AU" smtClean="0"/>
              <a:pPr/>
              <a:t>‹#›</a:t>
            </a:fld>
            <a:endParaRPr lang="en-AU"/>
          </a:p>
        </p:txBody>
      </p:sp>
      <p:cxnSp>
        <p:nvCxnSpPr>
          <p:cNvPr id="23" name="Straight Connector 22">
            <a:extLst>
              <a:ext uri="{FF2B5EF4-FFF2-40B4-BE49-F238E27FC236}">
                <a16:creationId xmlns:a16="http://schemas.microsoft.com/office/drawing/2014/main" id="{D2B3519C-9F8A-0134-4457-B03A4EFC22F0}"/>
              </a:ext>
            </a:extLst>
          </p:cNvPr>
          <p:cNvCxnSpPr>
            <a:cxnSpLocks/>
          </p:cNvCxnSpPr>
          <p:nvPr userDrawn="1"/>
        </p:nvCxnSpPr>
        <p:spPr>
          <a:xfrm>
            <a:off x="488250" y="4750032"/>
            <a:ext cx="8168400"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56811683"/>
      </p:ext>
    </p:extLst>
  </p:cSld>
  <p:clrMapOvr>
    <a:masterClrMapping/>
  </p:clrMapOvr>
  <p:extLst>
    <p:ext uri="{DCECCB84-F9BA-43D5-87BE-67443E8EF086}">
      <p15:sldGuideLst xmlns:p15="http://schemas.microsoft.com/office/powerpoint/2012/main">
        <p15:guide id="1" orient="horz" pos="1620" userDrawn="1">
          <p15:clr>
            <a:srgbClr val="FBAE40"/>
          </p15:clr>
        </p15:guide>
        <p15:guide id="2" pos="2880" userDrawn="1">
          <p15:clr>
            <a:srgbClr val="FBAE40"/>
          </p15:clr>
        </p15:guide>
      </p15:sldGuideLst>
    </p:ext>
  </p:extLs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Picture">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D59A2AD-9E9B-466B-AD5B-0CB1B724FAC5}"/>
              </a:ext>
            </a:extLst>
          </p:cNvPr>
          <p:cNvSpPr>
            <a:spLocks noGrp="1"/>
          </p:cNvSpPr>
          <p:nvPr>
            <p:ph idx="1" hasCustomPrompt="1"/>
          </p:nvPr>
        </p:nvSpPr>
        <p:spPr>
          <a:xfrm>
            <a:off x="488250" y="1131749"/>
            <a:ext cx="3969000" cy="3427695"/>
          </a:xfrm>
        </p:spPr>
        <p:txBody>
          <a:bodyPr/>
          <a:lstStyle/>
          <a:p>
            <a:pPr lvl="0"/>
            <a:r>
              <a:rPr lang="en-AU" noProof="0"/>
              <a:t>Edit Master text styles</a:t>
            </a:r>
          </a:p>
          <a:p>
            <a:pPr lvl="1"/>
            <a:r>
              <a:rPr lang="en-AU" noProof="0"/>
              <a:t>Second level</a:t>
            </a:r>
          </a:p>
          <a:p>
            <a:pPr lvl="2"/>
            <a:r>
              <a:rPr lang="en-AU" noProof="0"/>
              <a:t>Third level</a:t>
            </a:r>
          </a:p>
          <a:p>
            <a:pPr lvl="3"/>
            <a:r>
              <a:rPr lang="en-AU" noProof="0"/>
              <a:t>Fourth level</a:t>
            </a:r>
          </a:p>
          <a:p>
            <a:pPr lvl="4"/>
            <a:r>
              <a:rPr lang="en-AU" noProof="0"/>
              <a:t>Fifth level</a:t>
            </a:r>
          </a:p>
        </p:txBody>
      </p:sp>
      <p:sp>
        <p:nvSpPr>
          <p:cNvPr id="10" name="Picture Placeholder 10">
            <a:extLst>
              <a:ext uri="{FF2B5EF4-FFF2-40B4-BE49-F238E27FC236}">
                <a16:creationId xmlns:a16="http://schemas.microsoft.com/office/drawing/2014/main" id="{97CD0CAC-A912-4AB9-7D98-3FA434C01225}"/>
              </a:ext>
            </a:extLst>
          </p:cNvPr>
          <p:cNvSpPr>
            <a:spLocks noGrp="1"/>
          </p:cNvSpPr>
          <p:nvPr>
            <p:ph type="pic" sz="quarter" idx="15"/>
          </p:nvPr>
        </p:nvSpPr>
        <p:spPr>
          <a:xfrm>
            <a:off x="4686750" y="1131747"/>
            <a:ext cx="3969000" cy="3427695"/>
          </a:xfrm>
          <a:prstGeom prst="rect">
            <a:avLst/>
          </a:prstGeom>
          <a:solidFill>
            <a:schemeClr val="bg1">
              <a:lumMod val="95000"/>
            </a:schemeClr>
          </a:solidFill>
        </p:spPr>
        <p:txBody>
          <a:bodyPr bIns="900000" anchor="ctr" anchorCtr="0"/>
          <a:lstStyle>
            <a:lvl1pPr marL="0" indent="0" algn="ctr">
              <a:buNone/>
              <a:defRPr/>
            </a:lvl1pPr>
          </a:lstStyle>
          <a:p>
            <a:r>
              <a:rPr lang="en-US" noProof="0"/>
              <a:t>Click icon to add picture</a:t>
            </a:r>
            <a:endParaRPr lang="en-AU" noProof="0"/>
          </a:p>
        </p:txBody>
      </p:sp>
      <p:sp>
        <p:nvSpPr>
          <p:cNvPr id="5" name="Footer Placeholder 4">
            <a:extLst>
              <a:ext uri="{FF2B5EF4-FFF2-40B4-BE49-F238E27FC236}">
                <a16:creationId xmlns:a16="http://schemas.microsoft.com/office/drawing/2014/main" id="{E0CDE5F3-3665-4461-B770-070BFE32749B}"/>
              </a:ext>
            </a:extLst>
          </p:cNvPr>
          <p:cNvSpPr>
            <a:spLocks noGrp="1"/>
          </p:cNvSpPr>
          <p:nvPr>
            <p:ph type="ftr" sz="quarter" idx="11"/>
          </p:nvPr>
        </p:nvSpPr>
        <p:spPr/>
        <p:txBody>
          <a:bodyPr/>
          <a:lstStyle/>
          <a:p>
            <a:r>
              <a:rPr lang="en-US" noProof="0"/>
              <a:t>World AMR Awareness Week </a:t>
            </a:r>
            <a:endParaRPr lang="en-AU" noProof="0"/>
          </a:p>
        </p:txBody>
      </p:sp>
      <p:sp>
        <p:nvSpPr>
          <p:cNvPr id="6" name="Slide Number Placeholder 5">
            <a:extLst>
              <a:ext uri="{FF2B5EF4-FFF2-40B4-BE49-F238E27FC236}">
                <a16:creationId xmlns:a16="http://schemas.microsoft.com/office/drawing/2014/main" id="{77AE5D6D-B1E7-41CE-A1BF-283239250BA2}"/>
              </a:ext>
            </a:extLst>
          </p:cNvPr>
          <p:cNvSpPr>
            <a:spLocks noGrp="1"/>
          </p:cNvSpPr>
          <p:nvPr>
            <p:ph type="sldNum" sz="quarter" idx="12"/>
          </p:nvPr>
        </p:nvSpPr>
        <p:spPr/>
        <p:txBody>
          <a:bodyPr/>
          <a:lstStyle/>
          <a:p>
            <a:fld id="{E6316B6A-336A-44FF-82DA-A4D1594FA055}" type="slidenum">
              <a:rPr lang="en-AU" noProof="0" smtClean="0"/>
              <a:t>‹#›</a:t>
            </a:fld>
            <a:endParaRPr lang="en-AU" noProof="0"/>
          </a:p>
        </p:txBody>
      </p:sp>
      <p:sp>
        <p:nvSpPr>
          <p:cNvPr id="4" name="Date Placeholder 3">
            <a:extLst>
              <a:ext uri="{FF2B5EF4-FFF2-40B4-BE49-F238E27FC236}">
                <a16:creationId xmlns:a16="http://schemas.microsoft.com/office/drawing/2014/main" id="{D05DB1DE-8D73-4AFA-95E5-57D6E62C0F7C}"/>
              </a:ext>
            </a:extLst>
          </p:cNvPr>
          <p:cNvSpPr>
            <a:spLocks noGrp="1"/>
          </p:cNvSpPr>
          <p:nvPr>
            <p:ph type="dt" sz="half" idx="10"/>
          </p:nvPr>
        </p:nvSpPr>
        <p:spPr/>
        <p:txBody>
          <a:bodyPr/>
          <a:lstStyle/>
          <a:p>
            <a:endParaRPr lang="en-AU" noProof="0"/>
          </a:p>
        </p:txBody>
      </p:sp>
      <p:sp>
        <p:nvSpPr>
          <p:cNvPr id="11" name="Title 10">
            <a:extLst>
              <a:ext uri="{FF2B5EF4-FFF2-40B4-BE49-F238E27FC236}">
                <a16:creationId xmlns:a16="http://schemas.microsoft.com/office/drawing/2014/main" id="{F78736B1-DDD0-A147-FE60-A50977795529}"/>
              </a:ext>
            </a:extLst>
          </p:cNvPr>
          <p:cNvSpPr>
            <a:spLocks noGrp="1"/>
          </p:cNvSpPr>
          <p:nvPr>
            <p:ph type="title"/>
          </p:nvPr>
        </p:nvSpPr>
        <p:spPr/>
        <p:txBody>
          <a:bodyPr/>
          <a:lstStyle/>
          <a:p>
            <a:r>
              <a:rPr lang="en-US"/>
              <a:t>Click to edit Master title style</a:t>
            </a:r>
            <a:endParaRPr lang="en-AU"/>
          </a:p>
        </p:txBody>
      </p:sp>
    </p:spTree>
    <p:extLst>
      <p:ext uri="{BB962C8B-B14F-4D97-AF65-F5344CB8AC3E}">
        <p14:creationId xmlns:p14="http://schemas.microsoft.com/office/powerpoint/2010/main" val="3677611124"/>
      </p:ext>
    </p:extLst>
  </p:cSld>
  <p:clrMapOvr>
    <a:masterClrMapping/>
  </p:clrMapOvr>
  <p:extLst>
    <p:ext uri="{DCECCB84-F9BA-43D5-87BE-67443E8EF086}">
      <p15:sldGuideLst xmlns:p15="http://schemas.microsoft.com/office/powerpoint/2012/main">
        <p15:guide id="1" orient="horz" pos="1620" userDrawn="1">
          <p15:clr>
            <a:srgbClr val="FBAE40"/>
          </p15:clr>
        </p15:guide>
        <p15:guide id="2" pos="2880" userDrawn="1">
          <p15:clr>
            <a:srgbClr val="FBAE40"/>
          </p15:clr>
        </p15:guide>
      </p15:sldGuideLst>
    </p:ext>
  </p:extLs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Small Picture">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D59A2AD-9E9B-466B-AD5B-0CB1B724FAC5}"/>
              </a:ext>
            </a:extLst>
          </p:cNvPr>
          <p:cNvSpPr>
            <a:spLocks noGrp="1"/>
          </p:cNvSpPr>
          <p:nvPr>
            <p:ph idx="1" hasCustomPrompt="1"/>
          </p:nvPr>
        </p:nvSpPr>
        <p:spPr>
          <a:xfrm>
            <a:off x="488249" y="1131749"/>
            <a:ext cx="2565000" cy="3427695"/>
          </a:xfrm>
        </p:spPr>
        <p:txBody>
          <a:bodyPr/>
          <a:lstStyle/>
          <a:p>
            <a:pPr lvl="0"/>
            <a:r>
              <a:rPr lang="en-AU" noProof="0"/>
              <a:t>Edit Master text styles</a:t>
            </a:r>
          </a:p>
          <a:p>
            <a:pPr lvl="1"/>
            <a:r>
              <a:rPr lang="en-AU" noProof="0"/>
              <a:t>Second level</a:t>
            </a:r>
          </a:p>
          <a:p>
            <a:pPr lvl="2"/>
            <a:r>
              <a:rPr lang="en-AU" noProof="0"/>
              <a:t>Third level</a:t>
            </a:r>
          </a:p>
          <a:p>
            <a:pPr lvl="3"/>
            <a:r>
              <a:rPr lang="en-AU" noProof="0"/>
              <a:t>Fourth level</a:t>
            </a:r>
          </a:p>
          <a:p>
            <a:pPr lvl="4"/>
            <a:r>
              <a:rPr lang="en-AU" noProof="0"/>
              <a:t>Fifth level</a:t>
            </a:r>
          </a:p>
        </p:txBody>
      </p:sp>
      <p:sp>
        <p:nvSpPr>
          <p:cNvPr id="9" name="Content Placeholder 2">
            <a:extLst>
              <a:ext uri="{FF2B5EF4-FFF2-40B4-BE49-F238E27FC236}">
                <a16:creationId xmlns:a16="http://schemas.microsoft.com/office/drawing/2014/main" id="{D712C7B1-0498-559D-1862-7295C6C70AF4}"/>
              </a:ext>
            </a:extLst>
          </p:cNvPr>
          <p:cNvSpPr>
            <a:spLocks noGrp="1"/>
          </p:cNvSpPr>
          <p:nvPr>
            <p:ph idx="13" hasCustomPrompt="1"/>
          </p:nvPr>
        </p:nvSpPr>
        <p:spPr>
          <a:xfrm>
            <a:off x="3289500" y="1131749"/>
            <a:ext cx="2565000" cy="3427695"/>
          </a:xfrm>
        </p:spPr>
        <p:txBody>
          <a:bodyPr/>
          <a:lstStyle/>
          <a:p>
            <a:pPr lvl="0"/>
            <a:r>
              <a:rPr lang="en-AU" noProof="0"/>
              <a:t>Edit Master text styles</a:t>
            </a:r>
          </a:p>
          <a:p>
            <a:pPr lvl="1"/>
            <a:r>
              <a:rPr lang="en-AU" noProof="0"/>
              <a:t>Second level</a:t>
            </a:r>
          </a:p>
          <a:p>
            <a:pPr lvl="2"/>
            <a:r>
              <a:rPr lang="en-AU" noProof="0"/>
              <a:t>Third level</a:t>
            </a:r>
          </a:p>
          <a:p>
            <a:pPr lvl="3"/>
            <a:r>
              <a:rPr lang="en-AU" noProof="0"/>
              <a:t>Fourth level</a:t>
            </a:r>
          </a:p>
          <a:p>
            <a:pPr lvl="4"/>
            <a:r>
              <a:rPr lang="en-AU" noProof="0"/>
              <a:t>Fifth level</a:t>
            </a:r>
          </a:p>
        </p:txBody>
      </p:sp>
      <p:sp>
        <p:nvSpPr>
          <p:cNvPr id="7" name="Picture Placeholder 10">
            <a:extLst>
              <a:ext uri="{FF2B5EF4-FFF2-40B4-BE49-F238E27FC236}">
                <a16:creationId xmlns:a16="http://schemas.microsoft.com/office/drawing/2014/main" id="{7809DF7E-C3D9-5C71-CE9A-2FBF2DAC7336}"/>
              </a:ext>
            </a:extLst>
          </p:cNvPr>
          <p:cNvSpPr>
            <a:spLocks noGrp="1"/>
          </p:cNvSpPr>
          <p:nvPr>
            <p:ph type="pic" sz="quarter" idx="15"/>
          </p:nvPr>
        </p:nvSpPr>
        <p:spPr>
          <a:xfrm>
            <a:off x="6090750" y="1131749"/>
            <a:ext cx="2565000" cy="3427695"/>
          </a:xfrm>
          <a:prstGeom prst="rect">
            <a:avLst/>
          </a:prstGeom>
          <a:solidFill>
            <a:schemeClr val="bg1">
              <a:lumMod val="95000"/>
            </a:schemeClr>
          </a:solidFill>
        </p:spPr>
        <p:txBody>
          <a:bodyPr bIns="900000" anchor="ctr" anchorCtr="0"/>
          <a:lstStyle>
            <a:lvl1pPr marL="0" indent="0" algn="ctr">
              <a:buNone/>
              <a:defRPr/>
            </a:lvl1pPr>
          </a:lstStyle>
          <a:p>
            <a:r>
              <a:rPr lang="en-US" noProof="0"/>
              <a:t>Click icon to add picture</a:t>
            </a:r>
            <a:endParaRPr lang="en-AU" noProof="0"/>
          </a:p>
        </p:txBody>
      </p:sp>
      <p:sp>
        <p:nvSpPr>
          <p:cNvPr id="5" name="Footer Placeholder 4">
            <a:extLst>
              <a:ext uri="{FF2B5EF4-FFF2-40B4-BE49-F238E27FC236}">
                <a16:creationId xmlns:a16="http://schemas.microsoft.com/office/drawing/2014/main" id="{E0CDE5F3-3665-4461-B770-070BFE32749B}"/>
              </a:ext>
            </a:extLst>
          </p:cNvPr>
          <p:cNvSpPr>
            <a:spLocks noGrp="1"/>
          </p:cNvSpPr>
          <p:nvPr>
            <p:ph type="ftr" sz="quarter" idx="11"/>
          </p:nvPr>
        </p:nvSpPr>
        <p:spPr/>
        <p:txBody>
          <a:bodyPr/>
          <a:lstStyle/>
          <a:p>
            <a:r>
              <a:rPr lang="en-US" noProof="0"/>
              <a:t>World AMR Awareness Week </a:t>
            </a:r>
            <a:endParaRPr lang="en-AU" noProof="0"/>
          </a:p>
        </p:txBody>
      </p:sp>
      <p:sp>
        <p:nvSpPr>
          <p:cNvPr id="6" name="Slide Number Placeholder 5">
            <a:extLst>
              <a:ext uri="{FF2B5EF4-FFF2-40B4-BE49-F238E27FC236}">
                <a16:creationId xmlns:a16="http://schemas.microsoft.com/office/drawing/2014/main" id="{77AE5D6D-B1E7-41CE-A1BF-283239250BA2}"/>
              </a:ext>
            </a:extLst>
          </p:cNvPr>
          <p:cNvSpPr>
            <a:spLocks noGrp="1"/>
          </p:cNvSpPr>
          <p:nvPr>
            <p:ph type="sldNum" sz="quarter" idx="12"/>
          </p:nvPr>
        </p:nvSpPr>
        <p:spPr/>
        <p:txBody>
          <a:bodyPr/>
          <a:lstStyle/>
          <a:p>
            <a:fld id="{E6316B6A-336A-44FF-82DA-A4D1594FA055}" type="slidenum">
              <a:rPr lang="en-AU" noProof="0" smtClean="0"/>
              <a:t>‹#›</a:t>
            </a:fld>
            <a:endParaRPr lang="en-AU" noProof="0"/>
          </a:p>
        </p:txBody>
      </p:sp>
      <p:sp>
        <p:nvSpPr>
          <p:cNvPr id="4" name="Date Placeholder 3">
            <a:extLst>
              <a:ext uri="{FF2B5EF4-FFF2-40B4-BE49-F238E27FC236}">
                <a16:creationId xmlns:a16="http://schemas.microsoft.com/office/drawing/2014/main" id="{D05DB1DE-8D73-4AFA-95E5-57D6E62C0F7C}"/>
              </a:ext>
            </a:extLst>
          </p:cNvPr>
          <p:cNvSpPr>
            <a:spLocks noGrp="1"/>
          </p:cNvSpPr>
          <p:nvPr>
            <p:ph type="dt" sz="half" idx="10"/>
          </p:nvPr>
        </p:nvSpPr>
        <p:spPr/>
        <p:txBody>
          <a:bodyPr/>
          <a:lstStyle/>
          <a:p>
            <a:endParaRPr lang="en-AU" noProof="0"/>
          </a:p>
        </p:txBody>
      </p:sp>
      <p:sp>
        <p:nvSpPr>
          <p:cNvPr id="12" name="Title 11">
            <a:extLst>
              <a:ext uri="{FF2B5EF4-FFF2-40B4-BE49-F238E27FC236}">
                <a16:creationId xmlns:a16="http://schemas.microsoft.com/office/drawing/2014/main" id="{1BFE64C9-1ED1-7212-3A8A-0FBF461B0C47}"/>
              </a:ext>
            </a:extLst>
          </p:cNvPr>
          <p:cNvSpPr>
            <a:spLocks noGrp="1"/>
          </p:cNvSpPr>
          <p:nvPr>
            <p:ph type="title"/>
          </p:nvPr>
        </p:nvSpPr>
        <p:spPr/>
        <p:txBody>
          <a:bodyPr/>
          <a:lstStyle/>
          <a:p>
            <a:r>
              <a:rPr lang="en-US"/>
              <a:t>Click to edit Master title style</a:t>
            </a:r>
            <a:endParaRPr lang="en-AU"/>
          </a:p>
        </p:txBody>
      </p:sp>
    </p:spTree>
    <p:extLst>
      <p:ext uri="{BB962C8B-B14F-4D97-AF65-F5344CB8AC3E}">
        <p14:creationId xmlns:p14="http://schemas.microsoft.com/office/powerpoint/2010/main" val="2941742071"/>
      </p:ext>
    </p:extLst>
  </p:cSld>
  <p:clrMapOvr>
    <a:masterClrMapping/>
  </p:clrMapOvr>
  <p:extLst>
    <p:ext uri="{DCECCB84-F9BA-43D5-87BE-67443E8EF086}">
      <p15:sldGuideLst xmlns:p15="http://schemas.microsoft.com/office/powerpoint/2012/main">
        <p15:guide id="1" orient="horz" pos="1620" userDrawn="1">
          <p15:clr>
            <a:srgbClr val="FBAE40"/>
          </p15:clr>
        </p15:guide>
        <p15:guide id="2" pos="2880" userDrawn="1">
          <p15:clr>
            <a:srgbClr val="FBAE40"/>
          </p15:clr>
        </p15:guide>
      </p15:sldGuideLst>
    </p:ext>
  </p:extLst>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preserve="1" userDrawn="1">
  <p:cSld name="Large Picture">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78D5F542-E3C2-372C-D44B-D6C1AE2CC45E}"/>
              </a:ext>
            </a:extLst>
          </p:cNvPr>
          <p:cNvSpPr/>
          <p:nvPr userDrawn="1"/>
        </p:nvSpPr>
        <p:spPr>
          <a:xfrm>
            <a:off x="5334000" y="0"/>
            <a:ext cx="3810000" cy="5143500"/>
          </a:xfrm>
          <a:prstGeom prst="rect">
            <a:avLst/>
          </a:prstGeom>
          <a:solidFill>
            <a:schemeClr val="accent6">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 name="Rectangle 1">
            <a:extLst>
              <a:ext uri="{FF2B5EF4-FFF2-40B4-BE49-F238E27FC236}">
                <a16:creationId xmlns:a16="http://schemas.microsoft.com/office/drawing/2014/main" id="{450E83C8-7B0E-EE68-5620-294CBA68E8BE}"/>
              </a:ext>
            </a:extLst>
          </p:cNvPr>
          <p:cNvSpPr/>
          <p:nvPr userDrawn="1"/>
        </p:nvSpPr>
        <p:spPr>
          <a:xfrm>
            <a:off x="5734052" y="0"/>
            <a:ext cx="3409948" cy="5143500"/>
          </a:xfrm>
          <a:prstGeom prst="rect">
            <a:avLst/>
          </a:prstGeom>
          <a:solidFill>
            <a:schemeClr val="accent6">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3" name="Content Placeholder 2">
            <a:extLst>
              <a:ext uri="{FF2B5EF4-FFF2-40B4-BE49-F238E27FC236}">
                <a16:creationId xmlns:a16="http://schemas.microsoft.com/office/drawing/2014/main" id="{CD59A2AD-9E9B-466B-AD5B-0CB1B724FAC5}"/>
              </a:ext>
            </a:extLst>
          </p:cNvPr>
          <p:cNvSpPr>
            <a:spLocks noGrp="1"/>
          </p:cNvSpPr>
          <p:nvPr>
            <p:ph idx="1" hasCustomPrompt="1"/>
          </p:nvPr>
        </p:nvSpPr>
        <p:spPr>
          <a:xfrm>
            <a:off x="488250" y="1131749"/>
            <a:ext cx="3969000" cy="3427695"/>
          </a:xfrm>
        </p:spPr>
        <p:txBody>
          <a:bodyPr/>
          <a:lstStyle/>
          <a:p>
            <a:pPr lvl="0"/>
            <a:r>
              <a:rPr lang="en-AU" noProof="0"/>
              <a:t>Edit Master text styles</a:t>
            </a:r>
          </a:p>
          <a:p>
            <a:pPr lvl="1"/>
            <a:r>
              <a:rPr lang="en-AU" noProof="0"/>
              <a:t>Second level</a:t>
            </a:r>
          </a:p>
          <a:p>
            <a:pPr lvl="2"/>
            <a:r>
              <a:rPr lang="en-AU" noProof="0"/>
              <a:t>Third level</a:t>
            </a:r>
          </a:p>
          <a:p>
            <a:pPr lvl="3"/>
            <a:r>
              <a:rPr lang="en-AU" noProof="0"/>
              <a:t>Fourth level</a:t>
            </a:r>
          </a:p>
          <a:p>
            <a:pPr lvl="4"/>
            <a:r>
              <a:rPr lang="en-AU" noProof="0"/>
              <a:t>Fifth level</a:t>
            </a:r>
          </a:p>
        </p:txBody>
      </p:sp>
      <p:sp>
        <p:nvSpPr>
          <p:cNvPr id="10" name="Picture Placeholder 10">
            <a:extLst>
              <a:ext uri="{FF2B5EF4-FFF2-40B4-BE49-F238E27FC236}">
                <a16:creationId xmlns:a16="http://schemas.microsoft.com/office/drawing/2014/main" id="{97CD0CAC-A912-4AB9-7D98-3FA434C01225}"/>
              </a:ext>
            </a:extLst>
          </p:cNvPr>
          <p:cNvSpPr>
            <a:spLocks noGrp="1"/>
          </p:cNvSpPr>
          <p:nvPr>
            <p:ph type="pic" sz="quarter" idx="15"/>
          </p:nvPr>
        </p:nvSpPr>
        <p:spPr>
          <a:xfrm>
            <a:off x="5734052" y="0"/>
            <a:ext cx="3409948" cy="5143500"/>
          </a:xfrm>
          <a:prstGeom prst="rect">
            <a:avLst/>
          </a:prstGeom>
          <a:noFill/>
        </p:spPr>
        <p:txBody>
          <a:bodyPr bIns="900000" anchor="ctr" anchorCtr="0"/>
          <a:lstStyle>
            <a:lvl1pPr marL="0" indent="0" algn="ctr">
              <a:buNone/>
              <a:defRPr/>
            </a:lvl1pPr>
          </a:lstStyle>
          <a:p>
            <a:r>
              <a:rPr lang="en-US" noProof="0"/>
              <a:t>Click icon to add picture</a:t>
            </a:r>
            <a:endParaRPr lang="en-AU" noProof="0"/>
          </a:p>
        </p:txBody>
      </p:sp>
      <p:sp>
        <p:nvSpPr>
          <p:cNvPr id="12" name="Title 11">
            <a:extLst>
              <a:ext uri="{FF2B5EF4-FFF2-40B4-BE49-F238E27FC236}">
                <a16:creationId xmlns:a16="http://schemas.microsoft.com/office/drawing/2014/main" id="{FA30AF1B-BC92-5354-C575-287591696B7B}"/>
              </a:ext>
            </a:extLst>
          </p:cNvPr>
          <p:cNvSpPr>
            <a:spLocks noGrp="1"/>
          </p:cNvSpPr>
          <p:nvPr>
            <p:ph type="title"/>
          </p:nvPr>
        </p:nvSpPr>
        <p:spPr>
          <a:xfrm>
            <a:off x="488250" y="378142"/>
            <a:ext cx="3969000" cy="436867"/>
          </a:xfrm>
        </p:spPr>
        <p:txBody>
          <a:bodyPr/>
          <a:lstStyle>
            <a:lvl1pPr>
              <a:defRPr/>
            </a:lvl1pPr>
          </a:lstStyle>
          <a:p>
            <a:r>
              <a:rPr lang="en-US"/>
              <a:t>Click to edit Master title style</a:t>
            </a:r>
            <a:endParaRPr lang="en-AU" dirty="0"/>
          </a:p>
        </p:txBody>
      </p:sp>
      <p:pic>
        <p:nvPicPr>
          <p:cNvPr id="17" name="Graphic 16">
            <a:extLst>
              <a:ext uri="{FF2B5EF4-FFF2-40B4-BE49-F238E27FC236}">
                <a16:creationId xmlns:a16="http://schemas.microsoft.com/office/drawing/2014/main" id="{33255CA4-0A29-65ED-8FD8-13DA41A08419}"/>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484804" y="4801564"/>
            <a:ext cx="83625" cy="108966"/>
          </a:xfrm>
          <a:prstGeom prst="rect">
            <a:avLst/>
          </a:prstGeom>
        </p:spPr>
      </p:pic>
      <p:sp>
        <p:nvSpPr>
          <p:cNvPr id="11" name="Date Placeholder 10">
            <a:extLst>
              <a:ext uri="{FF2B5EF4-FFF2-40B4-BE49-F238E27FC236}">
                <a16:creationId xmlns:a16="http://schemas.microsoft.com/office/drawing/2014/main" id="{59A10882-902D-5219-B8A3-E2EAF0462082}"/>
              </a:ext>
            </a:extLst>
          </p:cNvPr>
          <p:cNvSpPr>
            <a:spLocks noGrp="1"/>
          </p:cNvSpPr>
          <p:nvPr>
            <p:ph type="dt" sz="half" idx="16"/>
          </p:nvPr>
        </p:nvSpPr>
        <p:spPr/>
        <p:txBody>
          <a:bodyPr/>
          <a:lstStyle/>
          <a:p>
            <a:endParaRPr lang="en-AU"/>
          </a:p>
        </p:txBody>
      </p:sp>
      <p:sp>
        <p:nvSpPr>
          <p:cNvPr id="13" name="Footer Placeholder 12">
            <a:extLst>
              <a:ext uri="{FF2B5EF4-FFF2-40B4-BE49-F238E27FC236}">
                <a16:creationId xmlns:a16="http://schemas.microsoft.com/office/drawing/2014/main" id="{EDC75799-4C8A-354F-FFC0-B6920E46DA3A}"/>
              </a:ext>
            </a:extLst>
          </p:cNvPr>
          <p:cNvSpPr>
            <a:spLocks noGrp="1"/>
          </p:cNvSpPr>
          <p:nvPr>
            <p:ph type="ftr" sz="quarter" idx="17"/>
          </p:nvPr>
        </p:nvSpPr>
        <p:spPr/>
        <p:txBody>
          <a:bodyPr/>
          <a:lstStyle/>
          <a:p>
            <a:r>
              <a:rPr lang="en-US"/>
              <a:t>World AMR Awareness Week </a:t>
            </a:r>
            <a:endParaRPr lang="en-AU"/>
          </a:p>
        </p:txBody>
      </p:sp>
      <p:sp>
        <p:nvSpPr>
          <p:cNvPr id="14" name="Slide Number Placeholder 13">
            <a:extLst>
              <a:ext uri="{FF2B5EF4-FFF2-40B4-BE49-F238E27FC236}">
                <a16:creationId xmlns:a16="http://schemas.microsoft.com/office/drawing/2014/main" id="{2B9362A6-6AC5-B4D8-89DD-DFCD8521E38F}"/>
              </a:ext>
            </a:extLst>
          </p:cNvPr>
          <p:cNvSpPr>
            <a:spLocks noGrp="1"/>
          </p:cNvSpPr>
          <p:nvPr>
            <p:ph type="sldNum" sz="quarter" idx="18"/>
          </p:nvPr>
        </p:nvSpPr>
        <p:spPr/>
        <p:txBody>
          <a:bodyPr/>
          <a:lstStyle/>
          <a:p>
            <a:fld id="{E6316B6A-336A-44FF-82DA-A4D1594FA055}" type="slidenum">
              <a:rPr lang="en-AU" smtClean="0"/>
              <a:pPr/>
              <a:t>‹#›</a:t>
            </a:fld>
            <a:endParaRPr lang="en-AU"/>
          </a:p>
        </p:txBody>
      </p:sp>
      <p:cxnSp>
        <p:nvCxnSpPr>
          <p:cNvPr id="18" name="Straight Connector 17">
            <a:extLst>
              <a:ext uri="{FF2B5EF4-FFF2-40B4-BE49-F238E27FC236}">
                <a16:creationId xmlns:a16="http://schemas.microsoft.com/office/drawing/2014/main" id="{0EFC2C1A-EEE7-A05D-8DEA-9549C04B3A5A}"/>
              </a:ext>
            </a:extLst>
          </p:cNvPr>
          <p:cNvCxnSpPr>
            <a:cxnSpLocks/>
          </p:cNvCxnSpPr>
          <p:nvPr userDrawn="1"/>
        </p:nvCxnSpPr>
        <p:spPr>
          <a:xfrm>
            <a:off x="488250" y="4750032"/>
            <a:ext cx="8168400"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26761527"/>
      </p:ext>
    </p:extLst>
  </p:cSld>
  <p:clrMapOvr>
    <a:masterClrMapping/>
  </p:clrMapOvr>
  <p:extLst>
    <p:ext uri="{DCECCB84-F9BA-43D5-87BE-67443E8EF086}">
      <p15:sldGuideLst xmlns:p15="http://schemas.microsoft.com/office/powerpoint/2012/main">
        <p15:guide id="1" orient="horz" pos="1620" userDrawn="1">
          <p15:clr>
            <a:srgbClr val="FBAE40"/>
          </p15:clr>
        </p15:guide>
        <p15:guide id="2" pos="2880" userDrawn="1">
          <p15:clr>
            <a:srgbClr val="FBAE40"/>
          </p15:clr>
        </p15:guide>
      </p15:sldGuideLst>
    </p:ext>
  </p:extLst>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preserve="1" userDrawn="1">
  <p:cSld name="1_Large Picture">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78D5F542-E3C2-372C-D44B-D6C1AE2CC45E}"/>
              </a:ext>
            </a:extLst>
          </p:cNvPr>
          <p:cNvSpPr/>
          <p:nvPr userDrawn="1"/>
        </p:nvSpPr>
        <p:spPr>
          <a:xfrm>
            <a:off x="5334000" y="0"/>
            <a:ext cx="3810000" cy="5143500"/>
          </a:xfrm>
          <a:prstGeom prst="rect">
            <a:avLst/>
          </a:prstGeom>
          <a:solidFill>
            <a:schemeClr val="accent4">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 name="Rectangle 1">
            <a:extLst>
              <a:ext uri="{FF2B5EF4-FFF2-40B4-BE49-F238E27FC236}">
                <a16:creationId xmlns:a16="http://schemas.microsoft.com/office/drawing/2014/main" id="{450E83C8-7B0E-EE68-5620-294CBA68E8BE}"/>
              </a:ext>
            </a:extLst>
          </p:cNvPr>
          <p:cNvSpPr/>
          <p:nvPr userDrawn="1"/>
        </p:nvSpPr>
        <p:spPr>
          <a:xfrm>
            <a:off x="5734052" y="0"/>
            <a:ext cx="3409948" cy="5143500"/>
          </a:xfrm>
          <a:prstGeom prst="rect">
            <a:avLst/>
          </a:prstGeom>
          <a:solidFill>
            <a:schemeClr val="accent6">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3" name="Content Placeholder 2">
            <a:extLst>
              <a:ext uri="{FF2B5EF4-FFF2-40B4-BE49-F238E27FC236}">
                <a16:creationId xmlns:a16="http://schemas.microsoft.com/office/drawing/2014/main" id="{CD59A2AD-9E9B-466B-AD5B-0CB1B724FAC5}"/>
              </a:ext>
            </a:extLst>
          </p:cNvPr>
          <p:cNvSpPr>
            <a:spLocks noGrp="1"/>
          </p:cNvSpPr>
          <p:nvPr>
            <p:ph idx="1" hasCustomPrompt="1"/>
          </p:nvPr>
        </p:nvSpPr>
        <p:spPr>
          <a:xfrm>
            <a:off x="488250" y="1131749"/>
            <a:ext cx="3969000" cy="3427695"/>
          </a:xfrm>
        </p:spPr>
        <p:txBody>
          <a:bodyPr/>
          <a:lstStyle/>
          <a:p>
            <a:pPr lvl="0"/>
            <a:r>
              <a:rPr lang="en-AU" noProof="0"/>
              <a:t>Edit Master text styles</a:t>
            </a:r>
          </a:p>
          <a:p>
            <a:pPr lvl="1"/>
            <a:r>
              <a:rPr lang="en-AU" noProof="0"/>
              <a:t>Second level</a:t>
            </a:r>
          </a:p>
          <a:p>
            <a:pPr lvl="2"/>
            <a:r>
              <a:rPr lang="en-AU" noProof="0"/>
              <a:t>Third level</a:t>
            </a:r>
          </a:p>
          <a:p>
            <a:pPr lvl="3"/>
            <a:r>
              <a:rPr lang="en-AU" noProof="0"/>
              <a:t>Fourth level</a:t>
            </a:r>
          </a:p>
          <a:p>
            <a:pPr lvl="4"/>
            <a:r>
              <a:rPr lang="en-AU" noProof="0"/>
              <a:t>Fifth level</a:t>
            </a:r>
          </a:p>
        </p:txBody>
      </p:sp>
      <p:sp>
        <p:nvSpPr>
          <p:cNvPr id="10" name="Picture Placeholder 10">
            <a:extLst>
              <a:ext uri="{FF2B5EF4-FFF2-40B4-BE49-F238E27FC236}">
                <a16:creationId xmlns:a16="http://schemas.microsoft.com/office/drawing/2014/main" id="{97CD0CAC-A912-4AB9-7D98-3FA434C01225}"/>
              </a:ext>
            </a:extLst>
          </p:cNvPr>
          <p:cNvSpPr>
            <a:spLocks noGrp="1"/>
          </p:cNvSpPr>
          <p:nvPr>
            <p:ph type="pic" sz="quarter" idx="15"/>
          </p:nvPr>
        </p:nvSpPr>
        <p:spPr>
          <a:xfrm>
            <a:off x="5734052" y="0"/>
            <a:ext cx="3409948" cy="5143500"/>
          </a:xfrm>
          <a:prstGeom prst="rect">
            <a:avLst/>
          </a:prstGeom>
          <a:solidFill>
            <a:schemeClr val="tx2"/>
          </a:solidFill>
        </p:spPr>
        <p:txBody>
          <a:bodyPr bIns="900000" anchor="ctr" anchorCtr="0"/>
          <a:lstStyle>
            <a:lvl1pPr marL="0" indent="0" algn="ctr">
              <a:buNone/>
              <a:defRPr/>
            </a:lvl1pPr>
          </a:lstStyle>
          <a:p>
            <a:r>
              <a:rPr lang="en-US" noProof="0"/>
              <a:t>Click icon to add picture</a:t>
            </a:r>
            <a:endParaRPr lang="en-AU" noProof="0"/>
          </a:p>
        </p:txBody>
      </p:sp>
      <p:sp>
        <p:nvSpPr>
          <p:cNvPr id="12" name="Title 11">
            <a:extLst>
              <a:ext uri="{FF2B5EF4-FFF2-40B4-BE49-F238E27FC236}">
                <a16:creationId xmlns:a16="http://schemas.microsoft.com/office/drawing/2014/main" id="{FA30AF1B-BC92-5354-C575-287591696B7B}"/>
              </a:ext>
            </a:extLst>
          </p:cNvPr>
          <p:cNvSpPr>
            <a:spLocks noGrp="1"/>
          </p:cNvSpPr>
          <p:nvPr>
            <p:ph type="title"/>
          </p:nvPr>
        </p:nvSpPr>
        <p:spPr>
          <a:xfrm>
            <a:off x="488250" y="378142"/>
            <a:ext cx="3969000" cy="436867"/>
          </a:xfrm>
        </p:spPr>
        <p:txBody>
          <a:bodyPr/>
          <a:lstStyle>
            <a:lvl1pPr>
              <a:defRPr/>
            </a:lvl1pPr>
          </a:lstStyle>
          <a:p>
            <a:r>
              <a:rPr lang="en-US"/>
              <a:t>Click to edit Master title style</a:t>
            </a:r>
            <a:endParaRPr lang="en-AU" dirty="0"/>
          </a:p>
        </p:txBody>
      </p:sp>
      <p:pic>
        <p:nvPicPr>
          <p:cNvPr id="17" name="Graphic 16">
            <a:extLst>
              <a:ext uri="{FF2B5EF4-FFF2-40B4-BE49-F238E27FC236}">
                <a16:creationId xmlns:a16="http://schemas.microsoft.com/office/drawing/2014/main" id="{33255CA4-0A29-65ED-8FD8-13DA41A08419}"/>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484804" y="4801564"/>
            <a:ext cx="83625" cy="108966"/>
          </a:xfrm>
          <a:prstGeom prst="rect">
            <a:avLst/>
          </a:prstGeom>
        </p:spPr>
      </p:pic>
      <p:sp>
        <p:nvSpPr>
          <p:cNvPr id="11" name="Date Placeholder 10">
            <a:extLst>
              <a:ext uri="{FF2B5EF4-FFF2-40B4-BE49-F238E27FC236}">
                <a16:creationId xmlns:a16="http://schemas.microsoft.com/office/drawing/2014/main" id="{59A10882-902D-5219-B8A3-E2EAF0462082}"/>
              </a:ext>
            </a:extLst>
          </p:cNvPr>
          <p:cNvSpPr>
            <a:spLocks noGrp="1"/>
          </p:cNvSpPr>
          <p:nvPr>
            <p:ph type="dt" sz="half" idx="16"/>
          </p:nvPr>
        </p:nvSpPr>
        <p:spPr/>
        <p:txBody>
          <a:bodyPr/>
          <a:lstStyle/>
          <a:p>
            <a:endParaRPr lang="en-AU"/>
          </a:p>
        </p:txBody>
      </p:sp>
      <p:sp>
        <p:nvSpPr>
          <p:cNvPr id="13" name="Footer Placeholder 12">
            <a:extLst>
              <a:ext uri="{FF2B5EF4-FFF2-40B4-BE49-F238E27FC236}">
                <a16:creationId xmlns:a16="http://schemas.microsoft.com/office/drawing/2014/main" id="{EDC75799-4C8A-354F-FFC0-B6920E46DA3A}"/>
              </a:ext>
            </a:extLst>
          </p:cNvPr>
          <p:cNvSpPr>
            <a:spLocks noGrp="1"/>
          </p:cNvSpPr>
          <p:nvPr>
            <p:ph type="ftr" sz="quarter" idx="17"/>
          </p:nvPr>
        </p:nvSpPr>
        <p:spPr/>
        <p:txBody>
          <a:bodyPr/>
          <a:lstStyle/>
          <a:p>
            <a:r>
              <a:rPr lang="en-US"/>
              <a:t>World AMR Awareness Week </a:t>
            </a:r>
            <a:endParaRPr lang="en-AU"/>
          </a:p>
        </p:txBody>
      </p:sp>
      <p:sp>
        <p:nvSpPr>
          <p:cNvPr id="14" name="Slide Number Placeholder 13">
            <a:extLst>
              <a:ext uri="{FF2B5EF4-FFF2-40B4-BE49-F238E27FC236}">
                <a16:creationId xmlns:a16="http://schemas.microsoft.com/office/drawing/2014/main" id="{2B9362A6-6AC5-B4D8-89DD-DFCD8521E38F}"/>
              </a:ext>
            </a:extLst>
          </p:cNvPr>
          <p:cNvSpPr>
            <a:spLocks noGrp="1"/>
          </p:cNvSpPr>
          <p:nvPr>
            <p:ph type="sldNum" sz="quarter" idx="18"/>
          </p:nvPr>
        </p:nvSpPr>
        <p:spPr/>
        <p:txBody>
          <a:bodyPr/>
          <a:lstStyle/>
          <a:p>
            <a:fld id="{E6316B6A-336A-44FF-82DA-A4D1594FA055}" type="slidenum">
              <a:rPr lang="en-AU" smtClean="0"/>
              <a:pPr/>
              <a:t>‹#›</a:t>
            </a:fld>
            <a:endParaRPr lang="en-AU"/>
          </a:p>
        </p:txBody>
      </p:sp>
      <p:cxnSp>
        <p:nvCxnSpPr>
          <p:cNvPr id="18" name="Straight Connector 17">
            <a:extLst>
              <a:ext uri="{FF2B5EF4-FFF2-40B4-BE49-F238E27FC236}">
                <a16:creationId xmlns:a16="http://schemas.microsoft.com/office/drawing/2014/main" id="{0EFC2C1A-EEE7-A05D-8DEA-9549C04B3A5A}"/>
              </a:ext>
            </a:extLst>
          </p:cNvPr>
          <p:cNvCxnSpPr>
            <a:cxnSpLocks/>
          </p:cNvCxnSpPr>
          <p:nvPr userDrawn="1"/>
        </p:nvCxnSpPr>
        <p:spPr>
          <a:xfrm>
            <a:off x="488250" y="4750032"/>
            <a:ext cx="8168400"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18643166"/>
      </p:ext>
    </p:extLst>
  </p:cSld>
  <p:clrMapOvr>
    <a:masterClrMapping/>
  </p:clrMapOvr>
  <p:extLst>
    <p:ext uri="{DCECCB84-F9BA-43D5-87BE-67443E8EF086}">
      <p15:sldGuideLst xmlns:p15="http://schemas.microsoft.com/office/powerpoint/2012/main">
        <p15:guide id="1" orient="horz" pos="1620" userDrawn="1">
          <p15:clr>
            <a:srgbClr val="FBAE40"/>
          </p15:clr>
        </p15:guide>
        <p15:guide id="2" pos="2880" userDrawn="1">
          <p15:clr>
            <a:srgbClr val="FBAE40"/>
          </p15:clr>
        </p15:guide>
      </p15:sldGuideLst>
    </p:ext>
  </p:extLs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Chart, Table or Diagram">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D59A2AD-9E9B-466B-AD5B-0CB1B724FAC5}"/>
              </a:ext>
            </a:extLst>
          </p:cNvPr>
          <p:cNvSpPr>
            <a:spLocks noGrp="1"/>
          </p:cNvSpPr>
          <p:nvPr>
            <p:ph idx="1" hasCustomPrompt="1"/>
          </p:nvPr>
        </p:nvSpPr>
        <p:spPr>
          <a:xfrm>
            <a:off x="488250" y="1131749"/>
            <a:ext cx="3969000" cy="3427695"/>
          </a:xfrm>
        </p:spPr>
        <p:txBody>
          <a:bodyPr/>
          <a:lstStyle/>
          <a:p>
            <a:pPr lvl="0"/>
            <a:r>
              <a:rPr lang="en-AU" noProof="0"/>
              <a:t>Edit Master text styles</a:t>
            </a:r>
          </a:p>
          <a:p>
            <a:pPr lvl="1"/>
            <a:r>
              <a:rPr lang="en-AU" noProof="0"/>
              <a:t>Second level</a:t>
            </a:r>
          </a:p>
          <a:p>
            <a:pPr lvl="2"/>
            <a:r>
              <a:rPr lang="en-AU" noProof="0"/>
              <a:t>Third level</a:t>
            </a:r>
          </a:p>
          <a:p>
            <a:pPr lvl="3"/>
            <a:r>
              <a:rPr lang="en-AU" noProof="0"/>
              <a:t>Fourth level</a:t>
            </a:r>
          </a:p>
          <a:p>
            <a:pPr lvl="4"/>
            <a:r>
              <a:rPr lang="en-AU" noProof="0"/>
              <a:t>Fifth level</a:t>
            </a:r>
          </a:p>
        </p:txBody>
      </p:sp>
      <p:sp>
        <p:nvSpPr>
          <p:cNvPr id="11" name="Text Placeholder 2">
            <a:extLst>
              <a:ext uri="{FF2B5EF4-FFF2-40B4-BE49-F238E27FC236}">
                <a16:creationId xmlns:a16="http://schemas.microsoft.com/office/drawing/2014/main" id="{17180D4A-3B05-5249-39D8-4A3CC2DCC462}"/>
              </a:ext>
            </a:extLst>
          </p:cNvPr>
          <p:cNvSpPr>
            <a:spLocks noGrp="1"/>
          </p:cNvSpPr>
          <p:nvPr>
            <p:ph type="body" idx="15" hasCustomPrompt="1"/>
          </p:nvPr>
        </p:nvSpPr>
        <p:spPr>
          <a:xfrm>
            <a:off x="4686750" y="1131749"/>
            <a:ext cx="3969000" cy="229562"/>
          </a:xfrm>
        </p:spPr>
        <p:txBody>
          <a:bodyPr tIns="0" anchor="t" anchorCtr="0"/>
          <a:lstStyle>
            <a:lvl1pPr marL="0" indent="0">
              <a:lnSpc>
                <a:spcPct val="100000"/>
              </a:lnSpc>
              <a:spcBef>
                <a:spcPts val="0"/>
              </a:spcBef>
              <a:buNone/>
              <a:defRPr sz="12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AU" noProof="0" dirty="0"/>
              <a:t>Click to add figure heading</a:t>
            </a:r>
          </a:p>
        </p:txBody>
      </p:sp>
      <p:sp>
        <p:nvSpPr>
          <p:cNvPr id="10" name="Content Placeholder 2">
            <a:extLst>
              <a:ext uri="{FF2B5EF4-FFF2-40B4-BE49-F238E27FC236}">
                <a16:creationId xmlns:a16="http://schemas.microsoft.com/office/drawing/2014/main" id="{F2DB049D-109E-41F8-A3BB-5C5D2E6D82A7}"/>
              </a:ext>
            </a:extLst>
          </p:cNvPr>
          <p:cNvSpPr>
            <a:spLocks noGrp="1"/>
          </p:cNvSpPr>
          <p:nvPr>
            <p:ph idx="14" hasCustomPrompt="1"/>
          </p:nvPr>
        </p:nvSpPr>
        <p:spPr>
          <a:xfrm>
            <a:off x="4686750" y="1424893"/>
            <a:ext cx="3969000" cy="3134553"/>
          </a:xfrm>
        </p:spPr>
        <p:txBody>
          <a:bodyPr bIns="1080000" anchor="ctr" anchorCtr="0"/>
          <a:lstStyle>
            <a:lvl1pPr marL="0" indent="0" algn="ctr">
              <a:spcBef>
                <a:spcPts val="0"/>
              </a:spcBef>
              <a:buNone/>
              <a:defRPr sz="1200"/>
            </a:lvl1pPr>
            <a:lvl2pPr marL="135000" indent="0">
              <a:buNone/>
              <a:defRPr/>
            </a:lvl2pPr>
            <a:lvl3pPr marL="270000" indent="0">
              <a:buNone/>
              <a:defRPr/>
            </a:lvl3pPr>
            <a:lvl4pPr marL="405000" indent="0">
              <a:buNone/>
              <a:defRPr/>
            </a:lvl4pPr>
            <a:lvl5pPr marL="540000" indent="0">
              <a:buNone/>
              <a:defRPr/>
            </a:lvl5pPr>
          </a:lstStyle>
          <a:p>
            <a:pPr lvl="0"/>
            <a:r>
              <a:rPr lang="en-AU" noProof="0"/>
              <a:t>Click icon to add a chart, table or Smart Art diagram, </a:t>
            </a:r>
            <a:br>
              <a:rPr lang="en-AU" noProof="0"/>
            </a:br>
            <a:r>
              <a:rPr lang="en-AU" noProof="0"/>
              <a:t>or delete this box and add a bespoke diagram in this space</a:t>
            </a:r>
          </a:p>
        </p:txBody>
      </p:sp>
      <p:sp>
        <p:nvSpPr>
          <p:cNvPr id="5" name="Footer Placeholder 4">
            <a:extLst>
              <a:ext uri="{FF2B5EF4-FFF2-40B4-BE49-F238E27FC236}">
                <a16:creationId xmlns:a16="http://schemas.microsoft.com/office/drawing/2014/main" id="{E0CDE5F3-3665-4461-B770-070BFE32749B}"/>
              </a:ext>
            </a:extLst>
          </p:cNvPr>
          <p:cNvSpPr>
            <a:spLocks noGrp="1"/>
          </p:cNvSpPr>
          <p:nvPr>
            <p:ph type="ftr" sz="quarter" idx="11"/>
          </p:nvPr>
        </p:nvSpPr>
        <p:spPr/>
        <p:txBody>
          <a:bodyPr/>
          <a:lstStyle/>
          <a:p>
            <a:r>
              <a:rPr lang="en-US" noProof="0"/>
              <a:t>World AMR Awareness Week </a:t>
            </a:r>
            <a:endParaRPr lang="en-AU" noProof="0"/>
          </a:p>
        </p:txBody>
      </p:sp>
      <p:sp>
        <p:nvSpPr>
          <p:cNvPr id="6" name="Slide Number Placeholder 5">
            <a:extLst>
              <a:ext uri="{FF2B5EF4-FFF2-40B4-BE49-F238E27FC236}">
                <a16:creationId xmlns:a16="http://schemas.microsoft.com/office/drawing/2014/main" id="{77AE5D6D-B1E7-41CE-A1BF-283239250BA2}"/>
              </a:ext>
            </a:extLst>
          </p:cNvPr>
          <p:cNvSpPr>
            <a:spLocks noGrp="1"/>
          </p:cNvSpPr>
          <p:nvPr>
            <p:ph type="sldNum" sz="quarter" idx="12"/>
          </p:nvPr>
        </p:nvSpPr>
        <p:spPr/>
        <p:txBody>
          <a:bodyPr/>
          <a:lstStyle/>
          <a:p>
            <a:fld id="{E6316B6A-336A-44FF-82DA-A4D1594FA055}" type="slidenum">
              <a:rPr lang="en-AU" noProof="0" smtClean="0"/>
              <a:t>‹#›</a:t>
            </a:fld>
            <a:endParaRPr lang="en-AU" noProof="0"/>
          </a:p>
        </p:txBody>
      </p:sp>
      <p:sp>
        <p:nvSpPr>
          <p:cNvPr id="4" name="Date Placeholder 3">
            <a:extLst>
              <a:ext uri="{FF2B5EF4-FFF2-40B4-BE49-F238E27FC236}">
                <a16:creationId xmlns:a16="http://schemas.microsoft.com/office/drawing/2014/main" id="{D05DB1DE-8D73-4AFA-95E5-57D6E62C0F7C}"/>
              </a:ext>
            </a:extLst>
          </p:cNvPr>
          <p:cNvSpPr>
            <a:spLocks noGrp="1"/>
          </p:cNvSpPr>
          <p:nvPr>
            <p:ph type="dt" sz="half" idx="10"/>
          </p:nvPr>
        </p:nvSpPr>
        <p:spPr/>
        <p:txBody>
          <a:bodyPr/>
          <a:lstStyle/>
          <a:p>
            <a:endParaRPr lang="en-AU" noProof="0"/>
          </a:p>
        </p:txBody>
      </p:sp>
      <p:sp>
        <p:nvSpPr>
          <p:cNvPr id="12" name="Title 11">
            <a:extLst>
              <a:ext uri="{FF2B5EF4-FFF2-40B4-BE49-F238E27FC236}">
                <a16:creationId xmlns:a16="http://schemas.microsoft.com/office/drawing/2014/main" id="{FD40E525-429E-8611-64CB-5165AEB8BD2C}"/>
              </a:ext>
            </a:extLst>
          </p:cNvPr>
          <p:cNvSpPr>
            <a:spLocks noGrp="1"/>
          </p:cNvSpPr>
          <p:nvPr>
            <p:ph type="title"/>
          </p:nvPr>
        </p:nvSpPr>
        <p:spPr/>
        <p:txBody>
          <a:bodyPr/>
          <a:lstStyle/>
          <a:p>
            <a:r>
              <a:rPr lang="en-US"/>
              <a:t>Click to edit Master title style</a:t>
            </a:r>
            <a:endParaRPr lang="en-AU"/>
          </a:p>
        </p:txBody>
      </p:sp>
    </p:spTree>
    <p:extLst>
      <p:ext uri="{BB962C8B-B14F-4D97-AF65-F5344CB8AC3E}">
        <p14:creationId xmlns:p14="http://schemas.microsoft.com/office/powerpoint/2010/main" val="3068092401"/>
      </p:ext>
    </p:extLst>
  </p:cSld>
  <p:clrMapOvr>
    <a:masterClrMapping/>
  </p:clrMapOvr>
  <p:extLst>
    <p:ext uri="{DCECCB84-F9BA-43D5-87BE-67443E8EF086}">
      <p15:sldGuideLst xmlns:p15="http://schemas.microsoft.com/office/powerpoint/2012/main">
        <p15:guide id="1" orient="horz" pos="1620" userDrawn="1">
          <p15:clr>
            <a:srgbClr val="FBAE40"/>
          </p15:clr>
        </p15:guide>
        <p15:guide id="2" pos="2880" userDrawn="1">
          <p15:clr>
            <a:srgbClr val="FBAE40"/>
          </p15:clr>
        </p15:guide>
      </p15:sldGuideLst>
    </p:ext>
  </p:extLs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Large Chart, Table or Diagram">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D59A2AD-9E9B-466B-AD5B-0CB1B724FAC5}"/>
              </a:ext>
            </a:extLst>
          </p:cNvPr>
          <p:cNvSpPr>
            <a:spLocks noGrp="1"/>
          </p:cNvSpPr>
          <p:nvPr>
            <p:ph idx="1" hasCustomPrompt="1"/>
          </p:nvPr>
        </p:nvSpPr>
        <p:spPr>
          <a:xfrm>
            <a:off x="488250" y="1131749"/>
            <a:ext cx="3969000" cy="3427695"/>
          </a:xfrm>
        </p:spPr>
        <p:txBody>
          <a:bodyPr/>
          <a:lstStyle/>
          <a:p>
            <a:pPr lvl="0"/>
            <a:r>
              <a:rPr lang="en-AU" noProof="0" dirty="0"/>
              <a:t>Edit Master text styles</a:t>
            </a:r>
          </a:p>
          <a:p>
            <a:pPr lvl="1"/>
            <a:r>
              <a:rPr lang="en-AU" noProof="0" dirty="0"/>
              <a:t>Second level</a:t>
            </a:r>
          </a:p>
          <a:p>
            <a:pPr lvl="2"/>
            <a:r>
              <a:rPr lang="en-AU" noProof="0" dirty="0"/>
              <a:t>Third level</a:t>
            </a:r>
          </a:p>
          <a:p>
            <a:pPr lvl="3"/>
            <a:r>
              <a:rPr lang="en-AU" noProof="0" dirty="0"/>
              <a:t>Fourth level</a:t>
            </a:r>
          </a:p>
          <a:p>
            <a:pPr lvl="4"/>
            <a:r>
              <a:rPr lang="en-AU" noProof="0" dirty="0"/>
              <a:t>Fifth level</a:t>
            </a:r>
          </a:p>
        </p:txBody>
      </p:sp>
      <p:sp>
        <p:nvSpPr>
          <p:cNvPr id="5" name="Footer Placeholder 4">
            <a:extLst>
              <a:ext uri="{FF2B5EF4-FFF2-40B4-BE49-F238E27FC236}">
                <a16:creationId xmlns:a16="http://schemas.microsoft.com/office/drawing/2014/main" id="{E0CDE5F3-3665-4461-B770-070BFE32749B}"/>
              </a:ext>
            </a:extLst>
          </p:cNvPr>
          <p:cNvSpPr>
            <a:spLocks noGrp="1"/>
          </p:cNvSpPr>
          <p:nvPr>
            <p:ph type="ftr" sz="quarter" idx="11"/>
          </p:nvPr>
        </p:nvSpPr>
        <p:spPr/>
        <p:txBody>
          <a:bodyPr/>
          <a:lstStyle/>
          <a:p>
            <a:r>
              <a:rPr lang="en-US" noProof="0"/>
              <a:t>World AMR Awareness Week </a:t>
            </a:r>
            <a:endParaRPr lang="en-AU" noProof="0"/>
          </a:p>
        </p:txBody>
      </p:sp>
      <p:sp>
        <p:nvSpPr>
          <p:cNvPr id="6" name="Slide Number Placeholder 5">
            <a:extLst>
              <a:ext uri="{FF2B5EF4-FFF2-40B4-BE49-F238E27FC236}">
                <a16:creationId xmlns:a16="http://schemas.microsoft.com/office/drawing/2014/main" id="{77AE5D6D-B1E7-41CE-A1BF-283239250BA2}"/>
              </a:ext>
            </a:extLst>
          </p:cNvPr>
          <p:cNvSpPr>
            <a:spLocks noGrp="1"/>
          </p:cNvSpPr>
          <p:nvPr>
            <p:ph type="sldNum" sz="quarter" idx="12"/>
          </p:nvPr>
        </p:nvSpPr>
        <p:spPr/>
        <p:txBody>
          <a:bodyPr/>
          <a:lstStyle/>
          <a:p>
            <a:fld id="{E6316B6A-336A-44FF-82DA-A4D1594FA055}" type="slidenum">
              <a:rPr lang="en-AU" noProof="0" smtClean="0"/>
              <a:t>‹#›</a:t>
            </a:fld>
            <a:endParaRPr lang="en-AU" noProof="0"/>
          </a:p>
        </p:txBody>
      </p:sp>
      <p:sp>
        <p:nvSpPr>
          <p:cNvPr id="4" name="Date Placeholder 3">
            <a:extLst>
              <a:ext uri="{FF2B5EF4-FFF2-40B4-BE49-F238E27FC236}">
                <a16:creationId xmlns:a16="http://schemas.microsoft.com/office/drawing/2014/main" id="{D05DB1DE-8D73-4AFA-95E5-57D6E62C0F7C}"/>
              </a:ext>
            </a:extLst>
          </p:cNvPr>
          <p:cNvSpPr>
            <a:spLocks noGrp="1"/>
          </p:cNvSpPr>
          <p:nvPr>
            <p:ph type="dt" sz="half" idx="10"/>
          </p:nvPr>
        </p:nvSpPr>
        <p:spPr/>
        <p:txBody>
          <a:bodyPr/>
          <a:lstStyle/>
          <a:p>
            <a:endParaRPr lang="en-AU" noProof="0"/>
          </a:p>
        </p:txBody>
      </p:sp>
      <p:sp>
        <p:nvSpPr>
          <p:cNvPr id="11" name="Title 10">
            <a:extLst>
              <a:ext uri="{FF2B5EF4-FFF2-40B4-BE49-F238E27FC236}">
                <a16:creationId xmlns:a16="http://schemas.microsoft.com/office/drawing/2014/main" id="{DDC283B2-C49F-B722-F0BA-91BE79E5E8C0}"/>
              </a:ext>
            </a:extLst>
          </p:cNvPr>
          <p:cNvSpPr>
            <a:spLocks noGrp="1"/>
          </p:cNvSpPr>
          <p:nvPr>
            <p:ph type="title"/>
          </p:nvPr>
        </p:nvSpPr>
        <p:spPr>
          <a:xfrm>
            <a:off x="488250" y="378142"/>
            <a:ext cx="3969000" cy="403736"/>
          </a:xfrm>
        </p:spPr>
        <p:txBody>
          <a:bodyPr/>
          <a:lstStyle/>
          <a:p>
            <a:r>
              <a:rPr lang="en-US"/>
              <a:t>Click to edit Master title style</a:t>
            </a:r>
            <a:endParaRPr lang="en-AU" dirty="0"/>
          </a:p>
        </p:txBody>
      </p:sp>
      <p:sp>
        <p:nvSpPr>
          <p:cNvPr id="12" name="Text Placeholder 2">
            <a:extLst>
              <a:ext uri="{FF2B5EF4-FFF2-40B4-BE49-F238E27FC236}">
                <a16:creationId xmlns:a16="http://schemas.microsoft.com/office/drawing/2014/main" id="{FB1FC262-7270-D34B-123E-71893A2550C1}"/>
              </a:ext>
            </a:extLst>
          </p:cNvPr>
          <p:cNvSpPr>
            <a:spLocks noGrp="1"/>
          </p:cNvSpPr>
          <p:nvPr>
            <p:ph type="body" idx="15" hasCustomPrompt="1"/>
          </p:nvPr>
        </p:nvSpPr>
        <p:spPr>
          <a:xfrm>
            <a:off x="4686750" y="378142"/>
            <a:ext cx="3969000" cy="192881"/>
          </a:xfrm>
        </p:spPr>
        <p:txBody>
          <a:bodyPr tIns="0" anchor="t" anchorCtr="0"/>
          <a:lstStyle>
            <a:lvl1pPr marL="0" indent="0">
              <a:lnSpc>
                <a:spcPct val="100000"/>
              </a:lnSpc>
              <a:spcBef>
                <a:spcPts val="0"/>
              </a:spcBef>
              <a:buNone/>
              <a:defRPr sz="12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AU" noProof="0"/>
              <a:t>Click to add figure heading</a:t>
            </a:r>
          </a:p>
        </p:txBody>
      </p:sp>
      <p:sp>
        <p:nvSpPr>
          <p:cNvPr id="14" name="Content Placeholder 2">
            <a:extLst>
              <a:ext uri="{FF2B5EF4-FFF2-40B4-BE49-F238E27FC236}">
                <a16:creationId xmlns:a16="http://schemas.microsoft.com/office/drawing/2014/main" id="{2539B4AD-C0CF-1244-0BBA-3AD7DDDFA723}"/>
              </a:ext>
            </a:extLst>
          </p:cNvPr>
          <p:cNvSpPr>
            <a:spLocks noGrp="1"/>
          </p:cNvSpPr>
          <p:nvPr>
            <p:ph idx="14" hasCustomPrompt="1"/>
          </p:nvPr>
        </p:nvSpPr>
        <p:spPr>
          <a:xfrm>
            <a:off x="4686750" y="698186"/>
            <a:ext cx="3969000" cy="3861258"/>
          </a:xfrm>
        </p:spPr>
        <p:txBody>
          <a:bodyPr bIns="1080000" anchor="ctr" anchorCtr="0"/>
          <a:lstStyle>
            <a:lvl1pPr marL="0" indent="0" algn="ctr">
              <a:spcBef>
                <a:spcPts val="0"/>
              </a:spcBef>
              <a:buNone/>
              <a:defRPr sz="1200"/>
            </a:lvl1pPr>
            <a:lvl2pPr marL="135000" indent="0">
              <a:buNone/>
              <a:defRPr/>
            </a:lvl2pPr>
            <a:lvl3pPr marL="270000" indent="0">
              <a:buNone/>
              <a:defRPr/>
            </a:lvl3pPr>
            <a:lvl4pPr marL="405000" indent="0">
              <a:buNone/>
              <a:defRPr/>
            </a:lvl4pPr>
            <a:lvl5pPr marL="540000" indent="0">
              <a:buNone/>
              <a:defRPr/>
            </a:lvl5pPr>
          </a:lstStyle>
          <a:p>
            <a:pPr lvl="0"/>
            <a:r>
              <a:rPr lang="en-AU" noProof="0"/>
              <a:t>Click icon to add a chart, table or Smart Art diagram, </a:t>
            </a:r>
            <a:br>
              <a:rPr lang="en-AU" noProof="0"/>
            </a:br>
            <a:r>
              <a:rPr lang="en-AU" noProof="0"/>
              <a:t>or delete this box and add a bespoke diagram in this space</a:t>
            </a:r>
          </a:p>
        </p:txBody>
      </p:sp>
    </p:spTree>
    <p:extLst>
      <p:ext uri="{BB962C8B-B14F-4D97-AF65-F5344CB8AC3E}">
        <p14:creationId xmlns:p14="http://schemas.microsoft.com/office/powerpoint/2010/main" val="1494560279"/>
      </p:ext>
    </p:extLst>
  </p:cSld>
  <p:clrMapOvr>
    <a:masterClrMapping/>
  </p:clrMapOvr>
  <p:extLst>
    <p:ext uri="{DCECCB84-F9BA-43D5-87BE-67443E8EF086}">
      <p15:sldGuideLst xmlns:p15="http://schemas.microsoft.com/office/powerpoint/2012/main">
        <p15:guide id="1" orient="horz" pos="1620" userDrawn="1">
          <p15:clr>
            <a:srgbClr val="FBAE40"/>
          </p15:clr>
        </p15:guide>
        <p15:guide id="2" pos="2880" userDrawn="1">
          <p15:clr>
            <a:srgbClr val="FBAE40"/>
          </p15:clr>
        </p15:guide>
      </p15:sldGuideLst>
    </p:ext>
  </p:extLs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497FB9-5938-48AD-BBB6-68F77AA9D38E}"/>
              </a:ext>
            </a:extLst>
          </p:cNvPr>
          <p:cNvSpPr>
            <a:spLocks noGrp="1"/>
          </p:cNvSpPr>
          <p:nvPr>
            <p:ph type="title"/>
          </p:nvPr>
        </p:nvSpPr>
        <p:spPr/>
        <p:txBody>
          <a:bodyPr/>
          <a:lstStyle/>
          <a:p>
            <a:r>
              <a:rPr lang="en-US" noProof="0"/>
              <a:t>Click to edit Master title style</a:t>
            </a:r>
            <a:endParaRPr lang="en-AU" noProof="0"/>
          </a:p>
        </p:txBody>
      </p:sp>
      <p:sp>
        <p:nvSpPr>
          <p:cNvPr id="4" name="Footer Placeholder 3">
            <a:extLst>
              <a:ext uri="{FF2B5EF4-FFF2-40B4-BE49-F238E27FC236}">
                <a16:creationId xmlns:a16="http://schemas.microsoft.com/office/drawing/2014/main" id="{6D1E5D40-2E2F-4499-A847-0FE058F98D51}"/>
              </a:ext>
            </a:extLst>
          </p:cNvPr>
          <p:cNvSpPr>
            <a:spLocks noGrp="1"/>
          </p:cNvSpPr>
          <p:nvPr>
            <p:ph type="ftr" sz="quarter" idx="11"/>
          </p:nvPr>
        </p:nvSpPr>
        <p:spPr/>
        <p:txBody>
          <a:bodyPr/>
          <a:lstStyle/>
          <a:p>
            <a:r>
              <a:rPr lang="en-US" noProof="0"/>
              <a:t>World AMR Awareness Week </a:t>
            </a:r>
            <a:endParaRPr lang="en-AU" noProof="0"/>
          </a:p>
        </p:txBody>
      </p:sp>
      <p:sp>
        <p:nvSpPr>
          <p:cNvPr id="5" name="Slide Number Placeholder 4">
            <a:extLst>
              <a:ext uri="{FF2B5EF4-FFF2-40B4-BE49-F238E27FC236}">
                <a16:creationId xmlns:a16="http://schemas.microsoft.com/office/drawing/2014/main" id="{AC4BECD1-C3A3-4EE1-AF23-B7B969BDFC86}"/>
              </a:ext>
            </a:extLst>
          </p:cNvPr>
          <p:cNvSpPr>
            <a:spLocks noGrp="1"/>
          </p:cNvSpPr>
          <p:nvPr>
            <p:ph type="sldNum" sz="quarter" idx="12"/>
          </p:nvPr>
        </p:nvSpPr>
        <p:spPr/>
        <p:txBody>
          <a:bodyPr/>
          <a:lstStyle/>
          <a:p>
            <a:fld id="{E6316B6A-336A-44FF-82DA-A4D1594FA055}" type="slidenum">
              <a:rPr lang="en-AU" noProof="0" smtClean="0"/>
              <a:t>‹#›</a:t>
            </a:fld>
            <a:endParaRPr lang="en-AU" noProof="0"/>
          </a:p>
        </p:txBody>
      </p:sp>
      <p:sp>
        <p:nvSpPr>
          <p:cNvPr id="3" name="Date Placeholder 2">
            <a:extLst>
              <a:ext uri="{FF2B5EF4-FFF2-40B4-BE49-F238E27FC236}">
                <a16:creationId xmlns:a16="http://schemas.microsoft.com/office/drawing/2014/main" id="{3094A408-4541-46F8-9F97-067C05877925}"/>
              </a:ext>
            </a:extLst>
          </p:cNvPr>
          <p:cNvSpPr>
            <a:spLocks noGrp="1"/>
          </p:cNvSpPr>
          <p:nvPr>
            <p:ph type="dt" sz="half" idx="10"/>
          </p:nvPr>
        </p:nvSpPr>
        <p:spPr/>
        <p:txBody>
          <a:bodyPr/>
          <a:lstStyle/>
          <a:p>
            <a:endParaRPr lang="en-AU" noProof="0"/>
          </a:p>
        </p:txBody>
      </p:sp>
    </p:spTree>
    <p:extLst>
      <p:ext uri="{BB962C8B-B14F-4D97-AF65-F5344CB8AC3E}">
        <p14:creationId xmlns:p14="http://schemas.microsoft.com/office/powerpoint/2010/main" val="3974934262"/>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preserve="1" userDrawn="1">
  <p:cSld name="End Slide">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1C73A740-AB4F-214C-3D97-2C8FF175DE69}"/>
              </a:ext>
            </a:extLst>
          </p:cNvPr>
          <p:cNvSpPr/>
          <p:nvPr userDrawn="1"/>
        </p:nvSpPr>
        <p:spPr>
          <a:xfrm>
            <a:off x="2768526" y="-2"/>
            <a:ext cx="5336512" cy="5148000"/>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9" name="Rectangle 8">
            <a:extLst>
              <a:ext uri="{FF2B5EF4-FFF2-40B4-BE49-F238E27FC236}">
                <a16:creationId xmlns:a16="http://schemas.microsoft.com/office/drawing/2014/main" id="{7E5451C0-D6FD-C8F4-1720-FF95E5697D83}"/>
              </a:ext>
            </a:extLst>
          </p:cNvPr>
          <p:cNvSpPr/>
          <p:nvPr userDrawn="1"/>
        </p:nvSpPr>
        <p:spPr>
          <a:xfrm>
            <a:off x="2768525" y="-2"/>
            <a:ext cx="4928665" cy="51480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0" name="Rectangle 9">
            <a:extLst>
              <a:ext uri="{FF2B5EF4-FFF2-40B4-BE49-F238E27FC236}">
                <a16:creationId xmlns:a16="http://schemas.microsoft.com/office/drawing/2014/main" id="{B4D41DA2-41F0-CD6E-86BC-9710EF12CD07}"/>
              </a:ext>
            </a:extLst>
          </p:cNvPr>
          <p:cNvSpPr/>
          <p:nvPr userDrawn="1"/>
        </p:nvSpPr>
        <p:spPr>
          <a:xfrm>
            <a:off x="0" y="-2"/>
            <a:ext cx="7286065" cy="51480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3" name="Text Placeholder 2">
            <a:extLst>
              <a:ext uri="{FF2B5EF4-FFF2-40B4-BE49-F238E27FC236}">
                <a16:creationId xmlns:a16="http://schemas.microsoft.com/office/drawing/2014/main" id="{4B32C5C9-7FA6-2A20-308C-EC27AC3151E5}"/>
              </a:ext>
            </a:extLst>
          </p:cNvPr>
          <p:cNvSpPr>
            <a:spLocks noGrp="1"/>
          </p:cNvSpPr>
          <p:nvPr>
            <p:ph type="body" idx="16" hasCustomPrompt="1"/>
          </p:nvPr>
        </p:nvSpPr>
        <p:spPr>
          <a:xfrm>
            <a:off x="488248" y="2931095"/>
            <a:ext cx="4278734" cy="1600564"/>
          </a:xfrm>
        </p:spPr>
        <p:txBody>
          <a:bodyPr tIns="36000" anchor="t" anchorCtr="0">
            <a:noAutofit/>
          </a:bodyPr>
          <a:lstStyle>
            <a:lvl1pPr marL="0" indent="0">
              <a:lnSpc>
                <a:spcPct val="110000"/>
              </a:lnSpc>
              <a:spcBef>
                <a:spcPts val="0"/>
              </a:spcBef>
              <a:buNone/>
              <a:defRPr sz="1600" b="0">
                <a:solidFill>
                  <a:schemeClr val="bg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AU" noProof="0"/>
              <a:t>Click to add contact details</a:t>
            </a:r>
          </a:p>
        </p:txBody>
      </p:sp>
      <p:sp>
        <p:nvSpPr>
          <p:cNvPr id="5" name="Title 4">
            <a:extLst>
              <a:ext uri="{FF2B5EF4-FFF2-40B4-BE49-F238E27FC236}">
                <a16:creationId xmlns:a16="http://schemas.microsoft.com/office/drawing/2014/main" id="{E62AD72B-2D6C-C748-D3A3-B0E0730CC149}"/>
              </a:ext>
            </a:extLst>
          </p:cNvPr>
          <p:cNvSpPr>
            <a:spLocks noGrp="1"/>
          </p:cNvSpPr>
          <p:nvPr>
            <p:ph type="title" hasCustomPrompt="1"/>
          </p:nvPr>
        </p:nvSpPr>
        <p:spPr>
          <a:xfrm>
            <a:off x="488248" y="2196362"/>
            <a:ext cx="4278734" cy="635495"/>
          </a:xfrm>
        </p:spPr>
        <p:txBody>
          <a:bodyPr/>
          <a:lstStyle>
            <a:lvl1pPr>
              <a:defRPr sz="3800">
                <a:solidFill>
                  <a:schemeClr val="bg1"/>
                </a:solidFill>
              </a:defRPr>
            </a:lvl1pPr>
          </a:lstStyle>
          <a:p>
            <a:r>
              <a:rPr lang="en-AU"/>
              <a:t>Thank you</a:t>
            </a:r>
          </a:p>
        </p:txBody>
      </p:sp>
      <p:sp>
        <p:nvSpPr>
          <p:cNvPr id="7" name="Text Placeholder 2">
            <a:extLst>
              <a:ext uri="{FF2B5EF4-FFF2-40B4-BE49-F238E27FC236}">
                <a16:creationId xmlns:a16="http://schemas.microsoft.com/office/drawing/2014/main" id="{3E9B7E26-CB8D-3888-536E-7BC716818A62}"/>
              </a:ext>
            </a:extLst>
          </p:cNvPr>
          <p:cNvSpPr>
            <a:spLocks noGrp="1"/>
          </p:cNvSpPr>
          <p:nvPr>
            <p:ph type="body" idx="18" hasCustomPrompt="1"/>
          </p:nvPr>
        </p:nvSpPr>
        <p:spPr>
          <a:xfrm>
            <a:off x="488248" y="4578426"/>
            <a:ext cx="4278734" cy="221135"/>
          </a:xfrm>
        </p:spPr>
        <p:txBody>
          <a:bodyPr tIns="36000" anchor="t" anchorCtr="0">
            <a:noAutofit/>
          </a:bodyPr>
          <a:lstStyle>
            <a:lvl1pPr marL="0" indent="0">
              <a:lnSpc>
                <a:spcPct val="110000"/>
              </a:lnSpc>
              <a:spcBef>
                <a:spcPts val="0"/>
              </a:spcBef>
              <a:buNone/>
              <a:defRPr sz="1000" b="0">
                <a:solidFill>
                  <a:schemeClr val="bg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AU" noProof="0" dirty="0"/>
              <a:t>Click to add copyright</a:t>
            </a:r>
          </a:p>
        </p:txBody>
      </p:sp>
      <p:pic>
        <p:nvPicPr>
          <p:cNvPr id="11" name="Graphic 10">
            <a:extLst>
              <a:ext uri="{FF2B5EF4-FFF2-40B4-BE49-F238E27FC236}">
                <a16:creationId xmlns:a16="http://schemas.microsoft.com/office/drawing/2014/main" id="{10EC148A-1898-C91C-43BF-755E4477F885}"/>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488249" y="457498"/>
            <a:ext cx="1695600" cy="587990"/>
          </a:xfrm>
          <a:prstGeom prst="rect">
            <a:avLst/>
          </a:prstGeom>
        </p:spPr>
      </p:pic>
    </p:spTree>
    <p:extLst>
      <p:ext uri="{BB962C8B-B14F-4D97-AF65-F5344CB8AC3E}">
        <p14:creationId xmlns:p14="http://schemas.microsoft.com/office/powerpoint/2010/main" val="1929727624"/>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preserve="1" userDrawn="1">
  <p:cSld name="Custom Layout">
    <p:bg>
      <p:bgPr>
        <a:solidFill>
          <a:srgbClr val="ECF9FB"/>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533DC454-2269-1582-506F-6F86C0ADD29A}"/>
              </a:ext>
            </a:extLst>
          </p:cNvPr>
          <p:cNvSpPr/>
          <p:nvPr userDrawn="1"/>
        </p:nvSpPr>
        <p:spPr>
          <a:xfrm>
            <a:off x="2768526" y="0"/>
            <a:ext cx="5336512" cy="5148000"/>
          </a:xfrm>
          <a:prstGeom prst="rect">
            <a:avLst/>
          </a:prstGeom>
          <a:solidFill>
            <a:srgbClr val="6ECCD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7" name="Rectangle 6">
            <a:extLst>
              <a:ext uri="{FF2B5EF4-FFF2-40B4-BE49-F238E27FC236}">
                <a16:creationId xmlns:a16="http://schemas.microsoft.com/office/drawing/2014/main" id="{6E694F47-84AF-41BE-FBC0-6001CBFE455D}"/>
              </a:ext>
            </a:extLst>
          </p:cNvPr>
          <p:cNvSpPr/>
          <p:nvPr userDrawn="1"/>
        </p:nvSpPr>
        <p:spPr>
          <a:xfrm>
            <a:off x="2768525" y="0"/>
            <a:ext cx="4928665" cy="5148000"/>
          </a:xfrm>
          <a:prstGeom prst="rect">
            <a:avLst/>
          </a:prstGeom>
          <a:solidFill>
            <a:srgbClr val="007BA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8" name="Rectangle 7">
            <a:extLst>
              <a:ext uri="{FF2B5EF4-FFF2-40B4-BE49-F238E27FC236}">
                <a16:creationId xmlns:a16="http://schemas.microsoft.com/office/drawing/2014/main" id="{D474533A-8AD4-1003-D5F3-CC0D8B938971}"/>
              </a:ext>
            </a:extLst>
          </p:cNvPr>
          <p:cNvSpPr/>
          <p:nvPr userDrawn="1"/>
        </p:nvSpPr>
        <p:spPr>
          <a:xfrm>
            <a:off x="0" y="0"/>
            <a:ext cx="7286065" cy="5148000"/>
          </a:xfrm>
          <a:prstGeom prst="rect">
            <a:avLst/>
          </a:prstGeom>
          <a:solidFill>
            <a:srgbClr val="004C6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9" name="Text Placeholder 2">
            <a:extLst>
              <a:ext uri="{FF2B5EF4-FFF2-40B4-BE49-F238E27FC236}">
                <a16:creationId xmlns:a16="http://schemas.microsoft.com/office/drawing/2014/main" id="{6A20198C-AC66-AD63-EFC9-B7CC8E504182}"/>
              </a:ext>
            </a:extLst>
          </p:cNvPr>
          <p:cNvSpPr>
            <a:spLocks noGrp="1"/>
          </p:cNvSpPr>
          <p:nvPr>
            <p:ph type="body" idx="16" hasCustomPrompt="1"/>
          </p:nvPr>
        </p:nvSpPr>
        <p:spPr>
          <a:xfrm>
            <a:off x="488248" y="2931097"/>
            <a:ext cx="4278734" cy="1600564"/>
          </a:xfrm>
        </p:spPr>
        <p:txBody>
          <a:bodyPr tIns="36000" anchor="t" anchorCtr="0">
            <a:noAutofit/>
          </a:bodyPr>
          <a:lstStyle>
            <a:lvl1pPr marL="0" indent="0">
              <a:lnSpc>
                <a:spcPct val="110000"/>
              </a:lnSpc>
              <a:spcBef>
                <a:spcPts val="0"/>
              </a:spcBef>
              <a:buNone/>
              <a:defRPr sz="1600" b="0">
                <a:solidFill>
                  <a:schemeClr val="bg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AU" noProof="0"/>
              <a:t>Click to add contact details</a:t>
            </a:r>
          </a:p>
        </p:txBody>
      </p:sp>
      <p:sp>
        <p:nvSpPr>
          <p:cNvPr id="10" name="Title 4">
            <a:extLst>
              <a:ext uri="{FF2B5EF4-FFF2-40B4-BE49-F238E27FC236}">
                <a16:creationId xmlns:a16="http://schemas.microsoft.com/office/drawing/2014/main" id="{6D291DA4-0439-0CCA-33C5-D5188E05587C}"/>
              </a:ext>
            </a:extLst>
          </p:cNvPr>
          <p:cNvSpPr>
            <a:spLocks noGrp="1"/>
          </p:cNvSpPr>
          <p:nvPr>
            <p:ph type="title" hasCustomPrompt="1"/>
          </p:nvPr>
        </p:nvSpPr>
        <p:spPr>
          <a:xfrm>
            <a:off x="488248" y="2196364"/>
            <a:ext cx="4278734" cy="635495"/>
          </a:xfrm>
        </p:spPr>
        <p:txBody>
          <a:bodyPr/>
          <a:lstStyle>
            <a:lvl1pPr>
              <a:defRPr sz="3800">
                <a:solidFill>
                  <a:schemeClr val="bg1"/>
                </a:solidFill>
              </a:defRPr>
            </a:lvl1pPr>
          </a:lstStyle>
          <a:p>
            <a:r>
              <a:rPr lang="en-AU"/>
              <a:t>Thank you</a:t>
            </a:r>
          </a:p>
        </p:txBody>
      </p:sp>
      <p:sp>
        <p:nvSpPr>
          <p:cNvPr id="11" name="Text Placeholder 2">
            <a:extLst>
              <a:ext uri="{FF2B5EF4-FFF2-40B4-BE49-F238E27FC236}">
                <a16:creationId xmlns:a16="http://schemas.microsoft.com/office/drawing/2014/main" id="{08386DB9-25B0-60C4-327E-201431575DDE}"/>
              </a:ext>
            </a:extLst>
          </p:cNvPr>
          <p:cNvSpPr>
            <a:spLocks noGrp="1"/>
          </p:cNvSpPr>
          <p:nvPr>
            <p:ph type="body" idx="18" hasCustomPrompt="1"/>
          </p:nvPr>
        </p:nvSpPr>
        <p:spPr>
          <a:xfrm>
            <a:off x="488248" y="4578428"/>
            <a:ext cx="4278734" cy="221135"/>
          </a:xfrm>
        </p:spPr>
        <p:txBody>
          <a:bodyPr tIns="36000" anchor="t" anchorCtr="0">
            <a:noAutofit/>
          </a:bodyPr>
          <a:lstStyle>
            <a:lvl1pPr marL="0" indent="0">
              <a:lnSpc>
                <a:spcPct val="110000"/>
              </a:lnSpc>
              <a:spcBef>
                <a:spcPts val="0"/>
              </a:spcBef>
              <a:buNone/>
              <a:defRPr sz="1000" b="0">
                <a:solidFill>
                  <a:schemeClr val="bg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AU" noProof="0" dirty="0"/>
              <a:t>Click to add copyright</a:t>
            </a:r>
          </a:p>
        </p:txBody>
      </p:sp>
      <p:pic>
        <p:nvPicPr>
          <p:cNvPr id="12" name="Graphic 11">
            <a:extLst>
              <a:ext uri="{FF2B5EF4-FFF2-40B4-BE49-F238E27FC236}">
                <a16:creationId xmlns:a16="http://schemas.microsoft.com/office/drawing/2014/main" id="{C5AC2B09-BA69-1453-7BCC-EC7105654311}"/>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488249" y="457500"/>
            <a:ext cx="1695600" cy="587990"/>
          </a:xfrm>
          <a:prstGeom prst="rect">
            <a:avLst/>
          </a:prstGeom>
        </p:spPr>
      </p:pic>
    </p:spTree>
    <p:extLst>
      <p:ext uri="{BB962C8B-B14F-4D97-AF65-F5344CB8AC3E}">
        <p14:creationId xmlns:p14="http://schemas.microsoft.com/office/powerpoint/2010/main" val="1341880395"/>
      </p:ext>
    </p:extLst>
  </p:cSld>
  <p:clrMapOvr>
    <a:overrideClrMapping bg1="lt1" tx1="dk1" bg2="lt2" tx2="dk2" accent1="accent1" accent2="accent2" accent3="accent3" accent4="accent4" accent5="accent5" accent6="accent6" hlink="hlink" folHlink="folHlink"/>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showMasterSp="0" preserve="1" userDrawn="1">
  <p:cSld name="1_Custom Layout">
    <p:bg>
      <p:bgPr>
        <a:solidFill>
          <a:srgbClr val="FFEFEF"/>
        </a:solidFill>
        <a:effectLst/>
      </p:bgPr>
    </p:bg>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33D353DE-8BE4-4BF0-0EE7-84AE00588A1D}"/>
              </a:ext>
            </a:extLst>
          </p:cNvPr>
          <p:cNvSpPr>
            <a:spLocks noGrp="1"/>
          </p:cNvSpPr>
          <p:nvPr>
            <p:ph type="ftr" sz="quarter" idx="11"/>
          </p:nvPr>
        </p:nvSpPr>
        <p:spPr/>
        <p:txBody>
          <a:bodyPr/>
          <a:lstStyle/>
          <a:p>
            <a:r>
              <a:rPr lang="en-US"/>
              <a:t>World AMR Awareness Week </a:t>
            </a:r>
            <a:endParaRPr lang="en-AU"/>
          </a:p>
        </p:txBody>
      </p:sp>
      <p:sp>
        <p:nvSpPr>
          <p:cNvPr id="6" name="Rectangle 5">
            <a:extLst>
              <a:ext uri="{FF2B5EF4-FFF2-40B4-BE49-F238E27FC236}">
                <a16:creationId xmlns:a16="http://schemas.microsoft.com/office/drawing/2014/main" id="{36A06FCA-88FA-3E51-2E5F-FC93E6A1E717}"/>
              </a:ext>
            </a:extLst>
          </p:cNvPr>
          <p:cNvSpPr/>
          <p:nvPr userDrawn="1"/>
        </p:nvSpPr>
        <p:spPr>
          <a:xfrm>
            <a:off x="2768526" y="0"/>
            <a:ext cx="5336512" cy="5148000"/>
          </a:xfrm>
          <a:prstGeom prst="rect">
            <a:avLst/>
          </a:prstGeom>
          <a:solidFill>
            <a:srgbClr val="FFC6A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7" name="Rectangle 6">
            <a:extLst>
              <a:ext uri="{FF2B5EF4-FFF2-40B4-BE49-F238E27FC236}">
                <a16:creationId xmlns:a16="http://schemas.microsoft.com/office/drawing/2014/main" id="{19A3DFC1-0C7E-C431-86B5-16C048918F85}"/>
              </a:ext>
            </a:extLst>
          </p:cNvPr>
          <p:cNvSpPr/>
          <p:nvPr userDrawn="1"/>
        </p:nvSpPr>
        <p:spPr>
          <a:xfrm>
            <a:off x="2768525" y="0"/>
            <a:ext cx="4928665" cy="5148000"/>
          </a:xfrm>
          <a:prstGeom prst="rect">
            <a:avLst/>
          </a:prstGeom>
          <a:solidFill>
            <a:srgbClr val="C945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8" name="Rectangle 7">
            <a:extLst>
              <a:ext uri="{FF2B5EF4-FFF2-40B4-BE49-F238E27FC236}">
                <a16:creationId xmlns:a16="http://schemas.microsoft.com/office/drawing/2014/main" id="{DF273CDA-A85A-BA21-547A-E4A02A3821AE}"/>
              </a:ext>
            </a:extLst>
          </p:cNvPr>
          <p:cNvSpPr/>
          <p:nvPr userDrawn="1"/>
        </p:nvSpPr>
        <p:spPr>
          <a:xfrm>
            <a:off x="0" y="0"/>
            <a:ext cx="7286065" cy="5148000"/>
          </a:xfrm>
          <a:prstGeom prst="rect">
            <a:avLst/>
          </a:prstGeom>
          <a:solidFill>
            <a:srgbClr val="8C1E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9" name="Text Placeholder 2">
            <a:extLst>
              <a:ext uri="{FF2B5EF4-FFF2-40B4-BE49-F238E27FC236}">
                <a16:creationId xmlns:a16="http://schemas.microsoft.com/office/drawing/2014/main" id="{C4CF0ED2-8625-AC39-B7FB-5A2D2D446EE4}"/>
              </a:ext>
            </a:extLst>
          </p:cNvPr>
          <p:cNvSpPr>
            <a:spLocks noGrp="1"/>
          </p:cNvSpPr>
          <p:nvPr>
            <p:ph type="body" idx="16" hasCustomPrompt="1"/>
          </p:nvPr>
        </p:nvSpPr>
        <p:spPr>
          <a:xfrm>
            <a:off x="488248" y="2931097"/>
            <a:ext cx="4278734" cy="1600564"/>
          </a:xfrm>
        </p:spPr>
        <p:txBody>
          <a:bodyPr tIns="36000" anchor="t" anchorCtr="0">
            <a:noAutofit/>
          </a:bodyPr>
          <a:lstStyle>
            <a:lvl1pPr marL="0" indent="0">
              <a:lnSpc>
                <a:spcPct val="110000"/>
              </a:lnSpc>
              <a:spcBef>
                <a:spcPts val="0"/>
              </a:spcBef>
              <a:buNone/>
              <a:defRPr sz="1600" b="0">
                <a:solidFill>
                  <a:schemeClr val="bg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AU" noProof="0" dirty="0"/>
              <a:t>Click to add contact details</a:t>
            </a:r>
          </a:p>
        </p:txBody>
      </p:sp>
      <p:sp>
        <p:nvSpPr>
          <p:cNvPr id="10" name="Title 4">
            <a:extLst>
              <a:ext uri="{FF2B5EF4-FFF2-40B4-BE49-F238E27FC236}">
                <a16:creationId xmlns:a16="http://schemas.microsoft.com/office/drawing/2014/main" id="{AD6543C7-2130-5221-DE7E-9A54A5F27B30}"/>
              </a:ext>
            </a:extLst>
          </p:cNvPr>
          <p:cNvSpPr txBox="1">
            <a:spLocks/>
          </p:cNvSpPr>
          <p:nvPr userDrawn="1"/>
        </p:nvSpPr>
        <p:spPr>
          <a:xfrm>
            <a:off x="488248" y="2196364"/>
            <a:ext cx="4278734" cy="635495"/>
          </a:xfrm>
          <a:prstGeom prst="rect">
            <a:avLst/>
          </a:prstGeom>
        </p:spPr>
        <p:txBody>
          <a:bodyPr vert="horz" lIns="0" tIns="0" rIns="0" bIns="0" rtlCol="0" anchor="t" anchorCtr="0">
            <a:noAutofit/>
          </a:bodyPr>
          <a:lstStyle>
            <a:lvl1pPr algn="l" defTabSz="685800" rtl="0" eaLnBrk="1" latinLnBrk="0" hangingPunct="1">
              <a:lnSpc>
                <a:spcPct val="95000"/>
              </a:lnSpc>
              <a:spcBef>
                <a:spcPct val="0"/>
              </a:spcBef>
              <a:buNone/>
              <a:defRPr sz="3800" b="0" kern="1200">
                <a:solidFill>
                  <a:schemeClr val="bg1"/>
                </a:solidFill>
                <a:latin typeface="+mj-lt"/>
                <a:ea typeface="+mj-ea"/>
                <a:cs typeface="+mj-cs"/>
              </a:defRPr>
            </a:lvl1pPr>
          </a:lstStyle>
          <a:p>
            <a:r>
              <a:rPr lang="en-AU" dirty="0"/>
              <a:t>Thank you</a:t>
            </a:r>
          </a:p>
        </p:txBody>
      </p:sp>
      <p:sp>
        <p:nvSpPr>
          <p:cNvPr id="11" name="Text Placeholder 2">
            <a:extLst>
              <a:ext uri="{FF2B5EF4-FFF2-40B4-BE49-F238E27FC236}">
                <a16:creationId xmlns:a16="http://schemas.microsoft.com/office/drawing/2014/main" id="{6766366E-51DD-A20B-2932-D9782D3C6014}"/>
              </a:ext>
            </a:extLst>
          </p:cNvPr>
          <p:cNvSpPr>
            <a:spLocks noGrp="1"/>
          </p:cNvSpPr>
          <p:nvPr>
            <p:ph type="body" idx="18" hasCustomPrompt="1"/>
          </p:nvPr>
        </p:nvSpPr>
        <p:spPr>
          <a:xfrm>
            <a:off x="488248" y="4578428"/>
            <a:ext cx="4278734" cy="221135"/>
          </a:xfrm>
        </p:spPr>
        <p:txBody>
          <a:bodyPr tIns="36000" anchor="t" anchorCtr="0">
            <a:noAutofit/>
          </a:bodyPr>
          <a:lstStyle>
            <a:lvl1pPr marL="0" indent="0">
              <a:lnSpc>
                <a:spcPct val="110000"/>
              </a:lnSpc>
              <a:spcBef>
                <a:spcPts val="0"/>
              </a:spcBef>
              <a:buNone/>
              <a:defRPr sz="1000" b="0">
                <a:solidFill>
                  <a:schemeClr val="bg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AU" noProof="0" dirty="0"/>
              <a:t>Click to add copyright</a:t>
            </a:r>
          </a:p>
        </p:txBody>
      </p:sp>
      <p:pic>
        <p:nvPicPr>
          <p:cNvPr id="12" name="Graphic 11">
            <a:extLst>
              <a:ext uri="{FF2B5EF4-FFF2-40B4-BE49-F238E27FC236}">
                <a16:creationId xmlns:a16="http://schemas.microsoft.com/office/drawing/2014/main" id="{52561ABD-EA78-67FB-C3E7-7BBE1F52D423}"/>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488249" y="457500"/>
            <a:ext cx="1695600" cy="587990"/>
          </a:xfrm>
          <a:prstGeom prst="rect">
            <a:avLst/>
          </a:prstGeom>
        </p:spPr>
      </p:pic>
    </p:spTree>
    <p:extLst>
      <p:ext uri="{BB962C8B-B14F-4D97-AF65-F5344CB8AC3E}">
        <p14:creationId xmlns:p14="http://schemas.microsoft.com/office/powerpoint/2010/main" val="2351338682"/>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Sp="0" preserve="1" userDrawn="1">
  <p:cSld name="2_Custom Layout">
    <p:bg>
      <p:bgPr>
        <a:solidFill>
          <a:srgbClr val="F4FCEA"/>
        </a:solidFill>
        <a:effectLst/>
      </p:bgPr>
    </p:bg>
    <p:spTree>
      <p:nvGrpSpPr>
        <p:cNvPr id="1" name=""/>
        <p:cNvGrpSpPr/>
        <p:nvPr/>
      </p:nvGrpSpPr>
      <p:grpSpPr>
        <a:xfrm>
          <a:off x="0" y="0"/>
          <a:ext cx="0" cy="0"/>
          <a:chOff x="0" y="0"/>
          <a:chExt cx="0" cy="0"/>
        </a:xfrm>
      </p:grpSpPr>
      <p:sp>
        <p:nvSpPr>
          <p:cNvPr id="6" name="Footer Placeholder 3">
            <a:extLst>
              <a:ext uri="{FF2B5EF4-FFF2-40B4-BE49-F238E27FC236}">
                <a16:creationId xmlns:a16="http://schemas.microsoft.com/office/drawing/2014/main" id="{ECB11982-F085-AD83-94A5-37DC48085076}"/>
              </a:ext>
            </a:extLst>
          </p:cNvPr>
          <p:cNvSpPr>
            <a:spLocks noGrp="1"/>
          </p:cNvSpPr>
          <p:nvPr>
            <p:ph type="ftr" sz="quarter" idx="11"/>
          </p:nvPr>
        </p:nvSpPr>
        <p:spPr>
          <a:xfrm>
            <a:off x="608618" y="4789574"/>
            <a:ext cx="2801332" cy="132946"/>
          </a:xfrm>
        </p:spPr>
        <p:txBody>
          <a:bodyPr/>
          <a:lstStyle/>
          <a:p>
            <a:r>
              <a:rPr lang="en-US"/>
              <a:t>World AMR Awareness Week </a:t>
            </a:r>
            <a:endParaRPr lang="en-AU"/>
          </a:p>
        </p:txBody>
      </p:sp>
      <p:sp>
        <p:nvSpPr>
          <p:cNvPr id="7" name="Rectangle 6">
            <a:extLst>
              <a:ext uri="{FF2B5EF4-FFF2-40B4-BE49-F238E27FC236}">
                <a16:creationId xmlns:a16="http://schemas.microsoft.com/office/drawing/2014/main" id="{37E55940-89B2-73F9-B73A-83F9559B1492}"/>
              </a:ext>
            </a:extLst>
          </p:cNvPr>
          <p:cNvSpPr/>
          <p:nvPr userDrawn="1"/>
        </p:nvSpPr>
        <p:spPr>
          <a:xfrm>
            <a:off x="2768526" y="0"/>
            <a:ext cx="5336512" cy="5148000"/>
          </a:xfrm>
          <a:prstGeom prst="rect">
            <a:avLst/>
          </a:prstGeom>
          <a:solidFill>
            <a:srgbClr val="D1F2A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8" name="Rectangle 7">
            <a:extLst>
              <a:ext uri="{FF2B5EF4-FFF2-40B4-BE49-F238E27FC236}">
                <a16:creationId xmlns:a16="http://schemas.microsoft.com/office/drawing/2014/main" id="{DC139DF6-39FA-E34B-6881-1FB1DF2D7B63}"/>
              </a:ext>
            </a:extLst>
          </p:cNvPr>
          <p:cNvSpPr/>
          <p:nvPr userDrawn="1"/>
        </p:nvSpPr>
        <p:spPr>
          <a:xfrm>
            <a:off x="2768525" y="0"/>
            <a:ext cx="4928665" cy="5148000"/>
          </a:xfrm>
          <a:prstGeom prst="rect">
            <a:avLst/>
          </a:prstGeom>
          <a:solidFill>
            <a:srgbClr val="3B9D1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9" name="Rectangle 8">
            <a:extLst>
              <a:ext uri="{FF2B5EF4-FFF2-40B4-BE49-F238E27FC236}">
                <a16:creationId xmlns:a16="http://schemas.microsoft.com/office/drawing/2014/main" id="{9EE083D8-76DF-11F4-59B1-ED137102FBD3}"/>
              </a:ext>
            </a:extLst>
          </p:cNvPr>
          <p:cNvSpPr/>
          <p:nvPr userDrawn="1"/>
        </p:nvSpPr>
        <p:spPr>
          <a:xfrm>
            <a:off x="0" y="0"/>
            <a:ext cx="7286065" cy="5148000"/>
          </a:xfrm>
          <a:prstGeom prst="rect">
            <a:avLst/>
          </a:prstGeom>
          <a:solidFill>
            <a:srgbClr val="0068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0" name="Text Placeholder 2">
            <a:extLst>
              <a:ext uri="{FF2B5EF4-FFF2-40B4-BE49-F238E27FC236}">
                <a16:creationId xmlns:a16="http://schemas.microsoft.com/office/drawing/2014/main" id="{E3443FBA-40D8-E953-3F23-1F447BE80F87}"/>
              </a:ext>
            </a:extLst>
          </p:cNvPr>
          <p:cNvSpPr>
            <a:spLocks noGrp="1"/>
          </p:cNvSpPr>
          <p:nvPr>
            <p:ph type="body" idx="16" hasCustomPrompt="1"/>
          </p:nvPr>
        </p:nvSpPr>
        <p:spPr>
          <a:xfrm>
            <a:off x="488248" y="2931097"/>
            <a:ext cx="4278734" cy="1600564"/>
          </a:xfrm>
        </p:spPr>
        <p:txBody>
          <a:bodyPr tIns="36000" anchor="t" anchorCtr="0">
            <a:noAutofit/>
          </a:bodyPr>
          <a:lstStyle>
            <a:lvl1pPr marL="0" indent="0">
              <a:lnSpc>
                <a:spcPct val="110000"/>
              </a:lnSpc>
              <a:spcBef>
                <a:spcPts val="0"/>
              </a:spcBef>
              <a:buNone/>
              <a:defRPr sz="1600" b="0">
                <a:solidFill>
                  <a:schemeClr val="bg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AU" noProof="0" dirty="0"/>
              <a:t>Click to add contact details</a:t>
            </a:r>
          </a:p>
        </p:txBody>
      </p:sp>
      <p:sp>
        <p:nvSpPr>
          <p:cNvPr id="11" name="Title 4">
            <a:extLst>
              <a:ext uri="{FF2B5EF4-FFF2-40B4-BE49-F238E27FC236}">
                <a16:creationId xmlns:a16="http://schemas.microsoft.com/office/drawing/2014/main" id="{E58451A7-D646-9C7B-609B-F956D3CFC2C9}"/>
              </a:ext>
            </a:extLst>
          </p:cNvPr>
          <p:cNvSpPr txBox="1">
            <a:spLocks/>
          </p:cNvSpPr>
          <p:nvPr userDrawn="1"/>
        </p:nvSpPr>
        <p:spPr>
          <a:xfrm>
            <a:off x="488248" y="2196364"/>
            <a:ext cx="4278734" cy="635495"/>
          </a:xfrm>
          <a:prstGeom prst="rect">
            <a:avLst/>
          </a:prstGeom>
        </p:spPr>
        <p:txBody>
          <a:bodyPr vert="horz" lIns="0" tIns="0" rIns="0" bIns="0" rtlCol="0" anchor="t" anchorCtr="0">
            <a:noAutofit/>
          </a:bodyPr>
          <a:lstStyle>
            <a:lvl1pPr algn="l" defTabSz="685800" rtl="0" eaLnBrk="1" latinLnBrk="0" hangingPunct="1">
              <a:lnSpc>
                <a:spcPct val="95000"/>
              </a:lnSpc>
              <a:spcBef>
                <a:spcPct val="0"/>
              </a:spcBef>
              <a:buNone/>
              <a:defRPr sz="3800" b="0" kern="1200">
                <a:solidFill>
                  <a:schemeClr val="bg1"/>
                </a:solidFill>
                <a:latin typeface="+mj-lt"/>
                <a:ea typeface="+mj-ea"/>
                <a:cs typeface="+mj-cs"/>
              </a:defRPr>
            </a:lvl1pPr>
          </a:lstStyle>
          <a:p>
            <a:r>
              <a:rPr lang="en-AU" dirty="0"/>
              <a:t>Thank you</a:t>
            </a:r>
          </a:p>
        </p:txBody>
      </p:sp>
      <p:sp>
        <p:nvSpPr>
          <p:cNvPr id="12" name="Text Placeholder 2">
            <a:extLst>
              <a:ext uri="{FF2B5EF4-FFF2-40B4-BE49-F238E27FC236}">
                <a16:creationId xmlns:a16="http://schemas.microsoft.com/office/drawing/2014/main" id="{5E17A4E1-D9EB-F42B-46FF-E397B5E67113}"/>
              </a:ext>
            </a:extLst>
          </p:cNvPr>
          <p:cNvSpPr>
            <a:spLocks noGrp="1"/>
          </p:cNvSpPr>
          <p:nvPr>
            <p:ph type="body" idx="18" hasCustomPrompt="1"/>
          </p:nvPr>
        </p:nvSpPr>
        <p:spPr>
          <a:xfrm>
            <a:off x="488248" y="4578428"/>
            <a:ext cx="4278734" cy="221135"/>
          </a:xfrm>
        </p:spPr>
        <p:txBody>
          <a:bodyPr tIns="36000" anchor="t" anchorCtr="0">
            <a:noAutofit/>
          </a:bodyPr>
          <a:lstStyle>
            <a:lvl1pPr marL="0" indent="0">
              <a:lnSpc>
                <a:spcPct val="110000"/>
              </a:lnSpc>
              <a:spcBef>
                <a:spcPts val="0"/>
              </a:spcBef>
              <a:buNone/>
              <a:defRPr sz="1000" b="0">
                <a:solidFill>
                  <a:schemeClr val="bg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AU" noProof="0" dirty="0"/>
              <a:t>Click to add copyright</a:t>
            </a:r>
          </a:p>
        </p:txBody>
      </p:sp>
      <p:pic>
        <p:nvPicPr>
          <p:cNvPr id="13" name="Graphic 12">
            <a:extLst>
              <a:ext uri="{FF2B5EF4-FFF2-40B4-BE49-F238E27FC236}">
                <a16:creationId xmlns:a16="http://schemas.microsoft.com/office/drawing/2014/main" id="{EAE6328B-DE7B-566E-1091-BF1253F2E03D}"/>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488249" y="457500"/>
            <a:ext cx="1695600" cy="587990"/>
          </a:xfrm>
          <a:prstGeom prst="rect">
            <a:avLst/>
          </a:prstGeom>
        </p:spPr>
      </p:pic>
    </p:spTree>
    <p:extLst>
      <p:ext uri="{BB962C8B-B14F-4D97-AF65-F5344CB8AC3E}">
        <p14:creationId xmlns:p14="http://schemas.microsoft.com/office/powerpoint/2010/main" val="3974221984"/>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preserve="1" userDrawn="1">
  <p:cSld name="3_Custom Layout">
    <p:bg>
      <p:bgPr>
        <a:solidFill>
          <a:srgbClr val="ECF9F7"/>
        </a:solidFill>
        <a:effectLst/>
      </p:bgPr>
    </p:bg>
    <p:spTree>
      <p:nvGrpSpPr>
        <p:cNvPr id="1" name=""/>
        <p:cNvGrpSpPr/>
        <p:nvPr/>
      </p:nvGrpSpPr>
      <p:grpSpPr>
        <a:xfrm>
          <a:off x="0" y="0"/>
          <a:ext cx="0" cy="0"/>
          <a:chOff x="0" y="0"/>
          <a:chExt cx="0" cy="0"/>
        </a:xfrm>
      </p:grpSpPr>
      <p:sp>
        <p:nvSpPr>
          <p:cNvPr id="6" name="Footer Placeholder 3">
            <a:extLst>
              <a:ext uri="{FF2B5EF4-FFF2-40B4-BE49-F238E27FC236}">
                <a16:creationId xmlns:a16="http://schemas.microsoft.com/office/drawing/2014/main" id="{D9DB727F-1889-878F-48F7-62D4B254AE1B}"/>
              </a:ext>
            </a:extLst>
          </p:cNvPr>
          <p:cNvSpPr>
            <a:spLocks noGrp="1"/>
          </p:cNvSpPr>
          <p:nvPr>
            <p:ph type="ftr" sz="quarter" idx="11"/>
          </p:nvPr>
        </p:nvSpPr>
        <p:spPr>
          <a:xfrm>
            <a:off x="608618" y="4789574"/>
            <a:ext cx="2801332" cy="132946"/>
          </a:xfrm>
        </p:spPr>
        <p:txBody>
          <a:bodyPr/>
          <a:lstStyle/>
          <a:p>
            <a:r>
              <a:rPr lang="en-US"/>
              <a:t>World AMR Awareness Week </a:t>
            </a:r>
            <a:endParaRPr lang="en-AU"/>
          </a:p>
        </p:txBody>
      </p:sp>
      <p:sp>
        <p:nvSpPr>
          <p:cNvPr id="7" name="Rectangle 6">
            <a:extLst>
              <a:ext uri="{FF2B5EF4-FFF2-40B4-BE49-F238E27FC236}">
                <a16:creationId xmlns:a16="http://schemas.microsoft.com/office/drawing/2014/main" id="{710B9440-3732-2B90-00C4-E56373C85099}"/>
              </a:ext>
            </a:extLst>
          </p:cNvPr>
          <p:cNvSpPr/>
          <p:nvPr userDrawn="1"/>
        </p:nvSpPr>
        <p:spPr>
          <a:xfrm>
            <a:off x="2768526" y="0"/>
            <a:ext cx="5336512" cy="5148000"/>
          </a:xfrm>
          <a:prstGeom prst="rect">
            <a:avLst/>
          </a:prstGeom>
          <a:solidFill>
            <a:srgbClr val="B2E6D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8" name="Rectangle 7">
            <a:extLst>
              <a:ext uri="{FF2B5EF4-FFF2-40B4-BE49-F238E27FC236}">
                <a16:creationId xmlns:a16="http://schemas.microsoft.com/office/drawing/2014/main" id="{15F1EA84-3842-4333-B801-33241C53632C}"/>
              </a:ext>
            </a:extLst>
          </p:cNvPr>
          <p:cNvSpPr/>
          <p:nvPr userDrawn="1"/>
        </p:nvSpPr>
        <p:spPr>
          <a:xfrm>
            <a:off x="2768525" y="0"/>
            <a:ext cx="4928665" cy="5148000"/>
          </a:xfrm>
          <a:prstGeom prst="rect">
            <a:avLst/>
          </a:prstGeom>
          <a:solidFill>
            <a:srgbClr val="00897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9" name="Rectangle 8">
            <a:extLst>
              <a:ext uri="{FF2B5EF4-FFF2-40B4-BE49-F238E27FC236}">
                <a16:creationId xmlns:a16="http://schemas.microsoft.com/office/drawing/2014/main" id="{B9BA38F4-C966-5D87-206A-2B1D3D52021F}"/>
              </a:ext>
            </a:extLst>
          </p:cNvPr>
          <p:cNvSpPr/>
          <p:nvPr userDrawn="1"/>
        </p:nvSpPr>
        <p:spPr>
          <a:xfrm>
            <a:off x="0" y="0"/>
            <a:ext cx="7286065" cy="5148000"/>
          </a:xfrm>
          <a:prstGeom prst="rect">
            <a:avLst/>
          </a:prstGeom>
          <a:solidFill>
            <a:srgbClr val="005A6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0" name="Text Placeholder 2">
            <a:extLst>
              <a:ext uri="{FF2B5EF4-FFF2-40B4-BE49-F238E27FC236}">
                <a16:creationId xmlns:a16="http://schemas.microsoft.com/office/drawing/2014/main" id="{936B85F3-81A3-DB6B-BAA2-9567DDFA16B4}"/>
              </a:ext>
            </a:extLst>
          </p:cNvPr>
          <p:cNvSpPr>
            <a:spLocks noGrp="1"/>
          </p:cNvSpPr>
          <p:nvPr>
            <p:ph type="body" idx="16" hasCustomPrompt="1"/>
          </p:nvPr>
        </p:nvSpPr>
        <p:spPr>
          <a:xfrm>
            <a:off x="488248" y="2931097"/>
            <a:ext cx="4278734" cy="1600564"/>
          </a:xfrm>
        </p:spPr>
        <p:txBody>
          <a:bodyPr tIns="36000" anchor="t" anchorCtr="0">
            <a:noAutofit/>
          </a:bodyPr>
          <a:lstStyle>
            <a:lvl1pPr marL="0" indent="0">
              <a:lnSpc>
                <a:spcPct val="110000"/>
              </a:lnSpc>
              <a:spcBef>
                <a:spcPts val="0"/>
              </a:spcBef>
              <a:buNone/>
              <a:defRPr sz="1600" b="0">
                <a:solidFill>
                  <a:schemeClr val="bg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AU" noProof="0" dirty="0"/>
              <a:t>Click to add contact details</a:t>
            </a:r>
          </a:p>
        </p:txBody>
      </p:sp>
      <p:sp>
        <p:nvSpPr>
          <p:cNvPr id="11" name="Title 4">
            <a:extLst>
              <a:ext uri="{FF2B5EF4-FFF2-40B4-BE49-F238E27FC236}">
                <a16:creationId xmlns:a16="http://schemas.microsoft.com/office/drawing/2014/main" id="{80B4083A-9B5F-33D5-C775-27419212FE45}"/>
              </a:ext>
            </a:extLst>
          </p:cNvPr>
          <p:cNvSpPr txBox="1">
            <a:spLocks/>
          </p:cNvSpPr>
          <p:nvPr userDrawn="1"/>
        </p:nvSpPr>
        <p:spPr>
          <a:xfrm>
            <a:off x="488248" y="2196364"/>
            <a:ext cx="4278734" cy="635495"/>
          </a:xfrm>
          <a:prstGeom prst="rect">
            <a:avLst/>
          </a:prstGeom>
        </p:spPr>
        <p:txBody>
          <a:bodyPr vert="horz" lIns="0" tIns="0" rIns="0" bIns="0" rtlCol="0" anchor="t" anchorCtr="0">
            <a:noAutofit/>
          </a:bodyPr>
          <a:lstStyle>
            <a:lvl1pPr algn="l" defTabSz="685800" rtl="0" eaLnBrk="1" latinLnBrk="0" hangingPunct="1">
              <a:lnSpc>
                <a:spcPct val="95000"/>
              </a:lnSpc>
              <a:spcBef>
                <a:spcPct val="0"/>
              </a:spcBef>
              <a:buNone/>
              <a:defRPr sz="3800" b="0" kern="1200">
                <a:solidFill>
                  <a:schemeClr val="bg1"/>
                </a:solidFill>
                <a:latin typeface="+mj-lt"/>
                <a:ea typeface="+mj-ea"/>
                <a:cs typeface="+mj-cs"/>
              </a:defRPr>
            </a:lvl1pPr>
          </a:lstStyle>
          <a:p>
            <a:r>
              <a:rPr lang="en-AU" dirty="0"/>
              <a:t>Thank you</a:t>
            </a:r>
          </a:p>
        </p:txBody>
      </p:sp>
      <p:sp>
        <p:nvSpPr>
          <p:cNvPr id="12" name="Text Placeholder 2">
            <a:extLst>
              <a:ext uri="{FF2B5EF4-FFF2-40B4-BE49-F238E27FC236}">
                <a16:creationId xmlns:a16="http://schemas.microsoft.com/office/drawing/2014/main" id="{EBFBE231-0758-7516-0328-B3A154FFE7B0}"/>
              </a:ext>
            </a:extLst>
          </p:cNvPr>
          <p:cNvSpPr>
            <a:spLocks noGrp="1"/>
          </p:cNvSpPr>
          <p:nvPr>
            <p:ph type="body" idx="18" hasCustomPrompt="1"/>
          </p:nvPr>
        </p:nvSpPr>
        <p:spPr>
          <a:xfrm>
            <a:off x="488248" y="4578428"/>
            <a:ext cx="4278734" cy="221135"/>
          </a:xfrm>
        </p:spPr>
        <p:txBody>
          <a:bodyPr tIns="36000" anchor="t" anchorCtr="0">
            <a:noAutofit/>
          </a:bodyPr>
          <a:lstStyle>
            <a:lvl1pPr marL="0" indent="0">
              <a:lnSpc>
                <a:spcPct val="110000"/>
              </a:lnSpc>
              <a:spcBef>
                <a:spcPts val="0"/>
              </a:spcBef>
              <a:buNone/>
              <a:defRPr sz="1000" b="0">
                <a:solidFill>
                  <a:schemeClr val="bg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AU" noProof="0" dirty="0"/>
              <a:t>Click to add copyright</a:t>
            </a:r>
          </a:p>
        </p:txBody>
      </p:sp>
      <p:pic>
        <p:nvPicPr>
          <p:cNvPr id="13" name="Graphic 12">
            <a:extLst>
              <a:ext uri="{FF2B5EF4-FFF2-40B4-BE49-F238E27FC236}">
                <a16:creationId xmlns:a16="http://schemas.microsoft.com/office/drawing/2014/main" id="{D34EF893-EA95-524A-DD15-2BC334DD0353}"/>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488249" y="457500"/>
            <a:ext cx="1695600" cy="587990"/>
          </a:xfrm>
          <a:prstGeom prst="rect">
            <a:avLst/>
          </a:prstGeom>
        </p:spPr>
      </p:pic>
    </p:spTree>
    <p:extLst>
      <p:ext uri="{BB962C8B-B14F-4D97-AF65-F5344CB8AC3E}">
        <p14:creationId xmlns:p14="http://schemas.microsoft.com/office/powerpoint/2010/main" val="3107194278"/>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preserve="1" userDrawn="1">
  <p:cSld name="4_Custom Layout">
    <p:bg>
      <p:bgPr>
        <a:solidFill>
          <a:srgbClr val="EEF5FD"/>
        </a:solidFill>
        <a:effectLst/>
      </p:bgPr>
    </p:bg>
    <p:spTree>
      <p:nvGrpSpPr>
        <p:cNvPr id="1" name=""/>
        <p:cNvGrpSpPr/>
        <p:nvPr/>
      </p:nvGrpSpPr>
      <p:grpSpPr>
        <a:xfrm>
          <a:off x="0" y="0"/>
          <a:ext cx="0" cy="0"/>
          <a:chOff x="0" y="0"/>
          <a:chExt cx="0" cy="0"/>
        </a:xfrm>
      </p:grpSpPr>
      <p:sp>
        <p:nvSpPr>
          <p:cNvPr id="6" name="Footer Placeholder 3">
            <a:extLst>
              <a:ext uri="{FF2B5EF4-FFF2-40B4-BE49-F238E27FC236}">
                <a16:creationId xmlns:a16="http://schemas.microsoft.com/office/drawing/2014/main" id="{215AFC02-646C-610E-7032-F3EAF10F0F93}"/>
              </a:ext>
            </a:extLst>
          </p:cNvPr>
          <p:cNvSpPr>
            <a:spLocks noGrp="1"/>
          </p:cNvSpPr>
          <p:nvPr>
            <p:ph type="ftr" sz="quarter" idx="11"/>
          </p:nvPr>
        </p:nvSpPr>
        <p:spPr>
          <a:xfrm>
            <a:off x="608618" y="4789574"/>
            <a:ext cx="2801332" cy="132946"/>
          </a:xfrm>
        </p:spPr>
        <p:txBody>
          <a:bodyPr/>
          <a:lstStyle/>
          <a:p>
            <a:r>
              <a:rPr lang="en-US"/>
              <a:t>World AMR Awareness Week </a:t>
            </a:r>
            <a:endParaRPr lang="en-AU"/>
          </a:p>
        </p:txBody>
      </p:sp>
      <p:sp>
        <p:nvSpPr>
          <p:cNvPr id="7" name="Rectangle 6">
            <a:extLst>
              <a:ext uri="{FF2B5EF4-FFF2-40B4-BE49-F238E27FC236}">
                <a16:creationId xmlns:a16="http://schemas.microsoft.com/office/drawing/2014/main" id="{7D7BB632-DCEE-2710-A190-41732239A36F}"/>
              </a:ext>
            </a:extLst>
          </p:cNvPr>
          <p:cNvSpPr/>
          <p:nvPr userDrawn="1"/>
        </p:nvSpPr>
        <p:spPr>
          <a:xfrm>
            <a:off x="2768526" y="0"/>
            <a:ext cx="5336512" cy="5148000"/>
          </a:xfrm>
          <a:prstGeom prst="rect">
            <a:avLst/>
          </a:prstGeom>
          <a:solidFill>
            <a:srgbClr val="BDD8F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8" name="Rectangle 7">
            <a:extLst>
              <a:ext uri="{FF2B5EF4-FFF2-40B4-BE49-F238E27FC236}">
                <a16:creationId xmlns:a16="http://schemas.microsoft.com/office/drawing/2014/main" id="{576A0875-A7B8-B344-8F95-7EA51965006D}"/>
              </a:ext>
            </a:extLst>
          </p:cNvPr>
          <p:cNvSpPr/>
          <p:nvPr userDrawn="1"/>
        </p:nvSpPr>
        <p:spPr>
          <a:xfrm>
            <a:off x="2768525" y="0"/>
            <a:ext cx="4928665" cy="5148000"/>
          </a:xfrm>
          <a:prstGeom prst="rect">
            <a:avLst/>
          </a:prstGeom>
          <a:solidFill>
            <a:srgbClr val="0B5CB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9" name="Rectangle 8">
            <a:extLst>
              <a:ext uri="{FF2B5EF4-FFF2-40B4-BE49-F238E27FC236}">
                <a16:creationId xmlns:a16="http://schemas.microsoft.com/office/drawing/2014/main" id="{3FE64E34-01B8-EDCE-F35F-5CB7F395A5AB}"/>
              </a:ext>
            </a:extLst>
          </p:cNvPr>
          <p:cNvSpPr/>
          <p:nvPr userDrawn="1"/>
        </p:nvSpPr>
        <p:spPr>
          <a:xfrm>
            <a:off x="0" y="0"/>
            <a:ext cx="7286065" cy="5148000"/>
          </a:xfrm>
          <a:prstGeom prst="rect">
            <a:avLst/>
          </a:prstGeom>
          <a:solidFill>
            <a:srgbClr val="00338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0" name="Text Placeholder 2">
            <a:extLst>
              <a:ext uri="{FF2B5EF4-FFF2-40B4-BE49-F238E27FC236}">
                <a16:creationId xmlns:a16="http://schemas.microsoft.com/office/drawing/2014/main" id="{35555DC3-C754-EA45-424F-1D33E64BF196}"/>
              </a:ext>
            </a:extLst>
          </p:cNvPr>
          <p:cNvSpPr>
            <a:spLocks noGrp="1"/>
          </p:cNvSpPr>
          <p:nvPr>
            <p:ph type="body" idx="16" hasCustomPrompt="1"/>
          </p:nvPr>
        </p:nvSpPr>
        <p:spPr>
          <a:xfrm>
            <a:off x="488248" y="2931097"/>
            <a:ext cx="4278734" cy="1600564"/>
          </a:xfrm>
        </p:spPr>
        <p:txBody>
          <a:bodyPr tIns="36000" anchor="t" anchorCtr="0">
            <a:noAutofit/>
          </a:bodyPr>
          <a:lstStyle>
            <a:lvl1pPr marL="0" indent="0">
              <a:lnSpc>
                <a:spcPct val="110000"/>
              </a:lnSpc>
              <a:spcBef>
                <a:spcPts val="0"/>
              </a:spcBef>
              <a:buNone/>
              <a:defRPr sz="1600" b="0">
                <a:solidFill>
                  <a:schemeClr val="bg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AU" noProof="0" dirty="0"/>
              <a:t>Click to add contact details</a:t>
            </a:r>
          </a:p>
        </p:txBody>
      </p:sp>
      <p:sp>
        <p:nvSpPr>
          <p:cNvPr id="11" name="Title 4">
            <a:extLst>
              <a:ext uri="{FF2B5EF4-FFF2-40B4-BE49-F238E27FC236}">
                <a16:creationId xmlns:a16="http://schemas.microsoft.com/office/drawing/2014/main" id="{EB5243B6-D423-650C-6282-98F70D03B634}"/>
              </a:ext>
            </a:extLst>
          </p:cNvPr>
          <p:cNvSpPr txBox="1">
            <a:spLocks/>
          </p:cNvSpPr>
          <p:nvPr userDrawn="1"/>
        </p:nvSpPr>
        <p:spPr>
          <a:xfrm>
            <a:off x="488248" y="2196364"/>
            <a:ext cx="4278734" cy="635495"/>
          </a:xfrm>
          <a:prstGeom prst="rect">
            <a:avLst/>
          </a:prstGeom>
        </p:spPr>
        <p:txBody>
          <a:bodyPr vert="horz" lIns="0" tIns="0" rIns="0" bIns="0" rtlCol="0" anchor="t" anchorCtr="0">
            <a:noAutofit/>
          </a:bodyPr>
          <a:lstStyle>
            <a:lvl1pPr algn="l" defTabSz="685800" rtl="0" eaLnBrk="1" latinLnBrk="0" hangingPunct="1">
              <a:lnSpc>
                <a:spcPct val="95000"/>
              </a:lnSpc>
              <a:spcBef>
                <a:spcPct val="0"/>
              </a:spcBef>
              <a:buNone/>
              <a:defRPr sz="3800" b="0" kern="1200">
                <a:solidFill>
                  <a:schemeClr val="bg1"/>
                </a:solidFill>
                <a:latin typeface="+mj-lt"/>
                <a:ea typeface="+mj-ea"/>
                <a:cs typeface="+mj-cs"/>
              </a:defRPr>
            </a:lvl1pPr>
          </a:lstStyle>
          <a:p>
            <a:r>
              <a:rPr lang="en-AU" dirty="0"/>
              <a:t>Thank you</a:t>
            </a:r>
          </a:p>
        </p:txBody>
      </p:sp>
      <p:sp>
        <p:nvSpPr>
          <p:cNvPr id="12" name="Text Placeholder 2">
            <a:extLst>
              <a:ext uri="{FF2B5EF4-FFF2-40B4-BE49-F238E27FC236}">
                <a16:creationId xmlns:a16="http://schemas.microsoft.com/office/drawing/2014/main" id="{AE3A3524-B532-C349-99C8-FE480C7B3C83}"/>
              </a:ext>
            </a:extLst>
          </p:cNvPr>
          <p:cNvSpPr>
            <a:spLocks noGrp="1"/>
          </p:cNvSpPr>
          <p:nvPr>
            <p:ph type="body" idx="18" hasCustomPrompt="1"/>
          </p:nvPr>
        </p:nvSpPr>
        <p:spPr>
          <a:xfrm>
            <a:off x="488248" y="4578428"/>
            <a:ext cx="4278734" cy="221135"/>
          </a:xfrm>
        </p:spPr>
        <p:txBody>
          <a:bodyPr tIns="36000" anchor="t" anchorCtr="0">
            <a:noAutofit/>
          </a:bodyPr>
          <a:lstStyle>
            <a:lvl1pPr marL="0" indent="0">
              <a:lnSpc>
                <a:spcPct val="110000"/>
              </a:lnSpc>
              <a:spcBef>
                <a:spcPts val="0"/>
              </a:spcBef>
              <a:buNone/>
              <a:defRPr sz="1000" b="0">
                <a:solidFill>
                  <a:schemeClr val="bg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AU" noProof="0" dirty="0"/>
              <a:t>Click to add copyright</a:t>
            </a:r>
          </a:p>
        </p:txBody>
      </p:sp>
      <p:pic>
        <p:nvPicPr>
          <p:cNvPr id="13" name="Graphic 12">
            <a:extLst>
              <a:ext uri="{FF2B5EF4-FFF2-40B4-BE49-F238E27FC236}">
                <a16:creationId xmlns:a16="http://schemas.microsoft.com/office/drawing/2014/main" id="{5C2BF15F-BC42-9937-411C-9FF232C725C4}"/>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488249" y="457500"/>
            <a:ext cx="1695600" cy="587990"/>
          </a:xfrm>
          <a:prstGeom prst="rect">
            <a:avLst/>
          </a:prstGeom>
        </p:spPr>
      </p:pic>
    </p:spTree>
    <p:extLst>
      <p:ext uri="{BB962C8B-B14F-4D97-AF65-F5344CB8AC3E}">
        <p14:creationId xmlns:p14="http://schemas.microsoft.com/office/powerpoint/2010/main" val="2313973147"/>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55" Type="http://schemas.openxmlformats.org/officeDocument/2006/relationships/image" Target="../media/image1.svg"/><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slideLayout" Target="../slideLayouts/slideLayout53.xml"/><Relationship Id="rId5" Type="http://schemas.openxmlformats.org/officeDocument/2006/relationships/slideLayout" Target="../slideLayouts/slideLayout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8" Type="http://schemas.openxmlformats.org/officeDocument/2006/relationships/slideLayout" Target="../slideLayouts/slideLayout8.xml"/><Relationship Id="rId51" Type="http://schemas.openxmlformats.org/officeDocument/2006/relationships/slideLayout" Target="../slideLayouts/slideLayout51.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54"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10B58A3-E193-4684-ABCE-DF0A8B6CD042}"/>
              </a:ext>
            </a:extLst>
          </p:cNvPr>
          <p:cNvSpPr>
            <a:spLocks noGrp="1"/>
          </p:cNvSpPr>
          <p:nvPr>
            <p:ph type="title"/>
          </p:nvPr>
        </p:nvSpPr>
        <p:spPr>
          <a:xfrm>
            <a:off x="488250" y="378142"/>
            <a:ext cx="8167500" cy="496989"/>
          </a:xfrm>
          <a:prstGeom prst="rect">
            <a:avLst/>
          </a:prstGeom>
        </p:spPr>
        <p:txBody>
          <a:bodyPr vert="horz" lIns="0" tIns="0" rIns="0" bIns="0" rtlCol="0" anchor="t" anchorCtr="0">
            <a:noAutofit/>
          </a:bodyPr>
          <a:lstStyle/>
          <a:p>
            <a:r>
              <a:rPr lang="en-US" noProof="0"/>
              <a:t>Click to edit Master title style</a:t>
            </a:r>
            <a:endParaRPr lang="en-AU" noProof="0" dirty="0"/>
          </a:p>
        </p:txBody>
      </p:sp>
      <p:sp>
        <p:nvSpPr>
          <p:cNvPr id="3" name="Text Placeholder 2">
            <a:extLst>
              <a:ext uri="{FF2B5EF4-FFF2-40B4-BE49-F238E27FC236}">
                <a16:creationId xmlns:a16="http://schemas.microsoft.com/office/drawing/2014/main" id="{01F38D3A-1279-4066-93F5-53800A796276}"/>
              </a:ext>
            </a:extLst>
          </p:cNvPr>
          <p:cNvSpPr>
            <a:spLocks noGrp="1"/>
          </p:cNvSpPr>
          <p:nvPr>
            <p:ph type="body" idx="1"/>
          </p:nvPr>
        </p:nvSpPr>
        <p:spPr>
          <a:xfrm>
            <a:off x="488250" y="1131749"/>
            <a:ext cx="8167500" cy="3485125"/>
          </a:xfrm>
          <a:prstGeom prst="rect">
            <a:avLst/>
          </a:prstGeom>
        </p:spPr>
        <p:txBody>
          <a:bodyPr vert="horz" lIns="0" tIns="0" rIns="0" bIns="0" rtlCol="0">
            <a:noAutofit/>
          </a:body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p:txBody>
      </p:sp>
      <p:sp>
        <p:nvSpPr>
          <p:cNvPr id="6" name="Slide Number Placeholder 5">
            <a:extLst>
              <a:ext uri="{FF2B5EF4-FFF2-40B4-BE49-F238E27FC236}">
                <a16:creationId xmlns:a16="http://schemas.microsoft.com/office/drawing/2014/main" id="{7966D85B-9034-49C5-A86E-714985BCC24E}"/>
              </a:ext>
            </a:extLst>
          </p:cNvPr>
          <p:cNvSpPr>
            <a:spLocks noGrp="1"/>
          </p:cNvSpPr>
          <p:nvPr>
            <p:ph type="sldNum" sz="quarter" idx="4"/>
          </p:nvPr>
        </p:nvSpPr>
        <p:spPr>
          <a:xfrm>
            <a:off x="8429625" y="4789574"/>
            <a:ext cx="226125" cy="132946"/>
          </a:xfrm>
          <a:prstGeom prst="rect">
            <a:avLst/>
          </a:prstGeom>
        </p:spPr>
        <p:txBody>
          <a:bodyPr vert="horz" wrap="none" lIns="0" tIns="0" rIns="0" bIns="0" rtlCol="0" anchor="ctr"/>
          <a:lstStyle>
            <a:lvl1pPr algn="r">
              <a:defRPr sz="700" b="1">
                <a:solidFill>
                  <a:schemeClr val="tx1"/>
                </a:solidFill>
              </a:defRPr>
            </a:lvl1pPr>
          </a:lstStyle>
          <a:p>
            <a:fld id="{E6316B6A-336A-44FF-82DA-A4D1594FA055}" type="slidenum">
              <a:rPr lang="en-AU" smtClean="0"/>
              <a:pPr/>
              <a:t>‹#›</a:t>
            </a:fld>
            <a:endParaRPr lang="en-AU"/>
          </a:p>
        </p:txBody>
      </p:sp>
      <p:sp>
        <p:nvSpPr>
          <p:cNvPr id="5" name="Footer Placeholder 4">
            <a:extLst>
              <a:ext uri="{FF2B5EF4-FFF2-40B4-BE49-F238E27FC236}">
                <a16:creationId xmlns:a16="http://schemas.microsoft.com/office/drawing/2014/main" id="{CBD43B1A-E254-4E8E-8D77-9053126860F2}"/>
              </a:ext>
            </a:extLst>
          </p:cNvPr>
          <p:cNvSpPr>
            <a:spLocks noGrp="1"/>
          </p:cNvSpPr>
          <p:nvPr>
            <p:ph type="ftr" sz="quarter" idx="3"/>
          </p:nvPr>
        </p:nvSpPr>
        <p:spPr>
          <a:xfrm>
            <a:off x="608618" y="4789574"/>
            <a:ext cx="2801332" cy="132946"/>
          </a:xfrm>
          <a:prstGeom prst="rect">
            <a:avLst/>
          </a:prstGeom>
        </p:spPr>
        <p:txBody>
          <a:bodyPr vert="horz" wrap="none" lIns="0" tIns="0" rIns="0" bIns="0" rtlCol="0" anchor="ctr"/>
          <a:lstStyle>
            <a:lvl1pPr algn="l">
              <a:defRPr sz="700">
                <a:solidFill>
                  <a:schemeClr val="tx1"/>
                </a:solidFill>
              </a:defRPr>
            </a:lvl1pPr>
          </a:lstStyle>
          <a:p>
            <a:r>
              <a:rPr lang="en-US"/>
              <a:t>World AMR Awareness Week </a:t>
            </a:r>
            <a:endParaRPr lang="en-AU"/>
          </a:p>
        </p:txBody>
      </p:sp>
      <p:sp>
        <p:nvSpPr>
          <p:cNvPr id="4" name="Date Placeholder 3">
            <a:extLst>
              <a:ext uri="{FF2B5EF4-FFF2-40B4-BE49-F238E27FC236}">
                <a16:creationId xmlns:a16="http://schemas.microsoft.com/office/drawing/2014/main" id="{10EA2CD7-A72C-495B-9228-0E077D24D940}"/>
              </a:ext>
            </a:extLst>
          </p:cNvPr>
          <p:cNvSpPr>
            <a:spLocks noGrp="1"/>
          </p:cNvSpPr>
          <p:nvPr>
            <p:ph type="dt" sz="half" idx="2"/>
          </p:nvPr>
        </p:nvSpPr>
        <p:spPr>
          <a:xfrm>
            <a:off x="7475809" y="4789574"/>
            <a:ext cx="860963" cy="132946"/>
          </a:xfrm>
          <a:prstGeom prst="rect">
            <a:avLst/>
          </a:prstGeom>
        </p:spPr>
        <p:txBody>
          <a:bodyPr vert="horz" wrap="none" lIns="0" tIns="0" rIns="0" bIns="0" rtlCol="0" anchor="ctr"/>
          <a:lstStyle>
            <a:lvl1pPr algn="r">
              <a:defRPr sz="700">
                <a:solidFill>
                  <a:schemeClr val="tx1"/>
                </a:solidFill>
              </a:defRPr>
            </a:lvl1pPr>
          </a:lstStyle>
          <a:p>
            <a:endParaRPr lang="en-AU"/>
          </a:p>
        </p:txBody>
      </p:sp>
      <p:cxnSp>
        <p:nvCxnSpPr>
          <p:cNvPr id="8" name="Straight Connector 7">
            <a:extLst>
              <a:ext uri="{FF2B5EF4-FFF2-40B4-BE49-F238E27FC236}">
                <a16:creationId xmlns:a16="http://schemas.microsoft.com/office/drawing/2014/main" id="{231BBFD9-9283-00A7-FFE0-F693AB93D665}"/>
              </a:ext>
            </a:extLst>
          </p:cNvPr>
          <p:cNvCxnSpPr>
            <a:cxnSpLocks/>
          </p:cNvCxnSpPr>
          <p:nvPr userDrawn="1"/>
        </p:nvCxnSpPr>
        <p:spPr>
          <a:xfrm>
            <a:off x="488250" y="4750032"/>
            <a:ext cx="8168400"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pic>
        <p:nvPicPr>
          <p:cNvPr id="13" name="Graphic 12">
            <a:extLst>
              <a:ext uri="{FF2B5EF4-FFF2-40B4-BE49-F238E27FC236}">
                <a16:creationId xmlns:a16="http://schemas.microsoft.com/office/drawing/2014/main" id="{81EE3639-00C3-06DD-FF18-F593D14FC66F}"/>
              </a:ext>
            </a:extLst>
          </p:cNvPr>
          <p:cNvPicPr>
            <a:picLocks noChangeAspect="1"/>
          </p:cNvPicPr>
          <p:nvPr userDrawn="1"/>
        </p:nvPicPr>
        <p:blipFill>
          <a:blip>
            <a:extLst>
              <a:ext uri="{96DAC541-7B7A-43D3-8B79-37D633B846F1}">
                <asvg:svgBlip xmlns:asvg="http://schemas.microsoft.com/office/drawing/2016/SVG/main" r:embed="rId55"/>
              </a:ext>
            </a:extLst>
          </a:blip>
          <a:stretch>
            <a:fillRect/>
          </a:stretch>
        </p:blipFill>
        <p:spPr>
          <a:xfrm>
            <a:off x="484804" y="4801564"/>
            <a:ext cx="83625" cy="108966"/>
          </a:xfrm>
          <a:prstGeom prst="rect">
            <a:avLst/>
          </a:prstGeom>
        </p:spPr>
      </p:pic>
      <p:sp>
        <p:nvSpPr>
          <p:cNvPr id="10" name="TextBox 9">
            <a:extLst>
              <a:ext uri="{FF2B5EF4-FFF2-40B4-BE49-F238E27FC236}">
                <a16:creationId xmlns:a16="http://schemas.microsoft.com/office/drawing/2014/main" id="{B0FFD6FF-0B6B-23F4-9F10-1B31636E1D7B}"/>
              </a:ext>
            </a:extLst>
          </p:cNvPr>
          <p:cNvSpPr txBox="1"/>
          <p:nvPr userDrawn="1">
            <p:extLst>
              <p:ext uri="{1162E1C5-73C7-4A58-AE30-91384D911F3F}">
                <p184:classification xmlns:p184="http://schemas.microsoft.com/office/powerpoint/2018/4/main" val="hdr"/>
              </p:ext>
            </p:extLst>
          </p:nvPr>
        </p:nvSpPr>
        <p:spPr>
          <a:xfrm>
            <a:off x="4261612" y="63500"/>
            <a:ext cx="652463" cy="182880"/>
          </a:xfrm>
          <a:prstGeom prst="rect">
            <a:avLst/>
          </a:prstGeom>
        </p:spPr>
        <p:txBody>
          <a:bodyPr horzOverflow="overflow" lIns="0" tIns="0" rIns="0" bIns="0">
            <a:spAutoFit/>
          </a:bodyPr>
          <a:lstStyle/>
          <a:p>
            <a:pPr algn="l"/>
            <a:r>
              <a:rPr lang="en-AU" sz="1200">
                <a:solidFill>
                  <a:srgbClr val="FF0000">
                    <a:alpha val="50000"/>
                  </a:srgbClr>
                </a:solidFill>
                <a:latin typeface="Aptos" panose="020B0004020202020204" pitchFamily="34" charset="0"/>
              </a:rPr>
              <a:t>OFFICIAL</a:t>
            </a:r>
          </a:p>
        </p:txBody>
      </p:sp>
      <p:sp>
        <p:nvSpPr>
          <p:cNvPr id="11" name="TextBox 10">
            <a:extLst>
              <a:ext uri="{FF2B5EF4-FFF2-40B4-BE49-F238E27FC236}">
                <a16:creationId xmlns:a16="http://schemas.microsoft.com/office/drawing/2014/main" id="{990E5F82-1FFD-E7BE-12E6-042198E294A0}"/>
              </a:ext>
            </a:extLst>
          </p:cNvPr>
          <p:cNvSpPr txBox="1"/>
          <p:nvPr userDrawn="1">
            <p:extLst>
              <p:ext uri="{1162E1C5-73C7-4A58-AE30-91384D911F3F}">
                <p184:classification xmlns:p184="http://schemas.microsoft.com/office/powerpoint/2018/4/main" val="ftr"/>
              </p:ext>
            </p:extLst>
          </p:nvPr>
        </p:nvSpPr>
        <p:spPr>
          <a:xfrm>
            <a:off x="4261612" y="4897120"/>
            <a:ext cx="652463" cy="182880"/>
          </a:xfrm>
          <a:prstGeom prst="rect">
            <a:avLst/>
          </a:prstGeom>
        </p:spPr>
        <p:txBody>
          <a:bodyPr horzOverflow="overflow" lIns="0" tIns="0" rIns="0" bIns="0">
            <a:spAutoFit/>
          </a:bodyPr>
          <a:lstStyle/>
          <a:p>
            <a:pPr algn="l"/>
            <a:r>
              <a:rPr lang="en-AU" sz="1200">
                <a:solidFill>
                  <a:srgbClr val="FF0000">
                    <a:alpha val="50000"/>
                  </a:srgbClr>
                </a:solidFill>
                <a:latin typeface="Aptos" panose="020B0004020202020204" pitchFamily="34" charset="0"/>
              </a:rPr>
              <a:t>OFFICIAL</a:t>
            </a:r>
          </a:p>
        </p:txBody>
      </p:sp>
    </p:spTree>
    <p:extLst>
      <p:ext uri="{BB962C8B-B14F-4D97-AF65-F5344CB8AC3E}">
        <p14:creationId xmlns:p14="http://schemas.microsoft.com/office/powerpoint/2010/main" val="701075040"/>
      </p:ext>
    </p:extLst>
  </p:cSld>
  <p:clrMap bg1="lt1" tx1="dk1" bg2="lt2" tx2="dk2" accent1="accent1" accent2="accent2" accent3="accent3" accent4="accent4" accent5="accent5" accent6="accent6" hlink="hlink" folHlink="folHlink"/>
  <p:sldLayoutIdLst>
    <p:sldLayoutId id="2147483668" r:id="rId1"/>
    <p:sldLayoutId id="2147483667" r:id="rId2"/>
    <p:sldLayoutId id="2147483649" r:id="rId3"/>
    <p:sldLayoutId id="2147483669" r:id="rId4"/>
    <p:sldLayoutId id="2147483670" r:id="rId5"/>
    <p:sldLayoutId id="2147483671" r:id="rId6"/>
    <p:sldLayoutId id="2147483672" r:id="rId7"/>
    <p:sldLayoutId id="2147483673" r:id="rId8"/>
    <p:sldLayoutId id="2147483674" r:id="rId9"/>
    <p:sldLayoutId id="2147483708" r:id="rId10"/>
    <p:sldLayoutId id="2147483675" r:id="rId11"/>
    <p:sldLayoutId id="2147483676" r:id="rId12"/>
    <p:sldLayoutId id="2147483680" r:id="rId13"/>
    <p:sldLayoutId id="2147483681" r:id="rId14"/>
    <p:sldLayoutId id="2147483682" r:id="rId15"/>
    <p:sldLayoutId id="2147483704" r:id="rId16"/>
    <p:sldLayoutId id="2147483677" r:id="rId17"/>
    <p:sldLayoutId id="2147483679" r:id="rId18"/>
    <p:sldLayoutId id="2147483684" r:id="rId19"/>
    <p:sldLayoutId id="2147483685" r:id="rId20"/>
    <p:sldLayoutId id="2147483665" r:id="rId21"/>
    <p:sldLayoutId id="2147483693" r:id="rId22"/>
    <p:sldLayoutId id="2147483703" r:id="rId23"/>
    <p:sldLayoutId id="2147483694" r:id="rId24"/>
    <p:sldLayoutId id="2147483692" r:id="rId25"/>
    <p:sldLayoutId id="2147483691" r:id="rId26"/>
    <p:sldLayoutId id="2147483695" r:id="rId27"/>
    <p:sldLayoutId id="2147483697" r:id="rId28"/>
    <p:sldLayoutId id="2147483702" r:id="rId29"/>
    <p:sldLayoutId id="2147483696" r:id="rId30"/>
    <p:sldLayoutId id="2147483701" r:id="rId31"/>
    <p:sldLayoutId id="2147483698" r:id="rId32"/>
    <p:sldLayoutId id="2147483699" r:id="rId33"/>
    <p:sldLayoutId id="2147483700" r:id="rId34"/>
    <p:sldLayoutId id="2147483650" r:id="rId35"/>
    <p:sldLayoutId id="2147483656" r:id="rId36"/>
    <p:sldLayoutId id="2147483657" r:id="rId37"/>
    <p:sldLayoutId id="2147483683" r:id="rId38"/>
    <p:sldLayoutId id="2147483706" r:id="rId39"/>
    <p:sldLayoutId id="2147483705" r:id="rId40"/>
    <p:sldLayoutId id="2147483659" r:id="rId41"/>
    <p:sldLayoutId id="2147483658" r:id="rId42"/>
    <p:sldLayoutId id="2147483660" r:id="rId43"/>
    <p:sldLayoutId id="2147483707" r:id="rId44"/>
    <p:sldLayoutId id="2147483662" r:id="rId45"/>
    <p:sldLayoutId id="2147483661" r:id="rId46"/>
    <p:sldLayoutId id="2147483654" r:id="rId47"/>
    <p:sldLayoutId id="2147483666" r:id="rId48"/>
    <p:sldLayoutId id="2147483686" r:id="rId49"/>
    <p:sldLayoutId id="2147483687" r:id="rId50"/>
    <p:sldLayoutId id="2147483688" r:id="rId51"/>
    <p:sldLayoutId id="2147483689" r:id="rId52"/>
    <p:sldLayoutId id="2147483690" r:id="rId53"/>
  </p:sldLayoutIdLst>
  <p:hf hdr="0" dt="0"/>
  <p:txStyles>
    <p:titleStyle>
      <a:lvl1pPr algn="l" defTabSz="685800" rtl="0" eaLnBrk="1" latinLnBrk="0" hangingPunct="1">
        <a:lnSpc>
          <a:spcPct val="95000"/>
        </a:lnSpc>
        <a:spcBef>
          <a:spcPct val="0"/>
        </a:spcBef>
        <a:buNone/>
        <a:defRPr sz="3000" b="0" kern="1200">
          <a:solidFill>
            <a:schemeClr val="tx1"/>
          </a:solidFill>
          <a:latin typeface="+mj-lt"/>
          <a:ea typeface="+mj-ea"/>
          <a:cs typeface="+mj-cs"/>
        </a:defRPr>
      </a:lvl1pPr>
    </p:titleStyle>
    <p:bodyStyle>
      <a:lvl1pPr marL="180000" indent="-180000" algn="l" defTabSz="685800" rtl="0" eaLnBrk="1" latinLnBrk="0" hangingPunct="1">
        <a:lnSpc>
          <a:spcPct val="114000"/>
        </a:lnSpc>
        <a:spcBef>
          <a:spcPts val="600"/>
        </a:spcBef>
        <a:buSzPct val="110000"/>
        <a:buFont typeface="Arial" panose="020B0604020202020204" pitchFamily="34" charset="0"/>
        <a:buChar char="•"/>
        <a:defRPr sz="1600" kern="1200">
          <a:solidFill>
            <a:schemeClr val="tx1"/>
          </a:solidFill>
          <a:latin typeface="+mn-lt"/>
          <a:ea typeface="+mn-ea"/>
          <a:cs typeface="+mn-cs"/>
        </a:defRPr>
      </a:lvl1pPr>
      <a:lvl2pPr marL="360000" indent="-180000" algn="l" defTabSz="685800" rtl="0" eaLnBrk="1" latinLnBrk="0" hangingPunct="1">
        <a:lnSpc>
          <a:spcPct val="114000"/>
        </a:lnSpc>
        <a:spcBef>
          <a:spcPts val="300"/>
        </a:spcBef>
        <a:buSzPct val="70000"/>
        <a:buFont typeface="Courier New" panose="02070309020205020404" pitchFamily="49" charset="0"/>
        <a:buChar char="o"/>
        <a:defRPr sz="1600" kern="1200">
          <a:solidFill>
            <a:schemeClr val="tx1"/>
          </a:solidFill>
          <a:latin typeface="+mn-lt"/>
          <a:ea typeface="+mn-ea"/>
          <a:cs typeface="+mn-cs"/>
        </a:defRPr>
      </a:lvl2pPr>
      <a:lvl3pPr marL="540000" indent="-180000" algn="l" defTabSz="685800" rtl="0" eaLnBrk="1" latinLnBrk="0" hangingPunct="1">
        <a:lnSpc>
          <a:spcPct val="114000"/>
        </a:lnSpc>
        <a:spcBef>
          <a:spcPts val="300"/>
        </a:spcBef>
        <a:buSzPct val="90000"/>
        <a:buFont typeface="Wingdings" panose="05000000000000000000" pitchFamily="2" charset="2"/>
        <a:buChar char="§"/>
        <a:defRPr sz="1600" kern="1200">
          <a:solidFill>
            <a:schemeClr val="tx1"/>
          </a:solidFill>
          <a:latin typeface="+mn-lt"/>
          <a:ea typeface="+mn-ea"/>
          <a:cs typeface="+mn-cs"/>
        </a:defRPr>
      </a:lvl3pPr>
      <a:lvl4pPr marL="720000" indent="-180000" algn="l" defTabSz="685800" rtl="0" eaLnBrk="1" latinLnBrk="0" hangingPunct="1">
        <a:lnSpc>
          <a:spcPct val="114000"/>
        </a:lnSpc>
        <a:spcBef>
          <a:spcPts val="300"/>
        </a:spcBef>
        <a:buFont typeface="Arial" panose="020B0604020202020204" pitchFamily="34" charset="0"/>
        <a:buChar char="–"/>
        <a:defRPr sz="1600" kern="1200">
          <a:solidFill>
            <a:schemeClr val="tx1"/>
          </a:solidFill>
          <a:latin typeface="+mn-lt"/>
          <a:ea typeface="+mn-ea"/>
          <a:cs typeface="+mn-cs"/>
        </a:defRPr>
      </a:lvl4pPr>
      <a:lvl5pPr marL="900000" indent="-180000" algn="l" defTabSz="685800" rtl="0" eaLnBrk="1" latinLnBrk="0" hangingPunct="1">
        <a:lnSpc>
          <a:spcPct val="114000"/>
        </a:lnSpc>
        <a:spcBef>
          <a:spcPts val="300"/>
        </a:spcBef>
        <a:buFont typeface="Arial" panose="020B0604020202020204" pitchFamily="34" charset="0"/>
        <a:buChar char="–"/>
        <a:defRPr sz="1600" kern="1200">
          <a:solidFill>
            <a:schemeClr val="tx1"/>
          </a:solidFill>
          <a:latin typeface="+mn-lt"/>
          <a:ea typeface="+mn-ea"/>
          <a:cs typeface="+mn-cs"/>
        </a:defRPr>
      </a:lvl5pPr>
      <a:lvl6pPr marL="1080000" indent="-180000" algn="l" defTabSz="685800" rtl="0" eaLnBrk="1" latinLnBrk="0" hangingPunct="1">
        <a:lnSpc>
          <a:spcPct val="114000"/>
        </a:lnSpc>
        <a:spcBef>
          <a:spcPts val="300"/>
        </a:spcBef>
        <a:buFont typeface="Arial" panose="020B0604020202020204" pitchFamily="34" charset="0"/>
        <a:buChar char="–"/>
        <a:defRPr sz="1600" kern="1200">
          <a:solidFill>
            <a:schemeClr val="tx1"/>
          </a:solidFill>
          <a:latin typeface="+mn-lt"/>
          <a:ea typeface="+mn-ea"/>
          <a:cs typeface="+mn-cs"/>
        </a:defRPr>
      </a:lvl6pPr>
      <a:lvl7pPr marL="1260000" indent="-180000" algn="l" defTabSz="685800" rtl="0" eaLnBrk="1" latinLnBrk="0" hangingPunct="1">
        <a:lnSpc>
          <a:spcPct val="114000"/>
        </a:lnSpc>
        <a:spcBef>
          <a:spcPts val="300"/>
        </a:spcBef>
        <a:buFont typeface="Arial" panose="020B0604020202020204" pitchFamily="34" charset="0"/>
        <a:buChar char="–"/>
        <a:defRPr sz="1600" kern="1200">
          <a:solidFill>
            <a:schemeClr val="tx1"/>
          </a:solidFill>
          <a:latin typeface="+mn-lt"/>
          <a:ea typeface="+mn-ea"/>
          <a:cs typeface="+mn-cs"/>
        </a:defRPr>
      </a:lvl7pPr>
      <a:lvl8pPr marL="1440000" indent="-180000" algn="l" defTabSz="685800" rtl="0" eaLnBrk="1" latinLnBrk="0" hangingPunct="1">
        <a:lnSpc>
          <a:spcPct val="114000"/>
        </a:lnSpc>
        <a:spcBef>
          <a:spcPts val="300"/>
        </a:spcBef>
        <a:buFont typeface="Arial" panose="020B0604020202020204" pitchFamily="34" charset="0"/>
        <a:buChar char="–"/>
        <a:defRPr sz="1600" kern="1200">
          <a:solidFill>
            <a:schemeClr val="tx1"/>
          </a:solidFill>
          <a:latin typeface="+mn-lt"/>
          <a:ea typeface="+mn-ea"/>
          <a:cs typeface="+mn-cs"/>
        </a:defRPr>
      </a:lvl8pPr>
      <a:lvl9pPr marL="1620000" indent="-180000" algn="l" defTabSz="685800" rtl="0" eaLnBrk="1" latinLnBrk="0" hangingPunct="1">
        <a:lnSpc>
          <a:spcPct val="114000"/>
        </a:lnSpc>
        <a:spcBef>
          <a:spcPts val="300"/>
        </a:spcBef>
        <a:buFont typeface="Arial" panose="020B0604020202020204" pitchFamily="34" charset="0"/>
        <a:buChar char="–"/>
        <a:defRPr sz="160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620" userDrawn="1">
          <p15:clr>
            <a:srgbClr val="F26B43"/>
          </p15:clr>
        </p15:guide>
        <p15:guide id="2" pos="2880"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xml"/><Relationship Id="rId1" Type="http://schemas.openxmlformats.org/officeDocument/2006/relationships/slideLayout" Target="../slideLayouts/slideLayout4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0.xml"/></Relationships>
</file>

<file path=ppt/slides/_rels/slide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xml"/><Relationship Id="rId1" Type="http://schemas.openxmlformats.org/officeDocument/2006/relationships/slideLayout" Target="../slideLayouts/slideLayout30.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0.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0.xml"/></Relationships>
</file>

<file path=ppt/slides/_rels/slide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7.xml"/><Relationship Id="rId1" Type="http://schemas.openxmlformats.org/officeDocument/2006/relationships/slideLayout" Target="../slideLayouts/slideLayout39.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0.xml"/></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9.xml"/><Relationship Id="rId1" Type="http://schemas.openxmlformats.org/officeDocument/2006/relationships/slideLayout" Target="../slideLayouts/slideLayout30.xml"/></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0.xml"/><Relationship Id="rId1" Type="http://schemas.openxmlformats.org/officeDocument/2006/relationships/slideLayout" Target="../slideLayouts/slideLayout30.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2.xml"/></Relationships>
</file>

<file path=ppt/slides/_rels/slide12.xml.rels><?xml version="1.0" encoding="UTF-8" standalone="yes"?>
<Relationships xmlns="http://schemas.openxmlformats.org/package/2006/relationships"><Relationship Id="rId3" Type="http://schemas.openxmlformats.org/officeDocument/2006/relationships/hyperlink" Target="https://shiny.safetyandquality.gov.au/CARAlertDataExplorer/" TargetMode="External"/><Relationship Id="rId2" Type="http://schemas.openxmlformats.org/officeDocument/2006/relationships/notesSlide" Target="../notesSlides/notesSlide12.xml"/><Relationship Id="rId1" Type="http://schemas.openxmlformats.org/officeDocument/2006/relationships/slideLayout" Target="../slideLayouts/slideLayout36.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hyperlink" Target="https://shiny.safetyandquality.gov.au/APASDataExplorer/" TargetMode="External"/></Relationships>
</file>

<file path=ppt/slides/_rels/slide1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3.xml"/><Relationship Id="rId1" Type="http://schemas.openxmlformats.org/officeDocument/2006/relationships/slideLayout" Target="../slideLayouts/slideLayout47.xml"/></Relationships>
</file>

<file path=ppt/slides/_rels/slide1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4.xml"/><Relationship Id="rId1" Type="http://schemas.openxmlformats.org/officeDocument/2006/relationships/slideLayout" Target="../slideLayouts/slideLayout47.xml"/></Relationships>
</file>

<file path=ppt/slides/_rels/slide1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5.xml"/><Relationship Id="rId1" Type="http://schemas.openxmlformats.org/officeDocument/2006/relationships/slideLayout" Target="../slideLayouts/slideLayout4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46.xml"/></Relationships>
</file>

<file path=ppt/slides/_rels/slide17.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7.xml"/><Relationship Id="rId1" Type="http://schemas.openxmlformats.org/officeDocument/2006/relationships/slideLayout" Target="../slideLayouts/slideLayout47.xml"/></Relationships>
</file>

<file path=ppt/slides/_rels/slide18.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18.xml"/><Relationship Id="rId1" Type="http://schemas.openxmlformats.org/officeDocument/2006/relationships/slideLayout" Target="../slideLayouts/slideLayout4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0.xml"/></Relationships>
</file>

<file path=ppt/slides/_rels/slide2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0.xml"/><Relationship Id="rId1" Type="http://schemas.openxmlformats.org/officeDocument/2006/relationships/slideLayout" Target="../slideLayouts/slideLayout47.xml"/></Relationships>
</file>

<file path=ppt/slides/_rels/slide21.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21.xml"/><Relationship Id="rId1" Type="http://schemas.openxmlformats.org/officeDocument/2006/relationships/slideLayout" Target="../slideLayouts/slideLayout47.xml"/></Relationships>
</file>

<file path=ppt/slides/_rels/slide22.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22.xml"/><Relationship Id="rId1" Type="http://schemas.openxmlformats.org/officeDocument/2006/relationships/slideLayout" Target="../slideLayouts/slideLayout4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5.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0.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30.xml"/></Relationships>
</file>

<file path=ppt/slides/_rels/slide2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6.xml"/><Relationship Id="rId1" Type="http://schemas.openxmlformats.org/officeDocument/2006/relationships/slideLayout" Target="../slideLayouts/slideLayout30.xml"/></Relationships>
</file>

<file path=ppt/slides/_rels/slide2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7.xml"/><Relationship Id="rId1" Type="http://schemas.openxmlformats.org/officeDocument/2006/relationships/slideLayout" Target="../slideLayouts/slideLayout35.xml"/></Relationships>
</file>

<file path=ppt/slides/_rels/slide2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8.xml"/><Relationship Id="rId1" Type="http://schemas.openxmlformats.org/officeDocument/2006/relationships/slideLayout" Target="../slideLayouts/slideLayout22.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4.png"/></Relationships>
</file>

<file path=ppt/slides/_rels/slide29.xml.rels><?xml version="1.0" encoding="UTF-8" standalone="yes"?>
<Relationships xmlns="http://schemas.openxmlformats.org/package/2006/relationships"><Relationship Id="rId3" Type="http://schemas.openxmlformats.org/officeDocument/2006/relationships/hyperlink" Target="http://www.tg.org.au/" TargetMode="External"/><Relationship Id="rId2" Type="http://schemas.openxmlformats.org/officeDocument/2006/relationships/notesSlide" Target="../notesSlides/notesSlide29.xml"/><Relationship Id="rId1" Type="http://schemas.openxmlformats.org/officeDocument/2006/relationships/slideLayout" Target="../slideLayouts/slideLayout22.xml"/><Relationship Id="rId4" Type="http://schemas.openxmlformats.org/officeDocument/2006/relationships/image" Target="../media/image27.png"/></Relationships>
</file>

<file path=ppt/slides/_rels/slide3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30.xml"/><Relationship Id="rId1" Type="http://schemas.openxmlformats.org/officeDocument/2006/relationships/slideLayout" Target="../slideLayouts/slideLayout30.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30.xml"/></Relationships>
</file>

<file path=ppt/slides/_rels/slide32.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32.xml"/><Relationship Id="rId1" Type="http://schemas.openxmlformats.org/officeDocument/2006/relationships/slideLayout" Target="../slideLayouts/slideLayout30.xml"/></Relationships>
</file>

<file path=ppt/slides/_rels/slide33.xml.rels><?xml version="1.0" encoding="UTF-8" standalone="yes"?>
<Relationships xmlns="http://schemas.openxmlformats.org/package/2006/relationships"><Relationship Id="rId3" Type="http://schemas.openxmlformats.org/officeDocument/2006/relationships/image" Target="../media/image30.svg"/><Relationship Id="rId7" Type="http://schemas.openxmlformats.org/officeDocument/2006/relationships/image" Target="../media/image34.svg"/><Relationship Id="rId2" Type="http://schemas.openxmlformats.org/officeDocument/2006/relationships/notesSlide" Target="../notesSlides/notesSlide33.xml"/><Relationship Id="rId1" Type="http://schemas.openxmlformats.org/officeDocument/2006/relationships/slideLayout" Target="../slideLayouts/slideLayout39.xml"/><Relationship Id="rId6" Type="http://schemas.openxmlformats.org/officeDocument/2006/relationships/image" Target="../media/image33.svg"/><Relationship Id="rId5" Type="http://schemas.openxmlformats.org/officeDocument/2006/relationships/image" Target="../media/image32.svg"/><Relationship Id="rId4" Type="http://schemas.openxmlformats.org/officeDocument/2006/relationships/image" Target="../media/image31.svg"/></Relationships>
</file>

<file path=ppt/slides/_rels/slide34.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34.xml"/><Relationship Id="rId1" Type="http://schemas.openxmlformats.org/officeDocument/2006/relationships/slideLayout" Target="../slideLayouts/slideLayout30.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30.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30.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4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C19A80-9EF4-7145-4D6D-FC8D82DC958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ED5E439-8093-651F-AD1E-9D50C83C5603}"/>
              </a:ext>
            </a:extLst>
          </p:cNvPr>
          <p:cNvSpPr>
            <a:spLocks noGrp="1"/>
          </p:cNvSpPr>
          <p:nvPr>
            <p:ph type="ctrTitle"/>
          </p:nvPr>
        </p:nvSpPr>
        <p:spPr/>
        <p:txBody>
          <a:bodyPr/>
          <a:lstStyle/>
          <a:p>
            <a:r>
              <a:rPr lang="en-AU" noProof="0"/>
              <a:t>World AMR Awareness Week</a:t>
            </a:r>
            <a:endParaRPr lang="en-AU" noProof="0" dirty="0"/>
          </a:p>
        </p:txBody>
      </p:sp>
      <p:sp>
        <p:nvSpPr>
          <p:cNvPr id="4" name="Text Placeholder 3">
            <a:extLst>
              <a:ext uri="{FF2B5EF4-FFF2-40B4-BE49-F238E27FC236}">
                <a16:creationId xmlns:a16="http://schemas.microsoft.com/office/drawing/2014/main" id="{36901B4B-D3E2-730E-44CB-5321BBC06EFA}"/>
              </a:ext>
            </a:extLst>
          </p:cNvPr>
          <p:cNvSpPr>
            <a:spLocks noGrp="1"/>
          </p:cNvSpPr>
          <p:nvPr>
            <p:ph type="body" idx="17"/>
          </p:nvPr>
        </p:nvSpPr>
        <p:spPr/>
        <p:txBody>
          <a:bodyPr/>
          <a:lstStyle/>
          <a:p>
            <a:r>
              <a:rPr lang="en-AU" noProof="0"/>
              <a:t>safetyandquality.gov.au</a:t>
            </a:r>
          </a:p>
        </p:txBody>
      </p:sp>
      <p:sp>
        <p:nvSpPr>
          <p:cNvPr id="5" name="TextBox 4">
            <a:extLst>
              <a:ext uri="{FF2B5EF4-FFF2-40B4-BE49-F238E27FC236}">
                <a16:creationId xmlns:a16="http://schemas.microsoft.com/office/drawing/2014/main" id="{2C4FB5AE-3CCB-43D0-C70D-AA474D516C9F}"/>
              </a:ext>
            </a:extLst>
          </p:cNvPr>
          <p:cNvSpPr txBox="1"/>
          <p:nvPr/>
        </p:nvSpPr>
        <p:spPr>
          <a:xfrm>
            <a:off x="488250" y="3241819"/>
            <a:ext cx="4572000" cy="300082"/>
          </a:xfrm>
          <a:prstGeom prst="rect">
            <a:avLst/>
          </a:prstGeom>
          <a:noFill/>
        </p:spPr>
        <p:txBody>
          <a:bodyPr wrap="square">
            <a:spAutoFit/>
          </a:bodyPr>
          <a:lstStyle/>
          <a:p>
            <a:r>
              <a:rPr lang="en-AU" noProof="0" dirty="0" err="1">
                <a:solidFill>
                  <a:srgbClr val="FF0000"/>
                </a:solidFill>
                <a:highlight>
                  <a:srgbClr val="FFFF00"/>
                </a:highlight>
              </a:rPr>
              <a:t>Inser</a:t>
            </a:r>
            <a:r>
              <a:rPr lang="en-AU" dirty="0">
                <a:solidFill>
                  <a:srgbClr val="FF0000"/>
                </a:solidFill>
                <a:highlight>
                  <a:srgbClr val="FFFF00"/>
                </a:highlight>
              </a:rPr>
              <a:t>t your organisation’s name here</a:t>
            </a:r>
            <a:endParaRPr lang="en-AU" noProof="0" dirty="0">
              <a:solidFill>
                <a:srgbClr val="FF0000"/>
              </a:solidFill>
              <a:highlight>
                <a:srgbClr val="FFFF00"/>
              </a:highlight>
            </a:endParaRPr>
          </a:p>
        </p:txBody>
      </p:sp>
    </p:spTree>
    <p:extLst>
      <p:ext uri="{BB962C8B-B14F-4D97-AF65-F5344CB8AC3E}">
        <p14:creationId xmlns:p14="http://schemas.microsoft.com/office/powerpoint/2010/main" val="19860179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16" descr="A close-up of a border&#10;&#10;AI-generated content may be incorrect.">
            <a:extLst>
              <a:ext uri="{FF2B5EF4-FFF2-40B4-BE49-F238E27FC236}">
                <a16:creationId xmlns:a16="http://schemas.microsoft.com/office/drawing/2014/main" id="{C27794B3-1B16-EF72-4434-7EA5EB4EBE1F}"/>
              </a:ext>
            </a:extLst>
          </p:cNvPr>
          <p:cNvPicPr>
            <a:picLocks noChangeAspect="1"/>
          </p:cNvPicPr>
          <p:nvPr/>
        </p:nvPicPr>
        <p:blipFill>
          <a:blip r:embed="rId3"/>
          <a:stretch>
            <a:fillRect/>
          </a:stretch>
        </p:blipFill>
        <p:spPr>
          <a:xfrm>
            <a:off x="0" y="0"/>
            <a:ext cx="9144000" cy="5143500"/>
          </a:xfrm>
          <a:prstGeom prst="rect">
            <a:avLst/>
          </a:prstGeom>
        </p:spPr>
      </p:pic>
      <p:sp>
        <p:nvSpPr>
          <p:cNvPr id="2" name="Title 1">
            <a:extLst>
              <a:ext uri="{FF2B5EF4-FFF2-40B4-BE49-F238E27FC236}">
                <a16:creationId xmlns:a16="http://schemas.microsoft.com/office/drawing/2014/main" id="{C77CDA43-7DE6-5147-6CCB-AB928B24057C}"/>
              </a:ext>
            </a:extLst>
          </p:cNvPr>
          <p:cNvSpPr>
            <a:spLocks noGrp="1"/>
          </p:cNvSpPr>
          <p:nvPr>
            <p:ph type="title"/>
          </p:nvPr>
        </p:nvSpPr>
        <p:spPr/>
        <p:txBody>
          <a:bodyPr/>
          <a:lstStyle/>
          <a:p>
            <a:r>
              <a:rPr lang="en-AU"/>
              <a:t>Acknowledgement </a:t>
            </a:r>
            <a:r>
              <a:rPr lang="en-AU" dirty="0"/>
              <a:t>of Country</a:t>
            </a:r>
          </a:p>
        </p:txBody>
      </p:sp>
      <p:sp>
        <p:nvSpPr>
          <p:cNvPr id="4" name="Slide Number Placeholder 3">
            <a:extLst>
              <a:ext uri="{FF2B5EF4-FFF2-40B4-BE49-F238E27FC236}">
                <a16:creationId xmlns:a16="http://schemas.microsoft.com/office/drawing/2014/main" id="{BD9CCBB2-7407-9C47-8D19-770D2888D423}"/>
              </a:ext>
            </a:extLst>
          </p:cNvPr>
          <p:cNvSpPr>
            <a:spLocks noGrp="1"/>
          </p:cNvSpPr>
          <p:nvPr>
            <p:ph type="sldNum" sz="quarter" idx="12"/>
          </p:nvPr>
        </p:nvSpPr>
        <p:spPr/>
        <p:txBody>
          <a:bodyPr/>
          <a:lstStyle/>
          <a:p>
            <a:fld id="{E6316B6A-336A-44FF-82DA-A4D1594FA055}" type="slidenum">
              <a:rPr lang="en-AU" noProof="0" smtClean="0"/>
              <a:t>2</a:t>
            </a:fld>
            <a:endParaRPr lang="en-AU" noProof="0"/>
          </a:p>
        </p:txBody>
      </p:sp>
      <p:sp>
        <p:nvSpPr>
          <p:cNvPr id="7" name="TextBox 6">
            <a:extLst>
              <a:ext uri="{FF2B5EF4-FFF2-40B4-BE49-F238E27FC236}">
                <a16:creationId xmlns:a16="http://schemas.microsoft.com/office/drawing/2014/main" id="{B86C8EAB-A6E4-C9AF-8C1E-9C16B62B535D}"/>
              </a:ext>
            </a:extLst>
          </p:cNvPr>
          <p:cNvSpPr txBox="1"/>
          <p:nvPr/>
        </p:nvSpPr>
        <p:spPr>
          <a:xfrm>
            <a:off x="488250" y="1350142"/>
            <a:ext cx="3898400" cy="1738809"/>
          </a:xfrm>
          <a:prstGeom prst="rect">
            <a:avLst/>
          </a:prstGeom>
          <a:noFill/>
        </p:spPr>
        <p:txBody>
          <a:bodyPr wrap="square" lIns="0" rtlCol="0">
            <a:spAutoFit/>
          </a:bodyPr>
          <a:lstStyle/>
          <a:p>
            <a:pPr>
              <a:lnSpc>
                <a:spcPct val="113000"/>
              </a:lnSpc>
              <a:buNone/>
            </a:pPr>
            <a:r>
              <a:rPr lang="en-AU" sz="1600" dirty="0"/>
              <a:t>I would like to pay respect to the Traditional Owners and Custodians of Country where we meet today</a:t>
            </a:r>
            <a:r>
              <a:rPr lang="en-AU" sz="1600" dirty="0">
                <a:effectLst/>
              </a:rPr>
              <a:t>. We extend that respect to all Aboriginal and Torres Strait Islander peoples, and their deep time connections to land, water and sky.</a:t>
            </a:r>
            <a:endParaRPr lang="en-AU" sz="1600" dirty="0"/>
          </a:p>
        </p:txBody>
      </p:sp>
      <p:sp>
        <p:nvSpPr>
          <p:cNvPr id="8" name="TextBox 7">
            <a:extLst>
              <a:ext uri="{FF2B5EF4-FFF2-40B4-BE49-F238E27FC236}">
                <a16:creationId xmlns:a16="http://schemas.microsoft.com/office/drawing/2014/main" id="{C164811C-CD5C-0284-5043-852E0D923847}"/>
              </a:ext>
            </a:extLst>
          </p:cNvPr>
          <p:cNvSpPr txBox="1"/>
          <p:nvPr/>
        </p:nvSpPr>
        <p:spPr>
          <a:xfrm>
            <a:off x="4644287" y="1350142"/>
            <a:ext cx="3898400" cy="2796343"/>
          </a:xfrm>
          <a:prstGeom prst="rect">
            <a:avLst/>
          </a:prstGeom>
          <a:noFill/>
        </p:spPr>
        <p:txBody>
          <a:bodyPr wrap="square" lIns="0" rIns="0" bIns="0" rtlCol="0">
            <a:spAutoFit/>
          </a:bodyPr>
          <a:lstStyle/>
          <a:p>
            <a:pPr>
              <a:lnSpc>
                <a:spcPct val="113000"/>
              </a:lnSpc>
            </a:pPr>
            <a:r>
              <a:rPr lang="en-AU" sz="1600" dirty="0">
                <a:effectLst/>
              </a:rPr>
              <a:t>We recognise that knowledge about healthy Country, community and culture has been developed by Aboriginal and Torres Strait Islander peoples over tens of thousands of years and has been shared for generations. We are committed to partnering with and learning from Aboriginal and Torres Strait Islander peoples through the work that we do</a:t>
            </a:r>
            <a:r>
              <a:rPr lang="en-AU" sz="1600" dirty="0"/>
              <a:t>.</a:t>
            </a:r>
          </a:p>
          <a:p>
            <a:pPr>
              <a:lnSpc>
                <a:spcPct val="113000"/>
              </a:lnSpc>
            </a:pPr>
            <a:endParaRPr lang="en-AU" sz="1600" dirty="0"/>
          </a:p>
        </p:txBody>
      </p:sp>
    </p:spTree>
    <p:extLst>
      <p:ext uri="{BB962C8B-B14F-4D97-AF65-F5344CB8AC3E}">
        <p14:creationId xmlns:p14="http://schemas.microsoft.com/office/powerpoint/2010/main" val="374845158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CF24AB1-DBA8-89AC-53E2-2F2F3174124B}"/>
              </a:ext>
            </a:extLst>
          </p:cNvPr>
          <p:cNvSpPr>
            <a:spLocks noGrp="1"/>
          </p:cNvSpPr>
          <p:nvPr>
            <p:ph type="body" sz="quarter" idx="13"/>
          </p:nvPr>
        </p:nvSpPr>
        <p:spPr/>
        <p:txBody>
          <a:bodyPr/>
          <a:lstStyle/>
          <a:p>
            <a:pPr marL="285750" indent="-285750"/>
            <a:r>
              <a:rPr lang="en-AU" dirty="0"/>
              <a:t>Antimicrobial resistance (AMR) and its significance</a:t>
            </a:r>
          </a:p>
          <a:p>
            <a:pPr marL="285750" indent="-285750"/>
            <a:r>
              <a:rPr lang="en-AU" dirty="0"/>
              <a:t>Addressing AMR in Australia	</a:t>
            </a:r>
          </a:p>
          <a:p>
            <a:pPr marL="285750" indent="-285750"/>
            <a:r>
              <a:rPr lang="en-AU" dirty="0"/>
              <a:t>Antimicrobial use and resistance data </a:t>
            </a:r>
          </a:p>
          <a:p>
            <a:pPr marL="285750" indent="-285750"/>
            <a:r>
              <a:rPr lang="en-AU" dirty="0"/>
              <a:t>Local data</a:t>
            </a:r>
          </a:p>
          <a:p>
            <a:pPr marL="285750" indent="-285750"/>
            <a:r>
              <a:rPr lang="en-AU" dirty="0"/>
              <a:t>Antimicrobial stewardship (AMS) </a:t>
            </a:r>
          </a:p>
          <a:p>
            <a:pPr marL="285750" indent="-285750"/>
            <a:r>
              <a:rPr lang="en-AU" dirty="0"/>
              <a:t>World AMR Awareness Week (WAAW)</a:t>
            </a:r>
          </a:p>
          <a:p>
            <a:pPr marL="0" indent="0">
              <a:buNone/>
            </a:pPr>
            <a:endParaRPr lang="en-AU" dirty="0"/>
          </a:p>
        </p:txBody>
      </p:sp>
      <p:sp>
        <p:nvSpPr>
          <p:cNvPr id="3" name="Title 2">
            <a:extLst>
              <a:ext uri="{FF2B5EF4-FFF2-40B4-BE49-F238E27FC236}">
                <a16:creationId xmlns:a16="http://schemas.microsoft.com/office/drawing/2014/main" id="{241B2718-31EF-A379-7B39-FE38DC686FB4}"/>
              </a:ext>
            </a:extLst>
          </p:cNvPr>
          <p:cNvSpPr>
            <a:spLocks noGrp="1"/>
          </p:cNvSpPr>
          <p:nvPr>
            <p:ph type="title"/>
          </p:nvPr>
        </p:nvSpPr>
        <p:spPr/>
        <p:txBody>
          <a:bodyPr/>
          <a:lstStyle/>
          <a:p>
            <a:r>
              <a:rPr lang="en-AU" dirty="0"/>
              <a:t>Overview</a:t>
            </a:r>
          </a:p>
        </p:txBody>
      </p:sp>
      <p:sp>
        <p:nvSpPr>
          <p:cNvPr id="4" name="Slide Number Placeholder 3">
            <a:extLst>
              <a:ext uri="{FF2B5EF4-FFF2-40B4-BE49-F238E27FC236}">
                <a16:creationId xmlns:a16="http://schemas.microsoft.com/office/drawing/2014/main" id="{9CD37A62-9E66-9559-9678-B4546BFF5F5B}"/>
              </a:ext>
            </a:extLst>
          </p:cNvPr>
          <p:cNvSpPr>
            <a:spLocks noGrp="1"/>
          </p:cNvSpPr>
          <p:nvPr>
            <p:ph type="sldNum" sz="quarter" idx="10"/>
          </p:nvPr>
        </p:nvSpPr>
        <p:spPr/>
        <p:txBody>
          <a:bodyPr/>
          <a:lstStyle/>
          <a:p>
            <a:fld id="{E6316B6A-336A-44FF-82DA-A4D1594FA055}" type="slidenum">
              <a:rPr lang="en-AU" smtClean="0"/>
              <a:pPr/>
              <a:t>3</a:t>
            </a:fld>
            <a:endParaRPr lang="en-AU"/>
          </a:p>
        </p:txBody>
      </p:sp>
      <p:sp>
        <p:nvSpPr>
          <p:cNvPr id="5" name="Footer Placeholder 4">
            <a:extLst>
              <a:ext uri="{FF2B5EF4-FFF2-40B4-BE49-F238E27FC236}">
                <a16:creationId xmlns:a16="http://schemas.microsoft.com/office/drawing/2014/main" id="{E86398B2-F559-C756-C533-A6075419B84A}"/>
              </a:ext>
            </a:extLst>
          </p:cNvPr>
          <p:cNvSpPr>
            <a:spLocks noGrp="1"/>
          </p:cNvSpPr>
          <p:nvPr>
            <p:ph type="ftr" sz="quarter" idx="11"/>
          </p:nvPr>
        </p:nvSpPr>
        <p:spPr/>
        <p:txBody>
          <a:bodyPr/>
          <a:lstStyle/>
          <a:p>
            <a:r>
              <a:rPr lang="en-US" dirty="0"/>
              <a:t>World AMR Awareness Week </a:t>
            </a:r>
            <a:endParaRPr lang="en-AU" dirty="0"/>
          </a:p>
        </p:txBody>
      </p:sp>
    </p:spTree>
    <p:extLst>
      <p:ext uri="{BB962C8B-B14F-4D97-AF65-F5344CB8AC3E}">
        <p14:creationId xmlns:p14="http://schemas.microsoft.com/office/powerpoint/2010/main" val="331852253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EBD5F92A-1F65-F2A0-0089-5F8B26E501FC}"/>
              </a:ext>
            </a:extLst>
          </p:cNvPr>
          <p:cNvSpPr>
            <a:spLocks noGrp="1"/>
          </p:cNvSpPr>
          <p:nvPr>
            <p:ph type="body" sz="quarter" idx="13"/>
          </p:nvPr>
        </p:nvSpPr>
        <p:spPr>
          <a:xfrm>
            <a:off x="488250" y="1736725"/>
            <a:ext cx="4628499" cy="2813050"/>
          </a:xfrm>
        </p:spPr>
        <p:txBody>
          <a:bodyPr/>
          <a:lstStyle/>
          <a:p>
            <a:pPr marL="342900" indent="-342900">
              <a:buFont typeface="Arial" panose="020B0604020202020204" pitchFamily="34" charset="0"/>
              <a:buChar char="•"/>
            </a:pPr>
            <a:r>
              <a:rPr lang="en-AU" b="0" dirty="0"/>
              <a:t>Antimicrobials are medicines which treat infections</a:t>
            </a:r>
          </a:p>
          <a:p>
            <a:pPr marL="342900" indent="-342900">
              <a:buFont typeface="Arial" panose="020B0604020202020204" pitchFamily="34" charset="0"/>
              <a:buChar char="•"/>
            </a:pPr>
            <a:r>
              <a:rPr lang="en-AU" b="0" dirty="0"/>
              <a:t>Includes antibiotics, antivirals, antifungals, </a:t>
            </a:r>
            <a:r>
              <a:rPr lang="en-AU" b="0" dirty="0" err="1"/>
              <a:t>antiparasitics</a:t>
            </a:r>
            <a:r>
              <a:rPr lang="en-AU" b="0" dirty="0"/>
              <a:t> </a:t>
            </a:r>
          </a:p>
          <a:p>
            <a:pPr marL="342900" indent="-342900">
              <a:buFont typeface="Arial" panose="020B0604020202020204" pitchFamily="34" charset="0"/>
              <a:buChar char="•"/>
            </a:pPr>
            <a:r>
              <a:rPr lang="en-AU" b="0" dirty="0"/>
              <a:t>Different types of antimicrobials are active against different types of microorganism</a:t>
            </a:r>
          </a:p>
          <a:p>
            <a:pPr marL="342900" indent="-342900">
              <a:buFont typeface="Arial" panose="020B0604020202020204" pitchFamily="34" charset="0"/>
              <a:buChar char="•"/>
            </a:pPr>
            <a:r>
              <a:rPr lang="en-AU" b="0" dirty="0"/>
              <a:t>Life-saving medicines</a:t>
            </a:r>
          </a:p>
          <a:p>
            <a:pPr marL="0" indent="0">
              <a:buNone/>
            </a:pPr>
            <a:endParaRPr lang="en-AU" dirty="0"/>
          </a:p>
        </p:txBody>
      </p:sp>
      <p:sp>
        <p:nvSpPr>
          <p:cNvPr id="3" name="Title 2">
            <a:extLst>
              <a:ext uri="{FF2B5EF4-FFF2-40B4-BE49-F238E27FC236}">
                <a16:creationId xmlns:a16="http://schemas.microsoft.com/office/drawing/2014/main" id="{A91BBA5C-1FCD-BBCE-6915-C7A7401A42D2}"/>
              </a:ext>
            </a:extLst>
          </p:cNvPr>
          <p:cNvSpPr>
            <a:spLocks noGrp="1"/>
          </p:cNvSpPr>
          <p:nvPr>
            <p:ph type="title"/>
          </p:nvPr>
        </p:nvSpPr>
        <p:spPr/>
        <p:txBody>
          <a:bodyPr/>
          <a:lstStyle/>
          <a:p>
            <a:r>
              <a:rPr lang="en-AU" dirty="0"/>
              <a:t>What are antimicrobials?</a:t>
            </a:r>
          </a:p>
        </p:txBody>
      </p:sp>
      <p:sp>
        <p:nvSpPr>
          <p:cNvPr id="4" name="Slide Number Placeholder 3">
            <a:extLst>
              <a:ext uri="{FF2B5EF4-FFF2-40B4-BE49-F238E27FC236}">
                <a16:creationId xmlns:a16="http://schemas.microsoft.com/office/drawing/2014/main" id="{AC8C8BC0-845F-DDB0-1B3C-662140CA5F82}"/>
              </a:ext>
            </a:extLst>
          </p:cNvPr>
          <p:cNvSpPr>
            <a:spLocks noGrp="1"/>
          </p:cNvSpPr>
          <p:nvPr>
            <p:ph type="sldNum" sz="quarter" idx="10"/>
          </p:nvPr>
        </p:nvSpPr>
        <p:spPr/>
        <p:txBody>
          <a:bodyPr/>
          <a:lstStyle/>
          <a:p>
            <a:fld id="{E6316B6A-336A-44FF-82DA-A4D1594FA055}" type="slidenum">
              <a:rPr lang="en-AU" smtClean="0"/>
              <a:pPr/>
              <a:t>4</a:t>
            </a:fld>
            <a:endParaRPr lang="en-AU"/>
          </a:p>
        </p:txBody>
      </p:sp>
      <p:sp>
        <p:nvSpPr>
          <p:cNvPr id="5" name="Footer Placeholder 4">
            <a:extLst>
              <a:ext uri="{FF2B5EF4-FFF2-40B4-BE49-F238E27FC236}">
                <a16:creationId xmlns:a16="http://schemas.microsoft.com/office/drawing/2014/main" id="{95A2525C-2AF3-605A-F30E-930E3C3889EB}"/>
              </a:ext>
            </a:extLst>
          </p:cNvPr>
          <p:cNvSpPr>
            <a:spLocks noGrp="1"/>
          </p:cNvSpPr>
          <p:nvPr>
            <p:ph type="ftr" sz="quarter" idx="11"/>
          </p:nvPr>
        </p:nvSpPr>
        <p:spPr/>
        <p:txBody>
          <a:bodyPr/>
          <a:lstStyle/>
          <a:p>
            <a:r>
              <a:rPr lang="en-US" dirty="0"/>
              <a:t>World AMR Awareness Week </a:t>
            </a:r>
            <a:endParaRPr lang="en-AU" dirty="0"/>
          </a:p>
        </p:txBody>
      </p:sp>
      <p:pic>
        <p:nvPicPr>
          <p:cNvPr id="6" name="Picture 5" descr="A diagram of bacteria and virus&#10;&#10;Description automatically generated">
            <a:extLst>
              <a:ext uri="{FF2B5EF4-FFF2-40B4-BE49-F238E27FC236}">
                <a16:creationId xmlns:a16="http://schemas.microsoft.com/office/drawing/2014/main" id="{4F6D160D-74B4-F3F8-F5C2-AD0056E88A3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443234" y="1641161"/>
            <a:ext cx="2986391" cy="2986391"/>
          </a:xfrm>
          <a:prstGeom prst="rect">
            <a:avLst/>
          </a:prstGeom>
        </p:spPr>
      </p:pic>
    </p:spTree>
    <p:extLst>
      <p:ext uri="{BB962C8B-B14F-4D97-AF65-F5344CB8AC3E}">
        <p14:creationId xmlns:p14="http://schemas.microsoft.com/office/powerpoint/2010/main" val="152952953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02D23D1-8DA4-DB89-9188-73FB8322C3FA}"/>
              </a:ext>
            </a:extLst>
          </p:cNvPr>
          <p:cNvSpPr>
            <a:spLocks noGrp="1"/>
          </p:cNvSpPr>
          <p:nvPr>
            <p:ph type="body" sz="quarter" idx="13"/>
          </p:nvPr>
        </p:nvSpPr>
        <p:spPr/>
        <p:txBody>
          <a:bodyPr/>
          <a:lstStyle/>
          <a:p>
            <a:pPr marL="342900" indent="-342900">
              <a:lnSpc>
                <a:spcPct val="100000"/>
              </a:lnSpc>
              <a:spcBef>
                <a:spcPts val="0"/>
              </a:spcBef>
            </a:pPr>
            <a:r>
              <a:rPr lang="en-AU" dirty="0"/>
              <a:t>AMR occurs when bacteria, viruses, fungi or parasites change to protect themselves from the effects of antimicrobial drugs designed to destroy them</a:t>
            </a:r>
          </a:p>
          <a:p>
            <a:pPr marL="171450" indent="-171450">
              <a:lnSpc>
                <a:spcPct val="100000"/>
              </a:lnSpc>
              <a:spcBef>
                <a:spcPts val="0"/>
              </a:spcBef>
            </a:pPr>
            <a:endParaRPr lang="en-AU" sz="1000" dirty="0"/>
          </a:p>
          <a:p>
            <a:pPr marL="342900" indent="-342900">
              <a:lnSpc>
                <a:spcPct val="100000"/>
              </a:lnSpc>
              <a:spcBef>
                <a:spcPts val="0"/>
              </a:spcBef>
            </a:pPr>
            <a:r>
              <a:rPr lang="en-AU" dirty="0"/>
              <a:t>This means previously effective antimicrobial medicines (e.g. antibiotics) used to treat or prevent infections may no longer work</a:t>
            </a:r>
          </a:p>
          <a:p>
            <a:pPr marL="171450" indent="-171450">
              <a:lnSpc>
                <a:spcPct val="100000"/>
              </a:lnSpc>
              <a:spcBef>
                <a:spcPts val="0"/>
              </a:spcBef>
            </a:pPr>
            <a:endParaRPr lang="en-AU" sz="1000" dirty="0"/>
          </a:p>
          <a:p>
            <a:pPr marL="342900" indent="-342900">
              <a:lnSpc>
                <a:spcPct val="100000"/>
              </a:lnSpc>
              <a:spcBef>
                <a:spcPts val="0"/>
              </a:spcBef>
            </a:pPr>
            <a:r>
              <a:rPr lang="en-AU" dirty="0"/>
              <a:t>The World Health Organization (WHO) has identified AMR as ‘one of the biggest threats to global health’</a:t>
            </a:r>
          </a:p>
          <a:p>
            <a:pPr marL="0" indent="0">
              <a:buNone/>
            </a:pPr>
            <a:endParaRPr lang="en-AU" dirty="0"/>
          </a:p>
        </p:txBody>
      </p:sp>
      <p:sp>
        <p:nvSpPr>
          <p:cNvPr id="3" name="Title 2">
            <a:extLst>
              <a:ext uri="{FF2B5EF4-FFF2-40B4-BE49-F238E27FC236}">
                <a16:creationId xmlns:a16="http://schemas.microsoft.com/office/drawing/2014/main" id="{6D170450-8FFE-C291-D40B-4B51FD848481}"/>
              </a:ext>
            </a:extLst>
          </p:cNvPr>
          <p:cNvSpPr>
            <a:spLocks noGrp="1"/>
          </p:cNvSpPr>
          <p:nvPr>
            <p:ph type="title"/>
          </p:nvPr>
        </p:nvSpPr>
        <p:spPr/>
        <p:txBody>
          <a:bodyPr/>
          <a:lstStyle/>
          <a:p>
            <a:r>
              <a:rPr lang="en-AU" dirty="0"/>
              <a:t>What is antimicrobial resistance (AMR)</a:t>
            </a:r>
          </a:p>
        </p:txBody>
      </p:sp>
      <p:sp>
        <p:nvSpPr>
          <p:cNvPr id="4" name="Slide Number Placeholder 3">
            <a:extLst>
              <a:ext uri="{FF2B5EF4-FFF2-40B4-BE49-F238E27FC236}">
                <a16:creationId xmlns:a16="http://schemas.microsoft.com/office/drawing/2014/main" id="{6B543EF3-82D9-F503-5E0C-D8E4841C8F96}"/>
              </a:ext>
            </a:extLst>
          </p:cNvPr>
          <p:cNvSpPr>
            <a:spLocks noGrp="1"/>
          </p:cNvSpPr>
          <p:nvPr>
            <p:ph type="sldNum" sz="quarter" idx="10"/>
          </p:nvPr>
        </p:nvSpPr>
        <p:spPr/>
        <p:txBody>
          <a:bodyPr/>
          <a:lstStyle/>
          <a:p>
            <a:fld id="{E6316B6A-336A-44FF-82DA-A4D1594FA055}" type="slidenum">
              <a:rPr lang="en-AU" smtClean="0"/>
              <a:pPr/>
              <a:t>5</a:t>
            </a:fld>
            <a:endParaRPr lang="en-AU"/>
          </a:p>
        </p:txBody>
      </p:sp>
      <p:sp>
        <p:nvSpPr>
          <p:cNvPr id="5" name="Footer Placeholder 4">
            <a:extLst>
              <a:ext uri="{FF2B5EF4-FFF2-40B4-BE49-F238E27FC236}">
                <a16:creationId xmlns:a16="http://schemas.microsoft.com/office/drawing/2014/main" id="{2134F021-BA1E-57D8-37FB-8F8652FE2E2C}"/>
              </a:ext>
            </a:extLst>
          </p:cNvPr>
          <p:cNvSpPr>
            <a:spLocks noGrp="1"/>
          </p:cNvSpPr>
          <p:nvPr>
            <p:ph type="ftr" sz="quarter" idx="11"/>
          </p:nvPr>
        </p:nvSpPr>
        <p:spPr/>
        <p:txBody>
          <a:bodyPr/>
          <a:lstStyle/>
          <a:p>
            <a:r>
              <a:rPr lang="en-US"/>
              <a:t>World AMR Awareness Week </a:t>
            </a:r>
            <a:endParaRPr lang="en-AU"/>
          </a:p>
        </p:txBody>
      </p:sp>
    </p:spTree>
    <p:extLst>
      <p:ext uri="{BB962C8B-B14F-4D97-AF65-F5344CB8AC3E}">
        <p14:creationId xmlns:p14="http://schemas.microsoft.com/office/powerpoint/2010/main" val="285263885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AA42E0E-BAF9-E190-AADA-7995DD09140C}"/>
              </a:ext>
            </a:extLst>
          </p:cNvPr>
          <p:cNvSpPr>
            <a:spLocks noGrp="1"/>
          </p:cNvSpPr>
          <p:nvPr>
            <p:ph type="body" sz="quarter" idx="13"/>
          </p:nvPr>
        </p:nvSpPr>
        <p:spPr>
          <a:xfrm>
            <a:off x="488250" y="1662297"/>
            <a:ext cx="8167500" cy="2813050"/>
          </a:xfrm>
        </p:spPr>
        <p:txBody>
          <a:bodyPr/>
          <a:lstStyle/>
          <a:p>
            <a:pPr marL="285750" indent="-285750"/>
            <a:r>
              <a:rPr lang="en-AU" sz="1550" dirty="0"/>
              <a:t>AMR is a natural phenomenon accelerated by overuse and inappropriate use of antimicrobials</a:t>
            </a:r>
          </a:p>
          <a:p>
            <a:pPr marL="285750" indent="-285750"/>
            <a:r>
              <a:rPr lang="en-AU" sz="1550" dirty="0"/>
              <a:t>Through the delivery of increasingly complex health care, often accompanied by extended durations of antimicrobials</a:t>
            </a:r>
          </a:p>
          <a:p>
            <a:pPr marL="285750" indent="-285750"/>
            <a:r>
              <a:rPr lang="en-AU" sz="1550" dirty="0"/>
              <a:t>The potential impact of surgery undertaken overseas where AMR may be more prevalent</a:t>
            </a:r>
          </a:p>
          <a:p>
            <a:pPr marL="285750" indent="-285750"/>
            <a:r>
              <a:rPr lang="en-AU" sz="1550" dirty="0"/>
              <a:t>Resistant pathogens are spreading:</a:t>
            </a:r>
          </a:p>
          <a:p>
            <a:pPr lvl="1"/>
            <a:r>
              <a:rPr lang="en-AU" sz="1550" dirty="0"/>
              <a:t>during hospitalisation, impacted by infection prevention and control practices and antimicrobial use</a:t>
            </a:r>
          </a:p>
          <a:p>
            <a:pPr lvl="1"/>
            <a:r>
              <a:rPr lang="en-AU" sz="1550" dirty="0"/>
              <a:t>through increased international travel and movement of people.</a:t>
            </a:r>
          </a:p>
          <a:p>
            <a:endParaRPr lang="en-AU" dirty="0"/>
          </a:p>
        </p:txBody>
      </p:sp>
      <p:sp>
        <p:nvSpPr>
          <p:cNvPr id="3" name="Title 2">
            <a:extLst>
              <a:ext uri="{FF2B5EF4-FFF2-40B4-BE49-F238E27FC236}">
                <a16:creationId xmlns:a16="http://schemas.microsoft.com/office/drawing/2014/main" id="{793F9BAF-02B5-83AC-1CD6-EC30E2A46FA4}"/>
              </a:ext>
            </a:extLst>
          </p:cNvPr>
          <p:cNvSpPr>
            <a:spLocks noGrp="1"/>
          </p:cNvSpPr>
          <p:nvPr>
            <p:ph type="title"/>
          </p:nvPr>
        </p:nvSpPr>
        <p:spPr/>
        <p:txBody>
          <a:bodyPr/>
          <a:lstStyle/>
          <a:p>
            <a:r>
              <a:rPr lang="en-AU" dirty="0"/>
              <a:t>How has AMR developed?</a:t>
            </a:r>
          </a:p>
        </p:txBody>
      </p:sp>
      <p:sp>
        <p:nvSpPr>
          <p:cNvPr id="4" name="Slide Number Placeholder 3">
            <a:extLst>
              <a:ext uri="{FF2B5EF4-FFF2-40B4-BE49-F238E27FC236}">
                <a16:creationId xmlns:a16="http://schemas.microsoft.com/office/drawing/2014/main" id="{0BE88425-DD70-EEF6-F1EB-10505D321F46}"/>
              </a:ext>
            </a:extLst>
          </p:cNvPr>
          <p:cNvSpPr>
            <a:spLocks noGrp="1"/>
          </p:cNvSpPr>
          <p:nvPr>
            <p:ph type="sldNum" sz="quarter" idx="10"/>
          </p:nvPr>
        </p:nvSpPr>
        <p:spPr/>
        <p:txBody>
          <a:bodyPr/>
          <a:lstStyle/>
          <a:p>
            <a:fld id="{E6316B6A-336A-44FF-82DA-A4D1594FA055}" type="slidenum">
              <a:rPr lang="en-AU" smtClean="0"/>
              <a:pPr/>
              <a:t>6</a:t>
            </a:fld>
            <a:endParaRPr lang="en-AU"/>
          </a:p>
        </p:txBody>
      </p:sp>
      <p:sp>
        <p:nvSpPr>
          <p:cNvPr id="5" name="Footer Placeholder 4">
            <a:extLst>
              <a:ext uri="{FF2B5EF4-FFF2-40B4-BE49-F238E27FC236}">
                <a16:creationId xmlns:a16="http://schemas.microsoft.com/office/drawing/2014/main" id="{D80496C6-F2A0-B2D2-B1FB-BDC2D22EB40C}"/>
              </a:ext>
            </a:extLst>
          </p:cNvPr>
          <p:cNvSpPr>
            <a:spLocks noGrp="1"/>
          </p:cNvSpPr>
          <p:nvPr>
            <p:ph type="ftr" sz="quarter" idx="11"/>
          </p:nvPr>
        </p:nvSpPr>
        <p:spPr/>
        <p:txBody>
          <a:bodyPr/>
          <a:lstStyle/>
          <a:p>
            <a:r>
              <a:rPr lang="en-US"/>
              <a:t>World AMR Awareness Week </a:t>
            </a:r>
            <a:endParaRPr lang="en-AU"/>
          </a:p>
        </p:txBody>
      </p:sp>
    </p:spTree>
    <p:extLst>
      <p:ext uri="{BB962C8B-B14F-4D97-AF65-F5344CB8AC3E}">
        <p14:creationId xmlns:p14="http://schemas.microsoft.com/office/powerpoint/2010/main" val="401488065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CADF542-DEDC-6F11-DAE7-9C8751582C9F}"/>
              </a:ext>
            </a:extLst>
          </p:cNvPr>
          <p:cNvSpPr>
            <a:spLocks noGrp="1"/>
          </p:cNvSpPr>
          <p:nvPr>
            <p:ph type="title"/>
          </p:nvPr>
        </p:nvSpPr>
        <p:spPr>
          <a:xfrm>
            <a:off x="488249" y="378142"/>
            <a:ext cx="3129594" cy="456744"/>
          </a:xfrm>
        </p:spPr>
        <p:txBody>
          <a:bodyPr anchor="t">
            <a:normAutofit/>
          </a:bodyPr>
          <a:lstStyle/>
          <a:p>
            <a:r>
              <a:rPr lang="en-AU" sz="2600"/>
              <a:t>Significance of AMR</a:t>
            </a:r>
          </a:p>
        </p:txBody>
      </p:sp>
      <p:pic>
        <p:nvPicPr>
          <p:cNvPr id="6" name="Picture 2" descr="New study on global burden of Antimicrobial Resistance — EA Forum">
            <a:extLst>
              <a:ext uri="{FF2B5EF4-FFF2-40B4-BE49-F238E27FC236}">
                <a16:creationId xmlns:a16="http://schemas.microsoft.com/office/drawing/2014/main" id="{967EE3FF-B4DB-B630-78E0-CCED35D037E6}"/>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4725013" y="971103"/>
            <a:ext cx="3996839" cy="2857739"/>
          </a:xfrm>
          <a:prstGeom prst="rect">
            <a:avLst/>
          </a:prstGeom>
          <a:solidFill>
            <a:srgbClr val="FFFFFF"/>
          </a:solidFill>
        </p:spPr>
      </p:pic>
      <p:sp>
        <p:nvSpPr>
          <p:cNvPr id="2" name="Text Placeholder 1">
            <a:extLst>
              <a:ext uri="{FF2B5EF4-FFF2-40B4-BE49-F238E27FC236}">
                <a16:creationId xmlns:a16="http://schemas.microsoft.com/office/drawing/2014/main" id="{E27C6984-4AFB-8279-9AFA-69EBAF66EC94}"/>
              </a:ext>
            </a:extLst>
          </p:cNvPr>
          <p:cNvSpPr>
            <a:spLocks noGrp="1"/>
          </p:cNvSpPr>
          <p:nvPr>
            <p:ph type="body" sz="quarter" idx="14"/>
          </p:nvPr>
        </p:nvSpPr>
        <p:spPr>
          <a:xfrm>
            <a:off x="488249" y="1131749"/>
            <a:ext cx="2921699" cy="3427695"/>
          </a:xfrm>
        </p:spPr>
        <p:txBody>
          <a:bodyPr>
            <a:normAutofit/>
          </a:bodyPr>
          <a:lstStyle/>
          <a:p>
            <a:pPr marL="342900" indent="-342900">
              <a:lnSpc>
                <a:spcPct val="104000"/>
              </a:lnSpc>
              <a:buFont typeface="Arial" panose="020B0604020202020204" pitchFamily="34" charset="0"/>
              <a:buChar char="•"/>
            </a:pPr>
            <a:r>
              <a:rPr lang="en-AU" sz="1500" dirty="0"/>
              <a:t>Global impact of AMR in 2021:</a:t>
            </a:r>
          </a:p>
          <a:p>
            <a:pPr marL="848700" indent="-342900">
              <a:lnSpc>
                <a:spcPct val="104000"/>
              </a:lnSpc>
              <a:buFont typeface="Courier New" panose="02070309020205020404" pitchFamily="49" charset="0"/>
              <a:buChar char="o"/>
            </a:pPr>
            <a:r>
              <a:rPr lang="en-AU" sz="1500" b="1" dirty="0"/>
              <a:t>1.14 million deaths </a:t>
            </a:r>
            <a:r>
              <a:rPr lang="en-AU" sz="1500" dirty="0"/>
              <a:t>attributed to bacterial AMR infections </a:t>
            </a:r>
          </a:p>
          <a:p>
            <a:pPr marL="791550" indent="-285750">
              <a:lnSpc>
                <a:spcPct val="104000"/>
              </a:lnSpc>
              <a:buFont typeface="Courier New" panose="02070309020205020404" pitchFamily="49" charset="0"/>
              <a:buChar char="o"/>
            </a:pPr>
            <a:r>
              <a:rPr lang="en-AU" sz="1500" b="1" dirty="0"/>
              <a:t>4.71 million deaths </a:t>
            </a:r>
            <a:r>
              <a:rPr lang="en-AU" sz="1500" dirty="0"/>
              <a:t>associated with bacterial AMR infections </a:t>
            </a:r>
          </a:p>
          <a:p>
            <a:pPr marL="285750" indent="-285750">
              <a:lnSpc>
                <a:spcPct val="104000"/>
              </a:lnSpc>
              <a:buFont typeface="Arial" panose="020B0604020202020204" pitchFamily="34" charset="0"/>
              <a:buChar char="•"/>
            </a:pPr>
            <a:r>
              <a:rPr lang="en-AU" sz="1500" dirty="0"/>
              <a:t>Global forecast for 2050:</a:t>
            </a:r>
          </a:p>
          <a:p>
            <a:pPr marL="848700" indent="-342900">
              <a:lnSpc>
                <a:spcPct val="104000"/>
              </a:lnSpc>
              <a:buFont typeface="Courier New" panose="02070309020205020404" pitchFamily="49" charset="0"/>
              <a:buChar char="o"/>
            </a:pPr>
            <a:r>
              <a:rPr lang="en-AU" sz="1500" b="1" dirty="0"/>
              <a:t>1.91 million deaths </a:t>
            </a:r>
            <a:r>
              <a:rPr lang="en-AU" sz="1500" dirty="0"/>
              <a:t>attributable to AMR</a:t>
            </a:r>
          </a:p>
          <a:p>
            <a:pPr marL="848700" indent="-342900">
              <a:lnSpc>
                <a:spcPct val="104000"/>
              </a:lnSpc>
              <a:buFont typeface="Courier New" panose="02070309020205020404" pitchFamily="49" charset="0"/>
              <a:buChar char="o"/>
            </a:pPr>
            <a:r>
              <a:rPr lang="en-AU" sz="1500" b="1" dirty="0"/>
              <a:t>8.22 million deaths </a:t>
            </a:r>
            <a:r>
              <a:rPr lang="en-AU" sz="1500" dirty="0"/>
              <a:t>associated with AMR</a:t>
            </a:r>
          </a:p>
          <a:p>
            <a:pPr>
              <a:lnSpc>
                <a:spcPct val="104000"/>
              </a:lnSpc>
            </a:pPr>
            <a:endParaRPr lang="en-AU" sz="1500" dirty="0"/>
          </a:p>
        </p:txBody>
      </p:sp>
      <p:sp>
        <p:nvSpPr>
          <p:cNvPr id="5" name="Footer Placeholder 4">
            <a:extLst>
              <a:ext uri="{FF2B5EF4-FFF2-40B4-BE49-F238E27FC236}">
                <a16:creationId xmlns:a16="http://schemas.microsoft.com/office/drawing/2014/main" id="{01B32A48-245A-523F-6554-83415EB0A1AB}"/>
              </a:ext>
            </a:extLst>
          </p:cNvPr>
          <p:cNvSpPr>
            <a:spLocks noGrp="1"/>
          </p:cNvSpPr>
          <p:nvPr>
            <p:ph type="ftr" sz="quarter" idx="16"/>
          </p:nvPr>
        </p:nvSpPr>
        <p:spPr>
          <a:xfrm>
            <a:off x="608618" y="4789574"/>
            <a:ext cx="2801332" cy="132946"/>
          </a:xfrm>
        </p:spPr>
        <p:txBody>
          <a:bodyPr wrap="none" anchor="ctr">
            <a:normAutofit/>
          </a:bodyPr>
          <a:lstStyle/>
          <a:p>
            <a:pPr>
              <a:spcAft>
                <a:spcPts val="600"/>
              </a:spcAft>
            </a:pPr>
            <a:r>
              <a:rPr lang="en-US"/>
              <a:t>World AMR Awareness Week </a:t>
            </a:r>
            <a:endParaRPr lang="en-AU"/>
          </a:p>
        </p:txBody>
      </p:sp>
      <p:sp>
        <p:nvSpPr>
          <p:cNvPr id="4" name="Slide Number Placeholder 3">
            <a:extLst>
              <a:ext uri="{FF2B5EF4-FFF2-40B4-BE49-F238E27FC236}">
                <a16:creationId xmlns:a16="http://schemas.microsoft.com/office/drawing/2014/main" id="{4E7540DE-954A-15C8-2E0A-6724BE16273E}"/>
              </a:ext>
            </a:extLst>
          </p:cNvPr>
          <p:cNvSpPr>
            <a:spLocks noGrp="1"/>
          </p:cNvSpPr>
          <p:nvPr>
            <p:ph type="sldNum" sz="quarter" idx="17"/>
          </p:nvPr>
        </p:nvSpPr>
        <p:spPr>
          <a:xfrm>
            <a:off x="8429625" y="4789574"/>
            <a:ext cx="226125" cy="132946"/>
          </a:xfrm>
        </p:spPr>
        <p:txBody>
          <a:bodyPr wrap="none" anchor="ctr">
            <a:normAutofit/>
          </a:bodyPr>
          <a:lstStyle/>
          <a:p>
            <a:pPr>
              <a:spcAft>
                <a:spcPts val="600"/>
              </a:spcAft>
            </a:pPr>
            <a:fld id="{E6316B6A-336A-44FF-82DA-A4D1594FA055}" type="slidenum">
              <a:rPr lang="en-AU" smtClean="0"/>
              <a:pPr>
                <a:spcAft>
                  <a:spcPts val="600"/>
                </a:spcAft>
              </a:pPr>
              <a:t>7</a:t>
            </a:fld>
            <a:endParaRPr lang="en-AU"/>
          </a:p>
        </p:txBody>
      </p:sp>
      <p:sp>
        <p:nvSpPr>
          <p:cNvPr id="7" name="TextBox 6">
            <a:extLst>
              <a:ext uri="{FF2B5EF4-FFF2-40B4-BE49-F238E27FC236}">
                <a16:creationId xmlns:a16="http://schemas.microsoft.com/office/drawing/2014/main" id="{F77DD212-F82A-A799-D527-806064669430}"/>
              </a:ext>
            </a:extLst>
          </p:cNvPr>
          <p:cNvSpPr txBox="1"/>
          <p:nvPr/>
        </p:nvSpPr>
        <p:spPr>
          <a:xfrm>
            <a:off x="4627085" y="4018429"/>
            <a:ext cx="4318612" cy="261610"/>
          </a:xfrm>
          <a:prstGeom prst="rect">
            <a:avLst/>
          </a:prstGeom>
          <a:noFill/>
        </p:spPr>
        <p:txBody>
          <a:bodyPr wrap="square" rtlCol="0">
            <a:spAutoFit/>
          </a:bodyPr>
          <a:lstStyle/>
          <a:p>
            <a:r>
              <a:rPr lang="en-AU" sz="1050" b="1" dirty="0"/>
              <a:t>Figure 1. </a:t>
            </a:r>
            <a:r>
              <a:rPr lang="en-AU" sz="1050" dirty="0"/>
              <a:t>Count of global attributable and associated AMR burden</a:t>
            </a:r>
          </a:p>
        </p:txBody>
      </p:sp>
      <p:sp>
        <p:nvSpPr>
          <p:cNvPr id="8" name="TextBox 7">
            <a:extLst>
              <a:ext uri="{FF2B5EF4-FFF2-40B4-BE49-F238E27FC236}">
                <a16:creationId xmlns:a16="http://schemas.microsoft.com/office/drawing/2014/main" id="{5776409E-B13A-2EE4-8227-EF25DF3CDFFC}"/>
              </a:ext>
            </a:extLst>
          </p:cNvPr>
          <p:cNvSpPr txBox="1"/>
          <p:nvPr/>
        </p:nvSpPr>
        <p:spPr>
          <a:xfrm>
            <a:off x="4572000" y="4775794"/>
            <a:ext cx="4010140" cy="415498"/>
          </a:xfrm>
          <a:prstGeom prst="rect">
            <a:avLst/>
          </a:prstGeom>
          <a:noFill/>
        </p:spPr>
        <p:txBody>
          <a:bodyPr wrap="square" rtlCol="0">
            <a:spAutoFit/>
          </a:bodyPr>
          <a:lstStyle/>
          <a:p>
            <a:r>
              <a:rPr lang="en-AU" sz="700" dirty="0"/>
              <a:t>Source: Global burden of bacterial antimicrobial resistance 1990–2021: a systematic analysis with forecasts to 2050</a:t>
            </a:r>
          </a:p>
          <a:p>
            <a:endParaRPr lang="en-AU" sz="700" dirty="0"/>
          </a:p>
        </p:txBody>
      </p:sp>
    </p:spTree>
    <p:extLst>
      <p:ext uri="{BB962C8B-B14F-4D97-AF65-F5344CB8AC3E}">
        <p14:creationId xmlns:p14="http://schemas.microsoft.com/office/powerpoint/2010/main" val="249458186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A24672C1-4EC1-653C-FE78-0C70896B0559}"/>
              </a:ext>
            </a:extLst>
          </p:cNvPr>
          <p:cNvSpPr>
            <a:spLocks noGrp="1"/>
          </p:cNvSpPr>
          <p:nvPr>
            <p:ph type="body" sz="quarter" idx="13"/>
          </p:nvPr>
        </p:nvSpPr>
        <p:spPr/>
        <p:txBody>
          <a:bodyPr/>
          <a:lstStyle/>
          <a:p>
            <a:pPr marL="285750" indent="-285750"/>
            <a:r>
              <a:rPr lang="en-AU" dirty="0"/>
              <a:t>Longer hospital stays </a:t>
            </a:r>
          </a:p>
          <a:p>
            <a:pPr marL="285750" indent="-285750"/>
            <a:r>
              <a:rPr lang="en-AU" dirty="0"/>
              <a:t>Longer recovery times</a:t>
            </a:r>
          </a:p>
          <a:p>
            <a:pPr marL="285750" indent="-285750"/>
            <a:r>
              <a:rPr lang="en-AU" dirty="0"/>
              <a:t>Recurring infections</a:t>
            </a:r>
          </a:p>
          <a:p>
            <a:pPr marL="285750" indent="-285750"/>
            <a:r>
              <a:rPr lang="en-AU" dirty="0"/>
              <a:t>Treatment failures</a:t>
            </a:r>
          </a:p>
          <a:p>
            <a:pPr marL="285750" indent="-285750"/>
            <a:r>
              <a:rPr lang="en-AU" dirty="0"/>
              <a:t>Higher risk of mortality or long-term complications</a:t>
            </a:r>
          </a:p>
          <a:p>
            <a:pPr marL="285750" indent="-285750"/>
            <a:r>
              <a:rPr lang="en-AU" dirty="0"/>
              <a:t>Higher cost to the healthcare system</a:t>
            </a:r>
          </a:p>
          <a:p>
            <a:pPr marL="285750" indent="-285750"/>
            <a:r>
              <a:rPr lang="en-AU" dirty="0"/>
              <a:t>Increase risk of other medical procedures and treatments</a:t>
            </a:r>
          </a:p>
          <a:p>
            <a:endParaRPr lang="en-AU" dirty="0"/>
          </a:p>
        </p:txBody>
      </p:sp>
      <p:sp>
        <p:nvSpPr>
          <p:cNvPr id="3" name="Title 2">
            <a:extLst>
              <a:ext uri="{FF2B5EF4-FFF2-40B4-BE49-F238E27FC236}">
                <a16:creationId xmlns:a16="http://schemas.microsoft.com/office/drawing/2014/main" id="{E63A8677-C034-77F0-7CD2-CF6FE0A259BD}"/>
              </a:ext>
            </a:extLst>
          </p:cNvPr>
          <p:cNvSpPr>
            <a:spLocks noGrp="1"/>
          </p:cNvSpPr>
          <p:nvPr>
            <p:ph type="title"/>
          </p:nvPr>
        </p:nvSpPr>
        <p:spPr/>
        <p:txBody>
          <a:bodyPr/>
          <a:lstStyle/>
          <a:p>
            <a:r>
              <a:rPr lang="en-AU" dirty="0"/>
              <a:t>Impact of AMR</a:t>
            </a:r>
          </a:p>
        </p:txBody>
      </p:sp>
      <p:sp>
        <p:nvSpPr>
          <p:cNvPr id="4" name="Slide Number Placeholder 3">
            <a:extLst>
              <a:ext uri="{FF2B5EF4-FFF2-40B4-BE49-F238E27FC236}">
                <a16:creationId xmlns:a16="http://schemas.microsoft.com/office/drawing/2014/main" id="{7650D85C-BDB8-074D-2B93-1C65766B4F36}"/>
              </a:ext>
            </a:extLst>
          </p:cNvPr>
          <p:cNvSpPr>
            <a:spLocks noGrp="1"/>
          </p:cNvSpPr>
          <p:nvPr>
            <p:ph type="sldNum" sz="quarter" idx="10"/>
          </p:nvPr>
        </p:nvSpPr>
        <p:spPr/>
        <p:txBody>
          <a:bodyPr/>
          <a:lstStyle/>
          <a:p>
            <a:fld id="{E6316B6A-336A-44FF-82DA-A4D1594FA055}" type="slidenum">
              <a:rPr lang="en-AU" smtClean="0"/>
              <a:pPr/>
              <a:t>8</a:t>
            </a:fld>
            <a:endParaRPr lang="en-AU"/>
          </a:p>
        </p:txBody>
      </p:sp>
      <p:sp>
        <p:nvSpPr>
          <p:cNvPr id="5" name="Footer Placeholder 4">
            <a:extLst>
              <a:ext uri="{FF2B5EF4-FFF2-40B4-BE49-F238E27FC236}">
                <a16:creationId xmlns:a16="http://schemas.microsoft.com/office/drawing/2014/main" id="{9A261012-012B-CE7E-033F-457E8E32E881}"/>
              </a:ext>
            </a:extLst>
          </p:cNvPr>
          <p:cNvSpPr>
            <a:spLocks noGrp="1"/>
          </p:cNvSpPr>
          <p:nvPr>
            <p:ph type="ftr" sz="quarter" idx="11"/>
          </p:nvPr>
        </p:nvSpPr>
        <p:spPr/>
        <p:txBody>
          <a:bodyPr/>
          <a:lstStyle/>
          <a:p>
            <a:r>
              <a:rPr lang="en-US"/>
              <a:t>World AMR Awareness Week </a:t>
            </a:r>
            <a:endParaRPr lang="en-AU"/>
          </a:p>
        </p:txBody>
      </p:sp>
    </p:spTree>
    <p:extLst>
      <p:ext uri="{BB962C8B-B14F-4D97-AF65-F5344CB8AC3E}">
        <p14:creationId xmlns:p14="http://schemas.microsoft.com/office/powerpoint/2010/main" val="351022695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7C04830-9D2B-0830-70DF-1DBD6B844A92}"/>
              </a:ext>
            </a:extLst>
          </p:cNvPr>
          <p:cNvSpPr>
            <a:spLocks noGrp="1"/>
          </p:cNvSpPr>
          <p:nvPr>
            <p:ph type="body" sz="quarter" idx="13"/>
          </p:nvPr>
        </p:nvSpPr>
        <p:spPr/>
        <p:txBody>
          <a:bodyPr/>
          <a:lstStyle/>
          <a:p>
            <a:endParaRPr lang="en-AU" dirty="0"/>
          </a:p>
        </p:txBody>
      </p:sp>
      <p:sp>
        <p:nvSpPr>
          <p:cNvPr id="3" name="Title 2">
            <a:extLst>
              <a:ext uri="{FF2B5EF4-FFF2-40B4-BE49-F238E27FC236}">
                <a16:creationId xmlns:a16="http://schemas.microsoft.com/office/drawing/2014/main" id="{44FA8664-F53A-1826-9249-B198EBF67C6F}"/>
              </a:ext>
            </a:extLst>
          </p:cNvPr>
          <p:cNvSpPr>
            <a:spLocks noGrp="1"/>
          </p:cNvSpPr>
          <p:nvPr>
            <p:ph type="title"/>
          </p:nvPr>
        </p:nvSpPr>
        <p:spPr/>
        <p:txBody>
          <a:bodyPr/>
          <a:lstStyle/>
          <a:p>
            <a:r>
              <a:rPr lang="en-AU" dirty="0"/>
              <a:t>The antibiotic pipeline is drying up</a:t>
            </a:r>
          </a:p>
        </p:txBody>
      </p:sp>
      <p:sp>
        <p:nvSpPr>
          <p:cNvPr id="4" name="Slide Number Placeholder 3">
            <a:extLst>
              <a:ext uri="{FF2B5EF4-FFF2-40B4-BE49-F238E27FC236}">
                <a16:creationId xmlns:a16="http://schemas.microsoft.com/office/drawing/2014/main" id="{C64B0F0B-3B17-2D5A-BEEC-21FF9E626EE1}"/>
              </a:ext>
            </a:extLst>
          </p:cNvPr>
          <p:cNvSpPr>
            <a:spLocks noGrp="1"/>
          </p:cNvSpPr>
          <p:nvPr>
            <p:ph type="sldNum" sz="quarter" idx="10"/>
          </p:nvPr>
        </p:nvSpPr>
        <p:spPr/>
        <p:txBody>
          <a:bodyPr/>
          <a:lstStyle/>
          <a:p>
            <a:fld id="{E6316B6A-336A-44FF-82DA-A4D1594FA055}" type="slidenum">
              <a:rPr lang="en-AU" smtClean="0"/>
              <a:pPr/>
              <a:t>9</a:t>
            </a:fld>
            <a:endParaRPr lang="en-AU"/>
          </a:p>
        </p:txBody>
      </p:sp>
      <p:sp>
        <p:nvSpPr>
          <p:cNvPr id="5" name="Footer Placeholder 4">
            <a:extLst>
              <a:ext uri="{FF2B5EF4-FFF2-40B4-BE49-F238E27FC236}">
                <a16:creationId xmlns:a16="http://schemas.microsoft.com/office/drawing/2014/main" id="{31BC1E5C-8A6E-F3E2-2A13-66E14B4C9E0C}"/>
              </a:ext>
            </a:extLst>
          </p:cNvPr>
          <p:cNvSpPr>
            <a:spLocks noGrp="1"/>
          </p:cNvSpPr>
          <p:nvPr>
            <p:ph type="ftr" sz="quarter" idx="11"/>
          </p:nvPr>
        </p:nvSpPr>
        <p:spPr/>
        <p:txBody>
          <a:bodyPr/>
          <a:lstStyle/>
          <a:p>
            <a:r>
              <a:rPr lang="en-US"/>
              <a:t>World AMR Awareness Week </a:t>
            </a:r>
            <a:endParaRPr lang="en-AU"/>
          </a:p>
        </p:txBody>
      </p:sp>
      <p:pic>
        <p:nvPicPr>
          <p:cNvPr id="6" name="Picture 4">
            <a:extLst>
              <a:ext uri="{FF2B5EF4-FFF2-40B4-BE49-F238E27FC236}">
                <a16:creationId xmlns:a16="http://schemas.microsoft.com/office/drawing/2014/main" id="{33AC07F4-8DD2-7DBB-A52B-C32FAEA77EE8}"/>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23681" y="1669455"/>
            <a:ext cx="8496638" cy="28803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6124885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D13CA5B-8C14-386D-C61E-7A1E1A2DE131}"/>
              </a:ext>
            </a:extLst>
          </p:cNvPr>
          <p:cNvSpPr>
            <a:spLocks noGrp="1"/>
          </p:cNvSpPr>
          <p:nvPr>
            <p:ph type="body" sz="quarter" idx="13"/>
          </p:nvPr>
        </p:nvSpPr>
        <p:spPr>
          <a:xfrm>
            <a:off x="488250" y="1691523"/>
            <a:ext cx="6105055" cy="2813050"/>
          </a:xfrm>
        </p:spPr>
        <p:txBody>
          <a:bodyPr/>
          <a:lstStyle/>
          <a:p>
            <a:r>
              <a:rPr lang="en-AU" dirty="0"/>
              <a:t>Australia’s National Antimicrobial Resistance Strategy was released in 2020</a:t>
            </a:r>
          </a:p>
          <a:p>
            <a:r>
              <a:rPr lang="en-AU" dirty="0"/>
              <a:t>It sets a 20-year vision to protect the health of humans, animals and environment by minimising the spread of AMR </a:t>
            </a:r>
          </a:p>
          <a:p>
            <a:r>
              <a:rPr lang="en-AU" dirty="0"/>
              <a:t>The four pillar objectives include: </a:t>
            </a:r>
          </a:p>
          <a:p>
            <a:pPr lvl="1"/>
            <a:r>
              <a:rPr lang="en-AU" dirty="0"/>
              <a:t>prevention and control of infection and the spread of resistance </a:t>
            </a:r>
          </a:p>
          <a:p>
            <a:pPr lvl="1"/>
            <a:r>
              <a:rPr lang="en-AU" dirty="0"/>
              <a:t>greater engagement in the combat against resistance </a:t>
            </a:r>
          </a:p>
          <a:p>
            <a:pPr lvl="1"/>
            <a:r>
              <a:rPr lang="en-AU" dirty="0"/>
              <a:t>appropriate usage and stewardship practices </a:t>
            </a:r>
          </a:p>
          <a:p>
            <a:pPr lvl="1"/>
            <a:r>
              <a:rPr lang="en-AU" dirty="0"/>
              <a:t>integrated surveillance and response to resistance and usage.</a:t>
            </a:r>
          </a:p>
          <a:p>
            <a:endParaRPr lang="en-AU" dirty="0"/>
          </a:p>
        </p:txBody>
      </p:sp>
      <p:sp>
        <p:nvSpPr>
          <p:cNvPr id="3" name="Title 2">
            <a:extLst>
              <a:ext uri="{FF2B5EF4-FFF2-40B4-BE49-F238E27FC236}">
                <a16:creationId xmlns:a16="http://schemas.microsoft.com/office/drawing/2014/main" id="{58D8DDFE-C253-BA29-CBEA-334C860EA65C}"/>
              </a:ext>
            </a:extLst>
          </p:cNvPr>
          <p:cNvSpPr>
            <a:spLocks noGrp="1"/>
          </p:cNvSpPr>
          <p:nvPr>
            <p:ph type="title"/>
          </p:nvPr>
        </p:nvSpPr>
        <p:spPr/>
        <p:txBody>
          <a:bodyPr/>
          <a:lstStyle/>
          <a:p>
            <a:r>
              <a:rPr lang="en-AU" dirty="0"/>
              <a:t>Australia’s response to AMR</a:t>
            </a:r>
          </a:p>
        </p:txBody>
      </p:sp>
      <p:sp>
        <p:nvSpPr>
          <p:cNvPr id="4" name="Slide Number Placeholder 3">
            <a:extLst>
              <a:ext uri="{FF2B5EF4-FFF2-40B4-BE49-F238E27FC236}">
                <a16:creationId xmlns:a16="http://schemas.microsoft.com/office/drawing/2014/main" id="{A275069D-C02B-FED5-4A35-F58C66804234}"/>
              </a:ext>
            </a:extLst>
          </p:cNvPr>
          <p:cNvSpPr>
            <a:spLocks noGrp="1"/>
          </p:cNvSpPr>
          <p:nvPr>
            <p:ph type="sldNum" sz="quarter" idx="10"/>
          </p:nvPr>
        </p:nvSpPr>
        <p:spPr/>
        <p:txBody>
          <a:bodyPr/>
          <a:lstStyle/>
          <a:p>
            <a:fld id="{E6316B6A-336A-44FF-82DA-A4D1594FA055}" type="slidenum">
              <a:rPr lang="en-AU" smtClean="0"/>
              <a:pPr/>
              <a:t>10</a:t>
            </a:fld>
            <a:endParaRPr lang="en-AU"/>
          </a:p>
        </p:txBody>
      </p:sp>
      <p:sp>
        <p:nvSpPr>
          <p:cNvPr id="5" name="Footer Placeholder 4">
            <a:extLst>
              <a:ext uri="{FF2B5EF4-FFF2-40B4-BE49-F238E27FC236}">
                <a16:creationId xmlns:a16="http://schemas.microsoft.com/office/drawing/2014/main" id="{33C0F14F-833C-E7A6-30E8-17E666C8EA4B}"/>
              </a:ext>
            </a:extLst>
          </p:cNvPr>
          <p:cNvSpPr>
            <a:spLocks noGrp="1"/>
          </p:cNvSpPr>
          <p:nvPr>
            <p:ph type="ftr" sz="quarter" idx="11"/>
          </p:nvPr>
        </p:nvSpPr>
        <p:spPr/>
        <p:txBody>
          <a:bodyPr/>
          <a:lstStyle/>
          <a:p>
            <a:r>
              <a:rPr lang="en-US"/>
              <a:t>World AMR Awareness Week </a:t>
            </a:r>
            <a:endParaRPr lang="en-AU"/>
          </a:p>
        </p:txBody>
      </p:sp>
      <p:pic>
        <p:nvPicPr>
          <p:cNvPr id="6" name="Picture 5">
            <a:extLst>
              <a:ext uri="{FF2B5EF4-FFF2-40B4-BE49-F238E27FC236}">
                <a16:creationId xmlns:a16="http://schemas.microsoft.com/office/drawing/2014/main" id="{992F39F2-D573-D5A2-7B7F-628827BB8AE7}"/>
              </a:ext>
            </a:extLst>
          </p:cNvPr>
          <p:cNvPicPr>
            <a:picLocks noChangeAspect="1"/>
          </p:cNvPicPr>
          <p:nvPr/>
        </p:nvPicPr>
        <p:blipFill rotWithShape="1">
          <a:blip r:embed="rId3"/>
          <a:srcRect l="35038" t="12201" r="36219" b="14300"/>
          <a:stretch/>
        </p:blipFill>
        <p:spPr>
          <a:xfrm>
            <a:off x="6852056" y="1707696"/>
            <a:ext cx="1975922" cy="2842079"/>
          </a:xfrm>
          <a:prstGeom prst="rect">
            <a:avLst/>
          </a:prstGeom>
        </p:spPr>
      </p:pic>
    </p:spTree>
    <p:extLst>
      <p:ext uri="{BB962C8B-B14F-4D97-AF65-F5344CB8AC3E}">
        <p14:creationId xmlns:p14="http://schemas.microsoft.com/office/powerpoint/2010/main" val="222012640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9F25982-68F2-6D45-8F18-D316DFB900EE}"/>
              </a:ext>
            </a:extLst>
          </p:cNvPr>
          <p:cNvSpPr>
            <a:spLocks noGrp="1"/>
          </p:cNvSpPr>
          <p:nvPr>
            <p:ph type="title"/>
          </p:nvPr>
        </p:nvSpPr>
        <p:spPr/>
        <p:txBody>
          <a:bodyPr/>
          <a:lstStyle/>
          <a:p>
            <a:r>
              <a:rPr lang="en-AU" dirty="0"/>
              <a:t>Antimicrobial Use and Resistance in Australia (AURA)</a:t>
            </a:r>
          </a:p>
        </p:txBody>
      </p:sp>
      <p:sp>
        <p:nvSpPr>
          <p:cNvPr id="4" name="Slide Number Placeholder 3">
            <a:extLst>
              <a:ext uri="{FF2B5EF4-FFF2-40B4-BE49-F238E27FC236}">
                <a16:creationId xmlns:a16="http://schemas.microsoft.com/office/drawing/2014/main" id="{6D522FCC-FD00-A7F1-7091-BBA6090B5FB4}"/>
              </a:ext>
            </a:extLst>
          </p:cNvPr>
          <p:cNvSpPr>
            <a:spLocks noGrp="1"/>
          </p:cNvSpPr>
          <p:nvPr>
            <p:ph type="sldNum" sz="quarter" idx="10"/>
          </p:nvPr>
        </p:nvSpPr>
        <p:spPr/>
        <p:txBody>
          <a:bodyPr/>
          <a:lstStyle/>
          <a:p>
            <a:fld id="{E6316B6A-336A-44FF-82DA-A4D1594FA055}" type="slidenum">
              <a:rPr lang="en-AU" smtClean="0"/>
              <a:pPr/>
              <a:t>11</a:t>
            </a:fld>
            <a:endParaRPr lang="en-AU"/>
          </a:p>
        </p:txBody>
      </p:sp>
      <p:sp>
        <p:nvSpPr>
          <p:cNvPr id="5" name="Footer Placeholder 4">
            <a:extLst>
              <a:ext uri="{FF2B5EF4-FFF2-40B4-BE49-F238E27FC236}">
                <a16:creationId xmlns:a16="http://schemas.microsoft.com/office/drawing/2014/main" id="{9F065849-E24C-9AC7-5655-E08BB23D2BA3}"/>
              </a:ext>
            </a:extLst>
          </p:cNvPr>
          <p:cNvSpPr>
            <a:spLocks noGrp="1"/>
          </p:cNvSpPr>
          <p:nvPr>
            <p:ph type="ftr" sz="quarter" idx="11"/>
          </p:nvPr>
        </p:nvSpPr>
        <p:spPr/>
        <p:txBody>
          <a:bodyPr/>
          <a:lstStyle/>
          <a:p>
            <a:r>
              <a:rPr lang="en-US"/>
              <a:t>World AMR Awareness Week </a:t>
            </a:r>
            <a:endParaRPr lang="en-AU"/>
          </a:p>
        </p:txBody>
      </p:sp>
      <p:sp>
        <p:nvSpPr>
          <p:cNvPr id="2" name="Text Placeholder 1">
            <a:extLst>
              <a:ext uri="{FF2B5EF4-FFF2-40B4-BE49-F238E27FC236}">
                <a16:creationId xmlns:a16="http://schemas.microsoft.com/office/drawing/2014/main" id="{1AD00ED7-1E6D-42A0-72C4-571C6E12415D}"/>
              </a:ext>
            </a:extLst>
          </p:cNvPr>
          <p:cNvSpPr>
            <a:spLocks noGrp="1"/>
          </p:cNvSpPr>
          <p:nvPr>
            <p:ph type="body" sz="quarter" idx="13"/>
          </p:nvPr>
        </p:nvSpPr>
        <p:spPr>
          <a:xfrm>
            <a:off x="387802" y="1418695"/>
            <a:ext cx="6598349" cy="3236999"/>
          </a:xfrm>
        </p:spPr>
        <p:txBody>
          <a:bodyPr/>
          <a:lstStyle/>
          <a:p>
            <a:pPr marL="285750" indent="-285750">
              <a:lnSpc>
                <a:spcPct val="110000"/>
              </a:lnSpc>
              <a:buFont typeface="Arial" panose="020B0604020202020204" pitchFamily="34" charset="0"/>
              <a:buChar char="•"/>
            </a:pPr>
            <a:r>
              <a:rPr lang="en-AU" sz="1500" b="0" dirty="0"/>
              <a:t>Established by the Commission in 2014, and funded and coordinated by the Australian Centre for Disease Control (CDC)</a:t>
            </a:r>
          </a:p>
          <a:p>
            <a:pPr marL="285750" indent="-285750">
              <a:lnSpc>
                <a:spcPct val="110000"/>
              </a:lnSpc>
              <a:buFont typeface="Arial" panose="020B0604020202020204" pitchFamily="34" charset="0"/>
              <a:buChar char="•"/>
            </a:pPr>
            <a:r>
              <a:rPr lang="en-AU" sz="1500" b="0" dirty="0"/>
              <a:t>Supports Australia’s efforts to prevent and contain AMR in human health and informs strategies and priorities for antimicrobial stewardship</a:t>
            </a:r>
          </a:p>
          <a:p>
            <a:pPr marL="285750" indent="-285750">
              <a:lnSpc>
                <a:spcPct val="110000"/>
              </a:lnSpc>
              <a:buFont typeface="Arial" panose="020B0604020202020204" pitchFamily="34" charset="0"/>
              <a:buChar char="•"/>
            </a:pPr>
            <a:r>
              <a:rPr lang="en-AU" sz="1500" b="0" dirty="0"/>
              <a:t>The Commission coordinates and reports on:</a:t>
            </a:r>
          </a:p>
          <a:p>
            <a:pPr lvl="2">
              <a:lnSpc>
                <a:spcPct val="110000"/>
              </a:lnSpc>
            </a:pPr>
            <a:r>
              <a:rPr lang="en-AU" sz="1500" dirty="0"/>
              <a:t>Australian Passive AMR Surveillance (APAS)</a:t>
            </a:r>
          </a:p>
          <a:p>
            <a:pPr lvl="2">
              <a:lnSpc>
                <a:spcPct val="110000"/>
              </a:lnSpc>
            </a:pPr>
            <a:r>
              <a:rPr lang="en-AU" sz="1500" dirty="0"/>
              <a:t>National Alert System for Critical Antimicrobial Resistances (CARAlert)</a:t>
            </a:r>
          </a:p>
        </p:txBody>
      </p:sp>
    </p:spTree>
    <p:extLst>
      <p:ext uri="{BB962C8B-B14F-4D97-AF65-F5344CB8AC3E}">
        <p14:creationId xmlns:p14="http://schemas.microsoft.com/office/powerpoint/2010/main" val="200270553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Content Placeholder 14">
            <a:extLst>
              <a:ext uri="{FF2B5EF4-FFF2-40B4-BE49-F238E27FC236}">
                <a16:creationId xmlns:a16="http://schemas.microsoft.com/office/drawing/2014/main" id="{5F4A722D-7602-9B0C-1323-356A944B0618}"/>
              </a:ext>
            </a:extLst>
          </p:cNvPr>
          <p:cNvSpPr>
            <a:spLocks noGrp="1"/>
          </p:cNvSpPr>
          <p:nvPr>
            <p:ph idx="13"/>
          </p:nvPr>
        </p:nvSpPr>
        <p:spPr/>
        <p:txBody>
          <a:bodyPr/>
          <a:lstStyle/>
          <a:p>
            <a:pPr marL="0" indent="0">
              <a:buNone/>
            </a:pPr>
            <a:r>
              <a:rPr lang="en-AU" b="1" dirty="0"/>
              <a:t>CARAlert Data Explorer</a:t>
            </a:r>
          </a:p>
          <a:p>
            <a:pPr marL="0" indent="0">
              <a:buNone/>
            </a:pPr>
            <a:r>
              <a:rPr lang="en-AU" dirty="0">
                <a:hlinkClick r:id="rId3"/>
              </a:rPr>
              <a:t>shiny.safetyandquality.gov.au</a:t>
            </a:r>
            <a:br>
              <a:rPr lang="en-AU" dirty="0">
                <a:hlinkClick r:id="rId3"/>
              </a:rPr>
            </a:br>
            <a:r>
              <a:rPr lang="en-AU" dirty="0">
                <a:hlinkClick r:id="rId3"/>
              </a:rPr>
              <a:t>/CARAlertDataExplorer/</a:t>
            </a:r>
            <a:r>
              <a:rPr lang="en-AU" dirty="0"/>
              <a:t> </a:t>
            </a:r>
          </a:p>
        </p:txBody>
      </p:sp>
      <p:sp>
        <p:nvSpPr>
          <p:cNvPr id="19" name="Content Placeholder 18">
            <a:extLst>
              <a:ext uri="{FF2B5EF4-FFF2-40B4-BE49-F238E27FC236}">
                <a16:creationId xmlns:a16="http://schemas.microsoft.com/office/drawing/2014/main" id="{BDA1CF08-6B68-B5AF-F3FC-97539FAD62BD}"/>
              </a:ext>
            </a:extLst>
          </p:cNvPr>
          <p:cNvSpPr>
            <a:spLocks noGrp="1"/>
          </p:cNvSpPr>
          <p:nvPr>
            <p:ph idx="1"/>
          </p:nvPr>
        </p:nvSpPr>
        <p:spPr>
          <a:xfrm>
            <a:off x="526816" y="1133182"/>
            <a:ext cx="3969000" cy="3426261"/>
          </a:xfrm>
        </p:spPr>
        <p:txBody>
          <a:bodyPr/>
          <a:lstStyle/>
          <a:p>
            <a:pPr marL="0" indent="0">
              <a:buNone/>
            </a:pPr>
            <a:r>
              <a:rPr lang="en-AU" b="1" dirty="0"/>
              <a:t>APAS Data Explorer </a:t>
            </a:r>
          </a:p>
          <a:p>
            <a:pPr marL="0" indent="0">
              <a:buNone/>
            </a:pPr>
            <a:r>
              <a:rPr lang="en-AU" dirty="0">
                <a:hlinkClick r:id="rId4"/>
              </a:rPr>
              <a:t>shiny.safetyandquality.gov.au</a:t>
            </a:r>
            <a:br>
              <a:rPr lang="en-AU" dirty="0">
                <a:hlinkClick r:id="rId4"/>
              </a:rPr>
            </a:br>
            <a:r>
              <a:rPr lang="en-AU" dirty="0">
                <a:hlinkClick r:id="rId4"/>
              </a:rPr>
              <a:t>/APASDataExplorer/</a:t>
            </a:r>
            <a:r>
              <a:rPr lang="en-AU" dirty="0"/>
              <a:t> </a:t>
            </a:r>
          </a:p>
        </p:txBody>
      </p:sp>
      <p:sp>
        <p:nvSpPr>
          <p:cNvPr id="5" name="Footer Placeholder 4">
            <a:extLst>
              <a:ext uri="{FF2B5EF4-FFF2-40B4-BE49-F238E27FC236}">
                <a16:creationId xmlns:a16="http://schemas.microsoft.com/office/drawing/2014/main" id="{98988405-ACC0-3BA1-73BA-28AF646D62A8}"/>
              </a:ext>
            </a:extLst>
          </p:cNvPr>
          <p:cNvSpPr>
            <a:spLocks noGrp="1"/>
          </p:cNvSpPr>
          <p:nvPr>
            <p:ph type="ftr" sz="quarter" idx="11"/>
          </p:nvPr>
        </p:nvSpPr>
        <p:spPr/>
        <p:txBody>
          <a:bodyPr/>
          <a:lstStyle/>
          <a:p>
            <a:r>
              <a:rPr lang="en-US"/>
              <a:t>World AMR Awareness Week </a:t>
            </a:r>
            <a:endParaRPr lang="en-AU"/>
          </a:p>
        </p:txBody>
      </p:sp>
      <p:sp>
        <p:nvSpPr>
          <p:cNvPr id="4" name="Slide Number Placeholder 3">
            <a:extLst>
              <a:ext uri="{FF2B5EF4-FFF2-40B4-BE49-F238E27FC236}">
                <a16:creationId xmlns:a16="http://schemas.microsoft.com/office/drawing/2014/main" id="{D2C5C738-663C-9129-3351-77BE3D228832}"/>
              </a:ext>
            </a:extLst>
          </p:cNvPr>
          <p:cNvSpPr>
            <a:spLocks noGrp="1"/>
          </p:cNvSpPr>
          <p:nvPr>
            <p:ph type="sldNum" sz="quarter" idx="12"/>
          </p:nvPr>
        </p:nvSpPr>
        <p:spPr/>
        <p:txBody>
          <a:bodyPr/>
          <a:lstStyle/>
          <a:p>
            <a:fld id="{E6316B6A-336A-44FF-82DA-A4D1594FA055}" type="slidenum">
              <a:rPr lang="en-AU" smtClean="0"/>
              <a:pPr/>
              <a:t>12</a:t>
            </a:fld>
            <a:endParaRPr lang="en-AU"/>
          </a:p>
        </p:txBody>
      </p:sp>
      <p:sp>
        <p:nvSpPr>
          <p:cNvPr id="3" name="Title 2">
            <a:extLst>
              <a:ext uri="{FF2B5EF4-FFF2-40B4-BE49-F238E27FC236}">
                <a16:creationId xmlns:a16="http://schemas.microsoft.com/office/drawing/2014/main" id="{047B37EF-B877-EAD7-F5D3-E90BBF9FE306}"/>
              </a:ext>
            </a:extLst>
          </p:cNvPr>
          <p:cNvSpPr>
            <a:spLocks noGrp="1"/>
          </p:cNvSpPr>
          <p:nvPr>
            <p:ph type="title"/>
          </p:nvPr>
        </p:nvSpPr>
        <p:spPr/>
        <p:txBody>
          <a:bodyPr/>
          <a:lstStyle/>
          <a:p>
            <a:r>
              <a:rPr lang="en-AU" dirty="0"/>
              <a:t>AURA Data Explorers</a:t>
            </a:r>
          </a:p>
        </p:txBody>
      </p:sp>
      <p:pic>
        <p:nvPicPr>
          <p:cNvPr id="7" name="Picture 6">
            <a:extLst>
              <a:ext uri="{FF2B5EF4-FFF2-40B4-BE49-F238E27FC236}">
                <a16:creationId xmlns:a16="http://schemas.microsoft.com/office/drawing/2014/main" id="{000FD9D8-D3BA-46EB-423F-77AD06FAB77E}"/>
              </a:ext>
            </a:extLst>
          </p:cNvPr>
          <p:cNvPicPr>
            <a:picLocks noChangeAspect="1"/>
          </p:cNvPicPr>
          <p:nvPr/>
        </p:nvPicPr>
        <p:blipFill>
          <a:blip r:embed="rId5"/>
          <a:stretch>
            <a:fillRect/>
          </a:stretch>
        </p:blipFill>
        <p:spPr>
          <a:xfrm>
            <a:off x="526816" y="2228850"/>
            <a:ext cx="4004970" cy="2016403"/>
          </a:xfrm>
          <a:prstGeom prst="rect">
            <a:avLst/>
          </a:prstGeom>
          <a:ln w="12700">
            <a:solidFill>
              <a:schemeClr val="accent6">
                <a:lumMod val="50000"/>
              </a:schemeClr>
            </a:solidFill>
          </a:ln>
        </p:spPr>
      </p:pic>
      <p:pic>
        <p:nvPicPr>
          <p:cNvPr id="13" name="Picture 12">
            <a:extLst>
              <a:ext uri="{FF2B5EF4-FFF2-40B4-BE49-F238E27FC236}">
                <a16:creationId xmlns:a16="http://schemas.microsoft.com/office/drawing/2014/main" id="{1D8F4325-C11E-C0B4-25D4-6DD61B392A28}"/>
              </a:ext>
            </a:extLst>
          </p:cNvPr>
          <p:cNvPicPr>
            <a:picLocks noChangeAspect="1"/>
          </p:cNvPicPr>
          <p:nvPr/>
        </p:nvPicPr>
        <p:blipFill>
          <a:blip r:embed="rId6"/>
          <a:stretch>
            <a:fillRect/>
          </a:stretch>
        </p:blipFill>
        <p:spPr>
          <a:xfrm>
            <a:off x="4686750" y="2228850"/>
            <a:ext cx="4100020" cy="2016403"/>
          </a:xfrm>
          <a:prstGeom prst="rect">
            <a:avLst/>
          </a:prstGeom>
          <a:ln w="12700">
            <a:solidFill>
              <a:schemeClr val="accent6">
                <a:lumMod val="50000"/>
              </a:schemeClr>
            </a:solidFill>
          </a:ln>
        </p:spPr>
      </p:pic>
    </p:spTree>
    <p:extLst>
      <p:ext uri="{BB962C8B-B14F-4D97-AF65-F5344CB8AC3E}">
        <p14:creationId xmlns:p14="http://schemas.microsoft.com/office/powerpoint/2010/main" val="173636524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4EFC29C1-8CF0-ECB8-A0EB-ECE8E3CBFCC5}"/>
              </a:ext>
            </a:extLst>
          </p:cNvPr>
          <p:cNvSpPr>
            <a:spLocks noGrp="1"/>
          </p:cNvSpPr>
          <p:nvPr>
            <p:ph type="title"/>
          </p:nvPr>
        </p:nvSpPr>
        <p:spPr/>
        <p:txBody>
          <a:bodyPr/>
          <a:lstStyle/>
          <a:p>
            <a:r>
              <a:rPr lang="en-AU" dirty="0"/>
              <a:t>APAS</a:t>
            </a:r>
          </a:p>
        </p:txBody>
      </p:sp>
      <p:sp>
        <p:nvSpPr>
          <p:cNvPr id="4" name="Footer Placeholder 3">
            <a:extLst>
              <a:ext uri="{FF2B5EF4-FFF2-40B4-BE49-F238E27FC236}">
                <a16:creationId xmlns:a16="http://schemas.microsoft.com/office/drawing/2014/main" id="{01D7AE32-22C2-FEE8-698A-4C2BDD88253F}"/>
              </a:ext>
            </a:extLst>
          </p:cNvPr>
          <p:cNvSpPr>
            <a:spLocks noGrp="1"/>
          </p:cNvSpPr>
          <p:nvPr>
            <p:ph type="ftr" sz="quarter" idx="11"/>
          </p:nvPr>
        </p:nvSpPr>
        <p:spPr/>
        <p:txBody>
          <a:bodyPr/>
          <a:lstStyle/>
          <a:p>
            <a:r>
              <a:rPr lang="en-US"/>
              <a:t>World AMR Awareness Week </a:t>
            </a:r>
            <a:endParaRPr lang="en-AU"/>
          </a:p>
        </p:txBody>
      </p:sp>
      <p:sp>
        <p:nvSpPr>
          <p:cNvPr id="3" name="Slide Number Placeholder 2">
            <a:extLst>
              <a:ext uri="{FF2B5EF4-FFF2-40B4-BE49-F238E27FC236}">
                <a16:creationId xmlns:a16="http://schemas.microsoft.com/office/drawing/2014/main" id="{F5D43FFB-1F2F-1E06-6C1C-057B46808746}"/>
              </a:ext>
            </a:extLst>
          </p:cNvPr>
          <p:cNvSpPr>
            <a:spLocks noGrp="1"/>
          </p:cNvSpPr>
          <p:nvPr>
            <p:ph type="sldNum" sz="quarter" idx="12"/>
          </p:nvPr>
        </p:nvSpPr>
        <p:spPr/>
        <p:txBody>
          <a:bodyPr/>
          <a:lstStyle/>
          <a:p>
            <a:fld id="{E6316B6A-336A-44FF-82DA-A4D1594FA055}" type="slidenum">
              <a:rPr lang="en-AU" smtClean="0"/>
              <a:pPr/>
              <a:t>13</a:t>
            </a:fld>
            <a:endParaRPr lang="en-AU"/>
          </a:p>
        </p:txBody>
      </p:sp>
      <p:sp>
        <p:nvSpPr>
          <p:cNvPr id="10" name="TextBox 9">
            <a:extLst>
              <a:ext uri="{FF2B5EF4-FFF2-40B4-BE49-F238E27FC236}">
                <a16:creationId xmlns:a16="http://schemas.microsoft.com/office/drawing/2014/main" id="{99E7D132-7B08-F92D-BBB3-56AF10E5E54D}"/>
              </a:ext>
            </a:extLst>
          </p:cNvPr>
          <p:cNvSpPr txBox="1"/>
          <p:nvPr/>
        </p:nvSpPr>
        <p:spPr>
          <a:xfrm>
            <a:off x="397149" y="834886"/>
            <a:ext cx="8258601" cy="276999"/>
          </a:xfrm>
          <a:prstGeom prst="rect">
            <a:avLst/>
          </a:prstGeom>
          <a:noFill/>
        </p:spPr>
        <p:txBody>
          <a:bodyPr wrap="square">
            <a:spAutoFit/>
          </a:bodyPr>
          <a:lstStyle/>
          <a:p>
            <a:r>
              <a:rPr lang="en-US" sz="1200" b="1" dirty="0">
                <a:effectLst/>
                <a:latin typeface="Arial" panose="020B0604020202020204" pitchFamily="34" charset="0"/>
                <a:ea typeface="Arial" panose="020B0604020202020204" pitchFamily="34" charset="0"/>
              </a:rPr>
              <a:t>Figure 2. </a:t>
            </a:r>
            <a:r>
              <a:rPr lang="en-US" sz="1200" dirty="0">
                <a:effectLst/>
                <a:latin typeface="Arial" panose="020B0604020202020204" pitchFamily="34" charset="0"/>
                <a:ea typeface="Arial" panose="020B0604020202020204" pitchFamily="34" charset="0"/>
              </a:rPr>
              <a:t>Percentage</a:t>
            </a:r>
            <a:r>
              <a:rPr lang="en-US" sz="1200" spc="-20" dirty="0">
                <a:effectLst/>
                <a:latin typeface="Arial" panose="020B0604020202020204" pitchFamily="34" charset="0"/>
                <a:ea typeface="Arial" panose="020B0604020202020204" pitchFamily="34" charset="0"/>
              </a:rPr>
              <a:t> </a:t>
            </a:r>
            <a:r>
              <a:rPr lang="en-US" sz="1200" dirty="0">
                <a:effectLst/>
                <a:latin typeface="Arial" panose="020B0604020202020204" pitchFamily="34" charset="0"/>
                <a:ea typeface="Arial" panose="020B0604020202020204" pitchFamily="34" charset="0"/>
              </a:rPr>
              <a:t>of</a:t>
            </a:r>
            <a:r>
              <a:rPr lang="en-US" sz="1200" spc="-20" dirty="0">
                <a:effectLst/>
                <a:latin typeface="Arial" panose="020B0604020202020204" pitchFamily="34" charset="0"/>
                <a:ea typeface="Arial" panose="020B0604020202020204" pitchFamily="34" charset="0"/>
              </a:rPr>
              <a:t> </a:t>
            </a:r>
            <a:r>
              <a:rPr lang="en-US" sz="1200" i="1" dirty="0">
                <a:effectLst/>
                <a:latin typeface="Arial" panose="020B0604020202020204" pitchFamily="34" charset="0"/>
                <a:ea typeface="Arial" panose="020B0604020202020204" pitchFamily="34" charset="0"/>
              </a:rPr>
              <a:t>Enterococcus</a:t>
            </a:r>
            <a:r>
              <a:rPr lang="en-US" sz="1200" i="1" spc="-30" dirty="0">
                <a:effectLst/>
                <a:latin typeface="Arial" panose="020B0604020202020204" pitchFamily="34" charset="0"/>
                <a:ea typeface="Arial" panose="020B0604020202020204" pitchFamily="34" charset="0"/>
              </a:rPr>
              <a:t> </a:t>
            </a:r>
            <a:r>
              <a:rPr lang="en-US" sz="1200" i="1" dirty="0">
                <a:effectLst/>
                <a:latin typeface="Arial" panose="020B0604020202020204" pitchFamily="34" charset="0"/>
                <a:ea typeface="Arial" panose="020B0604020202020204" pitchFamily="34" charset="0"/>
              </a:rPr>
              <a:t>faecium</a:t>
            </a:r>
            <a:r>
              <a:rPr lang="en-US" sz="1200" i="1" spc="-25" dirty="0">
                <a:effectLst/>
                <a:latin typeface="Arial" panose="020B0604020202020204" pitchFamily="34" charset="0"/>
                <a:ea typeface="Arial" panose="020B0604020202020204" pitchFamily="34" charset="0"/>
              </a:rPr>
              <a:t> </a:t>
            </a:r>
            <a:r>
              <a:rPr lang="en-US" sz="1200" dirty="0">
                <a:effectLst/>
                <a:latin typeface="Arial" panose="020B0604020202020204" pitchFamily="34" charset="0"/>
                <a:ea typeface="Arial" panose="020B0604020202020204" pitchFamily="34" charset="0"/>
              </a:rPr>
              <a:t>with</a:t>
            </a:r>
            <a:r>
              <a:rPr lang="en-US" sz="1200" spc="-20" dirty="0">
                <a:effectLst/>
                <a:latin typeface="Arial" panose="020B0604020202020204" pitchFamily="34" charset="0"/>
                <a:ea typeface="Arial" panose="020B0604020202020204" pitchFamily="34" charset="0"/>
              </a:rPr>
              <a:t> </a:t>
            </a:r>
            <a:r>
              <a:rPr lang="en-US" sz="1200" dirty="0">
                <a:effectLst/>
                <a:latin typeface="Arial" panose="020B0604020202020204" pitchFamily="34" charset="0"/>
                <a:ea typeface="Arial" panose="020B0604020202020204" pitchFamily="34" charset="0"/>
              </a:rPr>
              <a:t>vancomycin</a:t>
            </a:r>
            <a:r>
              <a:rPr lang="en-US" sz="1200" spc="-30" dirty="0">
                <a:effectLst/>
                <a:latin typeface="Arial" panose="020B0604020202020204" pitchFamily="34" charset="0"/>
                <a:ea typeface="Arial" panose="020B0604020202020204" pitchFamily="34" charset="0"/>
              </a:rPr>
              <a:t> </a:t>
            </a:r>
            <a:r>
              <a:rPr lang="en-US" sz="1200" dirty="0">
                <a:effectLst/>
                <a:latin typeface="Arial" panose="020B0604020202020204" pitchFamily="34" charset="0"/>
                <a:ea typeface="Arial" panose="020B0604020202020204" pitchFamily="34" charset="0"/>
              </a:rPr>
              <a:t>resistance,</a:t>
            </a:r>
            <a:r>
              <a:rPr lang="en-US" sz="1200" spc="-10" dirty="0">
                <a:effectLst/>
                <a:latin typeface="Arial" panose="020B0604020202020204" pitchFamily="34" charset="0"/>
                <a:ea typeface="Arial" panose="020B0604020202020204" pitchFamily="34" charset="0"/>
              </a:rPr>
              <a:t> </a:t>
            </a:r>
            <a:r>
              <a:rPr lang="en-US" sz="1200" dirty="0">
                <a:effectLst/>
                <a:latin typeface="Arial" panose="020B0604020202020204" pitchFamily="34" charset="0"/>
                <a:ea typeface="Arial" panose="020B0604020202020204" pitchFamily="34" charset="0"/>
              </a:rPr>
              <a:t>APAS</a:t>
            </a:r>
            <a:r>
              <a:rPr lang="en-US" sz="1200" spc="-20" dirty="0">
                <a:effectLst/>
                <a:latin typeface="Arial" panose="020B0604020202020204" pitchFamily="34" charset="0"/>
                <a:ea typeface="Arial" panose="020B0604020202020204" pitchFamily="34" charset="0"/>
              </a:rPr>
              <a:t> </a:t>
            </a:r>
            <a:r>
              <a:rPr lang="en-US" sz="1200" dirty="0">
                <a:effectLst/>
                <a:latin typeface="Arial" panose="020B0604020202020204" pitchFamily="34" charset="0"/>
                <a:ea typeface="Arial" panose="020B0604020202020204" pitchFamily="34" charset="0"/>
              </a:rPr>
              <a:t>contributors, </a:t>
            </a:r>
            <a:r>
              <a:rPr lang="en-US" sz="1200" spc="-10" dirty="0">
                <a:effectLst/>
                <a:latin typeface="Arial" panose="020B0604020202020204" pitchFamily="34" charset="0"/>
                <a:ea typeface="Arial" panose="020B0604020202020204" pitchFamily="34" charset="0"/>
              </a:rPr>
              <a:t>2006–2023</a:t>
            </a:r>
            <a:endParaRPr lang="en-AU" sz="1200" dirty="0"/>
          </a:p>
        </p:txBody>
      </p:sp>
      <p:sp>
        <p:nvSpPr>
          <p:cNvPr id="11" name="TextBox 10">
            <a:extLst>
              <a:ext uri="{FF2B5EF4-FFF2-40B4-BE49-F238E27FC236}">
                <a16:creationId xmlns:a16="http://schemas.microsoft.com/office/drawing/2014/main" id="{DFBD8B56-31F8-38FA-2175-4794F5054C17}"/>
              </a:ext>
            </a:extLst>
          </p:cNvPr>
          <p:cNvSpPr txBox="1"/>
          <p:nvPr/>
        </p:nvSpPr>
        <p:spPr>
          <a:xfrm>
            <a:off x="4572000" y="4756019"/>
            <a:ext cx="6676226" cy="200055"/>
          </a:xfrm>
          <a:prstGeom prst="rect">
            <a:avLst/>
          </a:prstGeom>
          <a:noFill/>
        </p:spPr>
        <p:txBody>
          <a:bodyPr wrap="square">
            <a:spAutoFit/>
          </a:bodyPr>
          <a:lstStyle/>
          <a:p>
            <a:pPr>
              <a:buNone/>
            </a:pPr>
            <a:r>
              <a:rPr lang="en-AU" sz="700" dirty="0">
                <a:effectLst/>
                <a:ea typeface="Aptos" panose="020B0004020202020204" pitchFamily="34" charset="0"/>
                <a:cs typeface="Aptos" panose="020B0004020202020204" pitchFamily="34" charset="0"/>
              </a:rPr>
              <a:t>Source: APAS: An update of resistance trends in multidrug-resistant organisms – 2006 to 2023</a:t>
            </a:r>
            <a:endParaRPr lang="en-AU" sz="800" dirty="0">
              <a:effectLst/>
              <a:ea typeface="Aptos" panose="020B0004020202020204" pitchFamily="34" charset="0"/>
              <a:cs typeface="Aptos" panose="020B0004020202020204" pitchFamily="34" charset="0"/>
            </a:endParaRPr>
          </a:p>
        </p:txBody>
      </p:sp>
      <p:pic>
        <p:nvPicPr>
          <p:cNvPr id="7" name="Picture 6" descr="A graph with a line going up&#10;&#10;AI-generated content may be incorrect.">
            <a:extLst>
              <a:ext uri="{FF2B5EF4-FFF2-40B4-BE49-F238E27FC236}">
                <a16:creationId xmlns:a16="http://schemas.microsoft.com/office/drawing/2014/main" id="{73BBAC5D-7E3E-9620-BE6D-DB23998EDBA5}"/>
              </a:ext>
            </a:extLst>
          </p:cNvPr>
          <p:cNvPicPr>
            <a:picLocks noChangeAspect="1"/>
          </p:cNvPicPr>
          <p:nvPr/>
        </p:nvPicPr>
        <p:blipFill>
          <a:blip r:embed="rId3"/>
          <a:stretch>
            <a:fillRect/>
          </a:stretch>
        </p:blipFill>
        <p:spPr>
          <a:xfrm>
            <a:off x="397149" y="1044326"/>
            <a:ext cx="7865175" cy="3812808"/>
          </a:xfrm>
          <a:prstGeom prst="rect">
            <a:avLst/>
          </a:prstGeom>
        </p:spPr>
      </p:pic>
    </p:spTree>
    <p:extLst>
      <p:ext uri="{BB962C8B-B14F-4D97-AF65-F5344CB8AC3E}">
        <p14:creationId xmlns:p14="http://schemas.microsoft.com/office/powerpoint/2010/main" val="333194809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89A107-E26A-B8EF-7BC8-0E0B928AC92E}"/>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B60674D2-4492-D481-CA60-66546B41A8C3}"/>
              </a:ext>
            </a:extLst>
          </p:cNvPr>
          <p:cNvSpPr>
            <a:spLocks noGrp="1"/>
          </p:cNvSpPr>
          <p:nvPr>
            <p:ph type="title"/>
          </p:nvPr>
        </p:nvSpPr>
        <p:spPr/>
        <p:txBody>
          <a:bodyPr/>
          <a:lstStyle/>
          <a:p>
            <a:r>
              <a:rPr lang="en-AU" dirty="0"/>
              <a:t>APAS</a:t>
            </a:r>
          </a:p>
        </p:txBody>
      </p:sp>
      <p:sp>
        <p:nvSpPr>
          <p:cNvPr id="4" name="Footer Placeholder 3">
            <a:extLst>
              <a:ext uri="{FF2B5EF4-FFF2-40B4-BE49-F238E27FC236}">
                <a16:creationId xmlns:a16="http://schemas.microsoft.com/office/drawing/2014/main" id="{AA933E4E-6E74-828F-2D64-0A7216846217}"/>
              </a:ext>
            </a:extLst>
          </p:cNvPr>
          <p:cNvSpPr>
            <a:spLocks noGrp="1"/>
          </p:cNvSpPr>
          <p:nvPr>
            <p:ph type="ftr" sz="quarter" idx="11"/>
          </p:nvPr>
        </p:nvSpPr>
        <p:spPr/>
        <p:txBody>
          <a:bodyPr/>
          <a:lstStyle/>
          <a:p>
            <a:r>
              <a:rPr lang="en-US"/>
              <a:t>World AMR Awareness Week </a:t>
            </a:r>
            <a:endParaRPr lang="en-AU"/>
          </a:p>
        </p:txBody>
      </p:sp>
      <p:sp>
        <p:nvSpPr>
          <p:cNvPr id="3" name="Slide Number Placeholder 2">
            <a:extLst>
              <a:ext uri="{FF2B5EF4-FFF2-40B4-BE49-F238E27FC236}">
                <a16:creationId xmlns:a16="http://schemas.microsoft.com/office/drawing/2014/main" id="{E7130123-99C6-2917-CFF2-5B013B9DC8C4}"/>
              </a:ext>
            </a:extLst>
          </p:cNvPr>
          <p:cNvSpPr>
            <a:spLocks noGrp="1"/>
          </p:cNvSpPr>
          <p:nvPr>
            <p:ph type="sldNum" sz="quarter" idx="12"/>
          </p:nvPr>
        </p:nvSpPr>
        <p:spPr/>
        <p:txBody>
          <a:bodyPr/>
          <a:lstStyle/>
          <a:p>
            <a:fld id="{E6316B6A-336A-44FF-82DA-A4D1594FA055}" type="slidenum">
              <a:rPr lang="en-AU" smtClean="0"/>
              <a:pPr/>
              <a:t>14</a:t>
            </a:fld>
            <a:endParaRPr lang="en-AU"/>
          </a:p>
        </p:txBody>
      </p:sp>
      <p:sp>
        <p:nvSpPr>
          <p:cNvPr id="10" name="TextBox 9">
            <a:extLst>
              <a:ext uri="{FF2B5EF4-FFF2-40B4-BE49-F238E27FC236}">
                <a16:creationId xmlns:a16="http://schemas.microsoft.com/office/drawing/2014/main" id="{7EB9ABC7-50C5-6539-45C2-CC4E0E845C7B}"/>
              </a:ext>
            </a:extLst>
          </p:cNvPr>
          <p:cNvSpPr txBox="1"/>
          <p:nvPr/>
        </p:nvSpPr>
        <p:spPr>
          <a:xfrm>
            <a:off x="411982" y="834886"/>
            <a:ext cx="7908053" cy="276999"/>
          </a:xfrm>
          <a:prstGeom prst="rect">
            <a:avLst/>
          </a:prstGeom>
          <a:noFill/>
        </p:spPr>
        <p:txBody>
          <a:bodyPr wrap="square">
            <a:spAutoFit/>
          </a:bodyPr>
          <a:lstStyle/>
          <a:p>
            <a:r>
              <a:rPr lang="en-US" sz="1200" b="1" dirty="0">
                <a:latin typeface="Arial" panose="020B0604020202020204" pitchFamily="34" charset="0"/>
                <a:ea typeface="Arial" panose="020B0604020202020204" pitchFamily="34" charset="0"/>
              </a:rPr>
              <a:t>Figure 3. </a:t>
            </a:r>
            <a:r>
              <a:rPr lang="en-US" sz="1200" dirty="0">
                <a:latin typeface="Arial" panose="020B0604020202020204" pitchFamily="34" charset="0"/>
                <a:ea typeface="Arial" panose="020B0604020202020204" pitchFamily="34" charset="0"/>
              </a:rPr>
              <a:t>Percentage</a:t>
            </a:r>
            <a:r>
              <a:rPr lang="en-US" sz="1200" spc="-20" dirty="0">
                <a:latin typeface="Arial" panose="020B0604020202020204" pitchFamily="34" charset="0"/>
                <a:ea typeface="Arial" panose="020B0604020202020204" pitchFamily="34" charset="0"/>
              </a:rPr>
              <a:t> </a:t>
            </a:r>
            <a:r>
              <a:rPr lang="en-US" sz="1200" dirty="0">
                <a:latin typeface="Arial" panose="020B0604020202020204" pitchFamily="34" charset="0"/>
                <a:ea typeface="Arial" panose="020B0604020202020204" pitchFamily="34" charset="0"/>
              </a:rPr>
              <a:t>of</a:t>
            </a:r>
            <a:r>
              <a:rPr lang="en-US" sz="1200" spc="-20" dirty="0">
                <a:latin typeface="Arial" panose="020B0604020202020204" pitchFamily="34" charset="0"/>
                <a:ea typeface="Arial" panose="020B0604020202020204" pitchFamily="34" charset="0"/>
              </a:rPr>
              <a:t> </a:t>
            </a:r>
            <a:r>
              <a:rPr lang="en-US" sz="1200" i="1" dirty="0">
                <a:latin typeface="Arial" panose="020B0604020202020204" pitchFamily="34" charset="0"/>
                <a:ea typeface="Arial" panose="020B0604020202020204" pitchFamily="34" charset="0"/>
              </a:rPr>
              <a:t>Escherichia</a:t>
            </a:r>
            <a:r>
              <a:rPr lang="en-US" sz="1200" i="1" spc="-20" dirty="0">
                <a:latin typeface="Arial" panose="020B0604020202020204" pitchFamily="34" charset="0"/>
                <a:ea typeface="Arial" panose="020B0604020202020204" pitchFamily="34" charset="0"/>
              </a:rPr>
              <a:t> </a:t>
            </a:r>
            <a:r>
              <a:rPr lang="en-US" sz="1200" i="1" dirty="0">
                <a:latin typeface="Arial" panose="020B0604020202020204" pitchFamily="34" charset="0"/>
                <a:ea typeface="Arial" panose="020B0604020202020204" pitchFamily="34" charset="0"/>
              </a:rPr>
              <a:t>coli</a:t>
            </a:r>
            <a:r>
              <a:rPr lang="en-US" sz="1200" i="1" spc="-20" dirty="0">
                <a:latin typeface="Arial" panose="020B0604020202020204" pitchFamily="34" charset="0"/>
                <a:ea typeface="Arial" panose="020B0604020202020204" pitchFamily="34" charset="0"/>
              </a:rPr>
              <a:t> </a:t>
            </a:r>
            <a:r>
              <a:rPr lang="en-US" sz="1200" dirty="0">
                <a:latin typeface="Arial" panose="020B0604020202020204" pitchFamily="34" charset="0"/>
                <a:ea typeface="Arial" panose="020B0604020202020204" pitchFamily="34" charset="0"/>
              </a:rPr>
              <a:t>with</a:t>
            </a:r>
            <a:r>
              <a:rPr lang="en-US" sz="1200" spc="-25" dirty="0">
                <a:latin typeface="Arial" panose="020B0604020202020204" pitchFamily="34" charset="0"/>
                <a:ea typeface="Arial" panose="020B0604020202020204" pitchFamily="34" charset="0"/>
              </a:rPr>
              <a:t> </a:t>
            </a:r>
            <a:r>
              <a:rPr lang="en-US" sz="1200" dirty="0">
                <a:latin typeface="Arial" panose="020B0604020202020204" pitchFamily="34" charset="0"/>
                <a:ea typeface="Arial" panose="020B0604020202020204" pitchFamily="34" charset="0"/>
              </a:rPr>
              <a:t>fluoroquinolone</a:t>
            </a:r>
            <a:r>
              <a:rPr lang="en-US" sz="1200" spc="-15" dirty="0">
                <a:latin typeface="Arial" panose="020B0604020202020204" pitchFamily="34" charset="0"/>
                <a:ea typeface="Arial" panose="020B0604020202020204" pitchFamily="34" charset="0"/>
              </a:rPr>
              <a:t> </a:t>
            </a:r>
            <a:r>
              <a:rPr lang="en-US" sz="1200" dirty="0">
                <a:latin typeface="Arial" panose="020B0604020202020204" pitchFamily="34" charset="0"/>
                <a:ea typeface="Arial" panose="020B0604020202020204" pitchFamily="34" charset="0"/>
              </a:rPr>
              <a:t>resistance,</a:t>
            </a:r>
            <a:r>
              <a:rPr lang="en-US" sz="1200" spc="-30" dirty="0">
                <a:latin typeface="Arial" panose="020B0604020202020204" pitchFamily="34" charset="0"/>
                <a:ea typeface="Arial" panose="020B0604020202020204" pitchFamily="34" charset="0"/>
              </a:rPr>
              <a:t> </a:t>
            </a:r>
            <a:r>
              <a:rPr lang="en-US" sz="1200" dirty="0">
                <a:latin typeface="Arial" panose="020B0604020202020204" pitchFamily="34" charset="0"/>
                <a:ea typeface="Arial" panose="020B0604020202020204" pitchFamily="34" charset="0"/>
              </a:rPr>
              <a:t>APAS</a:t>
            </a:r>
            <a:r>
              <a:rPr lang="en-US" sz="1200" spc="-20" dirty="0">
                <a:latin typeface="Arial" panose="020B0604020202020204" pitchFamily="34" charset="0"/>
                <a:ea typeface="Arial" panose="020B0604020202020204" pitchFamily="34" charset="0"/>
              </a:rPr>
              <a:t> </a:t>
            </a:r>
            <a:r>
              <a:rPr lang="en-US" sz="1200" dirty="0">
                <a:latin typeface="Arial" panose="020B0604020202020204" pitchFamily="34" charset="0"/>
                <a:ea typeface="Arial" panose="020B0604020202020204" pitchFamily="34" charset="0"/>
              </a:rPr>
              <a:t>contributors, </a:t>
            </a:r>
            <a:r>
              <a:rPr lang="en-US" sz="1200" spc="-10" dirty="0">
                <a:latin typeface="Arial" panose="020B0604020202020204" pitchFamily="34" charset="0"/>
                <a:ea typeface="Arial" panose="020B0604020202020204" pitchFamily="34" charset="0"/>
              </a:rPr>
              <a:t>2006–2023</a:t>
            </a:r>
            <a:endParaRPr lang="en-AU" sz="1200" dirty="0"/>
          </a:p>
        </p:txBody>
      </p:sp>
      <p:sp>
        <p:nvSpPr>
          <p:cNvPr id="11" name="TextBox 10">
            <a:extLst>
              <a:ext uri="{FF2B5EF4-FFF2-40B4-BE49-F238E27FC236}">
                <a16:creationId xmlns:a16="http://schemas.microsoft.com/office/drawing/2014/main" id="{C557F431-08ED-9DD2-5936-F9126AD1C2C8}"/>
              </a:ext>
            </a:extLst>
          </p:cNvPr>
          <p:cNvSpPr txBox="1"/>
          <p:nvPr/>
        </p:nvSpPr>
        <p:spPr>
          <a:xfrm>
            <a:off x="4650377" y="4765359"/>
            <a:ext cx="4005374" cy="200055"/>
          </a:xfrm>
          <a:prstGeom prst="rect">
            <a:avLst/>
          </a:prstGeom>
          <a:noFill/>
        </p:spPr>
        <p:txBody>
          <a:bodyPr wrap="square">
            <a:spAutoFit/>
          </a:bodyPr>
          <a:lstStyle/>
          <a:p>
            <a:pPr>
              <a:buNone/>
            </a:pPr>
            <a:r>
              <a:rPr lang="en-AU" sz="700" dirty="0">
                <a:effectLst/>
                <a:ea typeface="Aptos" panose="020B0004020202020204" pitchFamily="34" charset="0"/>
                <a:cs typeface="Aptos" panose="020B0004020202020204" pitchFamily="34" charset="0"/>
              </a:rPr>
              <a:t>Source: APAS: An update of resistance trends in multidrug-resistant organisms – 2006 to 2023</a:t>
            </a:r>
            <a:endParaRPr lang="en-AU" sz="800" dirty="0">
              <a:effectLst/>
              <a:ea typeface="Aptos" panose="020B0004020202020204" pitchFamily="34" charset="0"/>
              <a:cs typeface="Aptos" panose="020B0004020202020204" pitchFamily="34" charset="0"/>
            </a:endParaRPr>
          </a:p>
        </p:txBody>
      </p:sp>
      <p:pic>
        <p:nvPicPr>
          <p:cNvPr id="7" name="Picture 6" descr="A graph with a line going up&#10;&#10;AI-generated content may be incorrect.">
            <a:extLst>
              <a:ext uri="{FF2B5EF4-FFF2-40B4-BE49-F238E27FC236}">
                <a16:creationId xmlns:a16="http://schemas.microsoft.com/office/drawing/2014/main" id="{D3CFB9E3-65ED-7310-900A-99AE064AB2F2}"/>
              </a:ext>
            </a:extLst>
          </p:cNvPr>
          <p:cNvPicPr>
            <a:picLocks noChangeAspect="1"/>
          </p:cNvPicPr>
          <p:nvPr/>
        </p:nvPicPr>
        <p:blipFill>
          <a:blip r:embed="rId3"/>
          <a:stretch>
            <a:fillRect/>
          </a:stretch>
        </p:blipFill>
        <p:spPr>
          <a:xfrm>
            <a:off x="488250" y="1111885"/>
            <a:ext cx="7831785" cy="3961250"/>
          </a:xfrm>
          <a:prstGeom prst="rect">
            <a:avLst/>
          </a:prstGeom>
        </p:spPr>
      </p:pic>
    </p:spTree>
    <p:extLst>
      <p:ext uri="{BB962C8B-B14F-4D97-AF65-F5344CB8AC3E}">
        <p14:creationId xmlns:p14="http://schemas.microsoft.com/office/powerpoint/2010/main" val="11647457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75B862-6377-3156-190B-A785791112E5}"/>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2CB4C516-D260-002E-0178-B8BB4826395F}"/>
              </a:ext>
            </a:extLst>
          </p:cNvPr>
          <p:cNvSpPr>
            <a:spLocks noGrp="1"/>
          </p:cNvSpPr>
          <p:nvPr>
            <p:ph type="title"/>
          </p:nvPr>
        </p:nvSpPr>
        <p:spPr/>
        <p:txBody>
          <a:bodyPr/>
          <a:lstStyle/>
          <a:p>
            <a:r>
              <a:rPr lang="en-AU" dirty="0"/>
              <a:t>APAS</a:t>
            </a:r>
          </a:p>
        </p:txBody>
      </p:sp>
      <p:sp>
        <p:nvSpPr>
          <p:cNvPr id="4" name="Footer Placeholder 3">
            <a:extLst>
              <a:ext uri="{FF2B5EF4-FFF2-40B4-BE49-F238E27FC236}">
                <a16:creationId xmlns:a16="http://schemas.microsoft.com/office/drawing/2014/main" id="{9FC4A32D-DB45-2CB2-176F-CC84A3FE45BF}"/>
              </a:ext>
            </a:extLst>
          </p:cNvPr>
          <p:cNvSpPr>
            <a:spLocks noGrp="1"/>
          </p:cNvSpPr>
          <p:nvPr>
            <p:ph type="ftr" sz="quarter" idx="11"/>
          </p:nvPr>
        </p:nvSpPr>
        <p:spPr/>
        <p:txBody>
          <a:bodyPr/>
          <a:lstStyle/>
          <a:p>
            <a:r>
              <a:rPr lang="en-US"/>
              <a:t>World AMR Awareness Week </a:t>
            </a:r>
            <a:endParaRPr lang="en-AU"/>
          </a:p>
        </p:txBody>
      </p:sp>
      <p:sp>
        <p:nvSpPr>
          <p:cNvPr id="3" name="Slide Number Placeholder 2">
            <a:extLst>
              <a:ext uri="{FF2B5EF4-FFF2-40B4-BE49-F238E27FC236}">
                <a16:creationId xmlns:a16="http://schemas.microsoft.com/office/drawing/2014/main" id="{99343588-158D-11DB-CEE8-019DEBCF6ACD}"/>
              </a:ext>
            </a:extLst>
          </p:cNvPr>
          <p:cNvSpPr>
            <a:spLocks noGrp="1"/>
          </p:cNvSpPr>
          <p:nvPr>
            <p:ph type="sldNum" sz="quarter" idx="12"/>
          </p:nvPr>
        </p:nvSpPr>
        <p:spPr/>
        <p:txBody>
          <a:bodyPr/>
          <a:lstStyle/>
          <a:p>
            <a:fld id="{E6316B6A-336A-44FF-82DA-A4D1594FA055}" type="slidenum">
              <a:rPr lang="en-AU" smtClean="0"/>
              <a:pPr/>
              <a:t>15</a:t>
            </a:fld>
            <a:endParaRPr lang="en-AU"/>
          </a:p>
        </p:txBody>
      </p:sp>
      <p:sp>
        <p:nvSpPr>
          <p:cNvPr id="10" name="TextBox 9">
            <a:extLst>
              <a:ext uri="{FF2B5EF4-FFF2-40B4-BE49-F238E27FC236}">
                <a16:creationId xmlns:a16="http://schemas.microsoft.com/office/drawing/2014/main" id="{22B81058-3327-A4DF-BE3E-9C22C98C5647}"/>
              </a:ext>
            </a:extLst>
          </p:cNvPr>
          <p:cNvSpPr txBox="1"/>
          <p:nvPr/>
        </p:nvSpPr>
        <p:spPr>
          <a:xfrm>
            <a:off x="444275" y="834886"/>
            <a:ext cx="8098412" cy="276999"/>
          </a:xfrm>
          <a:prstGeom prst="rect">
            <a:avLst/>
          </a:prstGeom>
          <a:noFill/>
        </p:spPr>
        <p:txBody>
          <a:bodyPr wrap="square">
            <a:spAutoFit/>
          </a:bodyPr>
          <a:lstStyle/>
          <a:p>
            <a:r>
              <a:rPr lang="en-US" sz="1200" b="1" dirty="0">
                <a:latin typeface="Arial" panose="020B0604020202020204" pitchFamily="34" charset="0"/>
                <a:ea typeface="Arial" panose="020B0604020202020204" pitchFamily="34" charset="0"/>
              </a:rPr>
              <a:t>Figure 4. </a:t>
            </a:r>
            <a:r>
              <a:rPr lang="en-US" sz="1200" dirty="0">
                <a:latin typeface="Arial" panose="020B0604020202020204" pitchFamily="34" charset="0"/>
                <a:ea typeface="Arial" panose="020B0604020202020204" pitchFamily="34" charset="0"/>
              </a:rPr>
              <a:t>Percentage</a:t>
            </a:r>
            <a:r>
              <a:rPr lang="en-US" sz="1200" spc="-20" dirty="0">
                <a:latin typeface="Arial" panose="020B0604020202020204" pitchFamily="34" charset="0"/>
                <a:ea typeface="Arial" panose="020B0604020202020204" pitchFamily="34" charset="0"/>
              </a:rPr>
              <a:t> </a:t>
            </a:r>
            <a:r>
              <a:rPr lang="en-US" sz="1200" dirty="0">
                <a:latin typeface="Arial" panose="020B0604020202020204" pitchFamily="34" charset="0"/>
                <a:ea typeface="Arial" panose="020B0604020202020204" pitchFamily="34" charset="0"/>
              </a:rPr>
              <a:t>of</a:t>
            </a:r>
            <a:r>
              <a:rPr lang="en-US" sz="1200" spc="-10" dirty="0">
                <a:latin typeface="Arial" panose="020B0604020202020204" pitchFamily="34" charset="0"/>
                <a:ea typeface="Arial" panose="020B0604020202020204" pitchFamily="34" charset="0"/>
              </a:rPr>
              <a:t> </a:t>
            </a:r>
            <a:r>
              <a:rPr lang="en-US" sz="1200" i="1" dirty="0">
                <a:latin typeface="Arial" panose="020B0604020202020204" pitchFamily="34" charset="0"/>
                <a:ea typeface="Arial" panose="020B0604020202020204" pitchFamily="34" charset="0"/>
              </a:rPr>
              <a:t>Staphylococcus</a:t>
            </a:r>
            <a:r>
              <a:rPr lang="en-US" sz="1200" i="1" spc="-30" dirty="0">
                <a:latin typeface="Arial" panose="020B0604020202020204" pitchFamily="34" charset="0"/>
                <a:ea typeface="Arial" panose="020B0604020202020204" pitchFamily="34" charset="0"/>
              </a:rPr>
              <a:t> </a:t>
            </a:r>
            <a:r>
              <a:rPr lang="en-US" sz="1200" i="1" dirty="0">
                <a:latin typeface="Arial" panose="020B0604020202020204" pitchFamily="34" charset="0"/>
                <a:ea typeface="Arial" panose="020B0604020202020204" pitchFamily="34" charset="0"/>
              </a:rPr>
              <a:t>aureus</a:t>
            </a:r>
            <a:r>
              <a:rPr lang="en-US" sz="1200" i="1" spc="-25" dirty="0">
                <a:latin typeface="Arial" panose="020B0604020202020204" pitchFamily="34" charset="0"/>
                <a:ea typeface="Arial" panose="020B0604020202020204" pitchFamily="34" charset="0"/>
              </a:rPr>
              <a:t> </a:t>
            </a:r>
            <a:r>
              <a:rPr lang="en-US" sz="1200" dirty="0">
                <a:latin typeface="Arial" panose="020B0604020202020204" pitchFamily="34" charset="0"/>
                <a:ea typeface="Arial" panose="020B0604020202020204" pitchFamily="34" charset="0"/>
              </a:rPr>
              <a:t>with</a:t>
            </a:r>
            <a:r>
              <a:rPr lang="en-US" sz="1200" spc="-30" dirty="0">
                <a:latin typeface="Arial" panose="020B0604020202020204" pitchFamily="34" charset="0"/>
                <a:ea typeface="Arial" panose="020B0604020202020204" pitchFamily="34" charset="0"/>
              </a:rPr>
              <a:t> </a:t>
            </a:r>
            <a:r>
              <a:rPr lang="en-US" sz="1200" dirty="0">
                <a:latin typeface="Arial" panose="020B0604020202020204" pitchFamily="34" charset="0"/>
                <a:ea typeface="Arial" panose="020B0604020202020204" pitchFamily="34" charset="0"/>
              </a:rPr>
              <a:t>methicillin</a:t>
            </a:r>
            <a:r>
              <a:rPr lang="en-US" sz="1200" spc="-15" dirty="0">
                <a:latin typeface="Arial" panose="020B0604020202020204" pitchFamily="34" charset="0"/>
                <a:ea typeface="Arial" panose="020B0604020202020204" pitchFamily="34" charset="0"/>
              </a:rPr>
              <a:t> </a:t>
            </a:r>
            <a:r>
              <a:rPr lang="en-US" sz="1200" dirty="0">
                <a:latin typeface="Arial" panose="020B0604020202020204" pitchFamily="34" charset="0"/>
                <a:ea typeface="Arial" panose="020B0604020202020204" pitchFamily="34" charset="0"/>
              </a:rPr>
              <a:t>resistance,</a:t>
            </a:r>
            <a:r>
              <a:rPr lang="en-US" sz="1200" spc="-10" dirty="0">
                <a:latin typeface="Arial" panose="020B0604020202020204" pitchFamily="34" charset="0"/>
                <a:ea typeface="Arial" panose="020B0604020202020204" pitchFamily="34" charset="0"/>
              </a:rPr>
              <a:t> </a:t>
            </a:r>
            <a:r>
              <a:rPr lang="en-US" sz="1200" dirty="0">
                <a:latin typeface="Arial" panose="020B0604020202020204" pitchFamily="34" charset="0"/>
                <a:ea typeface="Arial" panose="020B0604020202020204" pitchFamily="34" charset="0"/>
              </a:rPr>
              <a:t>APAS</a:t>
            </a:r>
            <a:r>
              <a:rPr lang="en-US" sz="1200" spc="-20" dirty="0">
                <a:latin typeface="Arial" panose="020B0604020202020204" pitchFamily="34" charset="0"/>
                <a:ea typeface="Arial" panose="020B0604020202020204" pitchFamily="34" charset="0"/>
              </a:rPr>
              <a:t> </a:t>
            </a:r>
            <a:r>
              <a:rPr lang="en-US" sz="1200" dirty="0">
                <a:latin typeface="Arial" panose="020B0604020202020204" pitchFamily="34" charset="0"/>
                <a:ea typeface="Arial" panose="020B0604020202020204" pitchFamily="34" charset="0"/>
              </a:rPr>
              <a:t>contributors, </a:t>
            </a:r>
            <a:r>
              <a:rPr lang="en-US" sz="1200" spc="-10" dirty="0">
                <a:latin typeface="Arial" panose="020B0604020202020204" pitchFamily="34" charset="0"/>
                <a:ea typeface="Arial" panose="020B0604020202020204" pitchFamily="34" charset="0"/>
              </a:rPr>
              <a:t>2006–2023</a:t>
            </a:r>
            <a:endParaRPr lang="en-AU" sz="1200" dirty="0"/>
          </a:p>
        </p:txBody>
      </p:sp>
      <p:sp>
        <p:nvSpPr>
          <p:cNvPr id="11" name="TextBox 10">
            <a:extLst>
              <a:ext uri="{FF2B5EF4-FFF2-40B4-BE49-F238E27FC236}">
                <a16:creationId xmlns:a16="http://schemas.microsoft.com/office/drawing/2014/main" id="{BB42147F-8C9B-3F7C-44CF-2F12E5D9E827}"/>
              </a:ext>
            </a:extLst>
          </p:cNvPr>
          <p:cNvSpPr txBox="1"/>
          <p:nvPr/>
        </p:nvSpPr>
        <p:spPr>
          <a:xfrm>
            <a:off x="4654708" y="4765358"/>
            <a:ext cx="4001042" cy="200055"/>
          </a:xfrm>
          <a:prstGeom prst="rect">
            <a:avLst/>
          </a:prstGeom>
          <a:noFill/>
        </p:spPr>
        <p:txBody>
          <a:bodyPr wrap="square">
            <a:spAutoFit/>
          </a:bodyPr>
          <a:lstStyle/>
          <a:p>
            <a:pPr>
              <a:buNone/>
            </a:pPr>
            <a:r>
              <a:rPr lang="en-AU" sz="700" dirty="0">
                <a:effectLst/>
                <a:ea typeface="Aptos" panose="020B0004020202020204" pitchFamily="34" charset="0"/>
                <a:cs typeface="Aptos" panose="020B0004020202020204" pitchFamily="34" charset="0"/>
              </a:rPr>
              <a:t>Source: APAS: An update of resistance trends in multidrug-resistant organisms – 2006 to 2023</a:t>
            </a:r>
            <a:endParaRPr lang="en-AU" sz="800" dirty="0">
              <a:effectLst/>
              <a:ea typeface="Aptos" panose="020B0004020202020204" pitchFamily="34" charset="0"/>
              <a:cs typeface="Aptos" panose="020B0004020202020204" pitchFamily="34" charset="0"/>
            </a:endParaRPr>
          </a:p>
        </p:txBody>
      </p:sp>
      <p:pic>
        <p:nvPicPr>
          <p:cNvPr id="7" name="Picture 6" descr="A graph with blue bars and a line&#10;&#10;AI-generated content may be incorrect.">
            <a:extLst>
              <a:ext uri="{FF2B5EF4-FFF2-40B4-BE49-F238E27FC236}">
                <a16:creationId xmlns:a16="http://schemas.microsoft.com/office/drawing/2014/main" id="{2230D75F-B454-097D-7B2A-8AA947C4FE1B}"/>
              </a:ext>
            </a:extLst>
          </p:cNvPr>
          <p:cNvPicPr>
            <a:picLocks noChangeAspect="1"/>
          </p:cNvPicPr>
          <p:nvPr/>
        </p:nvPicPr>
        <p:blipFill>
          <a:blip r:embed="rId3"/>
          <a:stretch>
            <a:fillRect/>
          </a:stretch>
        </p:blipFill>
        <p:spPr>
          <a:xfrm>
            <a:off x="410506" y="1112483"/>
            <a:ext cx="8019119" cy="3938488"/>
          </a:xfrm>
          <a:prstGeom prst="rect">
            <a:avLst/>
          </a:prstGeom>
        </p:spPr>
      </p:pic>
    </p:spTree>
    <p:extLst>
      <p:ext uri="{BB962C8B-B14F-4D97-AF65-F5344CB8AC3E}">
        <p14:creationId xmlns:p14="http://schemas.microsoft.com/office/powerpoint/2010/main" val="327486873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775D8EA8-376A-A8BE-DB0F-7F4000C57E00}"/>
              </a:ext>
            </a:extLst>
          </p:cNvPr>
          <p:cNvSpPr>
            <a:spLocks noGrp="1"/>
          </p:cNvSpPr>
          <p:nvPr>
            <p:ph type="ftr" sz="quarter" idx="11"/>
          </p:nvPr>
        </p:nvSpPr>
        <p:spPr>
          <a:xfrm>
            <a:off x="608618" y="4789574"/>
            <a:ext cx="2801332" cy="132946"/>
          </a:xfrm>
        </p:spPr>
        <p:txBody>
          <a:bodyPr vert="horz" wrap="none" lIns="0" tIns="0" rIns="0" bIns="0" rtlCol="0" anchor="ctr">
            <a:normAutofit/>
          </a:bodyPr>
          <a:lstStyle/>
          <a:p>
            <a:pPr>
              <a:spcAft>
                <a:spcPts val="600"/>
              </a:spcAft>
            </a:pPr>
            <a:r>
              <a:rPr lang="en-US"/>
              <a:t>World AMR Awareness Week </a:t>
            </a:r>
            <a:endParaRPr lang="en-AU"/>
          </a:p>
        </p:txBody>
      </p:sp>
      <p:sp>
        <p:nvSpPr>
          <p:cNvPr id="4" name="Slide Number Placeholder 3">
            <a:extLst>
              <a:ext uri="{FF2B5EF4-FFF2-40B4-BE49-F238E27FC236}">
                <a16:creationId xmlns:a16="http://schemas.microsoft.com/office/drawing/2014/main" id="{2EB3FD29-60F2-ED15-4D99-E40EBEC88E75}"/>
              </a:ext>
            </a:extLst>
          </p:cNvPr>
          <p:cNvSpPr>
            <a:spLocks noGrp="1"/>
          </p:cNvSpPr>
          <p:nvPr>
            <p:ph type="sldNum" sz="quarter" idx="12"/>
          </p:nvPr>
        </p:nvSpPr>
        <p:spPr>
          <a:xfrm>
            <a:off x="8429625" y="4789574"/>
            <a:ext cx="226125" cy="132946"/>
          </a:xfrm>
        </p:spPr>
        <p:txBody>
          <a:bodyPr vert="horz" wrap="none" lIns="0" tIns="0" rIns="0" bIns="0" rtlCol="0" anchor="ctr">
            <a:normAutofit/>
          </a:bodyPr>
          <a:lstStyle/>
          <a:p>
            <a:pPr>
              <a:spcAft>
                <a:spcPts val="600"/>
              </a:spcAft>
            </a:pPr>
            <a:fld id="{E6316B6A-336A-44FF-82DA-A4D1594FA055}" type="slidenum">
              <a:rPr lang="en-AU" smtClean="0"/>
              <a:pPr>
                <a:spcAft>
                  <a:spcPts val="600"/>
                </a:spcAft>
              </a:pPr>
              <a:t>16</a:t>
            </a:fld>
            <a:endParaRPr lang="en-AU"/>
          </a:p>
        </p:txBody>
      </p:sp>
      <p:sp>
        <p:nvSpPr>
          <p:cNvPr id="3" name="Title 2">
            <a:extLst>
              <a:ext uri="{FF2B5EF4-FFF2-40B4-BE49-F238E27FC236}">
                <a16:creationId xmlns:a16="http://schemas.microsoft.com/office/drawing/2014/main" id="{309DB525-6A78-725B-1169-2CA5B12C377E}"/>
              </a:ext>
            </a:extLst>
          </p:cNvPr>
          <p:cNvSpPr>
            <a:spLocks noGrp="1"/>
          </p:cNvSpPr>
          <p:nvPr>
            <p:ph type="title"/>
          </p:nvPr>
        </p:nvSpPr>
        <p:spPr>
          <a:xfrm>
            <a:off x="488250" y="378142"/>
            <a:ext cx="3969000" cy="403736"/>
          </a:xfrm>
        </p:spPr>
        <p:txBody>
          <a:bodyPr vert="horz" lIns="0" tIns="0" rIns="0" bIns="0" rtlCol="0" anchor="t" anchorCtr="0">
            <a:normAutofit/>
          </a:bodyPr>
          <a:lstStyle/>
          <a:p>
            <a:r>
              <a:rPr lang="en-AU" sz="2600" dirty="0"/>
              <a:t>CARAlert </a:t>
            </a:r>
          </a:p>
        </p:txBody>
      </p:sp>
      <p:sp>
        <p:nvSpPr>
          <p:cNvPr id="6" name="TextBox 5">
            <a:extLst>
              <a:ext uri="{FF2B5EF4-FFF2-40B4-BE49-F238E27FC236}">
                <a16:creationId xmlns:a16="http://schemas.microsoft.com/office/drawing/2014/main" id="{427AE063-0517-2ECB-650A-634F3CA306A5}"/>
              </a:ext>
            </a:extLst>
          </p:cNvPr>
          <p:cNvSpPr txBox="1"/>
          <p:nvPr/>
        </p:nvSpPr>
        <p:spPr>
          <a:xfrm>
            <a:off x="6806381" y="4826079"/>
            <a:ext cx="3969000" cy="192881"/>
          </a:xfrm>
          <a:prstGeom prst="rect">
            <a:avLst/>
          </a:prstGeom>
        </p:spPr>
        <p:txBody>
          <a:bodyPr vert="horz" lIns="0" tIns="0" rIns="0" bIns="0" rtlCol="0" anchor="t" anchorCtr="0">
            <a:normAutofit/>
          </a:bodyPr>
          <a:lstStyle/>
          <a:p>
            <a:pPr>
              <a:spcAft>
                <a:spcPts val="600"/>
              </a:spcAft>
              <a:buSzPct val="110000"/>
            </a:pPr>
            <a:r>
              <a:rPr lang="en-AU" sz="700" kern="1200" dirty="0">
                <a:effectLst/>
                <a:latin typeface="+mn-lt"/>
                <a:ea typeface="+mn-ea"/>
                <a:cs typeface="+mn-cs"/>
              </a:rPr>
              <a:t>Source:</a:t>
            </a:r>
            <a:r>
              <a:rPr lang="en-AU" sz="700" kern="1200" dirty="0">
                <a:latin typeface="+mn-lt"/>
                <a:ea typeface="+mn-ea"/>
                <a:cs typeface="+mn-cs"/>
              </a:rPr>
              <a:t> </a:t>
            </a:r>
            <a:r>
              <a:rPr lang="en-AU" sz="700" kern="1200" dirty="0" err="1">
                <a:latin typeface="+mn-lt"/>
                <a:ea typeface="+mn-ea"/>
                <a:cs typeface="+mn-cs"/>
              </a:rPr>
              <a:t>CARAlert</a:t>
            </a:r>
            <a:r>
              <a:rPr lang="en-AU" sz="700" kern="1200" dirty="0">
                <a:latin typeface="+mn-lt"/>
                <a:ea typeface="+mn-ea"/>
                <a:cs typeface="+mn-cs"/>
              </a:rPr>
              <a:t> data update 43, 2026</a:t>
            </a:r>
            <a:endParaRPr lang="en-AU" sz="700" kern="1200" dirty="0">
              <a:effectLst/>
              <a:latin typeface="+mn-lt"/>
              <a:ea typeface="+mn-ea"/>
              <a:cs typeface="+mn-cs"/>
            </a:endParaRPr>
          </a:p>
        </p:txBody>
      </p:sp>
      <p:sp>
        <p:nvSpPr>
          <p:cNvPr id="15" name="Text Placeholder 14">
            <a:extLst>
              <a:ext uri="{FF2B5EF4-FFF2-40B4-BE49-F238E27FC236}">
                <a16:creationId xmlns:a16="http://schemas.microsoft.com/office/drawing/2014/main" id="{8F99CBCA-CE91-3B33-3951-4DF3D744EFE8}"/>
              </a:ext>
            </a:extLst>
          </p:cNvPr>
          <p:cNvSpPr>
            <a:spLocks noGrp="1"/>
          </p:cNvSpPr>
          <p:nvPr>
            <p:ph idx="14"/>
          </p:nvPr>
        </p:nvSpPr>
        <p:spPr>
          <a:xfrm>
            <a:off x="395826" y="1352688"/>
            <a:ext cx="6410555" cy="299132"/>
          </a:xfrm>
        </p:spPr>
        <p:txBody>
          <a:bodyPr vert="horz" lIns="0" tIns="0" rIns="0" bIns="1080000" rtlCol="0" anchor="ctr" anchorCtr="0">
            <a:normAutofit fontScale="25000" lnSpcReduction="20000"/>
          </a:bodyPr>
          <a:lstStyle/>
          <a:p>
            <a:pPr>
              <a:spcAft>
                <a:spcPts val="600"/>
              </a:spcAft>
            </a:pPr>
            <a:r>
              <a:rPr lang="en-AU" sz="4800" b="1" kern="1200" dirty="0">
                <a:latin typeface="+mn-lt"/>
                <a:ea typeface="+mn-ea"/>
                <a:cs typeface="+mn-cs"/>
              </a:rPr>
              <a:t>Table 1</a:t>
            </a:r>
            <a:r>
              <a:rPr lang="en-AU" sz="4800" kern="1200" dirty="0">
                <a:latin typeface="+mn-lt"/>
                <a:ea typeface="+mn-ea"/>
                <a:cs typeface="+mn-cs"/>
              </a:rPr>
              <a:t>. </a:t>
            </a:r>
            <a:r>
              <a:rPr lang="en-AU" sz="4800" b="0" kern="1200" dirty="0">
                <a:latin typeface="+mn-lt"/>
                <a:ea typeface="+mn-ea"/>
                <a:cs typeface="+mn-cs"/>
              </a:rPr>
              <a:t>Number of critical antimicrobial resistances reported to </a:t>
            </a:r>
            <a:r>
              <a:rPr lang="en-AU" sz="4800" b="0" kern="1200" dirty="0" err="1">
                <a:latin typeface="+mn-lt"/>
                <a:ea typeface="+mn-ea"/>
                <a:cs typeface="+mn-cs"/>
              </a:rPr>
              <a:t>CARAlert</a:t>
            </a:r>
            <a:r>
              <a:rPr lang="en-AU" sz="4800" b="0" kern="1200" dirty="0">
                <a:latin typeface="+mn-lt"/>
                <a:ea typeface="+mn-ea"/>
                <a:cs typeface="+mn-cs"/>
              </a:rPr>
              <a:t>, 2025</a:t>
            </a:r>
            <a:r>
              <a:rPr lang="en-AU" sz="4800" b="0" kern="1200" dirty="0">
                <a:latin typeface="Arial" panose="020B0604020202020204" pitchFamily="34" charset="0"/>
                <a:cs typeface="Arial" panose="020B0604020202020204" pitchFamily="34" charset="0"/>
              </a:rPr>
              <a:t>–2026</a:t>
            </a:r>
            <a:endParaRPr lang="en-AU" sz="4800" b="0" kern="1200" dirty="0">
              <a:latin typeface="+mn-lt"/>
              <a:ea typeface="+mn-ea"/>
              <a:cs typeface="+mn-cs"/>
            </a:endParaRPr>
          </a:p>
          <a:p>
            <a:pPr>
              <a:spcAft>
                <a:spcPts val="600"/>
              </a:spcAft>
            </a:pPr>
            <a:endParaRPr lang="en-AU" kern="1200" dirty="0">
              <a:latin typeface="+mn-lt"/>
              <a:ea typeface="+mn-ea"/>
              <a:cs typeface="+mn-cs"/>
            </a:endParaRPr>
          </a:p>
        </p:txBody>
      </p:sp>
      <p:graphicFrame>
        <p:nvGraphicFramePr>
          <p:cNvPr id="7" name="Table 6">
            <a:extLst>
              <a:ext uri="{FF2B5EF4-FFF2-40B4-BE49-F238E27FC236}">
                <a16:creationId xmlns:a16="http://schemas.microsoft.com/office/drawing/2014/main" id="{98388EFF-1C97-187E-8AB6-1B07CCD4D199}"/>
              </a:ext>
            </a:extLst>
          </p:cNvPr>
          <p:cNvGraphicFramePr>
            <a:graphicFrameLocks noGrp="1"/>
          </p:cNvGraphicFramePr>
          <p:nvPr>
            <p:extLst>
              <p:ext uri="{D42A27DB-BD31-4B8C-83A1-F6EECF244321}">
                <p14:modId xmlns:p14="http://schemas.microsoft.com/office/powerpoint/2010/main" val="1594151403"/>
              </p:ext>
            </p:extLst>
          </p:nvPr>
        </p:nvGraphicFramePr>
        <p:xfrm>
          <a:off x="615923" y="781879"/>
          <a:ext cx="7813701" cy="3946696"/>
        </p:xfrm>
        <a:graphic>
          <a:graphicData uri="http://schemas.openxmlformats.org/drawingml/2006/table">
            <a:tbl>
              <a:tblPr firstRow="1" bandRow="1"/>
              <a:tblGrid>
                <a:gridCol w="2107685">
                  <a:extLst>
                    <a:ext uri="{9D8B030D-6E8A-4147-A177-3AD203B41FA5}">
                      <a16:colId xmlns:a16="http://schemas.microsoft.com/office/drawing/2014/main" val="2767611453"/>
                    </a:ext>
                  </a:extLst>
                </a:gridCol>
                <a:gridCol w="3867453">
                  <a:extLst>
                    <a:ext uri="{9D8B030D-6E8A-4147-A177-3AD203B41FA5}">
                      <a16:colId xmlns:a16="http://schemas.microsoft.com/office/drawing/2014/main" val="1200134642"/>
                    </a:ext>
                  </a:extLst>
                </a:gridCol>
                <a:gridCol w="608247">
                  <a:extLst>
                    <a:ext uri="{9D8B030D-6E8A-4147-A177-3AD203B41FA5}">
                      <a16:colId xmlns:a16="http://schemas.microsoft.com/office/drawing/2014/main" val="16765944"/>
                    </a:ext>
                  </a:extLst>
                </a:gridCol>
                <a:gridCol w="1230316">
                  <a:extLst>
                    <a:ext uri="{9D8B030D-6E8A-4147-A177-3AD203B41FA5}">
                      <a16:colId xmlns:a16="http://schemas.microsoft.com/office/drawing/2014/main" val="159571824"/>
                    </a:ext>
                  </a:extLst>
                </a:gridCol>
              </a:tblGrid>
              <a:tr h="250279">
                <a:tc>
                  <a:txBody>
                    <a:bodyPr/>
                    <a:lstStyle/>
                    <a:p>
                      <a:pPr>
                        <a:lnSpc>
                          <a:spcPct val="107000"/>
                        </a:lnSpc>
                        <a:buNone/>
                      </a:pPr>
                      <a:endParaRPr lang="en-AU" sz="700" kern="100" dirty="0">
                        <a:effectLst/>
                        <a:latin typeface="Arial" panose="020B0604020202020204" pitchFamily="34" charset="0"/>
                        <a:cs typeface="Times New Roman" panose="02020603050405020304" pitchFamily="18" charset="0"/>
                      </a:endParaRPr>
                    </a:p>
                  </a:txBody>
                  <a:tcPr marL="6448" marR="6448" marT="6448" marB="30952" anchor="ctr">
                    <a:lnL>
                      <a:noFill/>
                    </a:lnL>
                    <a:lnR>
                      <a:noFill/>
                    </a:lnR>
                    <a:lnT>
                      <a:noFill/>
                    </a:lnT>
                    <a:lnB>
                      <a:noFill/>
                    </a:lnB>
                    <a:noFill/>
                  </a:tcPr>
                </a:tc>
                <a:tc>
                  <a:txBody>
                    <a:bodyPr/>
                    <a:lstStyle/>
                    <a:p>
                      <a:pPr>
                        <a:lnSpc>
                          <a:spcPct val="107000"/>
                        </a:lnSpc>
                        <a:spcAft>
                          <a:spcPts val="800"/>
                        </a:spcAft>
                        <a:buNone/>
                      </a:pPr>
                      <a:endParaRPr lang="en-AU" sz="700" kern="100" dirty="0">
                        <a:effectLst/>
                        <a:latin typeface="Arial" panose="020B0604020202020204" pitchFamily="34" charset="0"/>
                        <a:ea typeface="Aptos" panose="020B0004020202020204" pitchFamily="34" charset="0"/>
                        <a:cs typeface="Times New Roman" panose="02020603050405020304" pitchFamily="18" charset="0"/>
                      </a:endParaRPr>
                    </a:p>
                  </a:txBody>
                  <a:tcPr marL="0" marR="0" marT="0" marB="0">
                    <a:lnL>
                      <a:noFill/>
                    </a:lnL>
                    <a:lnR>
                      <a:noFill/>
                    </a:lnR>
                    <a:lnT>
                      <a:noFill/>
                    </a:lnT>
                    <a:lnB>
                      <a:noFill/>
                    </a:lnB>
                    <a:noFill/>
                  </a:tcPr>
                </a:tc>
                <a:tc gridSpan="2">
                  <a:txBody>
                    <a:bodyPr/>
                    <a:lstStyle/>
                    <a:p>
                      <a:pPr algn="l">
                        <a:lnSpc>
                          <a:spcPct val="107000"/>
                        </a:lnSpc>
                        <a:spcAft>
                          <a:spcPts val="800"/>
                        </a:spcAft>
                        <a:buNone/>
                      </a:pPr>
                      <a:r>
                        <a:rPr lang="en-AU" sz="700" b="1" kern="100" dirty="0">
                          <a:solidFill>
                            <a:srgbClr val="FFFFFF"/>
                          </a:solidFill>
                          <a:effectLst/>
                          <a:latin typeface="Arial" panose="020B0604020202020204" pitchFamily="34" charset="0"/>
                          <a:ea typeface="Aptos" panose="020B0004020202020204" pitchFamily="34" charset="0"/>
                          <a:cs typeface="Times New Roman" panose="02020603050405020304" pitchFamily="18" charset="0"/>
                        </a:rPr>
                        <a:t>   Year to 31 March</a:t>
                      </a:r>
                      <a:endParaRPr lang="en-AU" sz="700" kern="100" dirty="0">
                        <a:effectLst/>
                        <a:latin typeface="Arial" panose="020B0604020202020204" pitchFamily="34" charset="0"/>
                        <a:ea typeface="Aptos" panose="020B0004020202020204" pitchFamily="34" charset="0"/>
                        <a:cs typeface="Times New Roman" panose="02020603050405020304" pitchFamily="18" charset="0"/>
                      </a:endParaRPr>
                    </a:p>
                  </a:txBody>
                  <a:tcPr marL="6448" marR="6448" marT="6448" marB="30952" anchor="ctr">
                    <a:lnL>
                      <a:noFill/>
                    </a:lnL>
                    <a:lnR>
                      <a:noFill/>
                    </a:lnR>
                    <a:lnT>
                      <a:noFill/>
                    </a:lnT>
                    <a:lnB>
                      <a:noFill/>
                    </a:lnB>
                    <a:solidFill>
                      <a:srgbClr val="421A75"/>
                    </a:solidFill>
                  </a:tcPr>
                </a:tc>
                <a:tc hMerge="1">
                  <a:txBody>
                    <a:bodyPr/>
                    <a:lstStyle/>
                    <a:p>
                      <a:endParaRPr lang="en-AU"/>
                    </a:p>
                  </a:txBody>
                  <a:tcPr/>
                </a:tc>
                <a:extLst>
                  <a:ext uri="{0D108BD9-81ED-4DB2-BD59-A6C34878D82A}">
                    <a16:rowId xmlns:a16="http://schemas.microsoft.com/office/drawing/2014/main" val="3543933242"/>
                  </a:ext>
                </a:extLst>
              </a:tr>
              <a:tr h="151552">
                <a:tc>
                  <a:txBody>
                    <a:bodyPr/>
                    <a:lstStyle/>
                    <a:p>
                      <a:pPr>
                        <a:lnSpc>
                          <a:spcPct val="107000"/>
                        </a:lnSpc>
                        <a:spcAft>
                          <a:spcPts val="800"/>
                        </a:spcAft>
                        <a:buNone/>
                      </a:pPr>
                      <a:r>
                        <a:rPr lang="en-AU" sz="700" b="1" kern="100" dirty="0">
                          <a:solidFill>
                            <a:srgbClr val="FFFFFF"/>
                          </a:solidFill>
                          <a:effectLst/>
                          <a:latin typeface="Arial" panose="020B0604020202020204" pitchFamily="34" charset="0"/>
                          <a:ea typeface="Aptos" panose="020B0004020202020204" pitchFamily="34" charset="0"/>
                          <a:cs typeface="Times New Roman" panose="02020603050405020304" pitchFamily="18" charset="0"/>
                        </a:rPr>
                        <a:t>Species</a:t>
                      </a:r>
                      <a:endParaRPr lang="en-AU" sz="700" kern="100" dirty="0">
                        <a:effectLst/>
                        <a:latin typeface="Arial" panose="020B0604020202020204" pitchFamily="34" charset="0"/>
                        <a:ea typeface="Aptos" panose="020B0004020202020204" pitchFamily="34" charset="0"/>
                        <a:cs typeface="Times New Roman" panose="02020603050405020304" pitchFamily="18" charset="0"/>
                      </a:endParaRPr>
                    </a:p>
                  </a:txBody>
                  <a:tcPr marL="6448" marR="6448" marT="6448" marB="30952" anchor="ctr">
                    <a:lnL>
                      <a:noFill/>
                    </a:lnL>
                    <a:lnR>
                      <a:noFill/>
                    </a:lnR>
                    <a:lnT>
                      <a:noFill/>
                    </a:lnT>
                    <a:lnB>
                      <a:noFill/>
                    </a:lnB>
                    <a:solidFill>
                      <a:srgbClr val="421A75"/>
                    </a:solidFill>
                  </a:tcPr>
                </a:tc>
                <a:tc>
                  <a:txBody>
                    <a:bodyPr/>
                    <a:lstStyle/>
                    <a:p>
                      <a:pPr>
                        <a:lnSpc>
                          <a:spcPct val="107000"/>
                        </a:lnSpc>
                        <a:spcAft>
                          <a:spcPts val="800"/>
                        </a:spcAft>
                        <a:buNone/>
                      </a:pPr>
                      <a:r>
                        <a:rPr lang="en-AU" sz="700" b="1" kern="100" dirty="0">
                          <a:solidFill>
                            <a:srgbClr val="FFFFFF"/>
                          </a:solidFill>
                          <a:effectLst/>
                          <a:latin typeface="Arial" panose="020B0604020202020204" pitchFamily="34" charset="0"/>
                          <a:ea typeface="Aptos" panose="020B0004020202020204" pitchFamily="34" charset="0"/>
                          <a:cs typeface="Times New Roman" panose="02020603050405020304" pitchFamily="18" charset="0"/>
                        </a:rPr>
                        <a:t>Critical resistance</a:t>
                      </a:r>
                      <a:endParaRPr lang="en-AU" sz="700" kern="100" dirty="0">
                        <a:effectLst/>
                        <a:latin typeface="Arial" panose="020B0604020202020204" pitchFamily="34" charset="0"/>
                        <a:ea typeface="Aptos" panose="020B0004020202020204" pitchFamily="34" charset="0"/>
                        <a:cs typeface="Times New Roman" panose="02020603050405020304" pitchFamily="18" charset="0"/>
                      </a:endParaRPr>
                    </a:p>
                  </a:txBody>
                  <a:tcPr marL="0" marR="0" marT="0" marB="0">
                    <a:lnL>
                      <a:noFill/>
                    </a:lnL>
                    <a:lnR>
                      <a:noFill/>
                    </a:lnR>
                    <a:lnT>
                      <a:noFill/>
                    </a:lnT>
                    <a:lnB>
                      <a:noFill/>
                    </a:lnB>
                    <a:solidFill>
                      <a:srgbClr val="421A75"/>
                    </a:solidFill>
                  </a:tcPr>
                </a:tc>
                <a:tc>
                  <a:txBody>
                    <a:bodyPr/>
                    <a:lstStyle/>
                    <a:p>
                      <a:pPr>
                        <a:lnSpc>
                          <a:spcPct val="107000"/>
                        </a:lnSpc>
                        <a:spcAft>
                          <a:spcPts val="800"/>
                        </a:spcAft>
                        <a:buNone/>
                      </a:pPr>
                      <a:r>
                        <a:rPr lang="en-AU" sz="700" b="1" kern="100" dirty="0">
                          <a:solidFill>
                            <a:srgbClr val="FFFFFF"/>
                          </a:solidFill>
                          <a:effectLst/>
                          <a:latin typeface="Arial" panose="020B0604020202020204" pitchFamily="34" charset="0"/>
                          <a:ea typeface="Aptos" panose="020B0004020202020204" pitchFamily="34" charset="0"/>
                          <a:cs typeface="Times New Roman" panose="02020603050405020304" pitchFamily="18" charset="0"/>
                        </a:rPr>
                        <a:t>2025</a:t>
                      </a:r>
                      <a:endParaRPr lang="en-AU" sz="700" kern="100" dirty="0">
                        <a:effectLst/>
                        <a:latin typeface="Arial" panose="020B0604020202020204" pitchFamily="34" charset="0"/>
                        <a:ea typeface="Aptos" panose="020B0004020202020204" pitchFamily="34" charset="0"/>
                        <a:cs typeface="Times New Roman" panose="02020603050405020304" pitchFamily="18" charset="0"/>
                      </a:endParaRPr>
                    </a:p>
                  </a:txBody>
                  <a:tcPr marL="6448" marR="6448" marT="6448" marB="30952" anchor="ctr">
                    <a:lnL>
                      <a:noFill/>
                    </a:lnL>
                    <a:lnR>
                      <a:noFill/>
                    </a:lnR>
                    <a:lnT>
                      <a:noFill/>
                    </a:lnT>
                    <a:lnB>
                      <a:noFill/>
                    </a:lnB>
                    <a:solidFill>
                      <a:srgbClr val="421A75"/>
                    </a:solidFill>
                  </a:tcPr>
                </a:tc>
                <a:tc>
                  <a:txBody>
                    <a:bodyPr/>
                    <a:lstStyle/>
                    <a:p>
                      <a:pPr>
                        <a:lnSpc>
                          <a:spcPct val="107000"/>
                        </a:lnSpc>
                        <a:spcAft>
                          <a:spcPts val="800"/>
                        </a:spcAft>
                        <a:buNone/>
                      </a:pPr>
                      <a:r>
                        <a:rPr lang="en-AU" sz="700" b="1" kern="100" dirty="0">
                          <a:solidFill>
                            <a:srgbClr val="FFFFFF"/>
                          </a:solidFill>
                          <a:effectLst/>
                          <a:latin typeface="Arial" panose="020B0604020202020204" pitchFamily="34" charset="0"/>
                          <a:ea typeface="Aptos" panose="020B0004020202020204" pitchFamily="34" charset="0"/>
                          <a:cs typeface="Times New Roman" panose="02020603050405020304" pitchFamily="18" charset="0"/>
                        </a:rPr>
                        <a:t>2026</a:t>
                      </a:r>
                      <a:endParaRPr lang="en-AU" sz="700" kern="100" dirty="0">
                        <a:effectLst/>
                        <a:latin typeface="Arial" panose="020B0604020202020204" pitchFamily="34" charset="0"/>
                        <a:ea typeface="Aptos" panose="020B0004020202020204" pitchFamily="34" charset="0"/>
                        <a:cs typeface="Times New Roman" panose="02020603050405020304" pitchFamily="18" charset="0"/>
                      </a:endParaRPr>
                    </a:p>
                  </a:txBody>
                  <a:tcPr marL="6448" marR="6448" marT="6448" marB="30952" anchor="ctr">
                    <a:lnL>
                      <a:noFill/>
                    </a:lnL>
                    <a:lnR>
                      <a:noFill/>
                    </a:lnR>
                    <a:lnT>
                      <a:noFill/>
                    </a:lnT>
                    <a:lnB>
                      <a:noFill/>
                    </a:lnB>
                    <a:solidFill>
                      <a:srgbClr val="421A75"/>
                    </a:solidFill>
                  </a:tcPr>
                </a:tc>
                <a:extLst>
                  <a:ext uri="{0D108BD9-81ED-4DB2-BD59-A6C34878D82A}">
                    <a16:rowId xmlns:a16="http://schemas.microsoft.com/office/drawing/2014/main" val="3120349431"/>
                  </a:ext>
                </a:extLst>
              </a:tr>
              <a:tr h="139751">
                <a:tc>
                  <a:txBody>
                    <a:bodyPr/>
                    <a:lstStyle/>
                    <a:p>
                      <a:pPr>
                        <a:lnSpc>
                          <a:spcPct val="107000"/>
                        </a:lnSpc>
                        <a:spcAft>
                          <a:spcPts val="800"/>
                        </a:spcAft>
                        <a:buNone/>
                      </a:pPr>
                      <a:r>
                        <a:rPr lang="en-AU" sz="700" i="1" kern="100">
                          <a:effectLst/>
                          <a:latin typeface="Arial" panose="020B0604020202020204" pitchFamily="34" charset="0"/>
                          <a:ea typeface="Aptos" panose="020B0004020202020204" pitchFamily="34" charset="0"/>
                          <a:cs typeface="Times New Roman" panose="02020603050405020304" pitchFamily="18" charset="0"/>
                        </a:rPr>
                        <a:t>Acinetobacter baumannii</a:t>
                      </a:r>
                      <a:r>
                        <a:rPr lang="en-AU" sz="700" kern="100">
                          <a:effectLst/>
                          <a:latin typeface="Arial" panose="020B0604020202020204" pitchFamily="34" charset="0"/>
                          <a:ea typeface="Aptos" panose="020B0004020202020204" pitchFamily="34" charset="0"/>
                          <a:cs typeface="Times New Roman" panose="02020603050405020304" pitchFamily="18" charset="0"/>
                        </a:rPr>
                        <a:t> complex</a:t>
                      </a:r>
                    </a:p>
                  </a:txBody>
                  <a:tcPr marL="6448" marR="6448" marT="6448" marB="30952" anchor="ctr">
                    <a:lnL>
                      <a:noFill/>
                    </a:lnL>
                    <a:lnR>
                      <a:noFill/>
                    </a:lnR>
                    <a:lnT>
                      <a:noFill/>
                    </a:lnT>
                    <a:lnB>
                      <a:noFill/>
                    </a:lnB>
                    <a:noFill/>
                  </a:tcPr>
                </a:tc>
                <a:tc>
                  <a:txBody>
                    <a:bodyPr/>
                    <a:lstStyle/>
                    <a:p>
                      <a:pPr>
                        <a:lnSpc>
                          <a:spcPct val="107000"/>
                        </a:lnSpc>
                        <a:spcAft>
                          <a:spcPts val="800"/>
                        </a:spcAft>
                        <a:buNone/>
                      </a:pPr>
                      <a:r>
                        <a:rPr lang="en-AU" sz="700" kern="100">
                          <a:effectLst/>
                          <a:latin typeface="Arial" panose="020B0604020202020204" pitchFamily="34" charset="0"/>
                          <a:ea typeface="Aptos" panose="020B0004020202020204" pitchFamily="34" charset="0"/>
                          <a:cs typeface="Times New Roman" panose="02020603050405020304" pitchFamily="18" charset="0"/>
                        </a:rPr>
                        <a:t>Carbapenamase-producing</a:t>
                      </a:r>
                    </a:p>
                  </a:txBody>
                  <a:tcPr marL="0" marR="0" marT="0" marB="0">
                    <a:lnL>
                      <a:noFill/>
                    </a:lnL>
                    <a:lnR>
                      <a:noFill/>
                    </a:lnR>
                    <a:lnT>
                      <a:noFill/>
                    </a:lnT>
                    <a:lnB>
                      <a:noFill/>
                    </a:lnB>
                    <a:noFill/>
                  </a:tcPr>
                </a:tc>
                <a:tc>
                  <a:txBody>
                    <a:bodyPr/>
                    <a:lstStyle/>
                    <a:p>
                      <a:pPr>
                        <a:lnSpc>
                          <a:spcPct val="107000"/>
                        </a:lnSpc>
                        <a:spcAft>
                          <a:spcPts val="800"/>
                        </a:spcAft>
                        <a:buNone/>
                      </a:pPr>
                      <a:r>
                        <a:rPr lang="en-AU" sz="700" kern="100" dirty="0">
                          <a:effectLst/>
                          <a:latin typeface="Arial" panose="020B0604020202020204" pitchFamily="34" charset="0"/>
                          <a:ea typeface="Aptos" panose="020B0004020202020204" pitchFamily="34" charset="0"/>
                          <a:cs typeface="Times New Roman" panose="02020603050405020304" pitchFamily="18" charset="0"/>
                        </a:rPr>
                        <a:t>8</a:t>
                      </a:r>
                    </a:p>
                  </a:txBody>
                  <a:tcPr marL="6448" marR="6448" marT="6448" marB="30952" anchor="ctr">
                    <a:lnL>
                      <a:noFill/>
                    </a:lnL>
                    <a:lnR>
                      <a:noFill/>
                    </a:lnR>
                    <a:lnT>
                      <a:noFill/>
                    </a:lnT>
                    <a:lnB>
                      <a:noFill/>
                    </a:lnB>
                    <a:noFill/>
                  </a:tcPr>
                </a:tc>
                <a:tc>
                  <a:txBody>
                    <a:bodyPr/>
                    <a:lstStyle/>
                    <a:p>
                      <a:pPr>
                        <a:lnSpc>
                          <a:spcPct val="107000"/>
                        </a:lnSpc>
                        <a:spcAft>
                          <a:spcPts val="800"/>
                        </a:spcAft>
                        <a:buNone/>
                      </a:pPr>
                      <a:r>
                        <a:rPr lang="en-AU" sz="700" kern="100" dirty="0">
                          <a:effectLst/>
                          <a:latin typeface="Arial" panose="020B0604020202020204" pitchFamily="34" charset="0"/>
                          <a:ea typeface="Aptos" panose="020B0004020202020204" pitchFamily="34" charset="0"/>
                          <a:cs typeface="Times New Roman" panose="02020603050405020304" pitchFamily="18" charset="0"/>
                        </a:rPr>
                        <a:t>9</a:t>
                      </a:r>
                    </a:p>
                  </a:txBody>
                  <a:tcPr marL="6448" marR="6448" marT="6448" marB="30952" anchor="ctr">
                    <a:lnL>
                      <a:noFill/>
                    </a:lnL>
                    <a:lnR>
                      <a:noFill/>
                    </a:lnR>
                    <a:lnT>
                      <a:noFill/>
                    </a:lnT>
                    <a:lnB>
                      <a:noFill/>
                    </a:lnB>
                    <a:noFill/>
                  </a:tcPr>
                </a:tc>
                <a:extLst>
                  <a:ext uri="{0D108BD9-81ED-4DB2-BD59-A6C34878D82A}">
                    <a16:rowId xmlns:a16="http://schemas.microsoft.com/office/drawing/2014/main" val="3520756432"/>
                  </a:ext>
                </a:extLst>
              </a:tr>
              <a:tr h="139751">
                <a:tc>
                  <a:txBody>
                    <a:bodyPr/>
                    <a:lstStyle/>
                    <a:p>
                      <a:pPr>
                        <a:lnSpc>
                          <a:spcPct val="107000"/>
                        </a:lnSpc>
                        <a:spcAft>
                          <a:spcPts val="800"/>
                        </a:spcAft>
                        <a:buNone/>
                      </a:pPr>
                      <a:r>
                        <a:rPr lang="en-AU" sz="700" i="1" kern="100">
                          <a:solidFill>
                            <a:srgbClr val="000000"/>
                          </a:solidFill>
                          <a:effectLst/>
                          <a:latin typeface="Arial" panose="020B0604020202020204" pitchFamily="34" charset="0"/>
                          <a:ea typeface="Aptos" panose="020B0004020202020204" pitchFamily="34" charset="0"/>
                          <a:cs typeface="Times New Roman" panose="02020603050405020304" pitchFamily="18" charset="0"/>
                        </a:rPr>
                        <a:t>Candidozyma (Candida) auris</a:t>
                      </a:r>
                      <a:endParaRPr lang="en-AU" sz="700" kern="100">
                        <a:effectLst/>
                        <a:latin typeface="Arial" panose="020B0604020202020204" pitchFamily="34" charset="0"/>
                        <a:ea typeface="Aptos" panose="020B0004020202020204" pitchFamily="34" charset="0"/>
                        <a:cs typeface="Times New Roman" panose="02020603050405020304" pitchFamily="18" charset="0"/>
                      </a:endParaRPr>
                    </a:p>
                  </a:txBody>
                  <a:tcPr marL="6448" marR="6448" marT="6448" marB="30952" anchor="ctr">
                    <a:lnL>
                      <a:noFill/>
                    </a:lnL>
                    <a:lnR>
                      <a:noFill/>
                    </a:lnR>
                    <a:lnT>
                      <a:noFill/>
                    </a:lnT>
                    <a:lnB>
                      <a:noFill/>
                    </a:lnB>
                    <a:solidFill>
                      <a:srgbClr val="F0E8FE"/>
                    </a:solidFill>
                  </a:tcPr>
                </a:tc>
                <a:tc>
                  <a:txBody>
                    <a:bodyPr/>
                    <a:lstStyle/>
                    <a:p>
                      <a:pPr>
                        <a:lnSpc>
                          <a:spcPct val="107000"/>
                        </a:lnSpc>
                        <a:spcAft>
                          <a:spcPts val="800"/>
                        </a:spcAft>
                        <a:buNone/>
                      </a:pPr>
                      <a:r>
                        <a:rPr lang="en-AU" sz="7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a:t>
                      </a:r>
                      <a:endParaRPr lang="en-AU" sz="700" kern="100" dirty="0">
                        <a:effectLst/>
                        <a:latin typeface="Arial" panose="020B0604020202020204" pitchFamily="34" charset="0"/>
                        <a:ea typeface="Aptos" panose="020B0004020202020204" pitchFamily="34" charset="0"/>
                        <a:cs typeface="Times New Roman" panose="02020603050405020304" pitchFamily="18" charset="0"/>
                      </a:endParaRPr>
                    </a:p>
                  </a:txBody>
                  <a:tcPr marL="0" marR="0" marT="0" marB="0">
                    <a:lnL>
                      <a:noFill/>
                    </a:lnL>
                    <a:lnR>
                      <a:noFill/>
                    </a:lnR>
                    <a:lnT>
                      <a:noFill/>
                    </a:lnT>
                    <a:lnB>
                      <a:noFill/>
                    </a:lnB>
                    <a:solidFill>
                      <a:srgbClr val="F0E8FE"/>
                    </a:solidFill>
                  </a:tcPr>
                </a:tc>
                <a:tc>
                  <a:txBody>
                    <a:bodyPr/>
                    <a:lstStyle/>
                    <a:p>
                      <a:pPr>
                        <a:lnSpc>
                          <a:spcPct val="107000"/>
                        </a:lnSpc>
                        <a:spcAft>
                          <a:spcPts val="800"/>
                        </a:spcAft>
                        <a:buNone/>
                      </a:pPr>
                      <a:r>
                        <a:rPr lang="en-AU" sz="7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5</a:t>
                      </a:r>
                      <a:endParaRPr lang="en-AU" sz="700" kern="100" dirty="0">
                        <a:effectLst/>
                        <a:latin typeface="Arial" panose="020B0604020202020204" pitchFamily="34" charset="0"/>
                        <a:ea typeface="Aptos" panose="020B0004020202020204" pitchFamily="34" charset="0"/>
                        <a:cs typeface="Times New Roman" panose="02020603050405020304" pitchFamily="18" charset="0"/>
                      </a:endParaRPr>
                    </a:p>
                  </a:txBody>
                  <a:tcPr marL="6448" marR="6448" marT="6448" marB="30952" anchor="ctr">
                    <a:lnL>
                      <a:noFill/>
                    </a:lnL>
                    <a:lnR>
                      <a:noFill/>
                    </a:lnR>
                    <a:lnT>
                      <a:noFill/>
                    </a:lnT>
                    <a:lnB>
                      <a:noFill/>
                    </a:lnB>
                    <a:solidFill>
                      <a:srgbClr val="F0E8FE"/>
                    </a:solidFill>
                  </a:tcPr>
                </a:tc>
                <a:tc>
                  <a:txBody>
                    <a:bodyPr/>
                    <a:lstStyle/>
                    <a:p>
                      <a:pPr>
                        <a:lnSpc>
                          <a:spcPct val="107000"/>
                        </a:lnSpc>
                        <a:spcAft>
                          <a:spcPts val="800"/>
                        </a:spcAft>
                        <a:buNone/>
                      </a:pPr>
                      <a:r>
                        <a:rPr lang="en-AU" sz="700" kern="100">
                          <a:solidFill>
                            <a:srgbClr val="000000"/>
                          </a:solidFill>
                          <a:effectLst/>
                          <a:latin typeface="Arial" panose="020B0604020202020204" pitchFamily="34" charset="0"/>
                          <a:ea typeface="Aptos" panose="020B0004020202020204" pitchFamily="34" charset="0"/>
                          <a:cs typeface="Times New Roman" panose="02020603050405020304" pitchFamily="18" charset="0"/>
                        </a:rPr>
                        <a:t>6</a:t>
                      </a:r>
                      <a:endParaRPr lang="en-AU" sz="700" kern="100">
                        <a:effectLst/>
                        <a:latin typeface="Arial" panose="020B0604020202020204" pitchFamily="34" charset="0"/>
                        <a:ea typeface="Aptos" panose="020B0004020202020204" pitchFamily="34" charset="0"/>
                        <a:cs typeface="Times New Roman" panose="02020603050405020304" pitchFamily="18" charset="0"/>
                      </a:endParaRPr>
                    </a:p>
                  </a:txBody>
                  <a:tcPr marL="6448" marR="6448" marT="6448" marB="30952" anchor="ctr">
                    <a:lnL>
                      <a:noFill/>
                    </a:lnL>
                    <a:lnR>
                      <a:noFill/>
                    </a:lnR>
                    <a:lnT>
                      <a:noFill/>
                    </a:lnT>
                    <a:lnB>
                      <a:noFill/>
                    </a:lnB>
                    <a:solidFill>
                      <a:srgbClr val="F0E8FE"/>
                    </a:solidFill>
                  </a:tcPr>
                </a:tc>
                <a:extLst>
                  <a:ext uri="{0D108BD9-81ED-4DB2-BD59-A6C34878D82A}">
                    <a16:rowId xmlns:a16="http://schemas.microsoft.com/office/drawing/2014/main" val="973198987"/>
                  </a:ext>
                </a:extLst>
              </a:tr>
              <a:tr h="139751">
                <a:tc>
                  <a:txBody>
                    <a:bodyPr/>
                    <a:lstStyle/>
                    <a:p>
                      <a:pPr>
                        <a:lnSpc>
                          <a:spcPct val="107000"/>
                        </a:lnSpc>
                        <a:spcAft>
                          <a:spcPts val="800"/>
                        </a:spcAft>
                        <a:buNone/>
                      </a:pPr>
                      <a:r>
                        <a:rPr lang="en-AU" sz="700" i="1" kern="100">
                          <a:effectLst/>
                          <a:latin typeface="Arial" panose="020B0604020202020204" pitchFamily="34" charset="0"/>
                          <a:ea typeface="Aptos" panose="020B0004020202020204" pitchFamily="34" charset="0"/>
                          <a:cs typeface="Times New Roman" panose="02020603050405020304" pitchFamily="18" charset="0"/>
                        </a:rPr>
                        <a:t>Enterobacterales</a:t>
                      </a:r>
                      <a:endParaRPr lang="en-AU" sz="700" kern="100">
                        <a:effectLst/>
                        <a:latin typeface="Arial" panose="020B0604020202020204" pitchFamily="34" charset="0"/>
                        <a:ea typeface="Aptos" panose="020B0004020202020204" pitchFamily="34" charset="0"/>
                        <a:cs typeface="Times New Roman" panose="02020603050405020304" pitchFamily="18" charset="0"/>
                      </a:endParaRPr>
                    </a:p>
                  </a:txBody>
                  <a:tcPr marL="6448" marR="6448" marT="6448" marB="30952" anchor="ctr">
                    <a:lnL>
                      <a:noFill/>
                    </a:lnL>
                    <a:lnR>
                      <a:noFill/>
                    </a:lnR>
                    <a:lnT>
                      <a:noFill/>
                    </a:lnT>
                    <a:lnB>
                      <a:noFill/>
                    </a:lnB>
                    <a:noFill/>
                  </a:tcPr>
                </a:tc>
                <a:tc>
                  <a:txBody>
                    <a:bodyPr/>
                    <a:lstStyle/>
                    <a:p>
                      <a:pPr>
                        <a:lnSpc>
                          <a:spcPct val="107000"/>
                        </a:lnSpc>
                        <a:spcAft>
                          <a:spcPts val="800"/>
                        </a:spcAft>
                        <a:buNone/>
                      </a:pPr>
                      <a:r>
                        <a:rPr lang="en-AU" sz="700" kern="100" dirty="0" err="1">
                          <a:effectLst/>
                          <a:latin typeface="Arial" panose="020B0604020202020204" pitchFamily="34" charset="0"/>
                          <a:ea typeface="Aptos" panose="020B0004020202020204" pitchFamily="34" charset="0"/>
                          <a:cs typeface="Times New Roman" panose="02020603050405020304" pitchFamily="18" charset="0"/>
                        </a:rPr>
                        <a:t>Carbapenamase</a:t>
                      </a:r>
                      <a:r>
                        <a:rPr lang="en-AU" sz="700" kern="100" dirty="0">
                          <a:effectLst/>
                          <a:latin typeface="Arial" panose="020B0604020202020204" pitchFamily="34" charset="0"/>
                          <a:ea typeface="Aptos" panose="020B0004020202020204" pitchFamily="34" charset="0"/>
                          <a:cs typeface="Times New Roman" panose="02020603050405020304" pitchFamily="18" charset="0"/>
                        </a:rPr>
                        <a:t>-producing</a:t>
                      </a:r>
                    </a:p>
                  </a:txBody>
                  <a:tcPr marL="0" marR="0" marT="0" marB="0">
                    <a:lnL>
                      <a:noFill/>
                    </a:lnL>
                    <a:lnR>
                      <a:noFill/>
                    </a:lnR>
                    <a:lnT>
                      <a:noFill/>
                    </a:lnT>
                    <a:lnB>
                      <a:noFill/>
                    </a:lnB>
                    <a:noFill/>
                  </a:tcPr>
                </a:tc>
                <a:tc>
                  <a:txBody>
                    <a:bodyPr/>
                    <a:lstStyle/>
                    <a:p>
                      <a:pPr>
                        <a:lnSpc>
                          <a:spcPct val="107000"/>
                        </a:lnSpc>
                        <a:spcAft>
                          <a:spcPts val="800"/>
                        </a:spcAft>
                        <a:buNone/>
                      </a:pPr>
                      <a:r>
                        <a:rPr lang="en-AU" sz="700" kern="100">
                          <a:effectLst/>
                          <a:latin typeface="Arial" panose="020B0604020202020204" pitchFamily="34" charset="0"/>
                          <a:ea typeface="Aptos" panose="020B0004020202020204" pitchFamily="34" charset="0"/>
                          <a:cs typeface="Times New Roman" panose="02020603050405020304" pitchFamily="18" charset="0"/>
                        </a:rPr>
                        <a:t>447</a:t>
                      </a:r>
                    </a:p>
                  </a:txBody>
                  <a:tcPr marL="6448" marR="6448" marT="6448" marB="30952" anchor="ctr">
                    <a:lnL>
                      <a:noFill/>
                    </a:lnL>
                    <a:lnR>
                      <a:noFill/>
                    </a:lnR>
                    <a:lnT>
                      <a:noFill/>
                    </a:lnT>
                    <a:lnB>
                      <a:noFill/>
                    </a:lnB>
                    <a:noFill/>
                  </a:tcPr>
                </a:tc>
                <a:tc>
                  <a:txBody>
                    <a:bodyPr/>
                    <a:lstStyle/>
                    <a:p>
                      <a:pPr>
                        <a:lnSpc>
                          <a:spcPct val="107000"/>
                        </a:lnSpc>
                        <a:spcAft>
                          <a:spcPts val="800"/>
                        </a:spcAft>
                        <a:buNone/>
                      </a:pPr>
                      <a:r>
                        <a:rPr lang="en-AU" sz="700" kern="100" dirty="0">
                          <a:effectLst/>
                          <a:latin typeface="Arial" panose="020B0604020202020204" pitchFamily="34" charset="0"/>
                          <a:ea typeface="Aptos" panose="020B0004020202020204" pitchFamily="34" charset="0"/>
                          <a:cs typeface="Times New Roman" panose="02020603050405020304" pitchFamily="18" charset="0"/>
                        </a:rPr>
                        <a:t>412</a:t>
                      </a:r>
                    </a:p>
                  </a:txBody>
                  <a:tcPr marL="6448" marR="6448" marT="6448" marB="30952" anchor="ctr">
                    <a:lnL>
                      <a:noFill/>
                    </a:lnL>
                    <a:lnR>
                      <a:noFill/>
                    </a:lnR>
                    <a:lnT>
                      <a:noFill/>
                    </a:lnT>
                    <a:lnB>
                      <a:noFill/>
                    </a:lnB>
                    <a:noFill/>
                  </a:tcPr>
                </a:tc>
                <a:extLst>
                  <a:ext uri="{0D108BD9-81ED-4DB2-BD59-A6C34878D82A}">
                    <a16:rowId xmlns:a16="http://schemas.microsoft.com/office/drawing/2014/main" val="1505435955"/>
                  </a:ext>
                </a:extLst>
              </a:tr>
              <a:tr h="139751">
                <a:tc>
                  <a:txBody>
                    <a:bodyPr/>
                    <a:lstStyle/>
                    <a:p>
                      <a:pPr>
                        <a:lnSpc>
                          <a:spcPct val="107000"/>
                        </a:lnSpc>
                        <a:spcAft>
                          <a:spcPts val="800"/>
                        </a:spcAft>
                        <a:buNone/>
                      </a:pPr>
                      <a:r>
                        <a:rPr lang="en-AU" sz="700" i="1" kern="100">
                          <a:effectLst/>
                          <a:latin typeface="Arial" panose="020B0604020202020204" pitchFamily="34" charset="0"/>
                          <a:ea typeface="Aptos" panose="020B0004020202020204" pitchFamily="34" charset="0"/>
                          <a:cs typeface="Times New Roman" panose="02020603050405020304" pitchFamily="18" charset="0"/>
                        </a:rPr>
                        <a:t> </a:t>
                      </a:r>
                      <a:endParaRPr lang="en-AU" sz="700" kern="100">
                        <a:effectLst/>
                        <a:latin typeface="Arial" panose="020B0604020202020204" pitchFamily="34" charset="0"/>
                        <a:ea typeface="Aptos" panose="020B0004020202020204" pitchFamily="34" charset="0"/>
                        <a:cs typeface="Times New Roman" panose="02020603050405020304" pitchFamily="18" charset="0"/>
                      </a:endParaRPr>
                    </a:p>
                  </a:txBody>
                  <a:tcPr marL="6448" marR="6448" marT="6448" marB="30952" anchor="ctr">
                    <a:lnL>
                      <a:noFill/>
                    </a:lnL>
                    <a:lnR>
                      <a:noFill/>
                    </a:lnR>
                    <a:lnT>
                      <a:noFill/>
                    </a:lnT>
                    <a:lnB>
                      <a:noFill/>
                    </a:lnB>
                    <a:noFill/>
                  </a:tcPr>
                </a:tc>
                <a:tc>
                  <a:txBody>
                    <a:bodyPr/>
                    <a:lstStyle/>
                    <a:p>
                      <a:pPr>
                        <a:lnSpc>
                          <a:spcPct val="107000"/>
                        </a:lnSpc>
                        <a:spcAft>
                          <a:spcPts val="800"/>
                        </a:spcAft>
                        <a:buNone/>
                      </a:pPr>
                      <a:r>
                        <a:rPr lang="en-AU" sz="700" kern="100" dirty="0" err="1">
                          <a:effectLst/>
                          <a:latin typeface="Arial" panose="020B0604020202020204" pitchFamily="34" charset="0"/>
                          <a:ea typeface="Aptos" panose="020B0004020202020204" pitchFamily="34" charset="0"/>
                          <a:cs typeface="Times New Roman" panose="02020603050405020304" pitchFamily="18" charset="0"/>
                        </a:rPr>
                        <a:t>Carbapenemase</a:t>
                      </a:r>
                      <a:r>
                        <a:rPr lang="en-AU" sz="700" kern="100" dirty="0">
                          <a:effectLst/>
                          <a:latin typeface="Arial" panose="020B0604020202020204" pitchFamily="34" charset="0"/>
                          <a:ea typeface="Aptos" panose="020B0004020202020204" pitchFamily="34" charset="0"/>
                          <a:cs typeface="Times New Roman" panose="02020603050405020304" pitchFamily="18" charset="0"/>
                        </a:rPr>
                        <a:t>- and ribosomal methyltransferase-producing</a:t>
                      </a:r>
                    </a:p>
                  </a:txBody>
                  <a:tcPr marL="0" marR="0" marT="0" marB="0">
                    <a:lnL>
                      <a:noFill/>
                    </a:lnL>
                    <a:lnR>
                      <a:noFill/>
                    </a:lnR>
                    <a:lnT>
                      <a:noFill/>
                    </a:lnT>
                    <a:lnB>
                      <a:noFill/>
                    </a:lnB>
                    <a:noFill/>
                  </a:tcPr>
                </a:tc>
                <a:tc>
                  <a:txBody>
                    <a:bodyPr/>
                    <a:lstStyle/>
                    <a:p>
                      <a:pPr>
                        <a:lnSpc>
                          <a:spcPct val="107000"/>
                        </a:lnSpc>
                        <a:spcAft>
                          <a:spcPts val="800"/>
                        </a:spcAft>
                        <a:buNone/>
                      </a:pPr>
                      <a:r>
                        <a:rPr lang="en-AU" sz="700" kern="100">
                          <a:effectLst/>
                          <a:latin typeface="Arial" panose="020B0604020202020204" pitchFamily="34" charset="0"/>
                          <a:ea typeface="Aptos" panose="020B0004020202020204" pitchFamily="34" charset="0"/>
                          <a:cs typeface="Times New Roman" panose="02020603050405020304" pitchFamily="18" charset="0"/>
                        </a:rPr>
                        <a:t>37</a:t>
                      </a:r>
                    </a:p>
                  </a:txBody>
                  <a:tcPr marL="6448" marR="6448" marT="6448" marB="30952" anchor="ctr">
                    <a:lnL>
                      <a:noFill/>
                    </a:lnL>
                    <a:lnR>
                      <a:noFill/>
                    </a:lnR>
                    <a:lnT>
                      <a:noFill/>
                    </a:lnT>
                    <a:lnB>
                      <a:noFill/>
                    </a:lnB>
                    <a:noFill/>
                  </a:tcPr>
                </a:tc>
                <a:tc>
                  <a:txBody>
                    <a:bodyPr/>
                    <a:lstStyle/>
                    <a:p>
                      <a:pPr>
                        <a:lnSpc>
                          <a:spcPct val="107000"/>
                        </a:lnSpc>
                        <a:spcAft>
                          <a:spcPts val="800"/>
                        </a:spcAft>
                        <a:buNone/>
                      </a:pPr>
                      <a:r>
                        <a:rPr lang="en-AU" sz="700" kern="100" dirty="0">
                          <a:effectLst/>
                          <a:latin typeface="Arial" panose="020B0604020202020204" pitchFamily="34" charset="0"/>
                          <a:ea typeface="Aptos" panose="020B0004020202020204" pitchFamily="34" charset="0"/>
                          <a:cs typeface="Times New Roman" panose="02020603050405020304" pitchFamily="18" charset="0"/>
                        </a:rPr>
                        <a:t>26</a:t>
                      </a:r>
                    </a:p>
                  </a:txBody>
                  <a:tcPr marL="6448" marR="6448" marT="6448" marB="30952" anchor="ctr">
                    <a:lnL>
                      <a:noFill/>
                    </a:lnL>
                    <a:lnR>
                      <a:noFill/>
                    </a:lnR>
                    <a:lnT>
                      <a:noFill/>
                    </a:lnT>
                    <a:lnB>
                      <a:noFill/>
                    </a:lnB>
                    <a:noFill/>
                  </a:tcPr>
                </a:tc>
                <a:extLst>
                  <a:ext uri="{0D108BD9-81ED-4DB2-BD59-A6C34878D82A}">
                    <a16:rowId xmlns:a16="http://schemas.microsoft.com/office/drawing/2014/main" val="2316391379"/>
                  </a:ext>
                </a:extLst>
              </a:tr>
              <a:tr h="195170">
                <a:tc>
                  <a:txBody>
                    <a:bodyPr/>
                    <a:lstStyle/>
                    <a:p>
                      <a:pPr>
                        <a:lnSpc>
                          <a:spcPct val="107000"/>
                        </a:lnSpc>
                        <a:spcAft>
                          <a:spcPts val="800"/>
                        </a:spcAft>
                        <a:buNone/>
                      </a:pPr>
                      <a:r>
                        <a:rPr lang="en-AU" sz="700" i="1" kern="100">
                          <a:effectLst/>
                          <a:latin typeface="Arial" panose="020B0604020202020204" pitchFamily="34" charset="0"/>
                          <a:ea typeface="Aptos" panose="020B0004020202020204" pitchFamily="34" charset="0"/>
                          <a:cs typeface="Times New Roman" panose="02020603050405020304" pitchFamily="18" charset="0"/>
                        </a:rPr>
                        <a:t> </a:t>
                      </a:r>
                      <a:endParaRPr lang="en-AU" sz="700" kern="100">
                        <a:effectLst/>
                        <a:latin typeface="Arial" panose="020B0604020202020204" pitchFamily="34" charset="0"/>
                        <a:ea typeface="Aptos" panose="020B0004020202020204" pitchFamily="34" charset="0"/>
                        <a:cs typeface="Times New Roman" panose="02020603050405020304" pitchFamily="18" charset="0"/>
                      </a:endParaRPr>
                    </a:p>
                  </a:txBody>
                  <a:tcPr marL="6448" marR="6448" marT="6448" marB="30952" anchor="ctr">
                    <a:lnL>
                      <a:noFill/>
                    </a:lnL>
                    <a:lnR>
                      <a:noFill/>
                    </a:lnR>
                    <a:lnT>
                      <a:noFill/>
                    </a:lnT>
                    <a:lnB>
                      <a:noFill/>
                    </a:lnB>
                    <a:noFill/>
                  </a:tcPr>
                </a:tc>
                <a:tc>
                  <a:txBody>
                    <a:bodyPr/>
                    <a:lstStyle/>
                    <a:p>
                      <a:pPr>
                        <a:lnSpc>
                          <a:spcPct val="107000"/>
                        </a:lnSpc>
                        <a:spcAft>
                          <a:spcPts val="800"/>
                        </a:spcAft>
                        <a:buNone/>
                      </a:pPr>
                      <a:r>
                        <a:rPr lang="en-AU" sz="700" kern="100" dirty="0" err="1">
                          <a:effectLst/>
                          <a:latin typeface="Arial" panose="020B0604020202020204" pitchFamily="34" charset="0"/>
                          <a:ea typeface="Aptos" panose="020B0004020202020204" pitchFamily="34" charset="0"/>
                          <a:cs typeface="Times New Roman" panose="02020603050405020304" pitchFamily="18" charset="0"/>
                        </a:rPr>
                        <a:t>Carbapenemase</a:t>
                      </a:r>
                      <a:r>
                        <a:rPr lang="en-AU" sz="700" kern="100" dirty="0">
                          <a:effectLst/>
                          <a:latin typeface="Arial" panose="020B0604020202020204" pitchFamily="34" charset="0"/>
                          <a:ea typeface="Aptos" panose="020B0004020202020204" pitchFamily="34" charset="0"/>
                          <a:cs typeface="Times New Roman" panose="02020603050405020304" pitchFamily="18" charset="0"/>
                        </a:rPr>
                        <a:t>- producing and transmissible resistance to colistin</a:t>
                      </a:r>
                    </a:p>
                  </a:txBody>
                  <a:tcPr marL="0" marR="0" marT="0" marB="0">
                    <a:lnL>
                      <a:noFill/>
                    </a:lnL>
                    <a:lnR>
                      <a:noFill/>
                    </a:lnR>
                    <a:lnT>
                      <a:noFill/>
                    </a:lnT>
                    <a:lnB>
                      <a:noFill/>
                    </a:lnB>
                    <a:noFill/>
                  </a:tcPr>
                </a:tc>
                <a:tc>
                  <a:txBody>
                    <a:bodyPr/>
                    <a:lstStyle/>
                    <a:p>
                      <a:pPr>
                        <a:lnSpc>
                          <a:spcPct val="107000"/>
                        </a:lnSpc>
                        <a:spcAft>
                          <a:spcPts val="800"/>
                        </a:spcAft>
                        <a:buNone/>
                      </a:pPr>
                      <a:r>
                        <a:rPr lang="en-AU" sz="700" kern="100" dirty="0">
                          <a:effectLst/>
                          <a:latin typeface="Arial" panose="020B0604020202020204" pitchFamily="34" charset="0"/>
                          <a:ea typeface="Aptos" panose="020B0004020202020204" pitchFamily="34" charset="0"/>
                          <a:cs typeface="Times New Roman" panose="02020603050405020304" pitchFamily="18" charset="0"/>
                        </a:rPr>
                        <a:t>0</a:t>
                      </a:r>
                    </a:p>
                  </a:txBody>
                  <a:tcPr marL="6448" marR="6448" marT="6448" marB="30952" anchor="ctr">
                    <a:lnL>
                      <a:noFill/>
                    </a:lnL>
                    <a:lnR>
                      <a:noFill/>
                    </a:lnR>
                    <a:lnT>
                      <a:noFill/>
                    </a:lnT>
                    <a:lnB>
                      <a:noFill/>
                    </a:lnB>
                    <a:noFill/>
                  </a:tcPr>
                </a:tc>
                <a:tc>
                  <a:txBody>
                    <a:bodyPr/>
                    <a:lstStyle/>
                    <a:p>
                      <a:pPr>
                        <a:lnSpc>
                          <a:spcPct val="107000"/>
                        </a:lnSpc>
                        <a:spcAft>
                          <a:spcPts val="800"/>
                        </a:spcAft>
                        <a:buNone/>
                      </a:pPr>
                      <a:r>
                        <a:rPr lang="en-AU" sz="700" kern="100" dirty="0">
                          <a:effectLst/>
                          <a:latin typeface="Arial" panose="020B0604020202020204" pitchFamily="34" charset="0"/>
                          <a:ea typeface="Aptos" panose="020B0004020202020204" pitchFamily="34" charset="0"/>
                          <a:cs typeface="Times New Roman" panose="02020603050405020304" pitchFamily="18" charset="0"/>
                        </a:rPr>
                        <a:t>0</a:t>
                      </a:r>
                    </a:p>
                  </a:txBody>
                  <a:tcPr marL="6448" marR="6448" marT="6448" marB="30952" anchor="ctr">
                    <a:lnL>
                      <a:noFill/>
                    </a:lnL>
                    <a:lnR>
                      <a:noFill/>
                    </a:lnR>
                    <a:lnT>
                      <a:noFill/>
                    </a:lnT>
                    <a:lnB>
                      <a:noFill/>
                    </a:lnB>
                    <a:noFill/>
                  </a:tcPr>
                </a:tc>
                <a:extLst>
                  <a:ext uri="{0D108BD9-81ED-4DB2-BD59-A6C34878D82A}">
                    <a16:rowId xmlns:a16="http://schemas.microsoft.com/office/drawing/2014/main" val="183069652"/>
                  </a:ext>
                </a:extLst>
              </a:tr>
              <a:tr h="139751">
                <a:tc>
                  <a:txBody>
                    <a:bodyPr/>
                    <a:lstStyle/>
                    <a:p>
                      <a:pPr>
                        <a:lnSpc>
                          <a:spcPct val="107000"/>
                        </a:lnSpc>
                        <a:spcAft>
                          <a:spcPts val="800"/>
                        </a:spcAft>
                        <a:buNone/>
                      </a:pPr>
                      <a:r>
                        <a:rPr lang="en-AU" sz="700" i="1" kern="100">
                          <a:effectLst/>
                          <a:latin typeface="Arial" panose="020B0604020202020204" pitchFamily="34" charset="0"/>
                          <a:ea typeface="Aptos" panose="020B0004020202020204" pitchFamily="34" charset="0"/>
                          <a:cs typeface="Times New Roman" panose="02020603050405020304" pitchFamily="18" charset="0"/>
                        </a:rPr>
                        <a:t> </a:t>
                      </a:r>
                      <a:endParaRPr lang="en-AU" sz="700" kern="100">
                        <a:effectLst/>
                        <a:latin typeface="Arial" panose="020B0604020202020204" pitchFamily="34" charset="0"/>
                        <a:ea typeface="Aptos" panose="020B0004020202020204" pitchFamily="34" charset="0"/>
                        <a:cs typeface="Times New Roman" panose="02020603050405020304" pitchFamily="18" charset="0"/>
                      </a:endParaRPr>
                    </a:p>
                  </a:txBody>
                  <a:tcPr marL="6448" marR="6448" marT="6448" marB="30952" anchor="ctr">
                    <a:lnL>
                      <a:noFill/>
                    </a:lnL>
                    <a:lnR>
                      <a:noFill/>
                    </a:lnR>
                    <a:lnT>
                      <a:noFill/>
                    </a:lnT>
                    <a:lnB>
                      <a:noFill/>
                    </a:lnB>
                    <a:noFill/>
                  </a:tcPr>
                </a:tc>
                <a:tc>
                  <a:txBody>
                    <a:bodyPr/>
                    <a:lstStyle/>
                    <a:p>
                      <a:pPr>
                        <a:lnSpc>
                          <a:spcPct val="107000"/>
                        </a:lnSpc>
                        <a:spcAft>
                          <a:spcPts val="800"/>
                        </a:spcAft>
                        <a:buNone/>
                      </a:pPr>
                      <a:r>
                        <a:rPr lang="en-AU" sz="700" kern="100" dirty="0">
                          <a:effectLst/>
                          <a:latin typeface="Arial" panose="020B0604020202020204" pitchFamily="34" charset="0"/>
                          <a:ea typeface="Aptos" panose="020B0004020202020204" pitchFamily="34" charset="0"/>
                          <a:cs typeface="Times New Roman" panose="02020603050405020304" pitchFamily="18" charset="0"/>
                        </a:rPr>
                        <a:t>Ribosomal methyltransferase-producing</a:t>
                      </a:r>
                    </a:p>
                  </a:txBody>
                  <a:tcPr marL="0" marR="0" marT="0" marB="0">
                    <a:lnL>
                      <a:noFill/>
                    </a:lnL>
                    <a:lnR>
                      <a:noFill/>
                    </a:lnR>
                    <a:lnT>
                      <a:noFill/>
                    </a:lnT>
                    <a:lnB>
                      <a:noFill/>
                    </a:lnB>
                    <a:noFill/>
                  </a:tcPr>
                </a:tc>
                <a:tc>
                  <a:txBody>
                    <a:bodyPr/>
                    <a:lstStyle/>
                    <a:p>
                      <a:pPr>
                        <a:lnSpc>
                          <a:spcPct val="107000"/>
                        </a:lnSpc>
                        <a:spcAft>
                          <a:spcPts val="800"/>
                        </a:spcAft>
                        <a:buNone/>
                      </a:pPr>
                      <a:r>
                        <a:rPr lang="en-AU" sz="700" kern="100">
                          <a:effectLst/>
                          <a:latin typeface="Arial" panose="020B0604020202020204" pitchFamily="34" charset="0"/>
                          <a:ea typeface="Aptos" panose="020B0004020202020204" pitchFamily="34" charset="0"/>
                          <a:cs typeface="Times New Roman" panose="02020603050405020304" pitchFamily="18" charset="0"/>
                        </a:rPr>
                        <a:t>2</a:t>
                      </a:r>
                    </a:p>
                  </a:txBody>
                  <a:tcPr marL="6448" marR="6448" marT="6448" marB="30952" anchor="ctr">
                    <a:lnL>
                      <a:noFill/>
                    </a:lnL>
                    <a:lnR>
                      <a:noFill/>
                    </a:lnR>
                    <a:lnT>
                      <a:noFill/>
                    </a:lnT>
                    <a:lnB>
                      <a:noFill/>
                    </a:lnB>
                    <a:noFill/>
                  </a:tcPr>
                </a:tc>
                <a:tc>
                  <a:txBody>
                    <a:bodyPr/>
                    <a:lstStyle/>
                    <a:p>
                      <a:pPr>
                        <a:lnSpc>
                          <a:spcPct val="107000"/>
                        </a:lnSpc>
                        <a:spcAft>
                          <a:spcPts val="800"/>
                        </a:spcAft>
                        <a:buNone/>
                      </a:pPr>
                      <a:r>
                        <a:rPr lang="en-AU" sz="700" kern="100">
                          <a:effectLst/>
                          <a:latin typeface="Arial" panose="020B0604020202020204" pitchFamily="34" charset="0"/>
                          <a:ea typeface="Aptos" panose="020B0004020202020204" pitchFamily="34" charset="0"/>
                          <a:cs typeface="Times New Roman" panose="02020603050405020304" pitchFamily="18" charset="0"/>
                        </a:rPr>
                        <a:t>4</a:t>
                      </a:r>
                    </a:p>
                  </a:txBody>
                  <a:tcPr marL="6448" marR="6448" marT="6448" marB="30952" anchor="ctr">
                    <a:lnL>
                      <a:noFill/>
                    </a:lnL>
                    <a:lnR>
                      <a:noFill/>
                    </a:lnR>
                    <a:lnT>
                      <a:noFill/>
                    </a:lnT>
                    <a:lnB>
                      <a:noFill/>
                    </a:lnB>
                    <a:noFill/>
                  </a:tcPr>
                </a:tc>
                <a:extLst>
                  <a:ext uri="{0D108BD9-81ED-4DB2-BD59-A6C34878D82A}">
                    <a16:rowId xmlns:a16="http://schemas.microsoft.com/office/drawing/2014/main" val="2599895596"/>
                  </a:ext>
                </a:extLst>
              </a:tr>
              <a:tr h="139751">
                <a:tc>
                  <a:txBody>
                    <a:bodyPr/>
                    <a:lstStyle/>
                    <a:p>
                      <a:pPr>
                        <a:lnSpc>
                          <a:spcPct val="107000"/>
                        </a:lnSpc>
                        <a:spcAft>
                          <a:spcPts val="800"/>
                        </a:spcAft>
                        <a:buNone/>
                      </a:pPr>
                      <a:r>
                        <a:rPr lang="en-AU" sz="700" i="1" kern="100">
                          <a:effectLst/>
                          <a:latin typeface="Arial" panose="020B0604020202020204" pitchFamily="34" charset="0"/>
                          <a:ea typeface="Aptos" panose="020B0004020202020204" pitchFamily="34" charset="0"/>
                          <a:cs typeface="Times New Roman" panose="02020603050405020304" pitchFamily="18" charset="0"/>
                        </a:rPr>
                        <a:t> </a:t>
                      </a:r>
                      <a:endParaRPr lang="en-AU" sz="700" kern="100">
                        <a:effectLst/>
                        <a:latin typeface="Arial" panose="020B0604020202020204" pitchFamily="34" charset="0"/>
                        <a:ea typeface="Aptos" panose="020B0004020202020204" pitchFamily="34" charset="0"/>
                        <a:cs typeface="Times New Roman" panose="02020603050405020304" pitchFamily="18" charset="0"/>
                      </a:endParaRPr>
                    </a:p>
                  </a:txBody>
                  <a:tcPr marL="6448" marR="6448" marT="6448" marB="30952" anchor="ctr">
                    <a:lnL>
                      <a:noFill/>
                    </a:lnL>
                    <a:lnR>
                      <a:noFill/>
                    </a:lnR>
                    <a:lnT>
                      <a:noFill/>
                    </a:lnT>
                    <a:lnB>
                      <a:noFill/>
                    </a:lnB>
                    <a:noFill/>
                  </a:tcPr>
                </a:tc>
                <a:tc>
                  <a:txBody>
                    <a:bodyPr/>
                    <a:lstStyle/>
                    <a:p>
                      <a:pPr>
                        <a:lnSpc>
                          <a:spcPct val="107000"/>
                        </a:lnSpc>
                        <a:spcAft>
                          <a:spcPts val="800"/>
                        </a:spcAft>
                        <a:buNone/>
                      </a:pPr>
                      <a:r>
                        <a:rPr lang="en-AU" sz="700" kern="100">
                          <a:effectLst/>
                          <a:latin typeface="Arial" panose="020B0604020202020204" pitchFamily="34" charset="0"/>
                          <a:ea typeface="Aptos" panose="020B0004020202020204" pitchFamily="34" charset="0"/>
                          <a:cs typeface="Times New Roman" panose="02020603050405020304" pitchFamily="18" charset="0"/>
                        </a:rPr>
                        <a:t>Transmissible resistance to colistin</a:t>
                      </a:r>
                    </a:p>
                  </a:txBody>
                  <a:tcPr marL="0" marR="0" marT="0" marB="0">
                    <a:lnL>
                      <a:noFill/>
                    </a:lnL>
                    <a:lnR>
                      <a:noFill/>
                    </a:lnR>
                    <a:lnT>
                      <a:noFill/>
                    </a:lnT>
                    <a:lnB>
                      <a:noFill/>
                    </a:lnB>
                    <a:noFill/>
                  </a:tcPr>
                </a:tc>
                <a:tc>
                  <a:txBody>
                    <a:bodyPr/>
                    <a:lstStyle/>
                    <a:p>
                      <a:pPr>
                        <a:lnSpc>
                          <a:spcPct val="107000"/>
                        </a:lnSpc>
                        <a:spcAft>
                          <a:spcPts val="800"/>
                        </a:spcAft>
                        <a:buNone/>
                      </a:pPr>
                      <a:r>
                        <a:rPr lang="en-AU" sz="700" kern="100">
                          <a:effectLst/>
                          <a:latin typeface="Arial" panose="020B0604020202020204" pitchFamily="34" charset="0"/>
                          <a:ea typeface="Aptos" panose="020B0004020202020204" pitchFamily="34" charset="0"/>
                          <a:cs typeface="Times New Roman" panose="02020603050405020304" pitchFamily="18" charset="0"/>
                        </a:rPr>
                        <a:t>0</a:t>
                      </a:r>
                    </a:p>
                  </a:txBody>
                  <a:tcPr marL="6448" marR="6448" marT="6448" marB="30952" anchor="ctr">
                    <a:lnL>
                      <a:noFill/>
                    </a:lnL>
                    <a:lnR>
                      <a:noFill/>
                    </a:lnR>
                    <a:lnT>
                      <a:noFill/>
                    </a:lnT>
                    <a:lnB>
                      <a:noFill/>
                    </a:lnB>
                    <a:noFill/>
                  </a:tcPr>
                </a:tc>
                <a:tc>
                  <a:txBody>
                    <a:bodyPr/>
                    <a:lstStyle/>
                    <a:p>
                      <a:pPr>
                        <a:lnSpc>
                          <a:spcPct val="107000"/>
                        </a:lnSpc>
                        <a:spcAft>
                          <a:spcPts val="800"/>
                        </a:spcAft>
                        <a:buNone/>
                      </a:pPr>
                      <a:r>
                        <a:rPr lang="en-AU" sz="700" kern="100" dirty="0">
                          <a:effectLst/>
                          <a:latin typeface="Arial" panose="020B0604020202020204" pitchFamily="34" charset="0"/>
                          <a:ea typeface="Aptos" panose="020B0004020202020204" pitchFamily="34" charset="0"/>
                          <a:cs typeface="Times New Roman" panose="02020603050405020304" pitchFamily="18" charset="0"/>
                        </a:rPr>
                        <a:t>1</a:t>
                      </a:r>
                    </a:p>
                  </a:txBody>
                  <a:tcPr marL="6448" marR="6448" marT="6448" marB="30952" anchor="ctr">
                    <a:lnL>
                      <a:noFill/>
                    </a:lnL>
                    <a:lnR>
                      <a:noFill/>
                    </a:lnR>
                    <a:lnT>
                      <a:noFill/>
                    </a:lnT>
                    <a:lnB>
                      <a:noFill/>
                    </a:lnB>
                    <a:noFill/>
                  </a:tcPr>
                </a:tc>
                <a:extLst>
                  <a:ext uri="{0D108BD9-81ED-4DB2-BD59-A6C34878D82A}">
                    <a16:rowId xmlns:a16="http://schemas.microsoft.com/office/drawing/2014/main" val="3102291247"/>
                  </a:ext>
                </a:extLst>
              </a:tr>
              <a:tr h="139751">
                <a:tc>
                  <a:txBody>
                    <a:bodyPr/>
                    <a:lstStyle/>
                    <a:p>
                      <a:pPr>
                        <a:lnSpc>
                          <a:spcPct val="107000"/>
                        </a:lnSpc>
                        <a:spcAft>
                          <a:spcPts val="800"/>
                        </a:spcAft>
                        <a:buNone/>
                      </a:pPr>
                      <a:r>
                        <a:rPr lang="en-AU" sz="700" i="1" kern="100">
                          <a:solidFill>
                            <a:srgbClr val="000000"/>
                          </a:solidFill>
                          <a:effectLst/>
                          <a:latin typeface="Arial" panose="020B0604020202020204" pitchFamily="34" charset="0"/>
                          <a:ea typeface="Aptos" panose="020B0004020202020204" pitchFamily="34" charset="0"/>
                          <a:cs typeface="Times New Roman" panose="02020603050405020304" pitchFamily="18" charset="0"/>
                        </a:rPr>
                        <a:t>Enterococcus</a:t>
                      </a:r>
                      <a:r>
                        <a:rPr lang="en-AU" sz="700" kern="100">
                          <a:solidFill>
                            <a:srgbClr val="000000"/>
                          </a:solidFill>
                          <a:effectLst/>
                          <a:latin typeface="Arial" panose="020B0604020202020204" pitchFamily="34" charset="0"/>
                          <a:ea typeface="Aptos" panose="020B0004020202020204" pitchFamily="34" charset="0"/>
                          <a:cs typeface="Times New Roman" panose="02020603050405020304" pitchFamily="18" charset="0"/>
                        </a:rPr>
                        <a:t> species</a:t>
                      </a:r>
                      <a:endParaRPr lang="en-AU" sz="700" kern="100">
                        <a:effectLst/>
                        <a:latin typeface="Arial" panose="020B0604020202020204" pitchFamily="34" charset="0"/>
                        <a:ea typeface="Aptos" panose="020B0004020202020204" pitchFamily="34" charset="0"/>
                        <a:cs typeface="Times New Roman" panose="02020603050405020304" pitchFamily="18" charset="0"/>
                      </a:endParaRPr>
                    </a:p>
                  </a:txBody>
                  <a:tcPr marL="6448" marR="6448" marT="6448" marB="30952" anchor="ctr">
                    <a:lnL>
                      <a:noFill/>
                    </a:lnL>
                    <a:lnR>
                      <a:noFill/>
                    </a:lnR>
                    <a:lnT>
                      <a:noFill/>
                    </a:lnT>
                    <a:lnB>
                      <a:noFill/>
                    </a:lnB>
                    <a:solidFill>
                      <a:srgbClr val="F0E8FE"/>
                    </a:solidFill>
                  </a:tcPr>
                </a:tc>
                <a:tc>
                  <a:txBody>
                    <a:bodyPr/>
                    <a:lstStyle/>
                    <a:p>
                      <a:pPr>
                        <a:lnSpc>
                          <a:spcPct val="107000"/>
                        </a:lnSpc>
                        <a:spcAft>
                          <a:spcPts val="800"/>
                        </a:spcAft>
                        <a:buNone/>
                      </a:pPr>
                      <a:r>
                        <a:rPr lang="en-AU" sz="700" kern="100">
                          <a:solidFill>
                            <a:srgbClr val="000000"/>
                          </a:solidFill>
                          <a:effectLst/>
                          <a:latin typeface="Arial" panose="020B0604020202020204" pitchFamily="34" charset="0"/>
                          <a:ea typeface="Aptos" panose="020B0004020202020204" pitchFamily="34" charset="0"/>
                          <a:cs typeface="Times New Roman" panose="02020603050405020304" pitchFamily="18" charset="0"/>
                        </a:rPr>
                        <a:t>Linezolid-resistant</a:t>
                      </a:r>
                      <a:endParaRPr lang="en-AU" sz="700" kern="100">
                        <a:effectLst/>
                        <a:latin typeface="Arial" panose="020B0604020202020204" pitchFamily="34" charset="0"/>
                        <a:ea typeface="Aptos" panose="020B0004020202020204" pitchFamily="34" charset="0"/>
                        <a:cs typeface="Times New Roman" panose="02020603050405020304" pitchFamily="18" charset="0"/>
                      </a:endParaRPr>
                    </a:p>
                  </a:txBody>
                  <a:tcPr marL="0" marR="0" marT="0" marB="0">
                    <a:lnL>
                      <a:noFill/>
                    </a:lnL>
                    <a:lnR>
                      <a:noFill/>
                    </a:lnR>
                    <a:lnT>
                      <a:noFill/>
                    </a:lnT>
                    <a:lnB>
                      <a:noFill/>
                    </a:lnB>
                    <a:solidFill>
                      <a:srgbClr val="F0E8FE"/>
                    </a:solidFill>
                  </a:tcPr>
                </a:tc>
                <a:tc>
                  <a:txBody>
                    <a:bodyPr/>
                    <a:lstStyle/>
                    <a:p>
                      <a:pPr>
                        <a:lnSpc>
                          <a:spcPct val="107000"/>
                        </a:lnSpc>
                        <a:spcAft>
                          <a:spcPts val="800"/>
                        </a:spcAft>
                        <a:buNone/>
                      </a:pPr>
                      <a:r>
                        <a:rPr lang="en-AU" sz="700" kern="100">
                          <a:solidFill>
                            <a:srgbClr val="000000"/>
                          </a:solidFill>
                          <a:effectLst/>
                          <a:latin typeface="Arial" panose="020B0604020202020204" pitchFamily="34" charset="0"/>
                          <a:ea typeface="Aptos" panose="020B0004020202020204" pitchFamily="34" charset="0"/>
                          <a:cs typeface="Times New Roman" panose="02020603050405020304" pitchFamily="18" charset="0"/>
                        </a:rPr>
                        <a:t>13</a:t>
                      </a:r>
                      <a:endParaRPr lang="en-AU" sz="700" kern="100">
                        <a:effectLst/>
                        <a:latin typeface="Arial" panose="020B0604020202020204" pitchFamily="34" charset="0"/>
                        <a:ea typeface="Aptos" panose="020B0004020202020204" pitchFamily="34" charset="0"/>
                        <a:cs typeface="Times New Roman" panose="02020603050405020304" pitchFamily="18" charset="0"/>
                      </a:endParaRPr>
                    </a:p>
                  </a:txBody>
                  <a:tcPr marL="6448" marR="6448" marT="6448" marB="30952" anchor="ctr">
                    <a:lnL>
                      <a:noFill/>
                    </a:lnL>
                    <a:lnR>
                      <a:noFill/>
                    </a:lnR>
                    <a:lnT>
                      <a:noFill/>
                    </a:lnT>
                    <a:lnB>
                      <a:noFill/>
                    </a:lnB>
                    <a:solidFill>
                      <a:srgbClr val="F0E8FE"/>
                    </a:solidFill>
                  </a:tcPr>
                </a:tc>
                <a:tc>
                  <a:txBody>
                    <a:bodyPr/>
                    <a:lstStyle/>
                    <a:p>
                      <a:pPr>
                        <a:lnSpc>
                          <a:spcPct val="107000"/>
                        </a:lnSpc>
                        <a:spcAft>
                          <a:spcPts val="800"/>
                        </a:spcAft>
                        <a:buNone/>
                      </a:pPr>
                      <a:r>
                        <a:rPr lang="en-AU" sz="7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9</a:t>
                      </a:r>
                      <a:endParaRPr lang="en-AU" sz="700" kern="100" dirty="0">
                        <a:effectLst/>
                        <a:latin typeface="Arial" panose="020B0604020202020204" pitchFamily="34" charset="0"/>
                        <a:ea typeface="Aptos" panose="020B0004020202020204" pitchFamily="34" charset="0"/>
                        <a:cs typeface="Times New Roman" panose="02020603050405020304" pitchFamily="18" charset="0"/>
                      </a:endParaRPr>
                    </a:p>
                  </a:txBody>
                  <a:tcPr marL="6448" marR="6448" marT="6448" marB="30952" anchor="ctr">
                    <a:lnL>
                      <a:noFill/>
                    </a:lnL>
                    <a:lnR>
                      <a:noFill/>
                    </a:lnR>
                    <a:lnT>
                      <a:noFill/>
                    </a:lnT>
                    <a:lnB>
                      <a:noFill/>
                    </a:lnB>
                    <a:solidFill>
                      <a:srgbClr val="F0E8FE"/>
                    </a:solidFill>
                  </a:tcPr>
                </a:tc>
                <a:extLst>
                  <a:ext uri="{0D108BD9-81ED-4DB2-BD59-A6C34878D82A}">
                    <a16:rowId xmlns:a16="http://schemas.microsoft.com/office/drawing/2014/main" val="3631557806"/>
                  </a:ext>
                </a:extLst>
              </a:tr>
              <a:tr h="195170">
                <a:tc>
                  <a:txBody>
                    <a:bodyPr/>
                    <a:lstStyle/>
                    <a:p>
                      <a:pPr>
                        <a:lnSpc>
                          <a:spcPct val="107000"/>
                        </a:lnSpc>
                        <a:spcAft>
                          <a:spcPts val="800"/>
                        </a:spcAft>
                        <a:buNone/>
                      </a:pPr>
                      <a:r>
                        <a:rPr lang="en-AU" sz="700" i="1" kern="100">
                          <a:effectLst/>
                          <a:latin typeface="Arial" panose="020B0604020202020204" pitchFamily="34" charset="0"/>
                          <a:ea typeface="Aptos" panose="020B0004020202020204" pitchFamily="34" charset="0"/>
                          <a:cs typeface="Times New Roman" panose="02020603050405020304" pitchFamily="18" charset="0"/>
                        </a:rPr>
                        <a:t>Mycobacterium tuberculosis</a:t>
                      </a:r>
                      <a:endParaRPr lang="en-AU" sz="700" kern="100">
                        <a:effectLst/>
                        <a:latin typeface="Arial" panose="020B0604020202020204" pitchFamily="34" charset="0"/>
                        <a:ea typeface="Aptos" panose="020B0004020202020204" pitchFamily="34" charset="0"/>
                        <a:cs typeface="Times New Roman" panose="02020603050405020304" pitchFamily="18" charset="0"/>
                      </a:endParaRPr>
                    </a:p>
                  </a:txBody>
                  <a:tcPr marL="6448" marR="6448" marT="6448" marB="30952" anchor="ctr">
                    <a:lnL>
                      <a:noFill/>
                    </a:lnL>
                    <a:lnR>
                      <a:noFill/>
                    </a:lnR>
                    <a:lnT>
                      <a:noFill/>
                    </a:lnT>
                    <a:lnB>
                      <a:noFill/>
                    </a:lnB>
                    <a:noFill/>
                  </a:tcPr>
                </a:tc>
                <a:tc>
                  <a:txBody>
                    <a:bodyPr/>
                    <a:lstStyle/>
                    <a:p>
                      <a:pPr>
                        <a:lnSpc>
                          <a:spcPct val="107000"/>
                        </a:lnSpc>
                        <a:spcAft>
                          <a:spcPts val="800"/>
                        </a:spcAft>
                        <a:buNone/>
                      </a:pPr>
                      <a:r>
                        <a:rPr lang="en-AU" sz="700" kern="100">
                          <a:effectLst/>
                          <a:latin typeface="Arial" panose="020B0604020202020204" pitchFamily="34" charset="0"/>
                          <a:ea typeface="Aptos" panose="020B0004020202020204" pitchFamily="34" charset="0"/>
                          <a:cs typeface="Times New Roman" panose="02020603050405020304" pitchFamily="18" charset="0"/>
                        </a:rPr>
                        <a:t>Multidrug-resistant – at least rifampicin- and isoniazid-resistant strains</a:t>
                      </a:r>
                    </a:p>
                  </a:txBody>
                  <a:tcPr marL="0" marR="0" marT="0" marB="0">
                    <a:lnL>
                      <a:noFill/>
                    </a:lnL>
                    <a:lnR>
                      <a:noFill/>
                    </a:lnR>
                    <a:lnT>
                      <a:noFill/>
                    </a:lnT>
                    <a:lnB>
                      <a:noFill/>
                    </a:lnB>
                    <a:noFill/>
                  </a:tcPr>
                </a:tc>
                <a:tc>
                  <a:txBody>
                    <a:bodyPr/>
                    <a:lstStyle/>
                    <a:p>
                      <a:pPr>
                        <a:lnSpc>
                          <a:spcPct val="107000"/>
                        </a:lnSpc>
                        <a:spcAft>
                          <a:spcPts val="800"/>
                        </a:spcAft>
                        <a:buNone/>
                      </a:pPr>
                      <a:r>
                        <a:rPr lang="en-AU" sz="700" kern="100">
                          <a:effectLst/>
                          <a:latin typeface="Arial" panose="020B0604020202020204" pitchFamily="34" charset="0"/>
                          <a:ea typeface="Aptos" panose="020B0004020202020204" pitchFamily="34" charset="0"/>
                          <a:cs typeface="Times New Roman" panose="02020603050405020304" pitchFamily="18" charset="0"/>
                        </a:rPr>
                        <a:t>0</a:t>
                      </a:r>
                    </a:p>
                  </a:txBody>
                  <a:tcPr marL="6448" marR="6448" marT="6448" marB="30952" anchor="ctr">
                    <a:lnL>
                      <a:noFill/>
                    </a:lnL>
                    <a:lnR>
                      <a:noFill/>
                    </a:lnR>
                    <a:lnT>
                      <a:noFill/>
                    </a:lnT>
                    <a:lnB>
                      <a:noFill/>
                    </a:lnB>
                    <a:noFill/>
                  </a:tcPr>
                </a:tc>
                <a:tc>
                  <a:txBody>
                    <a:bodyPr/>
                    <a:lstStyle/>
                    <a:p>
                      <a:pPr>
                        <a:lnSpc>
                          <a:spcPct val="107000"/>
                        </a:lnSpc>
                        <a:spcAft>
                          <a:spcPts val="800"/>
                        </a:spcAft>
                        <a:buNone/>
                      </a:pPr>
                      <a:r>
                        <a:rPr lang="en-AU" sz="700" kern="100" dirty="0">
                          <a:effectLst/>
                          <a:latin typeface="Arial" panose="020B0604020202020204" pitchFamily="34" charset="0"/>
                          <a:ea typeface="Aptos" panose="020B0004020202020204" pitchFamily="34" charset="0"/>
                          <a:cs typeface="Times New Roman" panose="02020603050405020304" pitchFamily="18" charset="0"/>
                        </a:rPr>
                        <a:t>0</a:t>
                      </a:r>
                    </a:p>
                  </a:txBody>
                  <a:tcPr marL="6448" marR="6448" marT="6448" marB="30952" anchor="ctr">
                    <a:lnL>
                      <a:noFill/>
                    </a:lnL>
                    <a:lnR>
                      <a:noFill/>
                    </a:lnR>
                    <a:lnT>
                      <a:noFill/>
                    </a:lnT>
                    <a:lnB>
                      <a:noFill/>
                    </a:lnB>
                    <a:noFill/>
                  </a:tcPr>
                </a:tc>
                <a:extLst>
                  <a:ext uri="{0D108BD9-81ED-4DB2-BD59-A6C34878D82A}">
                    <a16:rowId xmlns:a16="http://schemas.microsoft.com/office/drawing/2014/main" val="676761050"/>
                  </a:ext>
                </a:extLst>
              </a:tr>
              <a:tr h="139751">
                <a:tc rowSpan="6">
                  <a:txBody>
                    <a:bodyPr/>
                    <a:lstStyle/>
                    <a:p>
                      <a:pPr>
                        <a:lnSpc>
                          <a:spcPct val="107000"/>
                        </a:lnSpc>
                        <a:spcAft>
                          <a:spcPts val="800"/>
                        </a:spcAft>
                        <a:buNone/>
                      </a:pPr>
                      <a:r>
                        <a:rPr lang="en-AU" sz="700" i="1"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Neisseria gonorrhoeae</a:t>
                      </a:r>
                      <a:endParaRPr lang="en-AU" sz="700" kern="100" dirty="0">
                        <a:effectLst/>
                        <a:latin typeface="Arial" panose="020B0604020202020204" pitchFamily="34" charset="0"/>
                        <a:ea typeface="Aptos" panose="020B0004020202020204" pitchFamily="34" charset="0"/>
                        <a:cs typeface="Times New Roman" panose="02020603050405020304" pitchFamily="18" charset="0"/>
                      </a:endParaRPr>
                    </a:p>
                  </a:txBody>
                  <a:tcPr marL="6448" marR="6448" marT="6448" marB="30952">
                    <a:lnL>
                      <a:noFill/>
                    </a:lnL>
                    <a:lnR>
                      <a:noFill/>
                    </a:lnR>
                    <a:lnT>
                      <a:noFill/>
                    </a:lnT>
                    <a:lnB>
                      <a:noFill/>
                    </a:lnB>
                    <a:solidFill>
                      <a:srgbClr val="F0E8FE"/>
                    </a:solidFill>
                  </a:tcPr>
                </a:tc>
                <a:tc>
                  <a:txBody>
                    <a:bodyPr/>
                    <a:lstStyle/>
                    <a:p>
                      <a:pPr>
                        <a:lnSpc>
                          <a:spcPct val="107000"/>
                        </a:lnSpc>
                        <a:spcAft>
                          <a:spcPts val="800"/>
                        </a:spcAft>
                        <a:buNone/>
                      </a:pPr>
                      <a:r>
                        <a:rPr lang="en-AU" sz="7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Azithromycin-</a:t>
                      </a:r>
                      <a:r>
                        <a:rPr lang="en-AU" sz="700" kern="100" dirty="0" err="1">
                          <a:solidFill>
                            <a:srgbClr val="000000"/>
                          </a:solidFill>
                          <a:effectLst/>
                          <a:latin typeface="Arial" panose="020B0604020202020204" pitchFamily="34" charset="0"/>
                          <a:ea typeface="Aptos" panose="020B0004020202020204" pitchFamily="34" charset="0"/>
                          <a:cs typeface="Times New Roman" panose="02020603050405020304" pitchFamily="18" charset="0"/>
                        </a:rPr>
                        <a:t>nonsusceptible</a:t>
                      </a:r>
                      <a:r>
                        <a:rPr lang="en-AU" sz="7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 (low-level)</a:t>
                      </a:r>
                      <a:r>
                        <a:rPr lang="en-AU" sz="700" kern="100" baseline="300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a:t>
                      </a:r>
                      <a:endParaRPr lang="en-AU" sz="700" kern="100" dirty="0">
                        <a:effectLst/>
                        <a:latin typeface="Arial" panose="020B0604020202020204" pitchFamily="34" charset="0"/>
                        <a:ea typeface="Aptos" panose="020B0004020202020204" pitchFamily="34" charset="0"/>
                        <a:cs typeface="Times New Roman" panose="02020603050405020304" pitchFamily="18" charset="0"/>
                      </a:endParaRPr>
                    </a:p>
                  </a:txBody>
                  <a:tcPr marL="0" marR="0" marT="0" marB="0">
                    <a:lnL>
                      <a:noFill/>
                    </a:lnL>
                    <a:lnR>
                      <a:noFill/>
                    </a:lnR>
                    <a:lnT>
                      <a:noFill/>
                    </a:lnT>
                    <a:lnB>
                      <a:noFill/>
                    </a:lnB>
                    <a:solidFill>
                      <a:srgbClr val="F0E8FE"/>
                    </a:solidFill>
                  </a:tcPr>
                </a:tc>
                <a:tc>
                  <a:txBody>
                    <a:bodyPr/>
                    <a:lstStyle/>
                    <a:p>
                      <a:pPr>
                        <a:lnSpc>
                          <a:spcPct val="107000"/>
                        </a:lnSpc>
                        <a:spcAft>
                          <a:spcPts val="800"/>
                        </a:spcAft>
                        <a:buNone/>
                      </a:pPr>
                      <a:r>
                        <a:rPr lang="en-AU" sz="700" kern="100">
                          <a:solidFill>
                            <a:srgbClr val="000000"/>
                          </a:solidFill>
                          <a:effectLst/>
                          <a:latin typeface="Arial" panose="020B0604020202020204" pitchFamily="34" charset="0"/>
                          <a:ea typeface="Aptos" panose="020B0004020202020204" pitchFamily="34" charset="0"/>
                          <a:cs typeface="Times New Roman" panose="02020603050405020304" pitchFamily="18" charset="0"/>
                        </a:rPr>
                        <a:t>405</a:t>
                      </a:r>
                      <a:endParaRPr lang="en-AU" sz="700" kern="100">
                        <a:effectLst/>
                        <a:latin typeface="Arial" panose="020B0604020202020204" pitchFamily="34" charset="0"/>
                        <a:ea typeface="Aptos" panose="020B0004020202020204" pitchFamily="34" charset="0"/>
                        <a:cs typeface="Times New Roman" panose="02020603050405020304" pitchFamily="18" charset="0"/>
                      </a:endParaRPr>
                    </a:p>
                  </a:txBody>
                  <a:tcPr marL="6448" marR="6448" marT="6448" marB="30952" anchor="ctr">
                    <a:lnL>
                      <a:noFill/>
                    </a:lnL>
                    <a:lnR>
                      <a:noFill/>
                    </a:lnR>
                    <a:lnT>
                      <a:noFill/>
                    </a:lnT>
                    <a:lnB>
                      <a:noFill/>
                    </a:lnB>
                    <a:solidFill>
                      <a:srgbClr val="F0E8FE"/>
                    </a:solidFill>
                  </a:tcPr>
                </a:tc>
                <a:tc>
                  <a:txBody>
                    <a:bodyPr/>
                    <a:lstStyle/>
                    <a:p>
                      <a:pPr>
                        <a:lnSpc>
                          <a:spcPct val="107000"/>
                        </a:lnSpc>
                        <a:spcAft>
                          <a:spcPts val="800"/>
                        </a:spcAft>
                        <a:buNone/>
                      </a:pPr>
                      <a:r>
                        <a:rPr lang="en-AU" sz="700" kern="100">
                          <a:solidFill>
                            <a:srgbClr val="000000"/>
                          </a:solidFill>
                          <a:effectLst/>
                          <a:latin typeface="Arial" panose="020B0604020202020204" pitchFamily="34" charset="0"/>
                          <a:ea typeface="Aptos" panose="020B0004020202020204" pitchFamily="34" charset="0"/>
                          <a:cs typeface="Times New Roman" panose="02020603050405020304" pitchFamily="18" charset="0"/>
                        </a:rPr>
                        <a:t>206</a:t>
                      </a:r>
                      <a:endParaRPr lang="en-AU" sz="700" kern="100">
                        <a:effectLst/>
                        <a:latin typeface="Arial" panose="020B0604020202020204" pitchFamily="34" charset="0"/>
                        <a:ea typeface="Aptos" panose="020B0004020202020204" pitchFamily="34" charset="0"/>
                        <a:cs typeface="Times New Roman" panose="02020603050405020304" pitchFamily="18" charset="0"/>
                      </a:endParaRPr>
                    </a:p>
                  </a:txBody>
                  <a:tcPr marL="6448" marR="6448" marT="6448" marB="30952" anchor="ctr">
                    <a:lnL>
                      <a:noFill/>
                    </a:lnL>
                    <a:lnR>
                      <a:noFill/>
                    </a:lnR>
                    <a:lnT>
                      <a:noFill/>
                    </a:lnT>
                    <a:lnB>
                      <a:noFill/>
                    </a:lnB>
                    <a:solidFill>
                      <a:srgbClr val="F0E8FE"/>
                    </a:solidFill>
                  </a:tcPr>
                </a:tc>
                <a:extLst>
                  <a:ext uri="{0D108BD9-81ED-4DB2-BD59-A6C34878D82A}">
                    <a16:rowId xmlns:a16="http://schemas.microsoft.com/office/drawing/2014/main" val="3390937649"/>
                  </a:ext>
                </a:extLst>
              </a:tr>
              <a:tr h="139751">
                <a:tc vMerge="1">
                  <a:txBody>
                    <a:bodyPr/>
                    <a:lstStyle/>
                    <a:p>
                      <a:endParaRPr lang="en-AU"/>
                    </a:p>
                  </a:txBody>
                  <a:tcPr/>
                </a:tc>
                <a:tc>
                  <a:txBody>
                    <a:bodyPr/>
                    <a:lstStyle/>
                    <a:p>
                      <a:pPr>
                        <a:lnSpc>
                          <a:spcPct val="107000"/>
                        </a:lnSpc>
                        <a:spcAft>
                          <a:spcPts val="800"/>
                        </a:spcAft>
                        <a:buNone/>
                      </a:pPr>
                      <a:r>
                        <a:rPr lang="en-AU" sz="7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Azithromycin-</a:t>
                      </a:r>
                      <a:r>
                        <a:rPr lang="en-AU" sz="700" kern="100" dirty="0" err="1">
                          <a:solidFill>
                            <a:srgbClr val="000000"/>
                          </a:solidFill>
                          <a:effectLst/>
                          <a:latin typeface="Arial" panose="020B0604020202020204" pitchFamily="34" charset="0"/>
                          <a:ea typeface="Aptos" panose="020B0004020202020204" pitchFamily="34" charset="0"/>
                          <a:cs typeface="Times New Roman" panose="02020603050405020304" pitchFamily="18" charset="0"/>
                        </a:rPr>
                        <a:t>nonsusceptible</a:t>
                      </a:r>
                      <a:r>
                        <a:rPr lang="en-AU" sz="7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 (high-level)</a:t>
                      </a:r>
                      <a:r>
                        <a:rPr lang="en-AU" sz="700" kern="100" baseline="300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a:t>
                      </a:r>
                      <a:endParaRPr lang="en-AU" sz="700" kern="100" dirty="0">
                        <a:effectLst/>
                        <a:latin typeface="Arial" panose="020B0604020202020204" pitchFamily="34" charset="0"/>
                        <a:ea typeface="Aptos" panose="020B0004020202020204" pitchFamily="34" charset="0"/>
                        <a:cs typeface="Times New Roman" panose="02020603050405020304" pitchFamily="18" charset="0"/>
                      </a:endParaRPr>
                    </a:p>
                  </a:txBody>
                  <a:tcPr marL="0" marR="0" marT="0" marB="0">
                    <a:lnL>
                      <a:noFill/>
                    </a:lnL>
                    <a:lnR>
                      <a:noFill/>
                    </a:lnR>
                    <a:lnT>
                      <a:noFill/>
                    </a:lnT>
                    <a:lnB>
                      <a:noFill/>
                    </a:lnB>
                    <a:solidFill>
                      <a:srgbClr val="F0E8FE"/>
                    </a:solidFill>
                  </a:tcPr>
                </a:tc>
                <a:tc>
                  <a:txBody>
                    <a:bodyPr/>
                    <a:lstStyle/>
                    <a:p>
                      <a:pPr>
                        <a:lnSpc>
                          <a:spcPct val="107000"/>
                        </a:lnSpc>
                        <a:spcAft>
                          <a:spcPts val="800"/>
                        </a:spcAft>
                        <a:buNone/>
                      </a:pPr>
                      <a:r>
                        <a:rPr lang="en-AU" sz="700" kern="100">
                          <a:solidFill>
                            <a:srgbClr val="000000"/>
                          </a:solidFill>
                          <a:effectLst/>
                          <a:latin typeface="Arial" panose="020B0604020202020204" pitchFamily="34" charset="0"/>
                          <a:ea typeface="Aptos" panose="020B0004020202020204" pitchFamily="34" charset="0"/>
                          <a:cs typeface="Times New Roman" panose="02020603050405020304" pitchFamily="18" charset="0"/>
                        </a:rPr>
                        <a:t>0</a:t>
                      </a:r>
                      <a:endParaRPr lang="en-AU" sz="700" kern="100">
                        <a:effectLst/>
                        <a:latin typeface="Arial" panose="020B0604020202020204" pitchFamily="34" charset="0"/>
                        <a:ea typeface="Aptos" panose="020B0004020202020204" pitchFamily="34" charset="0"/>
                        <a:cs typeface="Times New Roman" panose="02020603050405020304" pitchFamily="18" charset="0"/>
                      </a:endParaRPr>
                    </a:p>
                  </a:txBody>
                  <a:tcPr marL="6448" marR="6448" marT="6448" marB="30952" anchor="ctr">
                    <a:lnL>
                      <a:noFill/>
                    </a:lnL>
                    <a:lnR>
                      <a:noFill/>
                    </a:lnR>
                    <a:lnT>
                      <a:noFill/>
                    </a:lnT>
                    <a:lnB>
                      <a:noFill/>
                    </a:lnB>
                    <a:solidFill>
                      <a:srgbClr val="F0E8FE"/>
                    </a:solidFill>
                  </a:tcPr>
                </a:tc>
                <a:tc>
                  <a:txBody>
                    <a:bodyPr/>
                    <a:lstStyle/>
                    <a:p>
                      <a:pPr>
                        <a:lnSpc>
                          <a:spcPct val="107000"/>
                        </a:lnSpc>
                        <a:spcAft>
                          <a:spcPts val="800"/>
                        </a:spcAft>
                        <a:buNone/>
                      </a:pPr>
                      <a:r>
                        <a:rPr lang="en-AU" sz="7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3</a:t>
                      </a:r>
                      <a:endParaRPr lang="en-AU" sz="700" kern="100" dirty="0">
                        <a:effectLst/>
                        <a:latin typeface="Arial" panose="020B0604020202020204" pitchFamily="34" charset="0"/>
                        <a:ea typeface="Aptos" panose="020B0004020202020204" pitchFamily="34" charset="0"/>
                        <a:cs typeface="Times New Roman" panose="02020603050405020304" pitchFamily="18" charset="0"/>
                      </a:endParaRPr>
                    </a:p>
                  </a:txBody>
                  <a:tcPr marL="6448" marR="6448" marT="6448" marB="30952" anchor="ctr">
                    <a:lnL>
                      <a:noFill/>
                    </a:lnL>
                    <a:lnR>
                      <a:noFill/>
                    </a:lnR>
                    <a:lnT>
                      <a:noFill/>
                    </a:lnT>
                    <a:lnB>
                      <a:noFill/>
                    </a:lnB>
                    <a:solidFill>
                      <a:srgbClr val="F0E8FE"/>
                    </a:solidFill>
                  </a:tcPr>
                </a:tc>
                <a:extLst>
                  <a:ext uri="{0D108BD9-81ED-4DB2-BD59-A6C34878D82A}">
                    <a16:rowId xmlns:a16="http://schemas.microsoft.com/office/drawing/2014/main" val="2135385981"/>
                  </a:ext>
                </a:extLst>
              </a:tr>
              <a:tr h="139751">
                <a:tc vMerge="1">
                  <a:txBody>
                    <a:bodyPr/>
                    <a:lstStyle/>
                    <a:p>
                      <a:endParaRPr lang="en-AU"/>
                    </a:p>
                  </a:txBody>
                  <a:tcPr/>
                </a:tc>
                <a:tc>
                  <a:txBody>
                    <a:bodyPr/>
                    <a:lstStyle/>
                    <a:p>
                      <a:pPr>
                        <a:lnSpc>
                          <a:spcPct val="107000"/>
                        </a:lnSpc>
                        <a:spcAft>
                          <a:spcPts val="800"/>
                        </a:spcAft>
                        <a:buNone/>
                      </a:pPr>
                      <a:r>
                        <a:rPr lang="en-AU" sz="700" kern="100">
                          <a:solidFill>
                            <a:srgbClr val="000000"/>
                          </a:solidFill>
                          <a:effectLst/>
                          <a:latin typeface="Arial" panose="020B0604020202020204" pitchFamily="34" charset="0"/>
                          <a:ea typeface="Aptos" panose="020B0004020202020204" pitchFamily="34" charset="0"/>
                          <a:cs typeface="Times New Roman" panose="02020603050405020304" pitchFamily="18" charset="0"/>
                        </a:rPr>
                        <a:t>Ceftriaxone-nonsusceptible</a:t>
                      </a:r>
                      <a:endParaRPr lang="en-AU" sz="700" kern="100">
                        <a:effectLst/>
                        <a:latin typeface="Arial" panose="020B0604020202020204" pitchFamily="34" charset="0"/>
                        <a:ea typeface="Aptos" panose="020B0004020202020204" pitchFamily="34" charset="0"/>
                        <a:cs typeface="Times New Roman" panose="02020603050405020304" pitchFamily="18" charset="0"/>
                      </a:endParaRPr>
                    </a:p>
                  </a:txBody>
                  <a:tcPr marL="0" marR="0" marT="0" marB="0">
                    <a:lnL>
                      <a:noFill/>
                    </a:lnL>
                    <a:lnR>
                      <a:noFill/>
                    </a:lnR>
                    <a:lnT>
                      <a:noFill/>
                    </a:lnT>
                    <a:lnB>
                      <a:noFill/>
                    </a:lnB>
                    <a:solidFill>
                      <a:srgbClr val="F0E8FE"/>
                    </a:solidFill>
                  </a:tcPr>
                </a:tc>
                <a:tc>
                  <a:txBody>
                    <a:bodyPr/>
                    <a:lstStyle/>
                    <a:p>
                      <a:pPr>
                        <a:lnSpc>
                          <a:spcPct val="107000"/>
                        </a:lnSpc>
                        <a:spcAft>
                          <a:spcPts val="800"/>
                        </a:spcAft>
                        <a:buNone/>
                      </a:pPr>
                      <a:r>
                        <a:rPr lang="en-AU" sz="700" kern="100">
                          <a:solidFill>
                            <a:srgbClr val="000000"/>
                          </a:solidFill>
                          <a:effectLst/>
                          <a:latin typeface="Arial" panose="020B0604020202020204" pitchFamily="34" charset="0"/>
                          <a:ea typeface="Aptos" panose="020B0004020202020204" pitchFamily="34" charset="0"/>
                          <a:cs typeface="Times New Roman" panose="02020603050405020304" pitchFamily="18" charset="0"/>
                        </a:rPr>
                        <a:t>7</a:t>
                      </a:r>
                      <a:endParaRPr lang="en-AU" sz="700" kern="100">
                        <a:effectLst/>
                        <a:latin typeface="Arial" panose="020B0604020202020204" pitchFamily="34" charset="0"/>
                        <a:ea typeface="Aptos" panose="020B0004020202020204" pitchFamily="34" charset="0"/>
                        <a:cs typeface="Times New Roman" panose="02020603050405020304" pitchFamily="18" charset="0"/>
                      </a:endParaRPr>
                    </a:p>
                  </a:txBody>
                  <a:tcPr marL="6448" marR="6448" marT="6448" marB="30952" anchor="ctr">
                    <a:lnL>
                      <a:noFill/>
                    </a:lnL>
                    <a:lnR>
                      <a:noFill/>
                    </a:lnR>
                    <a:lnT>
                      <a:noFill/>
                    </a:lnT>
                    <a:lnB>
                      <a:noFill/>
                    </a:lnB>
                    <a:solidFill>
                      <a:srgbClr val="F0E8FE"/>
                    </a:solidFill>
                  </a:tcPr>
                </a:tc>
                <a:tc>
                  <a:txBody>
                    <a:bodyPr/>
                    <a:lstStyle/>
                    <a:p>
                      <a:pPr>
                        <a:lnSpc>
                          <a:spcPct val="107000"/>
                        </a:lnSpc>
                        <a:spcAft>
                          <a:spcPts val="800"/>
                        </a:spcAft>
                        <a:buNone/>
                      </a:pPr>
                      <a:r>
                        <a:rPr lang="en-AU" sz="7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14</a:t>
                      </a:r>
                      <a:endParaRPr lang="en-AU" sz="700" kern="100" dirty="0">
                        <a:effectLst/>
                        <a:latin typeface="Arial" panose="020B0604020202020204" pitchFamily="34" charset="0"/>
                        <a:ea typeface="Aptos" panose="020B0004020202020204" pitchFamily="34" charset="0"/>
                        <a:cs typeface="Times New Roman" panose="02020603050405020304" pitchFamily="18" charset="0"/>
                      </a:endParaRPr>
                    </a:p>
                  </a:txBody>
                  <a:tcPr marL="6448" marR="6448" marT="6448" marB="30952" anchor="ctr">
                    <a:lnL>
                      <a:noFill/>
                    </a:lnL>
                    <a:lnR>
                      <a:noFill/>
                    </a:lnR>
                    <a:lnT>
                      <a:noFill/>
                    </a:lnT>
                    <a:lnB>
                      <a:noFill/>
                    </a:lnB>
                    <a:solidFill>
                      <a:srgbClr val="F0E8FE"/>
                    </a:solidFill>
                  </a:tcPr>
                </a:tc>
                <a:extLst>
                  <a:ext uri="{0D108BD9-81ED-4DB2-BD59-A6C34878D82A}">
                    <a16:rowId xmlns:a16="http://schemas.microsoft.com/office/drawing/2014/main" val="1311889051"/>
                  </a:ext>
                </a:extLst>
              </a:tr>
              <a:tr h="195170">
                <a:tc vMerge="1">
                  <a:txBody>
                    <a:bodyPr/>
                    <a:lstStyle/>
                    <a:p>
                      <a:endParaRPr lang="en-AU"/>
                    </a:p>
                  </a:txBody>
                  <a:tcPr/>
                </a:tc>
                <a:tc>
                  <a:txBody>
                    <a:bodyPr/>
                    <a:lstStyle/>
                    <a:p>
                      <a:pPr>
                        <a:lnSpc>
                          <a:spcPct val="107000"/>
                        </a:lnSpc>
                        <a:spcAft>
                          <a:spcPts val="800"/>
                        </a:spcAft>
                        <a:buNone/>
                      </a:pPr>
                      <a:r>
                        <a:rPr lang="en-AU" sz="7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Ceftriaxone-</a:t>
                      </a:r>
                      <a:r>
                        <a:rPr lang="en-AU" sz="700" kern="100" dirty="0" err="1">
                          <a:solidFill>
                            <a:srgbClr val="000000"/>
                          </a:solidFill>
                          <a:effectLst/>
                          <a:latin typeface="Arial" panose="020B0604020202020204" pitchFamily="34" charset="0"/>
                          <a:ea typeface="Aptos" panose="020B0004020202020204" pitchFamily="34" charset="0"/>
                          <a:cs typeface="Times New Roman" panose="02020603050405020304" pitchFamily="18" charset="0"/>
                        </a:rPr>
                        <a:t>nonsusceptible</a:t>
                      </a:r>
                      <a:r>
                        <a:rPr lang="en-AU" sz="7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 and azithromycin </a:t>
                      </a:r>
                      <a:r>
                        <a:rPr lang="en-AU" sz="700" kern="100" dirty="0" err="1">
                          <a:solidFill>
                            <a:srgbClr val="000000"/>
                          </a:solidFill>
                          <a:effectLst/>
                          <a:latin typeface="Arial" panose="020B0604020202020204" pitchFamily="34" charset="0"/>
                          <a:ea typeface="Aptos" panose="020B0004020202020204" pitchFamily="34" charset="0"/>
                          <a:cs typeface="Times New Roman" panose="02020603050405020304" pitchFamily="18" charset="0"/>
                        </a:rPr>
                        <a:t>nonsusceptible</a:t>
                      </a:r>
                      <a:r>
                        <a:rPr lang="en-AU" sz="7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 (low-level) </a:t>
                      </a:r>
                      <a:r>
                        <a:rPr lang="en-AU" sz="700" kern="100" baseline="300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a:t>
                      </a:r>
                      <a:endParaRPr lang="en-AU" sz="700" kern="100" dirty="0">
                        <a:effectLst/>
                        <a:latin typeface="Arial" panose="020B0604020202020204" pitchFamily="34" charset="0"/>
                        <a:ea typeface="Aptos" panose="020B0004020202020204" pitchFamily="34" charset="0"/>
                        <a:cs typeface="Times New Roman" panose="02020603050405020304" pitchFamily="18" charset="0"/>
                      </a:endParaRPr>
                    </a:p>
                  </a:txBody>
                  <a:tcPr marL="0" marR="0" marT="0" marB="0">
                    <a:lnL>
                      <a:noFill/>
                    </a:lnL>
                    <a:lnR>
                      <a:noFill/>
                    </a:lnR>
                    <a:lnT>
                      <a:noFill/>
                    </a:lnT>
                    <a:lnB>
                      <a:noFill/>
                    </a:lnB>
                    <a:solidFill>
                      <a:srgbClr val="F0E8FE"/>
                    </a:solidFill>
                  </a:tcPr>
                </a:tc>
                <a:tc>
                  <a:txBody>
                    <a:bodyPr/>
                    <a:lstStyle/>
                    <a:p>
                      <a:pPr>
                        <a:lnSpc>
                          <a:spcPct val="107000"/>
                        </a:lnSpc>
                        <a:spcAft>
                          <a:spcPts val="800"/>
                        </a:spcAft>
                        <a:buNone/>
                      </a:pPr>
                      <a:r>
                        <a:rPr lang="en-AU" sz="700" kern="100">
                          <a:solidFill>
                            <a:srgbClr val="000000"/>
                          </a:solidFill>
                          <a:effectLst/>
                          <a:latin typeface="Arial" panose="020B0604020202020204" pitchFamily="34" charset="0"/>
                          <a:ea typeface="Aptos" panose="020B0004020202020204" pitchFamily="34" charset="0"/>
                          <a:cs typeface="Times New Roman" panose="02020603050405020304" pitchFamily="18" charset="0"/>
                        </a:rPr>
                        <a:t>0</a:t>
                      </a:r>
                      <a:endParaRPr lang="en-AU" sz="700" kern="100">
                        <a:effectLst/>
                        <a:latin typeface="Arial" panose="020B0604020202020204" pitchFamily="34" charset="0"/>
                        <a:ea typeface="Aptos" panose="020B0004020202020204" pitchFamily="34" charset="0"/>
                        <a:cs typeface="Times New Roman" panose="02020603050405020304" pitchFamily="18" charset="0"/>
                      </a:endParaRPr>
                    </a:p>
                  </a:txBody>
                  <a:tcPr marL="6448" marR="6448" marT="6448" marB="30952" anchor="ctr">
                    <a:lnL>
                      <a:noFill/>
                    </a:lnL>
                    <a:lnR>
                      <a:noFill/>
                    </a:lnR>
                    <a:lnT>
                      <a:noFill/>
                    </a:lnT>
                    <a:lnB>
                      <a:noFill/>
                    </a:lnB>
                    <a:solidFill>
                      <a:srgbClr val="F0E8FE"/>
                    </a:solidFill>
                  </a:tcPr>
                </a:tc>
                <a:tc>
                  <a:txBody>
                    <a:bodyPr/>
                    <a:lstStyle/>
                    <a:p>
                      <a:pPr>
                        <a:lnSpc>
                          <a:spcPct val="107000"/>
                        </a:lnSpc>
                        <a:spcAft>
                          <a:spcPts val="800"/>
                        </a:spcAft>
                        <a:buNone/>
                      </a:pPr>
                      <a:r>
                        <a:rPr lang="en-AU" sz="700" kern="100">
                          <a:solidFill>
                            <a:srgbClr val="000000"/>
                          </a:solidFill>
                          <a:effectLst/>
                          <a:latin typeface="Arial" panose="020B0604020202020204" pitchFamily="34" charset="0"/>
                          <a:ea typeface="Aptos" panose="020B0004020202020204" pitchFamily="34" charset="0"/>
                          <a:cs typeface="Times New Roman" panose="02020603050405020304" pitchFamily="18" charset="0"/>
                        </a:rPr>
                        <a:t>4</a:t>
                      </a:r>
                      <a:endParaRPr lang="en-AU" sz="700" kern="100">
                        <a:effectLst/>
                        <a:latin typeface="Arial" panose="020B0604020202020204" pitchFamily="34" charset="0"/>
                        <a:ea typeface="Aptos" panose="020B0004020202020204" pitchFamily="34" charset="0"/>
                        <a:cs typeface="Times New Roman" panose="02020603050405020304" pitchFamily="18" charset="0"/>
                      </a:endParaRPr>
                    </a:p>
                  </a:txBody>
                  <a:tcPr marL="6448" marR="6448" marT="6448" marB="30952" anchor="ctr">
                    <a:lnL>
                      <a:noFill/>
                    </a:lnL>
                    <a:lnR>
                      <a:noFill/>
                    </a:lnR>
                    <a:lnT>
                      <a:noFill/>
                    </a:lnT>
                    <a:lnB>
                      <a:noFill/>
                    </a:lnB>
                    <a:solidFill>
                      <a:srgbClr val="F0E8FE"/>
                    </a:solidFill>
                  </a:tcPr>
                </a:tc>
                <a:extLst>
                  <a:ext uri="{0D108BD9-81ED-4DB2-BD59-A6C34878D82A}">
                    <a16:rowId xmlns:a16="http://schemas.microsoft.com/office/drawing/2014/main" val="2192728485"/>
                  </a:ext>
                </a:extLst>
              </a:tr>
              <a:tr h="195170">
                <a:tc vMerge="1">
                  <a:txBody>
                    <a:bodyPr/>
                    <a:lstStyle/>
                    <a:p>
                      <a:endParaRPr lang="en-AU"/>
                    </a:p>
                  </a:txBody>
                  <a:tcPr/>
                </a:tc>
                <a:tc>
                  <a:txBody>
                    <a:bodyPr/>
                    <a:lstStyle/>
                    <a:p>
                      <a:pPr>
                        <a:lnSpc>
                          <a:spcPct val="107000"/>
                        </a:lnSpc>
                        <a:spcAft>
                          <a:spcPts val="800"/>
                        </a:spcAft>
                        <a:buNone/>
                      </a:pPr>
                      <a:r>
                        <a:rPr lang="en-AU" sz="700" kern="100">
                          <a:solidFill>
                            <a:srgbClr val="000000"/>
                          </a:solidFill>
                          <a:effectLst/>
                          <a:latin typeface="Arial" panose="020B0604020202020204" pitchFamily="34" charset="0"/>
                          <a:ea typeface="Aptos" panose="020B0004020202020204" pitchFamily="34" charset="0"/>
                          <a:cs typeface="Times New Roman" panose="02020603050405020304" pitchFamily="18" charset="0"/>
                        </a:rPr>
                        <a:t>Ceftriaxone-nonsusceptible and azithromycin nonsusceptible (high-level) </a:t>
                      </a:r>
                      <a:r>
                        <a:rPr lang="en-AU" sz="700" kern="100" baseline="30000">
                          <a:solidFill>
                            <a:srgbClr val="000000"/>
                          </a:solidFill>
                          <a:effectLst/>
                          <a:latin typeface="Arial" panose="020B0604020202020204" pitchFamily="34" charset="0"/>
                          <a:ea typeface="Aptos" panose="020B0004020202020204" pitchFamily="34" charset="0"/>
                          <a:cs typeface="Times New Roman" panose="02020603050405020304" pitchFamily="18" charset="0"/>
                        </a:rPr>
                        <a:t>§</a:t>
                      </a:r>
                      <a:endParaRPr lang="en-AU" sz="700" kern="100">
                        <a:effectLst/>
                        <a:latin typeface="Arial" panose="020B0604020202020204" pitchFamily="34" charset="0"/>
                        <a:ea typeface="Aptos" panose="020B0004020202020204" pitchFamily="34" charset="0"/>
                        <a:cs typeface="Times New Roman" panose="02020603050405020304" pitchFamily="18" charset="0"/>
                      </a:endParaRPr>
                    </a:p>
                  </a:txBody>
                  <a:tcPr marL="0" marR="0" marT="0" marB="0">
                    <a:lnL>
                      <a:noFill/>
                    </a:lnL>
                    <a:lnR>
                      <a:noFill/>
                    </a:lnR>
                    <a:lnT>
                      <a:noFill/>
                    </a:lnT>
                    <a:lnB>
                      <a:noFill/>
                    </a:lnB>
                    <a:solidFill>
                      <a:srgbClr val="F0E8FE"/>
                    </a:solidFill>
                  </a:tcPr>
                </a:tc>
                <a:tc>
                  <a:txBody>
                    <a:bodyPr/>
                    <a:lstStyle/>
                    <a:p>
                      <a:pPr>
                        <a:lnSpc>
                          <a:spcPct val="107000"/>
                        </a:lnSpc>
                        <a:spcAft>
                          <a:spcPts val="800"/>
                        </a:spcAft>
                        <a:buNone/>
                      </a:pPr>
                      <a:r>
                        <a:rPr lang="en-AU" sz="700" kern="100">
                          <a:solidFill>
                            <a:srgbClr val="000000"/>
                          </a:solidFill>
                          <a:effectLst/>
                          <a:latin typeface="Arial" panose="020B0604020202020204" pitchFamily="34" charset="0"/>
                          <a:ea typeface="Aptos" panose="020B0004020202020204" pitchFamily="34" charset="0"/>
                          <a:cs typeface="Times New Roman" panose="02020603050405020304" pitchFamily="18" charset="0"/>
                        </a:rPr>
                        <a:t>2</a:t>
                      </a:r>
                      <a:endParaRPr lang="en-AU" sz="700" kern="100">
                        <a:effectLst/>
                        <a:latin typeface="Arial" panose="020B0604020202020204" pitchFamily="34" charset="0"/>
                        <a:ea typeface="Aptos" panose="020B0004020202020204" pitchFamily="34" charset="0"/>
                        <a:cs typeface="Times New Roman" panose="02020603050405020304" pitchFamily="18" charset="0"/>
                      </a:endParaRPr>
                    </a:p>
                  </a:txBody>
                  <a:tcPr marL="6448" marR="6448" marT="6448" marB="30952" anchor="ctr">
                    <a:lnL>
                      <a:noFill/>
                    </a:lnL>
                    <a:lnR>
                      <a:noFill/>
                    </a:lnR>
                    <a:lnT>
                      <a:noFill/>
                    </a:lnT>
                    <a:lnB>
                      <a:noFill/>
                    </a:lnB>
                    <a:solidFill>
                      <a:srgbClr val="F0E8FE"/>
                    </a:solidFill>
                  </a:tcPr>
                </a:tc>
                <a:tc>
                  <a:txBody>
                    <a:bodyPr/>
                    <a:lstStyle/>
                    <a:p>
                      <a:pPr>
                        <a:lnSpc>
                          <a:spcPct val="107000"/>
                        </a:lnSpc>
                        <a:spcAft>
                          <a:spcPts val="800"/>
                        </a:spcAft>
                        <a:buNone/>
                      </a:pPr>
                      <a:r>
                        <a:rPr lang="en-AU" sz="7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3</a:t>
                      </a:r>
                      <a:endParaRPr lang="en-AU" sz="700" kern="100" dirty="0">
                        <a:effectLst/>
                        <a:latin typeface="Arial" panose="020B0604020202020204" pitchFamily="34" charset="0"/>
                        <a:ea typeface="Aptos" panose="020B0004020202020204" pitchFamily="34" charset="0"/>
                        <a:cs typeface="Times New Roman" panose="02020603050405020304" pitchFamily="18" charset="0"/>
                      </a:endParaRPr>
                    </a:p>
                  </a:txBody>
                  <a:tcPr marL="6448" marR="6448" marT="6448" marB="30952" anchor="ctr">
                    <a:lnL>
                      <a:noFill/>
                    </a:lnL>
                    <a:lnR>
                      <a:noFill/>
                    </a:lnR>
                    <a:lnT>
                      <a:noFill/>
                    </a:lnT>
                    <a:lnB>
                      <a:noFill/>
                    </a:lnB>
                    <a:solidFill>
                      <a:srgbClr val="F0E8FE"/>
                    </a:solidFill>
                  </a:tcPr>
                </a:tc>
                <a:extLst>
                  <a:ext uri="{0D108BD9-81ED-4DB2-BD59-A6C34878D82A}">
                    <a16:rowId xmlns:a16="http://schemas.microsoft.com/office/drawing/2014/main" val="3581368673"/>
                  </a:ext>
                </a:extLst>
              </a:tr>
              <a:tr h="139751">
                <a:tc vMerge="1">
                  <a:txBody>
                    <a:bodyPr/>
                    <a:lstStyle/>
                    <a:p>
                      <a:endParaRPr lang="en-AU"/>
                    </a:p>
                  </a:txBody>
                  <a:tcPr/>
                </a:tc>
                <a:tc>
                  <a:txBody>
                    <a:bodyPr/>
                    <a:lstStyle/>
                    <a:p>
                      <a:pPr>
                        <a:lnSpc>
                          <a:spcPct val="107000"/>
                        </a:lnSpc>
                        <a:spcAft>
                          <a:spcPts val="800"/>
                        </a:spcAft>
                        <a:buNone/>
                      </a:pPr>
                      <a:r>
                        <a:rPr lang="en-AU" sz="700" kern="100">
                          <a:solidFill>
                            <a:srgbClr val="000000"/>
                          </a:solidFill>
                          <a:effectLst/>
                          <a:latin typeface="Arial" panose="020B0604020202020204" pitchFamily="34" charset="0"/>
                          <a:ea typeface="Aptos" panose="020B0004020202020204" pitchFamily="34" charset="0"/>
                          <a:cs typeface="Times New Roman" panose="02020603050405020304" pitchFamily="18" charset="0"/>
                        </a:rPr>
                        <a:t>Gentamicin-resistant</a:t>
                      </a:r>
                      <a:endParaRPr lang="en-AU" sz="700" kern="100">
                        <a:effectLst/>
                        <a:latin typeface="Arial" panose="020B0604020202020204" pitchFamily="34" charset="0"/>
                        <a:ea typeface="Aptos" panose="020B0004020202020204" pitchFamily="34" charset="0"/>
                        <a:cs typeface="Times New Roman" panose="02020603050405020304" pitchFamily="18" charset="0"/>
                      </a:endParaRPr>
                    </a:p>
                  </a:txBody>
                  <a:tcPr marL="0" marR="0" marT="0" marB="0">
                    <a:lnL>
                      <a:noFill/>
                    </a:lnL>
                    <a:lnR>
                      <a:noFill/>
                    </a:lnR>
                    <a:lnT>
                      <a:noFill/>
                    </a:lnT>
                    <a:lnB>
                      <a:noFill/>
                    </a:lnB>
                    <a:solidFill>
                      <a:srgbClr val="F0E8FE"/>
                    </a:solidFill>
                  </a:tcPr>
                </a:tc>
                <a:tc>
                  <a:txBody>
                    <a:bodyPr/>
                    <a:lstStyle/>
                    <a:p>
                      <a:pPr>
                        <a:lnSpc>
                          <a:spcPct val="107000"/>
                        </a:lnSpc>
                        <a:spcAft>
                          <a:spcPts val="800"/>
                        </a:spcAft>
                        <a:buNone/>
                      </a:pPr>
                      <a:r>
                        <a:rPr lang="en-AU" sz="700" kern="100">
                          <a:solidFill>
                            <a:srgbClr val="000000"/>
                          </a:solidFill>
                          <a:effectLst/>
                          <a:latin typeface="Arial" panose="020B0604020202020204" pitchFamily="34" charset="0"/>
                          <a:ea typeface="Aptos" panose="020B0004020202020204" pitchFamily="34" charset="0"/>
                          <a:cs typeface="Times New Roman" panose="02020603050405020304" pitchFamily="18" charset="0"/>
                        </a:rPr>
                        <a:t>0</a:t>
                      </a:r>
                      <a:endParaRPr lang="en-AU" sz="700" kern="100">
                        <a:effectLst/>
                        <a:latin typeface="Arial" panose="020B0604020202020204" pitchFamily="34" charset="0"/>
                        <a:ea typeface="Aptos" panose="020B0004020202020204" pitchFamily="34" charset="0"/>
                        <a:cs typeface="Times New Roman" panose="02020603050405020304" pitchFamily="18" charset="0"/>
                      </a:endParaRPr>
                    </a:p>
                  </a:txBody>
                  <a:tcPr marL="6448" marR="6448" marT="6448" marB="30952" anchor="ctr">
                    <a:lnL>
                      <a:noFill/>
                    </a:lnL>
                    <a:lnR>
                      <a:noFill/>
                    </a:lnR>
                    <a:lnT>
                      <a:noFill/>
                    </a:lnT>
                    <a:lnB>
                      <a:noFill/>
                    </a:lnB>
                    <a:solidFill>
                      <a:srgbClr val="F0E8FE"/>
                    </a:solidFill>
                  </a:tcPr>
                </a:tc>
                <a:tc>
                  <a:txBody>
                    <a:bodyPr/>
                    <a:lstStyle/>
                    <a:p>
                      <a:pPr>
                        <a:lnSpc>
                          <a:spcPct val="107000"/>
                        </a:lnSpc>
                        <a:spcAft>
                          <a:spcPts val="800"/>
                        </a:spcAft>
                        <a:buNone/>
                      </a:pPr>
                      <a:r>
                        <a:rPr lang="en-AU" sz="7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0</a:t>
                      </a:r>
                      <a:endParaRPr lang="en-AU" sz="700" kern="100" dirty="0">
                        <a:effectLst/>
                        <a:latin typeface="Arial" panose="020B0604020202020204" pitchFamily="34" charset="0"/>
                        <a:ea typeface="Aptos" panose="020B0004020202020204" pitchFamily="34" charset="0"/>
                        <a:cs typeface="Times New Roman" panose="02020603050405020304" pitchFamily="18" charset="0"/>
                      </a:endParaRPr>
                    </a:p>
                  </a:txBody>
                  <a:tcPr marL="6448" marR="6448" marT="6448" marB="30952" anchor="ctr">
                    <a:lnL>
                      <a:noFill/>
                    </a:lnL>
                    <a:lnR>
                      <a:noFill/>
                    </a:lnR>
                    <a:lnT>
                      <a:noFill/>
                    </a:lnT>
                    <a:lnB>
                      <a:noFill/>
                    </a:lnB>
                    <a:solidFill>
                      <a:srgbClr val="F0E8FE"/>
                    </a:solidFill>
                  </a:tcPr>
                </a:tc>
                <a:extLst>
                  <a:ext uri="{0D108BD9-81ED-4DB2-BD59-A6C34878D82A}">
                    <a16:rowId xmlns:a16="http://schemas.microsoft.com/office/drawing/2014/main" val="1301873386"/>
                  </a:ext>
                </a:extLst>
              </a:tr>
              <a:tr h="139751">
                <a:tc>
                  <a:txBody>
                    <a:bodyPr/>
                    <a:lstStyle/>
                    <a:p>
                      <a:pPr>
                        <a:lnSpc>
                          <a:spcPct val="107000"/>
                        </a:lnSpc>
                        <a:spcAft>
                          <a:spcPts val="800"/>
                        </a:spcAft>
                        <a:buNone/>
                      </a:pPr>
                      <a:r>
                        <a:rPr lang="en-AU" sz="700" i="1" kern="100">
                          <a:effectLst/>
                          <a:latin typeface="Arial" panose="020B0604020202020204" pitchFamily="34" charset="0"/>
                          <a:ea typeface="Aptos" panose="020B0004020202020204" pitchFamily="34" charset="0"/>
                          <a:cs typeface="Times New Roman" panose="02020603050405020304" pitchFamily="18" charset="0"/>
                        </a:rPr>
                        <a:t>Neisseria meningitidis</a:t>
                      </a:r>
                      <a:endParaRPr lang="en-AU" sz="700" kern="100">
                        <a:effectLst/>
                        <a:latin typeface="Arial" panose="020B0604020202020204" pitchFamily="34" charset="0"/>
                        <a:ea typeface="Aptos" panose="020B0004020202020204" pitchFamily="34" charset="0"/>
                        <a:cs typeface="Times New Roman" panose="02020603050405020304" pitchFamily="18" charset="0"/>
                      </a:endParaRPr>
                    </a:p>
                  </a:txBody>
                  <a:tcPr marL="6448" marR="6448" marT="6448" marB="30952" anchor="ctr">
                    <a:lnL>
                      <a:noFill/>
                    </a:lnL>
                    <a:lnR>
                      <a:noFill/>
                    </a:lnR>
                    <a:lnT>
                      <a:noFill/>
                    </a:lnT>
                    <a:lnB>
                      <a:noFill/>
                    </a:lnB>
                    <a:noFill/>
                  </a:tcPr>
                </a:tc>
                <a:tc>
                  <a:txBody>
                    <a:bodyPr/>
                    <a:lstStyle/>
                    <a:p>
                      <a:pPr>
                        <a:lnSpc>
                          <a:spcPct val="107000"/>
                        </a:lnSpc>
                        <a:spcAft>
                          <a:spcPts val="800"/>
                        </a:spcAft>
                        <a:buNone/>
                      </a:pPr>
                      <a:r>
                        <a:rPr lang="en-AU" sz="700" kern="100">
                          <a:effectLst/>
                          <a:latin typeface="Arial" panose="020B0604020202020204" pitchFamily="34" charset="0"/>
                          <a:ea typeface="Aptos" panose="020B0004020202020204" pitchFamily="34" charset="0"/>
                          <a:cs typeface="Times New Roman" panose="02020603050405020304" pitchFamily="18" charset="0"/>
                        </a:rPr>
                        <a:t>Ciprofloxacin-nonsusceptible</a:t>
                      </a:r>
                    </a:p>
                  </a:txBody>
                  <a:tcPr marL="0" marR="0" marT="0" marB="0">
                    <a:lnL>
                      <a:noFill/>
                    </a:lnL>
                    <a:lnR>
                      <a:noFill/>
                    </a:lnR>
                    <a:lnT>
                      <a:noFill/>
                    </a:lnT>
                    <a:lnB>
                      <a:noFill/>
                    </a:lnB>
                    <a:noFill/>
                  </a:tcPr>
                </a:tc>
                <a:tc>
                  <a:txBody>
                    <a:bodyPr/>
                    <a:lstStyle/>
                    <a:p>
                      <a:pPr>
                        <a:lnSpc>
                          <a:spcPct val="107000"/>
                        </a:lnSpc>
                        <a:spcAft>
                          <a:spcPts val="800"/>
                        </a:spcAft>
                        <a:buNone/>
                      </a:pPr>
                      <a:r>
                        <a:rPr lang="en-AU" sz="700" kern="100">
                          <a:effectLst/>
                          <a:latin typeface="Arial" panose="020B0604020202020204" pitchFamily="34" charset="0"/>
                          <a:ea typeface="Aptos" panose="020B0004020202020204" pitchFamily="34" charset="0"/>
                          <a:cs typeface="Times New Roman" panose="02020603050405020304" pitchFamily="18" charset="0"/>
                        </a:rPr>
                        <a:t>1</a:t>
                      </a:r>
                    </a:p>
                  </a:txBody>
                  <a:tcPr marL="6448" marR="6448" marT="6448" marB="30952" anchor="ctr">
                    <a:lnL>
                      <a:noFill/>
                    </a:lnL>
                    <a:lnR>
                      <a:noFill/>
                    </a:lnR>
                    <a:lnT>
                      <a:noFill/>
                    </a:lnT>
                    <a:lnB>
                      <a:noFill/>
                    </a:lnB>
                    <a:noFill/>
                  </a:tcPr>
                </a:tc>
                <a:tc>
                  <a:txBody>
                    <a:bodyPr/>
                    <a:lstStyle/>
                    <a:p>
                      <a:pPr>
                        <a:lnSpc>
                          <a:spcPct val="107000"/>
                        </a:lnSpc>
                        <a:spcAft>
                          <a:spcPts val="800"/>
                        </a:spcAft>
                        <a:buNone/>
                      </a:pPr>
                      <a:r>
                        <a:rPr lang="en-AU" sz="700" kern="100" dirty="0">
                          <a:effectLst/>
                          <a:latin typeface="Arial" panose="020B0604020202020204" pitchFamily="34" charset="0"/>
                          <a:ea typeface="Aptos" panose="020B0004020202020204" pitchFamily="34" charset="0"/>
                          <a:cs typeface="Times New Roman" panose="02020603050405020304" pitchFamily="18" charset="0"/>
                        </a:rPr>
                        <a:t>0</a:t>
                      </a:r>
                    </a:p>
                  </a:txBody>
                  <a:tcPr marL="6448" marR="6448" marT="6448" marB="30952" anchor="ctr">
                    <a:lnL>
                      <a:noFill/>
                    </a:lnL>
                    <a:lnR>
                      <a:noFill/>
                    </a:lnR>
                    <a:lnT>
                      <a:noFill/>
                    </a:lnT>
                    <a:lnB>
                      <a:noFill/>
                    </a:lnB>
                    <a:noFill/>
                  </a:tcPr>
                </a:tc>
                <a:extLst>
                  <a:ext uri="{0D108BD9-81ED-4DB2-BD59-A6C34878D82A}">
                    <a16:rowId xmlns:a16="http://schemas.microsoft.com/office/drawing/2014/main" val="3232885881"/>
                  </a:ext>
                </a:extLst>
              </a:tr>
              <a:tr h="139751">
                <a:tc>
                  <a:txBody>
                    <a:bodyPr/>
                    <a:lstStyle/>
                    <a:p>
                      <a:pPr>
                        <a:lnSpc>
                          <a:spcPct val="107000"/>
                        </a:lnSpc>
                        <a:spcAft>
                          <a:spcPts val="800"/>
                        </a:spcAft>
                        <a:buNone/>
                      </a:pPr>
                      <a:r>
                        <a:rPr lang="en-AU" sz="700" i="1" kern="100">
                          <a:solidFill>
                            <a:srgbClr val="000000"/>
                          </a:solidFill>
                          <a:effectLst/>
                          <a:latin typeface="Arial" panose="020B0604020202020204" pitchFamily="34" charset="0"/>
                          <a:ea typeface="Aptos" panose="020B0004020202020204" pitchFamily="34" charset="0"/>
                          <a:cs typeface="Times New Roman" panose="02020603050405020304" pitchFamily="18" charset="0"/>
                        </a:rPr>
                        <a:t>Pseudomonas aeruginosa</a:t>
                      </a:r>
                      <a:endParaRPr lang="en-AU" sz="700" kern="100">
                        <a:effectLst/>
                        <a:latin typeface="Arial" panose="020B0604020202020204" pitchFamily="34" charset="0"/>
                        <a:ea typeface="Aptos" panose="020B0004020202020204" pitchFamily="34" charset="0"/>
                        <a:cs typeface="Times New Roman" panose="02020603050405020304" pitchFamily="18" charset="0"/>
                      </a:endParaRPr>
                    </a:p>
                  </a:txBody>
                  <a:tcPr marL="6448" marR="6448" marT="6448" marB="30952" anchor="ctr">
                    <a:lnL>
                      <a:noFill/>
                    </a:lnL>
                    <a:lnR>
                      <a:noFill/>
                    </a:lnR>
                    <a:lnT>
                      <a:noFill/>
                    </a:lnT>
                    <a:lnB>
                      <a:noFill/>
                    </a:lnB>
                    <a:solidFill>
                      <a:srgbClr val="F0E8FE"/>
                    </a:solidFill>
                  </a:tcPr>
                </a:tc>
                <a:tc>
                  <a:txBody>
                    <a:bodyPr/>
                    <a:lstStyle/>
                    <a:p>
                      <a:pPr>
                        <a:lnSpc>
                          <a:spcPct val="107000"/>
                        </a:lnSpc>
                        <a:spcAft>
                          <a:spcPts val="800"/>
                        </a:spcAft>
                        <a:buNone/>
                      </a:pPr>
                      <a:r>
                        <a:rPr lang="en-AU" sz="700" kern="100">
                          <a:solidFill>
                            <a:srgbClr val="000000"/>
                          </a:solidFill>
                          <a:effectLst/>
                          <a:latin typeface="Arial" panose="020B0604020202020204" pitchFamily="34" charset="0"/>
                          <a:ea typeface="Aptos" panose="020B0004020202020204" pitchFamily="34" charset="0"/>
                          <a:cs typeface="Times New Roman" panose="02020603050405020304" pitchFamily="18" charset="0"/>
                        </a:rPr>
                        <a:t>Carbapenemase-producing</a:t>
                      </a:r>
                      <a:endParaRPr lang="en-AU" sz="700" kern="100">
                        <a:effectLst/>
                        <a:latin typeface="Arial" panose="020B0604020202020204" pitchFamily="34" charset="0"/>
                        <a:ea typeface="Aptos" panose="020B0004020202020204" pitchFamily="34" charset="0"/>
                        <a:cs typeface="Times New Roman" panose="02020603050405020304" pitchFamily="18" charset="0"/>
                      </a:endParaRPr>
                    </a:p>
                  </a:txBody>
                  <a:tcPr marL="0" marR="0" marT="0" marB="0">
                    <a:lnL>
                      <a:noFill/>
                    </a:lnL>
                    <a:lnR>
                      <a:noFill/>
                    </a:lnR>
                    <a:lnT>
                      <a:noFill/>
                    </a:lnT>
                    <a:lnB>
                      <a:noFill/>
                    </a:lnB>
                    <a:solidFill>
                      <a:srgbClr val="F0E8FE"/>
                    </a:solidFill>
                  </a:tcPr>
                </a:tc>
                <a:tc>
                  <a:txBody>
                    <a:bodyPr/>
                    <a:lstStyle/>
                    <a:p>
                      <a:pPr>
                        <a:lnSpc>
                          <a:spcPct val="107000"/>
                        </a:lnSpc>
                        <a:spcAft>
                          <a:spcPts val="800"/>
                        </a:spcAft>
                        <a:buNone/>
                      </a:pPr>
                      <a:r>
                        <a:rPr lang="en-AU" sz="700" kern="100">
                          <a:solidFill>
                            <a:srgbClr val="000000"/>
                          </a:solidFill>
                          <a:effectLst/>
                          <a:latin typeface="Arial" panose="020B0604020202020204" pitchFamily="34" charset="0"/>
                          <a:ea typeface="Aptos" panose="020B0004020202020204" pitchFamily="34" charset="0"/>
                          <a:cs typeface="Times New Roman" panose="02020603050405020304" pitchFamily="18" charset="0"/>
                        </a:rPr>
                        <a:t>22</a:t>
                      </a:r>
                      <a:endParaRPr lang="en-AU" sz="700" kern="100">
                        <a:effectLst/>
                        <a:latin typeface="Arial" panose="020B0604020202020204" pitchFamily="34" charset="0"/>
                        <a:ea typeface="Aptos" panose="020B0004020202020204" pitchFamily="34" charset="0"/>
                        <a:cs typeface="Times New Roman" panose="02020603050405020304" pitchFamily="18" charset="0"/>
                      </a:endParaRPr>
                    </a:p>
                  </a:txBody>
                  <a:tcPr marL="6448" marR="6448" marT="6448" marB="30952" anchor="ctr">
                    <a:lnL>
                      <a:noFill/>
                    </a:lnL>
                    <a:lnR>
                      <a:noFill/>
                    </a:lnR>
                    <a:lnT>
                      <a:noFill/>
                    </a:lnT>
                    <a:lnB>
                      <a:noFill/>
                    </a:lnB>
                    <a:solidFill>
                      <a:srgbClr val="F0E8FE"/>
                    </a:solidFill>
                  </a:tcPr>
                </a:tc>
                <a:tc>
                  <a:txBody>
                    <a:bodyPr/>
                    <a:lstStyle/>
                    <a:p>
                      <a:pPr>
                        <a:lnSpc>
                          <a:spcPct val="107000"/>
                        </a:lnSpc>
                        <a:spcAft>
                          <a:spcPts val="800"/>
                        </a:spcAft>
                        <a:buNone/>
                      </a:pPr>
                      <a:r>
                        <a:rPr lang="en-AU" sz="7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21</a:t>
                      </a:r>
                      <a:endParaRPr lang="en-AU" sz="700" kern="100" dirty="0">
                        <a:effectLst/>
                        <a:latin typeface="Arial" panose="020B0604020202020204" pitchFamily="34" charset="0"/>
                        <a:ea typeface="Aptos" panose="020B0004020202020204" pitchFamily="34" charset="0"/>
                        <a:cs typeface="Times New Roman" panose="02020603050405020304" pitchFamily="18" charset="0"/>
                      </a:endParaRPr>
                    </a:p>
                  </a:txBody>
                  <a:tcPr marL="6448" marR="6448" marT="6448" marB="30952" anchor="ctr">
                    <a:lnL>
                      <a:noFill/>
                    </a:lnL>
                    <a:lnR>
                      <a:noFill/>
                    </a:lnR>
                    <a:lnT>
                      <a:noFill/>
                    </a:lnT>
                    <a:lnB>
                      <a:noFill/>
                    </a:lnB>
                    <a:solidFill>
                      <a:srgbClr val="F0E8FE"/>
                    </a:solidFill>
                  </a:tcPr>
                </a:tc>
                <a:extLst>
                  <a:ext uri="{0D108BD9-81ED-4DB2-BD59-A6C34878D82A}">
                    <a16:rowId xmlns:a16="http://schemas.microsoft.com/office/drawing/2014/main" val="860004743"/>
                  </a:ext>
                </a:extLst>
              </a:tr>
              <a:tr h="139751">
                <a:tc>
                  <a:txBody>
                    <a:bodyPr/>
                    <a:lstStyle/>
                    <a:p>
                      <a:pPr>
                        <a:lnSpc>
                          <a:spcPct val="107000"/>
                        </a:lnSpc>
                        <a:spcAft>
                          <a:spcPts val="800"/>
                        </a:spcAft>
                        <a:buNone/>
                      </a:pPr>
                      <a:r>
                        <a:rPr lang="en-AU" sz="700" i="1" kern="100">
                          <a:effectLst/>
                          <a:latin typeface="Arial" panose="020B0604020202020204" pitchFamily="34" charset="0"/>
                          <a:ea typeface="Aptos" panose="020B0004020202020204" pitchFamily="34" charset="0"/>
                          <a:cs typeface="Times New Roman" panose="02020603050405020304" pitchFamily="18" charset="0"/>
                        </a:rPr>
                        <a:t>Salmonella</a:t>
                      </a:r>
                      <a:r>
                        <a:rPr lang="en-AU" sz="700" kern="100">
                          <a:effectLst/>
                          <a:latin typeface="Arial" panose="020B0604020202020204" pitchFamily="34" charset="0"/>
                          <a:ea typeface="Aptos" panose="020B0004020202020204" pitchFamily="34" charset="0"/>
                          <a:cs typeface="Times New Roman" panose="02020603050405020304" pitchFamily="18" charset="0"/>
                        </a:rPr>
                        <a:t> species</a:t>
                      </a:r>
                    </a:p>
                  </a:txBody>
                  <a:tcPr marL="6448" marR="6448" marT="6448" marB="30952" anchor="ctr">
                    <a:lnL>
                      <a:noFill/>
                    </a:lnL>
                    <a:lnR>
                      <a:noFill/>
                    </a:lnR>
                    <a:lnT>
                      <a:noFill/>
                    </a:lnT>
                    <a:lnB>
                      <a:noFill/>
                    </a:lnB>
                    <a:noFill/>
                  </a:tcPr>
                </a:tc>
                <a:tc>
                  <a:txBody>
                    <a:bodyPr/>
                    <a:lstStyle/>
                    <a:p>
                      <a:pPr>
                        <a:lnSpc>
                          <a:spcPct val="107000"/>
                        </a:lnSpc>
                        <a:spcAft>
                          <a:spcPts val="800"/>
                        </a:spcAft>
                        <a:buNone/>
                      </a:pPr>
                      <a:r>
                        <a:rPr lang="en-AU" sz="700" kern="100">
                          <a:effectLst/>
                          <a:latin typeface="Arial" panose="020B0604020202020204" pitchFamily="34" charset="0"/>
                          <a:ea typeface="Aptos" panose="020B0004020202020204" pitchFamily="34" charset="0"/>
                          <a:cs typeface="Times New Roman" panose="02020603050405020304" pitchFamily="18" charset="0"/>
                        </a:rPr>
                        <a:t>Ceftriaxone-nonsusceptible</a:t>
                      </a:r>
                    </a:p>
                  </a:txBody>
                  <a:tcPr marL="0" marR="0" marT="0" marB="0">
                    <a:lnL>
                      <a:noFill/>
                    </a:lnL>
                    <a:lnR>
                      <a:noFill/>
                    </a:lnR>
                    <a:lnT>
                      <a:noFill/>
                    </a:lnT>
                    <a:lnB>
                      <a:noFill/>
                    </a:lnB>
                    <a:noFill/>
                  </a:tcPr>
                </a:tc>
                <a:tc>
                  <a:txBody>
                    <a:bodyPr/>
                    <a:lstStyle/>
                    <a:p>
                      <a:pPr>
                        <a:lnSpc>
                          <a:spcPct val="107000"/>
                        </a:lnSpc>
                        <a:spcAft>
                          <a:spcPts val="800"/>
                        </a:spcAft>
                        <a:buNone/>
                      </a:pPr>
                      <a:r>
                        <a:rPr lang="en-AU" sz="700" kern="100">
                          <a:effectLst/>
                          <a:latin typeface="Arial" panose="020B0604020202020204" pitchFamily="34" charset="0"/>
                          <a:ea typeface="Aptos" panose="020B0004020202020204" pitchFamily="34" charset="0"/>
                          <a:cs typeface="Times New Roman" panose="02020603050405020304" pitchFamily="18" charset="0"/>
                        </a:rPr>
                        <a:t>46</a:t>
                      </a:r>
                    </a:p>
                  </a:txBody>
                  <a:tcPr marL="6448" marR="6448" marT="6448" marB="30952" anchor="ctr">
                    <a:lnL>
                      <a:noFill/>
                    </a:lnL>
                    <a:lnR>
                      <a:noFill/>
                    </a:lnR>
                    <a:lnT>
                      <a:noFill/>
                    </a:lnT>
                    <a:lnB>
                      <a:noFill/>
                    </a:lnB>
                    <a:noFill/>
                  </a:tcPr>
                </a:tc>
                <a:tc>
                  <a:txBody>
                    <a:bodyPr/>
                    <a:lstStyle/>
                    <a:p>
                      <a:pPr>
                        <a:lnSpc>
                          <a:spcPct val="107000"/>
                        </a:lnSpc>
                        <a:spcAft>
                          <a:spcPts val="800"/>
                        </a:spcAft>
                        <a:buNone/>
                      </a:pPr>
                      <a:r>
                        <a:rPr lang="en-AU" sz="700" kern="100" dirty="0">
                          <a:effectLst/>
                          <a:latin typeface="Arial" panose="020B0604020202020204" pitchFamily="34" charset="0"/>
                          <a:ea typeface="Aptos" panose="020B0004020202020204" pitchFamily="34" charset="0"/>
                          <a:cs typeface="Times New Roman" panose="02020603050405020304" pitchFamily="18" charset="0"/>
                        </a:rPr>
                        <a:t>42</a:t>
                      </a:r>
                    </a:p>
                  </a:txBody>
                  <a:tcPr marL="6448" marR="6448" marT="6448" marB="30952" anchor="ctr">
                    <a:lnL>
                      <a:noFill/>
                    </a:lnL>
                    <a:lnR>
                      <a:noFill/>
                    </a:lnR>
                    <a:lnT>
                      <a:noFill/>
                    </a:lnT>
                    <a:lnB>
                      <a:noFill/>
                    </a:lnB>
                    <a:noFill/>
                  </a:tcPr>
                </a:tc>
                <a:extLst>
                  <a:ext uri="{0D108BD9-81ED-4DB2-BD59-A6C34878D82A}">
                    <a16:rowId xmlns:a16="http://schemas.microsoft.com/office/drawing/2014/main" val="2637163841"/>
                  </a:ext>
                </a:extLst>
              </a:tr>
              <a:tr h="139751">
                <a:tc>
                  <a:txBody>
                    <a:bodyPr/>
                    <a:lstStyle/>
                    <a:p>
                      <a:pPr>
                        <a:lnSpc>
                          <a:spcPct val="107000"/>
                        </a:lnSpc>
                        <a:spcAft>
                          <a:spcPts val="800"/>
                        </a:spcAft>
                        <a:buNone/>
                      </a:pPr>
                      <a:r>
                        <a:rPr lang="en-AU" sz="700" i="1" kern="100">
                          <a:solidFill>
                            <a:srgbClr val="000000"/>
                          </a:solidFill>
                          <a:effectLst/>
                          <a:latin typeface="Arial" panose="020B0604020202020204" pitchFamily="34" charset="0"/>
                          <a:ea typeface="Aptos" panose="020B0004020202020204" pitchFamily="34" charset="0"/>
                          <a:cs typeface="Times New Roman" panose="02020603050405020304" pitchFamily="18" charset="0"/>
                        </a:rPr>
                        <a:t>Shigella</a:t>
                      </a:r>
                      <a:r>
                        <a:rPr lang="en-AU" sz="700" kern="100">
                          <a:solidFill>
                            <a:srgbClr val="000000"/>
                          </a:solidFill>
                          <a:effectLst/>
                          <a:latin typeface="Arial" panose="020B0604020202020204" pitchFamily="34" charset="0"/>
                          <a:ea typeface="Aptos" panose="020B0004020202020204" pitchFamily="34" charset="0"/>
                          <a:cs typeface="Times New Roman" panose="02020603050405020304" pitchFamily="18" charset="0"/>
                        </a:rPr>
                        <a:t> species</a:t>
                      </a:r>
                      <a:endParaRPr lang="en-AU" sz="700" kern="100">
                        <a:effectLst/>
                        <a:latin typeface="Arial" panose="020B0604020202020204" pitchFamily="34" charset="0"/>
                        <a:ea typeface="Aptos" panose="020B0004020202020204" pitchFamily="34" charset="0"/>
                        <a:cs typeface="Times New Roman" panose="02020603050405020304" pitchFamily="18" charset="0"/>
                      </a:endParaRPr>
                    </a:p>
                  </a:txBody>
                  <a:tcPr marL="6448" marR="6448" marT="6448" marB="30952" anchor="ctr">
                    <a:lnL>
                      <a:noFill/>
                    </a:lnL>
                    <a:lnR>
                      <a:noFill/>
                    </a:lnR>
                    <a:lnT>
                      <a:noFill/>
                    </a:lnT>
                    <a:lnB>
                      <a:noFill/>
                    </a:lnB>
                    <a:solidFill>
                      <a:srgbClr val="F0E8FE"/>
                    </a:solidFill>
                  </a:tcPr>
                </a:tc>
                <a:tc>
                  <a:txBody>
                    <a:bodyPr/>
                    <a:lstStyle/>
                    <a:p>
                      <a:pPr>
                        <a:lnSpc>
                          <a:spcPct val="107000"/>
                        </a:lnSpc>
                        <a:spcAft>
                          <a:spcPts val="800"/>
                        </a:spcAft>
                        <a:buNone/>
                      </a:pPr>
                      <a:r>
                        <a:rPr lang="en-AU" sz="700" kern="100">
                          <a:solidFill>
                            <a:srgbClr val="000000"/>
                          </a:solidFill>
                          <a:effectLst/>
                          <a:latin typeface="Arial" panose="020B0604020202020204" pitchFamily="34" charset="0"/>
                          <a:ea typeface="Aptos" panose="020B0004020202020204" pitchFamily="34" charset="0"/>
                          <a:cs typeface="Times New Roman" panose="02020603050405020304" pitchFamily="18" charset="0"/>
                        </a:rPr>
                        <a:t>Multidrug-resistant</a:t>
                      </a:r>
                      <a:endParaRPr lang="en-AU" sz="700" kern="100">
                        <a:effectLst/>
                        <a:latin typeface="Arial" panose="020B0604020202020204" pitchFamily="34" charset="0"/>
                        <a:ea typeface="Aptos" panose="020B0004020202020204" pitchFamily="34" charset="0"/>
                        <a:cs typeface="Times New Roman" panose="02020603050405020304" pitchFamily="18" charset="0"/>
                      </a:endParaRPr>
                    </a:p>
                  </a:txBody>
                  <a:tcPr marL="0" marR="0" marT="0" marB="0">
                    <a:lnL>
                      <a:noFill/>
                    </a:lnL>
                    <a:lnR>
                      <a:noFill/>
                    </a:lnR>
                    <a:lnT>
                      <a:noFill/>
                    </a:lnT>
                    <a:lnB>
                      <a:noFill/>
                    </a:lnB>
                    <a:solidFill>
                      <a:srgbClr val="F0E8FE"/>
                    </a:solidFill>
                  </a:tcPr>
                </a:tc>
                <a:tc>
                  <a:txBody>
                    <a:bodyPr/>
                    <a:lstStyle/>
                    <a:p>
                      <a:pPr>
                        <a:lnSpc>
                          <a:spcPct val="107000"/>
                        </a:lnSpc>
                        <a:spcAft>
                          <a:spcPts val="800"/>
                        </a:spcAft>
                        <a:buNone/>
                      </a:pPr>
                      <a:r>
                        <a:rPr lang="en-AU" sz="700" kern="100">
                          <a:solidFill>
                            <a:srgbClr val="000000"/>
                          </a:solidFill>
                          <a:effectLst/>
                          <a:latin typeface="Arial" panose="020B0604020202020204" pitchFamily="34" charset="0"/>
                          <a:ea typeface="Aptos" panose="020B0004020202020204" pitchFamily="34" charset="0"/>
                          <a:cs typeface="Times New Roman" panose="02020603050405020304" pitchFamily="18" charset="0"/>
                        </a:rPr>
                        <a:t>85</a:t>
                      </a:r>
                      <a:endParaRPr lang="en-AU" sz="700" kern="100">
                        <a:effectLst/>
                        <a:latin typeface="Arial" panose="020B0604020202020204" pitchFamily="34" charset="0"/>
                        <a:ea typeface="Aptos" panose="020B0004020202020204" pitchFamily="34" charset="0"/>
                        <a:cs typeface="Times New Roman" panose="02020603050405020304" pitchFamily="18" charset="0"/>
                      </a:endParaRPr>
                    </a:p>
                  </a:txBody>
                  <a:tcPr marL="6448" marR="6448" marT="6448" marB="30952" anchor="ctr">
                    <a:lnL>
                      <a:noFill/>
                    </a:lnL>
                    <a:lnR>
                      <a:noFill/>
                    </a:lnR>
                    <a:lnT>
                      <a:noFill/>
                    </a:lnT>
                    <a:lnB>
                      <a:noFill/>
                    </a:lnB>
                    <a:solidFill>
                      <a:srgbClr val="F0E8FE"/>
                    </a:solidFill>
                  </a:tcPr>
                </a:tc>
                <a:tc>
                  <a:txBody>
                    <a:bodyPr/>
                    <a:lstStyle/>
                    <a:p>
                      <a:pPr>
                        <a:lnSpc>
                          <a:spcPct val="107000"/>
                        </a:lnSpc>
                        <a:spcAft>
                          <a:spcPts val="800"/>
                        </a:spcAft>
                        <a:buNone/>
                      </a:pPr>
                      <a:r>
                        <a:rPr lang="en-AU" sz="7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55</a:t>
                      </a:r>
                      <a:endParaRPr lang="en-AU" sz="700" kern="100" dirty="0">
                        <a:effectLst/>
                        <a:latin typeface="Arial" panose="020B0604020202020204" pitchFamily="34" charset="0"/>
                        <a:ea typeface="Aptos" panose="020B0004020202020204" pitchFamily="34" charset="0"/>
                        <a:cs typeface="Times New Roman" panose="02020603050405020304" pitchFamily="18" charset="0"/>
                      </a:endParaRPr>
                    </a:p>
                  </a:txBody>
                  <a:tcPr marL="6448" marR="6448" marT="6448" marB="30952" anchor="ctr">
                    <a:lnL>
                      <a:noFill/>
                    </a:lnL>
                    <a:lnR>
                      <a:noFill/>
                    </a:lnR>
                    <a:lnT>
                      <a:noFill/>
                    </a:lnT>
                    <a:lnB>
                      <a:noFill/>
                    </a:lnB>
                    <a:solidFill>
                      <a:srgbClr val="F0E8FE"/>
                    </a:solidFill>
                  </a:tcPr>
                </a:tc>
                <a:extLst>
                  <a:ext uri="{0D108BD9-81ED-4DB2-BD59-A6C34878D82A}">
                    <a16:rowId xmlns:a16="http://schemas.microsoft.com/office/drawing/2014/main" val="3699059895"/>
                  </a:ext>
                </a:extLst>
              </a:tr>
              <a:tr h="139751">
                <a:tc>
                  <a:txBody>
                    <a:bodyPr/>
                    <a:lstStyle/>
                    <a:p>
                      <a:pPr>
                        <a:lnSpc>
                          <a:spcPct val="107000"/>
                        </a:lnSpc>
                        <a:spcAft>
                          <a:spcPts val="800"/>
                        </a:spcAft>
                        <a:buNone/>
                      </a:pPr>
                      <a:r>
                        <a:rPr lang="en-AU" sz="700" i="1" kern="100">
                          <a:effectLst/>
                          <a:latin typeface="Arial" panose="020B0604020202020204" pitchFamily="34" charset="0"/>
                          <a:ea typeface="Aptos" panose="020B0004020202020204" pitchFamily="34" charset="0"/>
                          <a:cs typeface="Times New Roman" panose="02020603050405020304" pitchFamily="18" charset="0"/>
                        </a:rPr>
                        <a:t>Staphylococcus aureus</a:t>
                      </a:r>
                      <a:r>
                        <a:rPr lang="en-AU" sz="700" kern="100">
                          <a:effectLst/>
                          <a:latin typeface="Arial" panose="020B0604020202020204" pitchFamily="34" charset="0"/>
                          <a:ea typeface="Aptos" panose="020B0004020202020204" pitchFamily="34" charset="0"/>
                          <a:cs typeface="Times New Roman" panose="02020603050405020304" pitchFamily="18" charset="0"/>
                        </a:rPr>
                        <a:t> complex</a:t>
                      </a:r>
                    </a:p>
                  </a:txBody>
                  <a:tcPr marL="6448" marR="6448" marT="6448" marB="30952" anchor="ctr">
                    <a:lnL>
                      <a:noFill/>
                    </a:lnL>
                    <a:lnR>
                      <a:noFill/>
                    </a:lnR>
                    <a:lnT>
                      <a:noFill/>
                    </a:lnT>
                    <a:lnB>
                      <a:noFill/>
                    </a:lnB>
                    <a:noFill/>
                  </a:tcPr>
                </a:tc>
                <a:tc>
                  <a:txBody>
                    <a:bodyPr/>
                    <a:lstStyle/>
                    <a:p>
                      <a:pPr>
                        <a:lnSpc>
                          <a:spcPct val="107000"/>
                        </a:lnSpc>
                        <a:spcAft>
                          <a:spcPts val="800"/>
                        </a:spcAft>
                        <a:buNone/>
                      </a:pPr>
                      <a:r>
                        <a:rPr lang="en-AU" sz="700" kern="100">
                          <a:effectLst/>
                          <a:latin typeface="Arial" panose="020B0604020202020204" pitchFamily="34" charset="0"/>
                          <a:ea typeface="Aptos" panose="020B0004020202020204" pitchFamily="34" charset="0"/>
                          <a:cs typeface="Times New Roman" panose="02020603050405020304" pitchFamily="18" charset="0"/>
                        </a:rPr>
                        <a:t>Linezolid-nonsusceptible</a:t>
                      </a:r>
                    </a:p>
                  </a:txBody>
                  <a:tcPr marL="0" marR="0" marT="0" marB="0">
                    <a:lnL>
                      <a:noFill/>
                    </a:lnL>
                    <a:lnR>
                      <a:noFill/>
                    </a:lnR>
                    <a:lnT>
                      <a:noFill/>
                    </a:lnT>
                    <a:lnB>
                      <a:noFill/>
                    </a:lnB>
                    <a:noFill/>
                  </a:tcPr>
                </a:tc>
                <a:tc>
                  <a:txBody>
                    <a:bodyPr/>
                    <a:lstStyle/>
                    <a:p>
                      <a:pPr>
                        <a:lnSpc>
                          <a:spcPct val="107000"/>
                        </a:lnSpc>
                        <a:spcAft>
                          <a:spcPts val="800"/>
                        </a:spcAft>
                        <a:buNone/>
                      </a:pPr>
                      <a:r>
                        <a:rPr lang="en-AU" sz="700" kern="100">
                          <a:effectLst/>
                          <a:latin typeface="Arial" panose="020B0604020202020204" pitchFamily="34" charset="0"/>
                          <a:ea typeface="Aptos" panose="020B0004020202020204" pitchFamily="34" charset="0"/>
                          <a:cs typeface="Times New Roman" panose="02020603050405020304" pitchFamily="18" charset="0"/>
                        </a:rPr>
                        <a:t>0</a:t>
                      </a:r>
                    </a:p>
                  </a:txBody>
                  <a:tcPr marL="6448" marR="6448" marT="6448" marB="30952" anchor="ctr">
                    <a:lnL>
                      <a:noFill/>
                    </a:lnL>
                    <a:lnR>
                      <a:noFill/>
                    </a:lnR>
                    <a:lnT>
                      <a:noFill/>
                    </a:lnT>
                    <a:lnB>
                      <a:noFill/>
                    </a:lnB>
                    <a:noFill/>
                  </a:tcPr>
                </a:tc>
                <a:tc>
                  <a:txBody>
                    <a:bodyPr/>
                    <a:lstStyle/>
                    <a:p>
                      <a:pPr>
                        <a:lnSpc>
                          <a:spcPct val="107000"/>
                        </a:lnSpc>
                        <a:spcAft>
                          <a:spcPts val="800"/>
                        </a:spcAft>
                        <a:buNone/>
                      </a:pPr>
                      <a:r>
                        <a:rPr lang="en-AU" sz="700" kern="100" dirty="0">
                          <a:effectLst/>
                          <a:latin typeface="Arial" panose="020B0604020202020204" pitchFamily="34" charset="0"/>
                          <a:ea typeface="Aptos" panose="020B0004020202020204" pitchFamily="34" charset="0"/>
                          <a:cs typeface="Times New Roman" panose="02020603050405020304" pitchFamily="18" charset="0"/>
                        </a:rPr>
                        <a:t>0</a:t>
                      </a:r>
                    </a:p>
                  </a:txBody>
                  <a:tcPr marL="6448" marR="6448" marT="6448" marB="30952" anchor="ctr">
                    <a:lnL>
                      <a:noFill/>
                    </a:lnL>
                    <a:lnR>
                      <a:noFill/>
                    </a:lnR>
                    <a:lnT>
                      <a:noFill/>
                    </a:lnT>
                    <a:lnB>
                      <a:noFill/>
                    </a:lnB>
                    <a:noFill/>
                  </a:tcPr>
                </a:tc>
                <a:extLst>
                  <a:ext uri="{0D108BD9-81ED-4DB2-BD59-A6C34878D82A}">
                    <a16:rowId xmlns:a16="http://schemas.microsoft.com/office/drawing/2014/main" val="274743425"/>
                  </a:ext>
                </a:extLst>
              </a:tr>
              <a:tr h="139751">
                <a:tc>
                  <a:txBody>
                    <a:bodyPr/>
                    <a:lstStyle/>
                    <a:p>
                      <a:pPr>
                        <a:lnSpc>
                          <a:spcPct val="107000"/>
                        </a:lnSpc>
                        <a:spcAft>
                          <a:spcPts val="800"/>
                        </a:spcAft>
                        <a:buNone/>
                      </a:pPr>
                      <a:r>
                        <a:rPr lang="en-AU" sz="700" i="1" kern="100">
                          <a:effectLst/>
                          <a:latin typeface="Arial" panose="020B0604020202020204" pitchFamily="34" charset="0"/>
                          <a:ea typeface="Aptos" panose="020B0004020202020204" pitchFamily="34" charset="0"/>
                          <a:cs typeface="Times New Roman" panose="02020603050405020304" pitchFamily="18" charset="0"/>
                        </a:rPr>
                        <a:t> </a:t>
                      </a:r>
                      <a:endParaRPr lang="en-AU" sz="700" kern="100">
                        <a:effectLst/>
                        <a:latin typeface="Arial" panose="020B0604020202020204" pitchFamily="34" charset="0"/>
                        <a:ea typeface="Aptos" panose="020B0004020202020204" pitchFamily="34" charset="0"/>
                        <a:cs typeface="Times New Roman" panose="02020603050405020304" pitchFamily="18" charset="0"/>
                      </a:endParaRPr>
                    </a:p>
                  </a:txBody>
                  <a:tcPr marL="6448" marR="6448" marT="6448" marB="30952" anchor="ctr">
                    <a:lnL>
                      <a:noFill/>
                    </a:lnL>
                    <a:lnR>
                      <a:noFill/>
                    </a:lnR>
                    <a:lnT>
                      <a:noFill/>
                    </a:lnT>
                    <a:lnB>
                      <a:noFill/>
                    </a:lnB>
                    <a:noFill/>
                  </a:tcPr>
                </a:tc>
                <a:tc>
                  <a:txBody>
                    <a:bodyPr/>
                    <a:lstStyle/>
                    <a:p>
                      <a:pPr>
                        <a:lnSpc>
                          <a:spcPct val="107000"/>
                        </a:lnSpc>
                        <a:spcAft>
                          <a:spcPts val="800"/>
                        </a:spcAft>
                        <a:buNone/>
                      </a:pPr>
                      <a:r>
                        <a:rPr lang="en-AU" sz="700" kern="100">
                          <a:effectLst/>
                          <a:latin typeface="Arial" panose="020B0604020202020204" pitchFamily="34" charset="0"/>
                          <a:ea typeface="Aptos" panose="020B0004020202020204" pitchFamily="34" charset="0"/>
                          <a:cs typeface="Times New Roman" panose="02020603050405020304" pitchFamily="18" charset="0"/>
                        </a:rPr>
                        <a:t>Vancomycin-nonsusceptible</a:t>
                      </a:r>
                    </a:p>
                  </a:txBody>
                  <a:tcPr marL="0" marR="0" marT="0" marB="0">
                    <a:lnL>
                      <a:noFill/>
                    </a:lnL>
                    <a:lnR>
                      <a:noFill/>
                    </a:lnR>
                    <a:lnT>
                      <a:noFill/>
                    </a:lnT>
                    <a:lnB>
                      <a:noFill/>
                    </a:lnB>
                    <a:noFill/>
                  </a:tcPr>
                </a:tc>
                <a:tc>
                  <a:txBody>
                    <a:bodyPr/>
                    <a:lstStyle/>
                    <a:p>
                      <a:pPr>
                        <a:lnSpc>
                          <a:spcPct val="107000"/>
                        </a:lnSpc>
                        <a:spcAft>
                          <a:spcPts val="800"/>
                        </a:spcAft>
                        <a:buNone/>
                      </a:pPr>
                      <a:r>
                        <a:rPr lang="en-AU" sz="700" kern="100">
                          <a:effectLst/>
                          <a:latin typeface="Arial" panose="020B0604020202020204" pitchFamily="34" charset="0"/>
                          <a:ea typeface="Aptos" panose="020B0004020202020204" pitchFamily="34" charset="0"/>
                          <a:cs typeface="Times New Roman" panose="02020603050405020304" pitchFamily="18" charset="0"/>
                        </a:rPr>
                        <a:t>1</a:t>
                      </a:r>
                    </a:p>
                  </a:txBody>
                  <a:tcPr marL="6448" marR="6448" marT="6448" marB="30952" anchor="ctr">
                    <a:lnL>
                      <a:noFill/>
                    </a:lnL>
                    <a:lnR>
                      <a:noFill/>
                    </a:lnR>
                    <a:lnT>
                      <a:noFill/>
                    </a:lnT>
                    <a:lnB>
                      <a:noFill/>
                    </a:lnB>
                    <a:noFill/>
                  </a:tcPr>
                </a:tc>
                <a:tc>
                  <a:txBody>
                    <a:bodyPr/>
                    <a:lstStyle/>
                    <a:p>
                      <a:pPr>
                        <a:lnSpc>
                          <a:spcPct val="107000"/>
                        </a:lnSpc>
                        <a:spcAft>
                          <a:spcPts val="800"/>
                        </a:spcAft>
                        <a:buNone/>
                      </a:pPr>
                      <a:r>
                        <a:rPr lang="en-AU" sz="700" kern="100" dirty="0">
                          <a:effectLst/>
                          <a:latin typeface="Arial" panose="020B0604020202020204" pitchFamily="34" charset="0"/>
                          <a:ea typeface="Aptos" panose="020B0004020202020204" pitchFamily="34" charset="0"/>
                          <a:cs typeface="Times New Roman" panose="02020603050405020304" pitchFamily="18" charset="0"/>
                        </a:rPr>
                        <a:t>0</a:t>
                      </a:r>
                    </a:p>
                  </a:txBody>
                  <a:tcPr marL="6448" marR="6448" marT="6448" marB="30952" anchor="ctr">
                    <a:lnL>
                      <a:noFill/>
                    </a:lnL>
                    <a:lnR>
                      <a:noFill/>
                    </a:lnR>
                    <a:lnT>
                      <a:noFill/>
                    </a:lnT>
                    <a:lnB>
                      <a:noFill/>
                    </a:lnB>
                    <a:noFill/>
                  </a:tcPr>
                </a:tc>
                <a:extLst>
                  <a:ext uri="{0D108BD9-81ED-4DB2-BD59-A6C34878D82A}">
                    <a16:rowId xmlns:a16="http://schemas.microsoft.com/office/drawing/2014/main" val="652334183"/>
                  </a:ext>
                </a:extLst>
              </a:tr>
              <a:tr h="139751">
                <a:tc>
                  <a:txBody>
                    <a:bodyPr/>
                    <a:lstStyle/>
                    <a:p>
                      <a:pPr>
                        <a:lnSpc>
                          <a:spcPct val="107000"/>
                        </a:lnSpc>
                        <a:spcAft>
                          <a:spcPts val="800"/>
                        </a:spcAft>
                        <a:buNone/>
                      </a:pPr>
                      <a:r>
                        <a:rPr lang="en-AU" sz="700" i="1" kern="100">
                          <a:solidFill>
                            <a:srgbClr val="000000"/>
                          </a:solidFill>
                          <a:effectLst/>
                          <a:latin typeface="Arial" panose="020B0604020202020204" pitchFamily="34" charset="0"/>
                          <a:ea typeface="Aptos" panose="020B0004020202020204" pitchFamily="34" charset="0"/>
                          <a:cs typeface="Times New Roman" panose="02020603050405020304" pitchFamily="18" charset="0"/>
                        </a:rPr>
                        <a:t>Streptococcus pyogenes</a:t>
                      </a:r>
                      <a:endParaRPr lang="en-AU" sz="700" kern="100">
                        <a:effectLst/>
                        <a:latin typeface="Arial" panose="020B0604020202020204" pitchFamily="34" charset="0"/>
                        <a:ea typeface="Aptos" panose="020B0004020202020204" pitchFamily="34" charset="0"/>
                        <a:cs typeface="Times New Roman" panose="02020603050405020304" pitchFamily="18" charset="0"/>
                      </a:endParaRPr>
                    </a:p>
                  </a:txBody>
                  <a:tcPr marL="6448" marR="6448" marT="6448" marB="30952" anchor="ctr">
                    <a:lnL>
                      <a:noFill/>
                    </a:lnL>
                    <a:lnR>
                      <a:noFill/>
                    </a:lnR>
                    <a:lnT>
                      <a:noFill/>
                    </a:lnT>
                    <a:lnB>
                      <a:noFill/>
                    </a:lnB>
                    <a:solidFill>
                      <a:srgbClr val="F0E8FE"/>
                    </a:solidFill>
                  </a:tcPr>
                </a:tc>
                <a:tc>
                  <a:txBody>
                    <a:bodyPr/>
                    <a:lstStyle/>
                    <a:p>
                      <a:pPr>
                        <a:lnSpc>
                          <a:spcPct val="107000"/>
                        </a:lnSpc>
                        <a:spcAft>
                          <a:spcPts val="800"/>
                        </a:spcAft>
                        <a:buNone/>
                      </a:pPr>
                      <a:r>
                        <a:rPr lang="en-AU" sz="700" kern="100">
                          <a:solidFill>
                            <a:srgbClr val="000000"/>
                          </a:solidFill>
                          <a:effectLst/>
                          <a:latin typeface="Arial" panose="020B0604020202020204" pitchFamily="34" charset="0"/>
                          <a:ea typeface="Aptos" panose="020B0004020202020204" pitchFamily="34" charset="0"/>
                          <a:cs typeface="Times New Roman" panose="02020603050405020304" pitchFamily="18" charset="0"/>
                        </a:rPr>
                        <a:t>Penicillin reduced susceptibility</a:t>
                      </a:r>
                      <a:endParaRPr lang="en-AU" sz="700" kern="100">
                        <a:effectLst/>
                        <a:latin typeface="Arial" panose="020B0604020202020204" pitchFamily="34" charset="0"/>
                        <a:ea typeface="Aptos" panose="020B0004020202020204" pitchFamily="34" charset="0"/>
                        <a:cs typeface="Times New Roman" panose="02020603050405020304" pitchFamily="18" charset="0"/>
                      </a:endParaRPr>
                    </a:p>
                  </a:txBody>
                  <a:tcPr marL="0" marR="0" marT="0" marB="0">
                    <a:lnL>
                      <a:noFill/>
                    </a:lnL>
                    <a:lnR>
                      <a:noFill/>
                    </a:lnR>
                    <a:lnT>
                      <a:noFill/>
                    </a:lnT>
                    <a:lnB>
                      <a:noFill/>
                    </a:lnB>
                    <a:solidFill>
                      <a:srgbClr val="F0E8FE"/>
                    </a:solidFill>
                  </a:tcPr>
                </a:tc>
                <a:tc>
                  <a:txBody>
                    <a:bodyPr/>
                    <a:lstStyle/>
                    <a:p>
                      <a:pPr>
                        <a:lnSpc>
                          <a:spcPct val="107000"/>
                        </a:lnSpc>
                        <a:spcAft>
                          <a:spcPts val="800"/>
                        </a:spcAft>
                        <a:buNone/>
                      </a:pPr>
                      <a:r>
                        <a:rPr lang="en-AU" sz="700" kern="100">
                          <a:solidFill>
                            <a:srgbClr val="000000"/>
                          </a:solidFill>
                          <a:effectLst/>
                          <a:latin typeface="Arial" panose="020B0604020202020204" pitchFamily="34" charset="0"/>
                          <a:ea typeface="Aptos" panose="020B0004020202020204" pitchFamily="34" charset="0"/>
                          <a:cs typeface="Times New Roman" panose="02020603050405020304" pitchFamily="18" charset="0"/>
                        </a:rPr>
                        <a:t>0</a:t>
                      </a:r>
                      <a:endParaRPr lang="en-AU" sz="700" kern="100">
                        <a:effectLst/>
                        <a:latin typeface="Arial" panose="020B0604020202020204" pitchFamily="34" charset="0"/>
                        <a:ea typeface="Aptos" panose="020B0004020202020204" pitchFamily="34" charset="0"/>
                        <a:cs typeface="Times New Roman" panose="02020603050405020304" pitchFamily="18" charset="0"/>
                      </a:endParaRPr>
                    </a:p>
                  </a:txBody>
                  <a:tcPr marL="6448" marR="6448" marT="6448" marB="30952" anchor="ctr">
                    <a:lnL>
                      <a:noFill/>
                    </a:lnL>
                    <a:lnR>
                      <a:noFill/>
                    </a:lnR>
                    <a:lnT>
                      <a:noFill/>
                    </a:lnT>
                    <a:lnB>
                      <a:noFill/>
                    </a:lnB>
                    <a:solidFill>
                      <a:srgbClr val="F0E8FE"/>
                    </a:solidFill>
                  </a:tcPr>
                </a:tc>
                <a:tc>
                  <a:txBody>
                    <a:bodyPr/>
                    <a:lstStyle/>
                    <a:p>
                      <a:pPr>
                        <a:lnSpc>
                          <a:spcPct val="107000"/>
                        </a:lnSpc>
                        <a:spcAft>
                          <a:spcPts val="800"/>
                        </a:spcAft>
                        <a:buNone/>
                      </a:pPr>
                      <a:r>
                        <a:rPr lang="en-AU" sz="7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0</a:t>
                      </a:r>
                      <a:endParaRPr lang="en-AU" sz="700" kern="100" dirty="0">
                        <a:effectLst/>
                        <a:latin typeface="Arial" panose="020B0604020202020204" pitchFamily="34" charset="0"/>
                        <a:ea typeface="Aptos" panose="020B0004020202020204" pitchFamily="34" charset="0"/>
                        <a:cs typeface="Times New Roman" panose="02020603050405020304" pitchFamily="18" charset="0"/>
                      </a:endParaRPr>
                    </a:p>
                  </a:txBody>
                  <a:tcPr marL="6448" marR="6448" marT="6448" marB="30952" anchor="ctr">
                    <a:lnL>
                      <a:noFill/>
                    </a:lnL>
                    <a:lnR>
                      <a:noFill/>
                    </a:lnR>
                    <a:lnT>
                      <a:noFill/>
                    </a:lnT>
                    <a:lnB>
                      <a:noFill/>
                    </a:lnB>
                    <a:solidFill>
                      <a:srgbClr val="F0E8FE"/>
                    </a:solidFill>
                  </a:tcPr>
                </a:tc>
                <a:extLst>
                  <a:ext uri="{0D108BD9-81ED-4DB2-BD59-A6C34878D82A}">
                    <a16:rowId xmlns:a16="http://schemas.microsoft.com/office/drawing/2014/main" val="4247750491"/>
                  </a:ext>
                </a:extLst>
              </a:tr>
              <a:tr h="184461">
                <a:tc>
                  <a:txBody>
                    <a:bodyPr/>
                    <a:lstStyle/>
                    <a:p>
                      <a:pPr>
                        <a:lnSpc>
                          <a:spcPct val="107000"/>
                        </a:lnSpc>
                        <a:spcAft>
                          <a:spcPts val="800"/>
                        </a:spcAft>
                        <a:buNone/>
                      </a:pPr>
                      <a:r>
                        <a:rPr lang="en-AU" sz="700" i="1" kern="100" dirty="0">
                          <a:effectLst/>
                          <a:latin typeface="Arial" panose="020B0604020202020204" pitchFamily="34" charset="0"/>
                          <a:ea typeface="Aptos" panose="020B0004020202020204" pitchFamily="34" charset="0"/>
                          <a:cs typeface="Times New Roman" panose="02020603050405020304" pitchFamily="18" charset="0"/>
                        </a:rPr>
                        <a:t> </a:t>
                      </a:r>
                      <a:endParaRPr lang="en-AU" sz="700" kern="100" dirty="0">
                        <a:effectLst/>
                        <a:latin typeface="Arial" panose="020B0604020202020204" pitchFamily="34" charset="0"/>
                        <a:ea typeface="Aptos" panose="020B0004020202020204" pitchFamily="34" charset="0"/>
                        <a:cs typeface="Times New Roman" panose="02020603050405020304" pitchFamily="18" charset="0"/>
                      </a:endParaRPr>
                    </a:p>
                  </a:txBody>
                  <a:tcPr marL="6448" marR="6448" marT="6448" marB="30952" anchor="ctr">
                    <a:lnL>
                      <a:noFill/>
                    </a:lnL>
                    <a:lnR>
                      <a:noFill/>
                    </a:lnR>
                    <a:lnT>
                      <a:noFill/>
                    </a:lnT>
                    <a:lnB>
                      <a:noFill/>
                    </a:lnB>
                    <a:noFill/>
                  </a:tcPr>
                </a:tc>
                <a:tc>
                  <a:txBody>
                    <a:bodyPr/>
                    <a:lstStyle/>
                    <a:p>
                      <a:pPr>
                        <a:lnSpc>
                          <a:spcPct val="107000"/>
                        </a:lnSpc>
                        <a:spcAft>
                          <a:spcPts val="800"/>
                        </a:spcAft>
                        <a:buNone/>
                      </a:pPr>
                      <a:r>
                        <a:rPr lang="en-AU" sz="700" kern="100" dirty="0">
                          <a:solidFill>
                            <a:srgbClr val="FFFFFF"/>
                          </a:solidFill>
                          <a:effectLst/>
                          <a:latin typeface="Arial" panose="020B0604020202020204" pitchFamily="34" charset="0"/>
                          <a:ea typeface="Aptos" panose="020B0004020202020204" pitchFamily="34" charset="0"/>
                          <a:cs typeface="Times New Roman" panose="02020603050405020304" pitchFamily="18" charset="0"/>
                        </a:rPr>
                        <a:t>Total (reported by 28 May 2026)</a:t>
                      </a:r>
                      <a:endParaRPr lang="en-AU" sz="700" kern="100" dirty="0">
                        <a:effectLst/>
                        <a:latin typeface="Arial" panose="020B0604020202020204" pitchFamily="34" charset="0"/>
                        <a:ea typeface="Aptos" panose="020B0004020202020204" pitchFamily="34" charset="0"/>
                        <a:cs typeface="Times New Roman" panose="02020603050405020304" pitchFamily="18" charset="0"/>
                      </a:endParaRPr>
                    </a:p>
                  </a:txBody>
                  <a:tcPr marL="0" marR="0" marT="0" marB="0">
                    <a:lnL>
                      <a:noFill/>
                    </a:lnL>
                    <a:lnR>
                      <a:noFill/>
                    </a:lnR>
                    <a:lnT>
                      <a:noFill/>
                    </a:lnT>
                    <a:lnB>
                      <a:noFill/>
                    </a:lnB>
                    <a:solidFill>
                      <a:srgbClr val="421A75"/>
                    </a:solidFill>
                  </a:tcPr>
                </a:tc>
                <a:tc>
                  <a:txBody>
                    <a:bodyPr/>
                    <a:lstStyle/>
                    <a:p>
                      <a:pPr>
                        <a:lnSpc>
                          <a:spcPct val="107000"/>
                        </a:lnSpc>
                        <a:spcAft>
                          <a:spcPts val="800"/>
                        </a:spcAft>
                        <a:buNone/>
                      </a:pPr>
                      <a:r>
                        <a:rPr lang="en-AU" sz="700" kern="100" dirty="0">
                          <a:solidFill>
                            <a:srgbClr val="FFFFFF"/>
                          </a:solidFill>
                          <a:effectLst/>
                          <a:latin typeface="Arial" panose="020B0604020202020204" pitchFamily="34" charset="0"/>
                          <a:ea typeface="Aptos" panose="020B0004020202020204" pitchFamily="34" charset="0"/>
                          <a:cs typeface="Times New Roman" panose="02020603050405020304" pitchFamily="18" charset="0"/>
                        </a:rPr>
                        <a:t>1,081</a:t>
                      </a:r>
                      <a:endParaRPr lang="en-AU" sz="700" kern="100" dirty="0">
                        <a:effectLst/>
                        <a:latin typeface="Arial" panose="020B0604020202020204" pitchFamily="34" charset="0"/>
                        <a:ea typeface="Aptos" panose="020B0004020202020204" pitchFamily="34" charset="0"/>
                        <a:cs typeface="Times New Roman" panose="02020603050405020304" pitchFamily="18" charset="0"/>
                      </a:endParaRPr>
                    </a:p>
                  </a:txBody>
                  <a:tcPr marL="6448" marR="6448" marT="6448" marB="30952" anchor="ctr">
                    <a:lnL>
                      <a:noFill/>
                    </a:lnL>
                    <a:lnR>
                      <a:noFill/>
                    </a:lnR>
                    <a:lnT>
                      <a:noFill/>
                    </a:lnT>
                    <a:lnB>
                      <a:noFill/>
                    </a:lnB>
                    <a:solidFill>
                      <a:srgbClr val="421A75"/>
                    </a:solidFill>
                  </a:tcPr>
                </a:tc>
                <a:tc>
                  <a:txBody>
                    <a:bodyPr/>
                    <a:lstStyle/>
                    <a:p>
                      <a:pPr>
                        <a:lnSpc>
                          <a:spcPct val="107000"/>
                        </a:lnSpc>
                        <a:spcAft>
                          <a:spcPts val="800"/>
                        </a:spcAft>
                        <a:buNone/>
                      </a:pPr>
                      <a:r>
                        <a:rPr lang="en-AU" sz="700" kern="100" dirty="0">
                          <a:solidFill>
                            <a:srgbClr val="FFFFFF"/>
                          </a:solidFill>
                          <a:effectLst/>
                          <a:latin typeface="Arial" panose="020B0604020202020204" pitchFamily="34" charset="0"/>
                          <a:ea typeface="Aptos" panose="020B0004020202020204" pitchFamily="34" charset="0"/>
                          <a:cs typeface="Times New Roman" panose="02020603050405020304" pitchFamily="18" charset="0"/>
                        </a:rPr>
                        <a:t>815</a:t>
                      </a:r>
                      <a:endParaRPr lang="en-AU" sz="700" kern="100" dirty="0">
                        <a:effectLst/>
                        <a:latin typeface="Arial" panose="020B0604020202020204" pitchFamily="34" charset="0"/>
                        <a:ea typeface="Aptos" panose="020B0004020202020204" pitchFamily="34" charset="0"/>
                        <a:cs typeface="Times New Roman" panose="02020603050405020304" pitchFamily="18" charset="0"/>
                      </a:endParaRPr>
                    </a:p>
                  </a:txBody>
                  <a:tcPr marL="6448" marR="6448" marT="6448" marB="30952" anchor="ctr">
                    <a:lnL>
                      <a:noFill/>
                    </a:lnL>
                    <a:lnR>
                      <a:noFill/>
                    </a:lnR>
                    <a:lnT>
                      <a:noFill/>
                    </a:lnT>
                    <a:lnB>
                      <a:noFill/>
                    </a:lnB>
                    <a:solidFill>
                      <a:srgbClr val="421A75"/>
                    </a:solidFill>
                  </a:tcPr>
                </a:tc>
                <a:extLst>
                  <a:ext uri="{0D108BD9-81ED-4DB2-BD59-A6C34878D82A}">
                    <a16:rowId xmlns:a16="http://schemas.microsoft.com/office/drawing/2014/main" val="1400331660"/>
                  </a:ext>
                </a:extLst>
              </a:tr>
            </a:tbl>
          </a:graphicData>
        </a:graphic>
      </p:graphicFrame>
    </p:spTree>
    <p:extLst>
      <p:ext uri="{BB962C8B-B14F-4D97-AF65-F5344CB8AC3E}">
        <p14:creationId xmlns:p14="http://schemas.microsoft.com/office/powerpoint/2010/main" val="332764436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61C3BE-0A0B-351E-4C79-59439CEAE21F}"/>
              </a:ext>
            </a:extLst>
          </p:cNvPr>
          <p:cNvSpPr>
            <a:spLocks noGrp="1"/>
          </p:cNvSpPr>
          <p:nvPr>
            <p:ph type="title"/>
          </p:nvPr>
        </p:nvSpPr>
        <p:spPr/>
        <p:txBody>
          <a:bodyPr/>
          <a:lstStyle/>
          <a:p>
            <a:r>
              <a:rPr lang="en-AU" dirty="0" err="1"/>
              <a:t>CARAlert</a:t>
            </a:r>
            <a:endParaRPr lang="en-AU" dirty="0"/>
          </a:p>
        </p:txBody>
      </p:sp>
      <p:sp>
        <p:nvSpPr>
          <p:cNvPr id="3" name="Footer Placeholder 2">
            <a:extLst>
              <a:ext uri="{FF2B5EF4-FFF2-40B4-BE49-F238E27FC236}">
                <a16:creationId xmlns:a16="http://schemas.microsoft.com/office/drawing/2014/main" id="{E941BD1C-2732-4D32-9915-A3389DAF41F1}"/>
              </a:ext>
            </a:extLst>
          </p:cNvPr>
          <p:cNvSpPr>
            <a:spLocks noGrp="1"/>
          </p:cNvSpPr>
          <p:nvPr>
            <p:ph type="ftr" sz="quarter" idx="11"/>
          </p:nvPr>
        </p:nvSpPr>
        <p:spPr/>
        <p:txBody>
          <a:bodyPr/>
          <a:lstStyle/>
          <a:p>
            <a:r>
              <a:rPr lang="en-US" noProof="0"/>
              <a:t>World AMR Awareness Week </a:t>
            </a:r>
            <a:endParaRPr lang="en-AU" noProof="0"/>
          </a:p>
        </p:txBody>
      </p:sp>
      <p:sp>
        <p:nvSpPr>
          <p:cNvPr id="4" name="Slide Number Placeholder 3">
            <a:extLst>
              <a:ext uri="{FF2B5EF4-FFF2-40B4-BE49-F238E27FC236}">
                <a16:creationId xmlns:a16="http://schemas.microsoft.com/office/drawing/2014/main" id="{95822C7A-F855-1286-1862-D95A2D2B8934}"/>
              </a:ext>
            </a:extLst>
          </p:cNvPr>
          <p:cNvSpPr>
            <a:spLocks noGrp="1"/>
          </p:cNvSpPr>
          <p:nvPr>
            <p:ph type="sldNum" sz="quarter" idx="12"/>
          </p:nvPr>
        </p:nvSpPr>
        <p:spPr/>
        <p:txBody>
          <a:bodyPr/>
          <a:lstStyle/>
          <a:p>
            <a:fld id="{E6316B6A-336A-44FF-82DA-A4D1594FA055}" type="slidenum">
              <a:rPr lang="en-AU" noProof="0" smtClean="0"/>
              <a:t>17</a:t>
            </a:fld>
            <a:endParaRPr lang="en-AU" noProof="0"/>
          </a:p>
        </p:txBody>
      </p:sp>
      <p:graphicFrame>
        <p:nvGraphicFramePr>
          <p:cNvPr id="6" name="Chart 5" descr="Figure 4">
            <a:extLst>
              <a:ext uri="{FF2B5EF4-FFF2-40B4-BE49-F238E27FC236}">
                <a16:creationId xmlns:a16="http://schemas.microsoft.com/office/drawing/2014/main" id="{0B4139FE-A1A2-41AF-AC9A-F0079DBF6844}"/>
              </a:ext>
            </a:extLst>
          </p:cNvPr>
          <p:cNvGraphicFramePr/>
          <p:nvPr>
            <p:extLst>
              <p:ext uri="{D42A27DB-BD31-4B8C-83A1-F6EECF244321}">
                <p14:modId xmlns:p14="http://schemas.microsoft.com/office/powerpoint/2010/main" val="2905333242"/>
              </p:ext>
            </p:extLst>
          </p:nvPr>
        </p:nvGraphicFramePr>
        <p:xfrm>
          <a:off x="545008" y="1335611"/>
          <a:ext cx="7732300" cy="3323853"/>
        </p:xfrm>
        <a:graphic>
          <a:graphicData uri="http://schemas.openxmlformats.org/drawingml/2006/chart">
            <c:chart xmlns:c="http://schemas.openxmlformats.org/drawingml/2006/chart" xmlns:r="http://schemas.openxmlformats.org/officeDocument/2006/relationships" r:id="rId3"/>
          </a:graphicData>
        </a:graphic>
      </p:graphicFrame>
      <p:sp>
        <p:nvSpPr>
          <p:cNvPr id="8" name="TextBox 7">
            <a:extLst>
              <a:ext uri="{FF2B5EF4-FFF2-40B4-BE49-F238E27FC236}">
                <a16:creationId xmlns:a16="http://schemas.microsoft.com/office/drawing/2014/main" id="{76F8F4F9-E26A-FD70-3528-632F3EE0E6D5}"/>
              </a:ext>
            </a:extLst>
          </p:cNvPr>
          <p:cNvSpPr txBox="1"/>
          <p:nvPr/>
        </p:nvSpPr>
        <p:spPr>
          <a:xfrm>
            <a:off x="409492" y="875131"/>
            <a:ext cx="8167500" cy="461665"/>
          </a:xfrm>
          <a:prstGeom prst="rect">
            <a:avLst/>
          </a:prstGeom>
          <a:noFill/>
        </p:spPr>
        <p:txBody>
          <a:bodyPr wrap="square">
            <a:spAutoFit/>
          </a:bodyPr>
          <a:lstStyle/>
          <a:p>
            <a:pPr>
              <a:spcAft>
                <a:spcPts val="1000"/>
              </a:spcAft>
              <a:buNone/>
            </a:pPr>
            <a:r>
              <a:rPr lang="en-AU" sz="1200" b="1" dirty="0">
                <a:effectLst/>
                <a:latin typeface="Arial" panose="020B0604020202020204" pitchFamily="34" charset="0"/>
                <a:ea typeface="Times New Roman" panose="02020603050405020304" pitchFamily="18" charset="0"/>
                <a:cs typeface="Times New Roman" panose="02020603050405020304" pitchFamily="18" charset="0"/>
              </a:rPr>
              <a:t>Figure 5. </a:t>
            </a:r>
            <a:r>
              <a:rPr lang="en-AU" sz="1200" dirty="0">
                <a:effectLst/>
                <a:latin typeface="Arial" panose="020B0604020202020204" pitchFamily="34" charset="0"/>
                <a:ea typeface="Times New Roman" panose="02020603050405020304" pitchFamily="18" charset="0"/>
                <a:cs typeface="Times New Roman" panose="02020603050405020304" pitchFamily="18" charset="0"/>
              </a:rPr>
              <a:t>Carbapenemase-producing </a:t>
            </a:r>
            <a:r>
              <a:rPr lang="en-AU" sz="1200" i="1" dirty="0">
                <a:effectLst/>
                <a:latin typeface="Arial" panose="020B0604020202020204" pitchFamily="34" charset="0"/>
                <a:ea typeface="Times New Roman" panose="02020603050405020304" pitchFamily="18" charset="0"/>
                <a:cs typeface="Times New Roman" panose="02020603050405020304" pitchFamily="18" charset="0"/>
              </a:rPr>
              <a:t>Enterobacterales</a:t>
            </a:r>
            <a:r>
              <a:rPr lang="en-AU" sz="1200" dirty="0">
                <a:effectLst/>
                <a:latin typeface="Arial" panose="020B0604020202020204" pitchFamily="34" charset="0"/>
                <a:ea typeface="Times New Roman" panose="02020603050405020304" pitchFamily="18" charset="0"/>
                <a:cs typeface="Times New Roman" panose="02020603050405020304" pitchFamily="18" charset="0"/>
              </a:rPr>
              <a:t>, 24-month trend by specimen type, national, </a:t>
            </a:r>
            <a:br>
              <a:rPr lang="en-AU" sz="1200" dirty="0">
                <a:effectLst/>
                <a:latin typeface="Arial" panose="020B0604020202020204" pitchFamily="34" charset="0"/>
                <a:ea typeface="Times New Roman" panose="02020603050405020304" pitchFamily="18" charset="0"/>
                <a:cs typeface="Times New Roman" panose="02020603050405020304" pitchFamily="18" charset="0"/>
              </a:rPr>
            </a:br>
            <a:r>
              <a:rPr lang="en-AU" sz="1200" dirty="0">
                <a:effectLst/>
                <a:latin typeface="Arial" panose="020B0604020202020204" pitchFamily="34" charset="0"/>
                <a:ea typeface="Times New Roman" panose="02020603050405020304" pitchFamily="18" charset="0"/>
                <a:cs typeface="Times New Roman" panose="02020603050405020304" pitchFamily="18" charset="0"/>
              </a:rPr>
              <a:t>1 April 2024</a:t>
            </a:r>
            <a:r>
              <a:rPr lang="en-US" sz="1200" spc="-10" dirty="0">
                <a:latin typeface="Arial" panose="020B0604020202020204" pitchFamily="34" charset="0"/>
                <a:ea typeface="Arial" panose="020B0604020202020204" pitchFamily="34" charset="0"/>
              </a:rPr>
              <a:t>–</a:t>
            </a:r>
            <a:r>
              <a:rPr lang="en-AU" sz="1200" dirty="0">
                <a:effectLst/>
                <a:latin typeface="Arial" panose="020B0604020202020204" pitchFamily="34" charset="0"/>
                <a:ea typeface="Times New Roman" panose="02020603050405020304" pitchFamily="18" charset="0"/>
                <a:cs typeface="Times New Roman" panose="02020603050405020304" pitchFamily="18" charset="0"/>
              </a:rPr>
              <a:t>31 March 2026</a:t>
            </a:r>
          </a:p>
        </p:txBody>
      </p:sp>
      <p:sp>
        <p:nvSpPr>
          <p:cNvPr id="7" name="TextBox 6">
            <a:extLst>
              <a:ext uri="{FF2B5EF4-FFF2-40B4-BE49-F238E27FC236}">
                <a16:creationId xmlns:a16="http://schemas.microsoft.com/office/drawing/2014/main" id="{128AEDA4-430B-0477-60B6-1249F5A061A7}"/>
              </a:ext>
            </a:extLst>
          </p:cNvPr>
          <p:cNvSpPr txBox="1"/>
          <p:nvPr/>
        </p:nvSpPr>
        <p:spPr>
          <a:xfrm>
            <a:off x="6737928" y="4756019"/>
            <a:ext cx="4572000" cy="200055"/>
          </a:xfrm>
          <a:prstGeom prst="rect">
            <a:avLst/>
          </a:prstGeom>
          <a:noFill/>
        </p:spPr>
        <p:txBody>
          <a:bodyPr wrap="square">
            <a:spAutoFit/>
          </a:bodyPr>
          <a:lstStyle/>
          <a:p>
            <a:pPr>
              <a:spcAft>
                <a:spcPts val="600"/>
              </a:spcAft>
              <a:buSzPct val="110000"/>
            </a:pPr>
            <a:r>
              <a:rPr lang="en-AU" sz="700" kern="1200" dirty="0">
                <a:effectLst/>
                <a:latin typeface="+mn-lt"/>
                <a:ea typeface="+mn-ea"/>
                <a:cs typeface="+mn-cs"/>
              </a:rPr>
              <a:t>Source:</a:t>
            </a:r>
            <a:r>
              <a:rPr lang="en-AU" sz="700" kern="1200" dirty="0">
                <a:latin typeface="+mn-lt"/>
                <a:ea typeface="+mn-ea"/>
                <a:cs typeface="+mn-cs"/>
              </a:rPr>
              <a:t> </a:t>
            </a:r>
            <a:r>
              <a:rPr lang="en-AU" sz="700" kern="1200" dirty="0" err="1">
                <a:latin typeface="+mn-lt"/>
                <a:ea typeface="+mn-ea"/>
                <a:cs typeface="+mn-cs"/>
              </a:rPr>
              <a:t>CARAlert</a:t>
            </a:r>
            <a:r>
              <a:rPr lang="en-AU" sz="700" kern="1200" dirty="0">
                <a:latin typeface="+mn-lt"/>
                <a:ea typeface="+mn-ea"/>
                <a:cs typeface="+mn-cs"/>
              </a:rPr>
              <a:t> data update 43, 2026</a:t>
            </a:r>
            <a:endParaRPr lang="en-AU" sz="700" kern="1200" dirty="0">
              <a:effectLst/>
              <a:latin typeface="+mn-lt"/>
              <a:ea typeface="+mn-ea"/>
              <a:cs typeface="+mn-cs"/>
            </a:endParaRPr>
          </a:p>
        </p:txBody>
      </p:sp>
    </p:spTree>
    <p:extLst>
      <p:ext uri="{BB962C8B-B14F-4D97-AF65-F5344CB8AC3E}">
        <p14:creationId xmlns:p14="http://schemas.microsoft.com/office/powerpoint/2010/main" val="317639371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FBB7F1-5B0E-883E-C2D4-185A94F51294}"/>
              </a:ext>
            </a:extLst>
          </p:cNvPr>
          <p:cNvSpPr>
            <a:spLocks noGrp="1"/>
          </p:cNvSpPr>
          <p:nvPr>
            <p:ph type="title"/>
          </p:nvPr>
        </p:nvSpPr>
        <p:spPr/>
        <p:txBody>
          <a:bodyPr/>
          <a:lstStyle/>
          <a:p>
            <a:r>
              <a:rPr lang="en-AU" dirty="0" err="1"/>
              <a:t>CARAlert</a:t>
            </a:r>
            <a:r>
              <a:rPr lang="en-AU" dirty="0"/>
              <a:t> </a:t>
            </a:r>
          </a:p>
        </p:txBody>
      </p:sp>
      <p:sp>
        <p:nvSpPr>
          <p:cNvPr id="3" name="Footer Placeholder 2">
            <a:extLst>
              <a:ext uri="{FF2B5EF4-FFF2-40B4-BE49-F238E27FC236}">
                <a16:creationId xmlns:a16="http://schemas.microsoft.com/office/drawing/2014/main" id="{81515031-FC63-CD4C-DA25-4B589F10BCCD}"/>
              </a:ext>
            </a:extLst>
          </p:cNvPr>
          <p:cNvSpPr>
            <a:spLocks noGrp="1"/>
          </p:cNvSpPr>
          <p:nvPr>
            <p:ph type="ftr" sz="quarter" idx="11"/>
          </p:nvPr>
        </p:nvSpPr>
        <p:spPr/>
        <p:txBody>
          <a:bodyPr/>
          <a:lstStyle/>
          <a:p>
            <a:r>
              <a:rPr lang="en-US" noProof="0"/>
              <a:t>World AMR Awareness Week </a:t>
            </a:r>
            <a:endParaRPr lang="en-AU" noProof="0"/>
          </a:p>
        </p:txBody>
      </p:sp>
      <p:sp>
        <p:nvSpPr>
          <p:cNvPr id="4" name="Slide Number Placeholder 3">
            <a:extLst>
              <a:ext uri="{FF2B5EF4-FFF2-40B4-BE49-F238E27FC236}">
                <a16:creationId xmlns:a16="http://schemas.microsoft.com/office/drawing/2014/main" id="{487962A4-71B3-38BD-6AE1-0B468C039586}"/>
              </a:ext>
            </a:extLst>
          </p:cNvPr>
          <p:cNvSpPr>
            <a:spLocks noGrp="1"/>
          </p:cNvSpPr>
          <p:nvPr>
            <p:ph type="sldNum" sz="quarter" idx="12"/>
          </p:nvPr>
        </p:nvSpPr>
        <p:spPr/>
        <p:txBody>
          <a:bodyPr/>
          <a:lstStyle/>
          <a:p>
            <a:fld id="{E6316B6A-336A-44FF-82DA-A4D1594FA055}" type="slidenum">
              <a:rPr lang="en-AU" noProof="0" smtClean="0"/>
              <a:t>18</a:t>
            </a:fld>
            <a:endParaRPr lang="en-AU" noProof="0"/>
          </a:p>
        </p:txBody>
      </p:sp>
      <p:sp>
        <p:nvSpPr>
          <p:cNvPr id="6" name="TextBox 5">
            <a:extLst>
              <a:ext uri="{FF2B5EF4-FFF2-40B4-BE49-F238E27FC236}">
                <a16:creationId xmlns:a16="http://schemas.microsoft.com/office/drawing/2014/main" id="{675D000D-7EC6-7125-C55D-4421F6E26321}"/>
              </a:ext>
            </a:extLst>
          </p:cNvPr>
          <p:cNvSpPr txBox="1"/>
          <p:nvPr/>
        </p:nvSpPr>
        <p:spPr>
          <a:xfrm>
            <a:off x="6784109" y="4756019"/>
            <a:ext cx="4572000" cy="200055"/>
          </a:xfrm>
          <a:prstGeom prst="rect">
            <a:avLst/>
          </a:prstGeom>
          <a:noFill/>
        </p:spPr>
        <p:txBody>
          <a:bodyPr wrap="square">
            <a:spAutoFit/>
          </a:bodyPr>
          <a:lstStyle/>
          <a:p>
            <a:pPr>
              <a:spcAft>
                <a:spcPts val="600"/>
              </a:spcAft>
              <a:buSzPct val="110000"/>
            </a:pPr>
            <a:r>
              <a:rPr lang="en-AU" sz="700" kern="1200" dirty="0">
                <a:effectLst/>
                <a:latin typeface="+mn-lt"/>
                <a:ea typeface="+mn-ea"/>
                <a:cs typeface="+mn-cs"/>
              </a:rPr>
              <a:t>Source:</a:t>
            </a:r>
            <a:r>
              <a:rPr lang="en-AU" sz="700" kern="1200" dirty="0">
                <a:latin typeface="+mn-lt"/>
                <a:ea typeface="+mn-ea"/>
                <a:cs typeface="+mn-cs"/>
              </a:rPr>
              <a:t> </a:t>
            </a:r>
            <a:r>
              <a:rPr lang="en-AU" sz="700" kern="1200" dirty="0" err="1">
                <a:latin typeface="+mn-lt"/>
                <a:ea typeface="+mn-ea"/>
                <a:cs typeface="+mn-cs"/>
              </a:rPr>
              <a:t>CARAlert</a:t>
            </a:r>
            <a:r>
              <a:rPr lang="en-AU" sz="700" kern="1200" dirty="0">
                <a:latin typeface="+mn-lt"/>
                <a:ea typeface="+mn-ea"/>
                <a:cs typeface="+mn-cs"/>
              </a:rPr>
              <a:t> data update 43, 2026</a:t>
            </a:r>
            <a:endParaRPr lang="en-AU" sz="700" kern="1200" dirty="0">
              <a:effectLst/>
              <a:latin typeface="+mn-lt"/>
              <a:ea typeface="+mn-ea"/>
              <a:cs typeface="+mn-cs"/>
            </a:endParaRPr>
          </a:p>
        </p:txBody>
      </p:sp>
      <p:graphicFrame>
        <p:nvGraphicFramePr>
          <p:cNvPr id="7" name="Chart 6" descr="Figure 8">
            <a:extLst>
              <a:ext uri="{FF2B5EF4-FFF2-40B4-BE49-F238E27FC236}">
                <a16:creationId xmlns:a16="http://schemas.microsoft.com/office/drawing/2014/main" id="{0B4139FE-A1A2-41AF-AC9A-F0079DBF6844}"/>
              </a:ext>
            </a:extLst>
          </p:cNvPr>
          <p:cNvGraphicFramePr/>
          <p:nvPr>
            <p:extLst>
              <p:ext uri="{D42A27DB-BD31-4B8C-83A1-F6EECF244321}">
                <p14:modId xmlns:p14="http://schemas.microsoft.com/office/powerpoint/2010/main" val="1319158269"/>
              </p:ext>
            </p:extLst>
          </p:nvPr>
        </p:nvGraphicFramePr>
        <p:xfrm>
          <a:off x="488249" y="1091968"/>
          <a:ext cx="7941375" cy="3489267"/>
        </p:xfrm>
        <a:graphic>
          <a:graphicData uri="http://schemas.openxmlformats.org/drawingml/2006/chart">
            <c:chart xmlns:c="http://schemas.openxmlformats.org/drawingml/2006/chart" xmlns:r="http://schemas.openxmlformats.org/officeDocument/2006/relationships" r:id="rId3"/>
          </a:graphicData>
        </a:graphic>
      </p:graphicFrame>
      <p:sp>
        <p:nvSpPr>
          <p:cNvPr id="9" name="TextBox 8">
            <a:extLst>
              <a:ext uri="{FF2B5EF4-FFF2-40B4-BE49-F238E27FC236}">
                <a16:creationId xmlns:a16="http://schemas.microsoft.com/office/drawing/2014/main" id="{73C0034C-4AD0-A7DA-E8F1-2753E34962B0}"/>
              </a:ext>
            </a:extLst>
          </p:cNvPr>
          <p:cNvSpPr txBox="1"/>
          <p:nvPr/>
        </p:nvSpPr>
        <p:spPr>
          <a:xfrm>
            <a:off x="488249" y="773744"/>
            <a:ext cx="8393545" cy="461665"/>
          </a:xfrm>
          <a:prstGeom prst="rect">
            <a:avLst/>
          </a:prstGeom>
          <a:noFill/>
        </p:spPr>
        <p:txBody>
          <a:bodyPr wrap="square">
            <a:spAutoFit/>
          </a:bodyPr>
          <a:lstStyle/>
          <a:p>
            <a:r>
              <a:rPr lang="en-AU" sz="1200" b="1" dirty="0">
                <a:latin typeface="Arial" panose="020B0604020202020204" pitchFamily="34" charset="0"/>
                <a:ea typeface="Times New Roman" panose="02020603050405020304" pitchFamily="18" charset="0"/>
                <a:cs typeface="Times New Roman" panose="02020603050405020304" pitchFamily="18" charset="0"/>
              </a:rPr>
              <a:t>Figure 6. </a:t>
            </a:r>
            <a:r>
              <a:rPr lang="en-AU" sz="1200" dirty="0">
                <a:latin typeface="Arial" panose="020B0604020202020204" pitchFamily="34" charset="0"/>
                <a:ea typeface="Times New Roman" panose="02020603050405020304" pitchFamily="18" charset="0"/>
                <a:cs typeface="Times New Roman" panose="02020603050405020304" pitchFamily="18" charset="0"/>
              </a:rPr>
              <a:t>Carbapenemase-producing </a:t>
            </a:r>
            <a:r>
              <a:rPr lang="en-AU" sz="1200" i="1" dirty="0">
                <a:latin typeface="Arial" panose="020B0604020202020204" pitchFamily="34" charset="0"/>
                <a:ea typeface="Times New Roman" panose="02020603050405020304" pitchFamily="18" charset="0"/>
                <a:cs typeface="Times New Roman" panose="02020603050405020304" pitchFamily="18" charset="0"/>
              </a:rPr>
              <a:t>Enterobacterales, </a:t>
            </a:r>
            <a:r>
              <a:rPr lang="en-AU" sz="1200" dirty="0">
                <a:latin typeface="Arial" panose="020B0604020202020204" pitchFamily="34" charset="0"/>
                <a:ea typeface="Times New Roman" panose="02020603050405020304" pitchFamily="18" charset="0"/>
                <a:cs typeface="Times New Roman" panose="02020603050405020304" pitchFamily="18" charset="0"/>
              </a:rPr>
              <a:t>number reported to CARAlert by month, state and territory,</a:t>
            </a:r>
            <a:br>
              <a:rPr lang="en-AU" sz="1200" dirty="0">
                <a:latin typeface="Arial" panose="020B0604020202020204" pitchFamily="34" charset="0"/>
                <a:ea typeface="Times New Roman" panose="02020603050405020304" pitchFamily="18" charset="0"/>
                <a:cs typeface="Times New Roman" panose="02020603050405020304" pitchFamily="18" charset="0"/>
              </a:rPr>
            </a:br>
            <a:r>
              <a:rPr lang="en-AU" sz="1200" dirty="0">
                <a:latin typeface="Arial" panose="020B0604020202020204" pitchFamily="34" charset="0"/>
                <a:ea typeface="Times New Roman" panose="02020603050405020304" pitchFamily="18" charset="0"/>
                <a:cs typeface="Times New Roman" panose="02020603050405020304" pitchFamily="18" charset="0"/>
              </a:rPr>
              <a:t>1 January 2026</a:t>
            </a:r>
            <a:r>
              <a:rPr lang="en-AU" sz="1200" dirty="0">
                <a:latin typeface="Arial" panose="020B0604020202020204" pitchFamily="34" charset="0"/>
                <a:ea typeface="Times New Roman" panose="02020603050405020304" pitchFamily="18" charset="0"/>
                <a:cs typeface="Arial" panose="020B0604020202020204" pitchFamily="34" charset="0"/>
              </a:rPr>
              <a:t>–31 March 2026</a:t>
            </a:r>
            <a:endParaRPr lang="en-AU" sz="1200" dirty="0"/>
          </a:p>
        </p:txBody>
      </p:sp>
    </p:spTree>
    <p:extLst>
      <p:ext uri="{BB962C8B-B14F-4D97-AF65-F5344CB8AC3E}">
        <p14:creationId xmlns:p14="http://schemas.microsoft.com/office/powerpoint/2010/main" val="398269964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1B543CE5-9F79-E00E-8521-17AF4ABC4554}"/>
              </a:ext>
            </a:extLst>
          </p:cNvPr>
          <p:cNvSpPr>
            <a:spLocks noGrp="1"/>
          </p:cNvSpPr>
          <p:nvPr>
            <p:ph type="body" sz="quarter" idx="13"/>
          </p:nvPr>
        </p:nvSpPr>
        <p:spPr/>
        <p:txBody>
          <a:bodyPr/>
          <a:lstStyle/>
          <a:p>
            <a:pPr marL="171450" indent="-171450"/>
            <a:r>
              <a:rPr lang="en-US" sz="1300" dirty="0"/>
              <a:t>23,190,360 antimicrobial prescriptions supplied in 2024</a:t>
            </a:r>
          </a:p>
          <a:p>
            <a:pPr lvl="2">
              <a:buFont typeface="Courier New" panose="02070309020205020404" pitchFamily="49" charset="0"/>
              <a:buChar char="o"/>
            </a:pPr>
            <a:r>
              <a:rPr lang="en-US" sz="1300" b="1" dirty="0"/>
              <a:t>4.8% increase from 2023</a:t>
            </a:r>
          </a:p>
          <a:p>
            <a:pPr lvl="2">
              <a:buFont typeface="Courier New" panose="02070309020205020404" pitchFamily="49" charset="0"/>
              <a:buChar char="o"/>
            </a:pPr>
            <a:r>
              <a:rPr lang="en-US" sz="1300" dirty="0"/>
              <a:t>13.0% lower than 2019</a:t>
            </a:r>
          </a:p>
          <a:p>
            <a:pPr lvl="2">
              <a:buFont typeface="Courier New" panose="02070309020205020404" pitchFamily="49" charset="0"/>
              <a:buChar char="o"/>
            </a:pPr>
            <a:r>
              <a:rPr lang="en-US" sz="1300" dirty="0"/>
              <a:t>20.8% lower than 2015</a:t>
            </a:r>
          </a:p>
          <a:p>
            <a:pPr marL="171450" indent="-171450"/>
            <a:r>
              <a:rPr lang="en-US" sz="1300" dirty="0"/>
              <a:t>Over one third of Australians had at least one antimicrobial dispensed</a:t>
            </a:r>
          </a:p>
          <a:p>
            <a:pPr marL="171450" indent="-171450"/>
            <a:r>
              <a:rPr lang="en-US" sz="1300" dirty="0"/>
              <a:t>Average 2.29 prescriptions among those who received an antimicrobial</a:t>
            </a:r>
          </a:p>
          <a:p>
            <a:pPr marL="171450" indent="-171450"/>
            <a:r>
              <a:rPr lang="en-US" sz="1300" dirty="0"/>
              <a:t>Amoxicillin (22%), cefalexin and amoxicillin‒clavulanic acid remain the most frequently dispensed antimicrobials </a:t>
            </a:r>
          </a:p>
          <a:p>
            <a:pPr marL="171450" indent="-171450"/>
            <a:r>
              <a:rPr lang="en-US" sz="1300" dirty="0"/>
              <a:t>Use across states and territories, local areas and age groups remained comparable with trends since 2015</a:t>
            </a:r>
          </a:p>
          <a:p>
            <a:endParaRPr lang="en-AU" dirty="0"/>
          </a:p>
        </p:txBody>
      </p:sp>
      <p:sp>
        <p:nvSpPr>
          <p:cNvPr id="3" name="Title 2">
            <a:extLst>
              <a:ext uri="{FF2B5EF4-FFF2-40B4-BE49-F238E27FC236}">
                <a16:creationId xmlns:a16="http://schemas.microsoft.com/office/drawing/2014/main" id="{79765677-1F9B-9565-A6F4-50F762F45BB2}"/>
              </a:ext>
            </a:extLst>
          </p:cNvPr>
          <p:cNvSpPr>
            <a:spLocks noGrp="1"/>
          </p:cNvSpPr>
          <p:nvPr>
            <p:ph type="title"/>
          </p:nvPr>
        </p:nvSpPr>
        <p:spPr/>
        <p:txBody>
          <a:bodyPr/>
          <a:lstStyle/>
          <a:p>
            <a:r>
              <a:rPr lang="en-AU" dirty="0"/>
              <a:t>Antimicrobial use in the community: 2024 </a:t>
            </a:r>
          </a:p>
        </p:txBody>
      </p:sp>
      <p:sp>
        <p:nvSpPr>
          <p:cNvPr id="4" name="Slide Number Placeholder 3">
            <a:extLst>
              <a:ext uri="{FF2B5EF4-FFF2-40B4-BE49-F238E27FC236}">
                <a16:creationId xmlns:a16="http://schemas.microsoft.com/office/drawing/2014/main" id="{82921BB6-E710-2284-B8F1-178112DDB3B5}"/>
              </a:ext>
            </a:extLst>
          </p:cNvPr>
          <p:cNvSpPr>
            <a:spLocks noGrp="1"/>
          </p:cNvSpPr>
          <p:nvPr>
            <p:ph type="sldNum" sz="quarter" idx="10"/>
          </p:nvPr>
        </p:nvSpPr>
        <p:spPr/>
        <p:txBody>
          <a:bodyPr/>
          <a:lstStyle/>
          <a:p>
            <a:fld id="{E6316B6A-336A-44FF-82DA-A4D1594FA055}" type="slidenum">
              <a:rPr lang="en-AU" smtClean="0"/>
              <a:pPr/>
              <a:t>19</a:t>
            </a:fld>
            <a:endParaRPr lang="en-AU"/>
          </a:p>
        </p:txBody>
      </p:sp>
      <p:sp>
        <p:nvSpPr>
          <p:cNvPr id="5" name="Footer Placeholder 4">
            <a:extLst>
              <a:ext uri="{FF2B5EF4-FFF2-40B4-BE49-F238E27FC236}">
                <a16:creationId xmlns:a16="http://schemas.microsoft.com/office/drawing/2014/main" id="{851FE6AE-5896-7DF0-0A15-E32A151C2913}"/>
              </a:ext>
            </a:extLst>
          </p:cNvPr>
          <p:cNvSpPr>
            <a:spLocks noGrp="1"/>
          </p:cNvSpPr>
          <p:nvPr>
            <p:ph type="ftr" sz="quarter" idx="11"/>
          </p:nvPr>
        </p:nvSpPr>
        <p:spPr/>
        <p:txBody>
          <a:bodyPr/>
          <a:lstStyle/>
          <a:p>
            <a:r>
              <a:rPr lang="en-US" dirty="0"/>
              <a:t>World AMR Awareness Week </a:t>
            </a:r>
            <a:endParaRPr lang="en-AU" dirty="0"/>
          </a:p>
        </p:txBody>
      </p:sp>
      <p:sp>
        <p:nvSpPr>
          <p:cNvPr id="9" name="TextBox 8">
            <a:extLst>
              <a:ext uri="{FF2B5EF4-FFF2-40B4-BE49-F238E27FC236}">
                <a16:creationId xmlns:a16="http://schemas.microsoft.com/office/drawing/2014/main" id="{09696A76-7F83-9233-29A9-1BA1BCBD9306}"/>
              </a:ext>
            </a:extLst>
          </p:cNvPr>
          <p:cNvSpPr txBox="1"/>
          <p:nvPr/>
        </p:nvSpPr>
        <p:spPr>
          <a:xfrm>
            <a:off x="6369750" y="4765358"/>
            <a:ext cx="4572000" cy="200055"/>
          </a:xfrm>
          <a:prstGeom prst="rect">
            <a:avLst/>
          </a:prstGeom>
          <a:noFill/>
        </p:spPr>
        <p:txBody>
          <a:bodyPr wrap="square">
            <a:spAutoFit/>
          </a:bodyPr>
          <a:lstStyle/>
          <a:p>
            <a:pPr>
              <a:buNone/>
            </a:pPr>
            <a:r>
              <a:rPr lang="en-AU" sz="700" dirty="0">
                <a:effectLst/>
                <a:ea typeface="Aptos" panose="020B0004020202020204" pitchFamily="34" charset="0"/>
                <a:cs typeface="Aptos" panose="020B0004020202020204" pitchFamily="34" charset="0"/>
              </a:rPr>
              <a:t>Source: </a:t>
            </a:r>
            <a:r>
              <a:rPr lang="en-AU" sz="700" dirty="0">
                <a:ea typeface="Aptos" panose="020B0004020202020204" pitchFamily="34" charset="0"/>
                <a:cs typeface="Aptos" panose="020B0004020202020204" pitchFamily="34" charset="0"/>
              </a:rPr>
              <a:t>Antimicrobial use in the community: 2024</a:t>
            </a:r>
            <a:endParaRPr lang="en-AU" sz="700" dirty="0">
              <a:effectLst/>
              <a:ea typeface="Aptos" panose="020B0004020202020204" pitchFamily="34" charset="0"/>
              <a:cs typeface="Aptos" panose="020B0004020202020204" pitchFamily="34" charset="0"/>
            </a:endParaRPr>
          </a:p>
        </p:txBody>
      </p:sp>
    </p:spTree>
    <p:extLst>
      <p:ext uri="{BB962C8B-B14F-4D97-AF65-F5344CB8AC3E}">
        <p14:creationId xmlns:p14="http://schemas.microsoft.com/office/powerpoint/2010/main" val="358189956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22E80A-1495-4E90-76A6-C2E2366B7D80}"/>
              </a:ext>
            </a:extLst>
          </p:cNvPr>
          <p:cNvSpPr>
            <a:spLocks noGrp="1"/>
          </p:cNvSpPr>
          <p:nvPr>
            <p:ph type="title"/>
          </p:nvPr>
        </p:nvSpPr>
        <p:spPr/>
        <p:txBody>
          <a:bodyPr/>
          <a:lstStyle/>
          <a:p>
            <a:r>
              <a:rPr lang="en-AU" dirty="0"/>
              <a:t>Antimicrobial use in the community: 2024 </a:t>
            </a:r>
          </a:p>
        </p:txBody>
      </p:sp>
      <p:sp>
        <p:nvSpPr>
          <p:cNvPr id="3" name="Footer Placeholder 2">
            <a:extLst>
              <a:ext uri="{FF2B5EF4-FFF2-40B4-BE49-F238E27FC236}">
                <a16:creationId xmlns:a16="http://schemas.microsoft.com/office/drawing/2014/main" id="{4DB3AC0B-CF54-2825-FAFC-9B87586CD408}"/>
              </a:ext>
            </a:extLst>
          </p:cNvPr>
          <p:cNvSpPr>
            <a:spLocks noGrp="1"/>
          </p:cNvSpPr>
          <p:nvPr>
            <p:ph type="ftr" sz="quarter" idx="11"/>
          </p:nvPr>
        </p:nvSpPr>
        <p:spPr/>
        <p:txBody>
          <a:bodyPr/>
          <a:lstStyle/>
          <a:p>
            <a:r>
              <a:rPr lang="en-US" noProof="0"/>
              <a:t>World AMR Awareness Week </a:t>
            </a:r>
            <a:endParaRPr lang="en-AU" noProof="0"/>
          </a:p>
        </p:txBody>
      </p:sp>
      <p:sp>
        <p:nvSpPr>
          <p:cNvPr id="4" name="Slide Number Placeholder 3">
            <a:extLst>
              <a:ext uri="{FF2B5EF4-FFF2-40B4-BE49-F238E27FC236}">
                <a16:creationId xmlns:a16="http://schemas.microsoft.com/office/drawing/2014/main" id="{8A4F0AD8-143F-921B-2AA3-D23198FA3922}"/>
              </a:ext>
            </a:extLst>
          </p:cNvPr>
          <p:cNvSpPr>
            <a:spLocks noGrp="1"/>
          </p:cNvSpPr>
          <p:nvPr>
            <p:ph type="sldNum" sz="quarter" idx="12"/>
          </p:nvPr>
        </p:nvSpPr>
        <p:spPr/>
        <p:txBody>
          <a:bodyPr/>
          <a:lstStyle/>
          <a:p>
            <a:fld id="{E6316B6A-336A-44FF-82DA-A4D1594FA055}" type="slidenum">
              <a:rPr lang="en-AU" noProof="0" smtClean="0"/>
              <a:t>20</a:t>
            </a:fld>
            <a:endParaRPr lang="en-AU" noProof="0"/>
          </a:p>
        </p:txBody>
      </p:sp>
      <p:sp>
        <p:nvSpPr>
          <p:cNvPr id="6" name="TextBox 5">
            <a:extLst>
              <a:ext uri="{FF2B5EF4-FFF2-40B4-BE49-F238E27FC236}">
                <a16:creationId xmlns:a16="http://schemas.microsoft.com/office/drawing/2014/main" id="{55239CA4-5709-C82E-DE13-BE7439F9B156}"/>
              </a:ext>
            </a:extLst>
          </p:cNvPr>
          <p:cNvSpPr txBox="1"/>
          <p:nvPr/>
        </p:nvSpPr>
        <p:spPr>
          <a:xfrm>
            <a:off x="405246" y="859729"/>
            <a:ext cx="6234545" cy="276999"/>
          </a:xfrm>
          <a:prstGeom prst="rect">
            <a:avLst/>
          </a:prstGeom>
          <a:noFill/>
        </p:spPr>
        <p:txBody>
          <a:bodyPr wrap="square" rtlCol="0">
            <a:spAutoFit/>
          </a:bodyPr>
          <a:lstStyle/>
          <a:p>
            <a:r>
              <a:rPr lang="en-AU" sz="1200" b="1" dirty="0"/>
              <a:t>Figure 7. </a:t>
            </a:r>
            <a:r>
              <a:rPr lang="en-AU" sz="1200" dirty="0"/>
              <a:t>Number of PBS and RPBS antimicrobial prescriptions dispensed, 2015–2024</a:t>
            </a:r>
          </a:p>
        </p:txBody>
      </p:sp>
      <p:pic>
        <p:nvPicPr>
          <p:cNvPr id="8" name="Picture 7" descr="A graph with numbers and lines&#10;&#10;AI-generated content may be incorrect.">
            <a:extLst>
              <a:ext uri="{FF2B5EF4-FFF2-40B4-BE49-F238E27FC236}">
                <a16:creationId xmlns:a16="http://schemas.microsoft.com/office/drawing/2014/main" id="{463B78AB-CA40-3FFD-CC2A-4B6AD7B78A5A}"/>
              </a:ext>
            </a:extLst>
          </p:cNvPr>
          <p:cNvPicPr>
            <a:picLocks noChangeAspect="1"/>
          </p:cNvPicPr>
          <p:nvPr/>
        </p:nvPicPr>
        <p:blipFill>
          <a:blip r:embed="rId3"/>
          <a:stretch>
            <a:fillRect/>
          </a:stretch>
        </p:blipFill>
        <p:spPr>
          <a:xfrm>
            <a:off x="488250" y="1257443"/>
            <a:ext cx="7844471" cy="3507915"/>
          </a:xfrm>
          <a:prstGeom prst="rect">
            <a:avLst/>
          </a:prstGeom>
        </p:spPr>
      </p:pic>
      <p:sp>
        <p:nvSpPr>
          <p:cNvPr id="7" name="TextBox 6">
            <a:extLst>
              <a:ext uri="{FF2B5EF4-FFF2-40B4-BE49-F238E27FC236}">
                <a16:creationId xmlns:a16="http://schemas.microsoft.com/office/drawing/2014/main" id="{E4ECDFC0-077D-3A91-3101-B9DD49D61E57}"/>
              </a:ext>
            </a:extLst>
          </p:cNvPr>
          <p:cNvSpPr txBox="1"/>
          <p:nvPr/>
        </p:nvSpPr>
        <p:spPr>
          <a:xfrm>
            <a:off x="6404163" y="4756019"/>
            <a:ext cx="2452033" cy="200055"/>
          </a:xfrm>
          <a:prstGeom prst="rect">
            <a:avLst/>
          </a:prstGeom>
          <a:noFill/>
        </p:spPr>
        <p:txBody>
          <a:bodyPr wrap="square">
            <a:spAutoFit/>
          </a:bodyPr>
          <a:lstStyle/>
          <a:p>
            <a:pPr>
              <a:buNone/>
            </a:pPr>
            <a:r>
              <a:rPr lang="en-AU" sz="700" dirty="0">
                <a:effectLst/>
                <a:ea typeface="Aptos" panose="020B0004020202020204" pitchFamily="34" charset="0"/>
                <a:cs typeface="Aptos" panose="020B0004020202020204" pitchFamily="34" charset="0"/>
              </a:rPr>
              <a:t>Source: </a:t>
            </a:r>
            <a:r>
              <a:rPr lang="en-AU" sz="700" dirty="0">
                <a:ea typeface="Aptos" panose="020B0004020202020204" pitchFamily="34" charset="0"/>
                <a:cs typeface="Aptos" panose="020B0004020202020204" pitchFamily="34" charset="0"/>
              </a:rPr>
              <a:t>Antimicrobial use in the community: 2024</a:t>
            </a:r>
            <a:endParaRPr lang="en-AU" sz="700" dirty="0">
              <a:effectLst/>
              <a:ea typeface="Aptos" panose="020B0004020202020204" pitchFamily="34" charset="0"/>
              <a:cs typeface="Aptos" panose="020B0004020202020204" pitchFamily="34" charset="0"/>
            </a:endParaRPr>
          </a:p>
        </p:txBody>
      </p:sp>
    </p:spTree>
    <p:extLst>
      <p:ext uri="{BB962C8B-B14F-4D97-AF65-F5344CB8AC3E}">
        <p14:creationId xmlns:p14="http://schemas.microsoft.com/office/powerpoint/2010/main" val="173972570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1CBC68A0-9612-2F1D-C044-5CEA1795E991}"/>
              </a:ext>
            </a:extLst>
          </p:cNvPr>
          <p:cNvSpPr>
            <a:spLocks noGrp="1"/>
          </p:cNvSpPr>
          <p:nvPr>
            <p:ph type="ftr" sz="quarter" idx="11"/>
          </p:nvPr>
        </p:nvSpPr>
        <p:spPr/>
        <p:txBody>
          <a:bodyPr/>
          <a:lstStyle/>
          <a:p>
            <a:r>
              <a:rPr lang="en-US" dirty="0"/>
              <a:t>World AMR Awareness Week </a:t>
            </a:r>
            <a:endParaRPr lang="en-AU" dirty="0"/>
          </a:p>
        </p:txBody>
      </p:sp>
      <p:sp>
        <p:nvSpPr>
          <p:cNvPr id="4" name="Slide Number Placeholder 3">
            <a:extLst>
              <a:ext uri="{FF2B5EF4-FFF2-40B4-BE49-F238E27FC236}">
                <a16:creationId xmlns:a16="http://schemas.microsoft.com/office/drawing/2014/main" id="{7BE101B7-EFC5-BA74-EB41-CFE655FD08DE}"/>
              </a:ext>
            </a:extLst>
          </p:cNvPr>
          <p:cNvSpPr>
            <a:spLocks noGrp="1"/>
          </p:cNvSpPr>
          <p:nvPr>
            <p:ph type="sldNum" sz="quarter" idx="12"/>
          </p:nvPr>
        </p:nvSpPr>
        <p:spPr/>
        <p:txBody>
          <a:bodyPr/>
          <a:lstStyle/>
          <a:p>
            <a:fld id="{E6316B6A-336A-44FF-82DA-A4D1594FA055}" type="slidenum">
              <a:rPr lang="en-AU" smtClean="0"/>
              <a:pPr/>
              <a:t>21</a:t>
            </a:fld>
            <a:endParaRPr lang="en-AU"/>
          </a:p>
        </p:txBody>
      </p:sp>
      <p:graphicFrame>
        <p:nvGraphicFramePr>
          <p:cNvPr id="6" name="Chart 5" descr="Figure 18">
            <a:extLst>
              <a:ext uri="{FF2B5EF4-FFF2-40B4-BE49-F238E27FC236}">
                <a16:creationId xmlns:a16="http://schemas.microsoft.com/office/drawing/2014/main" id="{D9E5BD69-A378-6D4E-2933-2340881FC682}"/>
              </a:ext>
            </a:extLst>
          </p:cNvPr>
          <p:cNvGraphicFramePr/>
          <p:nvPr>
            <p:extLst>
              <p:ext uri="{D42A27DB-BD31-4B8C-83A1-F6EECF244321}">
                <p14:modId xmlns:p14="http://schemas.microsoft.com/office/powerpoint/2010/main" val="3763183236"/>
              </p:ext>
            </p:extLst>
          </p:nvPr>
        </p:nvGraphicFramePr>
        <p:xfrm>
          <a:off x="353991" y="544967"/>
          <a:ext cx="7159083" cy="4244607"/>
        </p:xfrm>
        <a:graphic>
          <a:graphicData uri="http://schemas.openxmlformats.org/drawingml/2006/chart">
            <c:chart xmlns:c="http://schemas.openxmlformats.org/drawingml/2006/chart" xmlns:r="http://schemas.openxmlformats.org/officeDocument/2006/relationships" r:id="rId3"/>
          </a:graphicData>
        </a:graphic>
      </p:graphicFrame>
      <p:sp>
        <p:nvSpPr>
          <p:cNvPr id="8" name="Rectangle 7">
            <a:extLst>
              <a:ext uri="{FF2B5EF4-FFF2-40B4-BE49-F238E27FC236}">
                <a16:creationId xmlns:a16="http://schemas.microsoft.com/office/drawing/2014/main" id="{190AB389-DE99-5A22-4CE1-F6EC568CCBAD}"/>
              </a:ext>
            </a:extLst>
          </p:cNvPr>
          <p:cNvSpPr/>
          <p:nvPr/>
        </p:nvSpPr>
        <p:spPr>
          <a:xfrm>
            <a:off x="6370320" y="2127333"/>
            <a:ext cx="2773680" cy="103632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1" name="TextBox 10">
            <a:extLst>
              <a:ext uri="{FF2B5EF4-FFF2-40B4-BE49-F238E27FC236}">
                <a16:creationId xmlns:a16="http://schemas.microsoft.com/office/drawing/2014/main" id="{776104AD-1E21-9500-4A49-B61BEE1801FA}"/>
              </a:ext>
            </a:extLst>
          </p:cNvPr>
          <p:cNvSpPr txBox="1"/>
          <p:nvPr/>
        </p:nvSpPr>
        <p:spPr>
          <a:xfrm>
            <a:off x="6476628" y="2322327"/>
            <a:ext cx="2561063" cy="646331"/>
          </a:xfrm>
          <a:prstGeom prst="rect">
            <a:avLst/>
          </a:prstGeom>
          <a:noFill/>
        </p:spPr>
        <p:txBody>
          <a:bodyPr wrap="square">
            <a:spAutoFit/>
          </a:bodyPr>
          <a:lstStyle/>
          <a:p>
            <a:pPr algn="ctr"/>
            <a:r>
              <a:rPr lang="en-AU" sz="1200" dirty="0"/>
              <a:t>Community antimicrobial use in Australia, European countries, England and Scotland, 2023</a:t>
            </a:r>
            <a:endParaRPr lang="en-AU" dirty="0"/>
          </a:p>
        </p:txBody>
      </p:sp>
      <p:sp>
        <p:nvSpPr>
          <p:cNvPr id="2" name="TextBox 1">
            <a:extLst>
              <a:ext uri="{FF2B5EF4-FFF2-40B4-BE49-F238E27FC236}">
                <a16:creationId xmlns:a16="http://schemas.microsoft.com/office/drawing/2014/main" id="{9B52C8D4-8FE1-709D-DB53-5D082BE3F626}"/>
              </a:ext>
            </a:extLst>
          </p:cNvPr>
          <p:cNvSpPr txBox="1"/>
          <p:nvPr/>
        </p:nvSpPr>
        <p:spPr>
          <a:xfrm>
            <a:off x="3409950" y="4645521"/>
            <a:ext cx="2422187" cy="276999"/>
          </a:xfrm>
          <a:prstGeom prst="rect">
            <a:avLst/>
          </a:prstGeom>
          <a:noFill/>
        </p:spPr>
        <p:txBody>
          <a:bodyPr wrap="square" rtlCol="0">
            <a:spAutoFit/>
          </a:bodyPr>
          <a:lstStyle/>
          <a:p>
            <a:r>
              <a:rPr lang="en-AU" sz="1200" dirty="0"/>
              <a:t>DDD/1,000 people/day</a:t>
            </a:r>
          </a:p>
        </p:txBody>
      </p:sp>
      <p:sp>
        <p:nvSpPr>
          <p:cNvPr id="7" name="TextBox 6">
            <a:extLst>
              <a:ext uri="{FF2B5EF4-FFF2-40B4-BE49-F238E27FC236}">
                <a16:creationId xmlns:a16="http://schemas.microsoft.com/office/drawing/2014/main" id="{212717C6-8963-7AF4-31E3-761FCFFADA67}"/>
              </a:ext>
            </a:extLst>
          </p:cNvPr>
          <p:cNvSpPr txBox="1"/>
          <p:nvPr/>
        </p:nvSpPr>
        <p:spPr>
          <a:xfrm>
            <a:off x="6301981" y="4756019"/>
            <a:ext cx="2422187" cy="200055"/>
          </a:xfrm>
          <a:prstGeom prst="rect">
            <a:avLst/>
          </a:prstGeom>
          <a:noFill/>
        </p:spPr>
        <p:txBody>
          <a:bodyPr wrap="square">
            <a:spAutoFit/>
          </a:bodyPr>
          <a:lstStyle/>
          <a:p>
            <a:pPr>
              <a:buNone/>
            </a:pPr>
            <a:r>
              <a:rPr lang="en-AU" sz="700" dirty="0">
                <a:effectLst/>
                <a:ea typeface="Aptos" panose="020B0004020202020204" pitchFamily="34" charset="0"/>
                <a:cs typeface="Aptos" panose="020B0004020202020204" pitchFamily="34" charset="0"/>
              </a:rPr>
              <a:t>Source: </a:t>
            </a:r>
            <a:r>
              <a:rPr lang="en-AU" sz="700" dirty="0">
                <a:ea typeface="Aptos" panose="020B0004020202020204" pitchFamily="34" charset="0"/>
                <a:cs typeface="Aptos" panose="020B0004020202020204" pitchFamily="34" charset="0"/>
              </a:rPr>
              <a:t>Antimicrobial use in the community: 2024</a:t>
            </a:r>
            <a:endParaRPr lang="en-AU" sz="700" dirty="0">
              <a:effectLst/>
              <a:ea typeface="Aptos" panose="020B0004020202020204" pitchFamily="34" charset="0"/>
              <a:cs typeface="Aptos" panose="020B0004020202020204" pitchFamily="34" charset="0"/>
            </a:endParaRPr>
          </a:p>
        </p:txBody>
      </p:sp>
      <p:sp>
        <p:nvSpPr>
          <p:cNvPr id="9" name="TextBox 8">
            <a:extLst>
              <a:ext uri="{FF2B5EF4-FFF2-40B4-BE49-F238E27FC236}">
                <a16:creationId xmlns:a16="http://schemas.microsoft.com/office/drawing/2014/main" id="{B390AE40-8AB4-31AC-BB8F-2E7E10F237F3}"/>
              </a:ext>
            </a:extLst>
          </p:cNvPr>
          <p:cNvSpPr txBox="1"/>
          <p:nvPr/>
        </p:nvSpPr>
        <p:spPr>
          <a:xfrm>
            <a:off x="401639" y="267968"/>
            <a:ext cx="7716982" cy="276999"/>
          </a:xfrm>
          <a:prstGeom prst="rect">
            <a:avLst/>
          </a:prstGeom>
          <a:noFill/>
        </p:spPr>
        <p:txBody>
          <a:bodyPr wrap="square">
            <a:spAutoFit/>
          </a:bodyPr>
          <a:lstStyle/>
          <a:p>
            <a:r>
              <a:rPr lang="en-AU" sz="1200" b="1" dirty="0"/>
              <a:t>Figure 8. </a:t>
            </a:r>
            <a:r>
              <a:rPr lang="en-AU" sz="1200" dirty="0"/>
              <a:t>Community antimicrobial use in Australia, European countries, England and Scotland, 2023</a:t>
            </a:r>
          </a:p>
        </p:txBody>
      </p:sp>
    </p:spTree>
    <p:extLst>
      <p:ext uri="{BB962C8B-B14F-4D97-AF65-F5344CB8AC3E}">
        <p14:creationId xmlns:p14="http://schemas.microsoft.com/office/powerpoint/2010/main" val="17938118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506CEAB-8626-8D88-1B6E-79CBA3E8D829}"/>
              </a:ext>
            </a:extLst>
          </p:cNvPr>
          <p:cNvSpPr>
            <a:spLocks noGrp="1"/>
          </p:cNvSpPr>
          <p:nvPr>
            <p:ph type="title"/>
          </p:nvPr>
        </p:nvSpPr>
        <p:spPr>
          <a:xfrm>
            <a:off x="488250" y="378142"/>
            <a:ext cx="8544914" cy="496989"/>
          </a:xfrm>
        </p:spPr>
        <p:txBody>
          <a:bodyPr/>
          <a:lstStyle/>
          <a:p>
            <a:r>
              <a:rPr lang="en-AU" dirty="0"/>
              <a:t>Antimicrobial use in general practice: 2015</a:t>
            </a:r>
            <a:r>
              <a:rPr lang="en-AU" dirty="0">
                <a:latin typeface="Arial" panose="020B0604020202020204" pitchFamily="34" charset="0"/>
                <a:cs typeface="Arial" panose="020B0604020202020204" pitchFamily="34" charset="0"/>
              </a:rPr>
              <a:t>–2024</a:t>
            </a:r>
            <a:endParaRPr lang="en-AU" dirty="0"/>
          </a:p>
        </p:txBody>
      </p:sp>
      <p:sp>
        <p:nvSpPr>
          <p:cNvPr id="5" name="Footer Placeholder 4">
            <a:extLst>
              <a:ext uri="{FF2B5EF4-FFF2-40B4-BE49-F238E27FC236}">
                <a16:creationId xmlns:a16="http://schemas.microsoft.com/office/drawing/2014/main" id="{917E37A2-8C5F-6F74-50F6-ED2C4DD48E47}"/>
              </a:ext>
            </a:extLst>
          </p:cNvPr>
          <p:cNvSpPr>
            <a:spLocks noGrp="1"/>
          </p:cNvSpPr>
          <p:nvPr>
            <p:ph type="ftr" sz="quarter" idx="11"/>
          </p:nvPr>
        </p:nvSpPr>
        <p:spPr/>
        <p:txBody>
          <a:bodyPr/>
          <a:lstStyle/>
          <a:p>
            <a:r>
              <a:rPr lang="en-US"/>
              <a:t>World AMR Awareness Week </a:t>
            </a:r>
            <a:endParaRPr lang="en-AU"/>
          </a:p>
        </p:txBody>
      </p:sp>
      <p:sp>
        <p:nvSpPr>
          <p:cNvPr id="4" name="Slide Number Placeholder 3">
            <a:extLst>
              <a:ext uri="{FF2B5EF4-FFF2-40B4-BE49-F238E27FC236}">
                <a16:creationId xmlns:a16="http://schemas.microsoft.com/office/drawing/2014/main" id="{7EA270AE-A2F3-64F4-C528-B60E5C36A6F4}"/>
              </a:ext>
            </a:extLst>
          </p:cNvPr>
          <p:cNvSpPr>
            <a:spLocks noGrp="1"/>
          </p:cNvSpPr>
          <p:nvPr>
            <p:ph type="sldNum" sz="quarter" idx="12"/>
          </p:nvPr>
        </p:nvSpPr>
        <p:spPr/>
        <p:txBody>
          <a:bodyPr/>
          <a:lstStyle/>
          <a:p>
            <a:fld id="{E6316B6A-336A-44FF-82DA-A4D1594FA055}" type="slidenum">
              <a:rPr lang="en-AU" smtClean="0"/>
              <a:pPr/>
              <a:t>22</a:t>
            </a:fld>
            <a:endParaRPr lang="en-AU"/>
          </a:p>
        </p:txBody>
      </p:sp>
      <p:graphicFrame>
        <p:nvGraphicFramePr>
          <p:cNvPr id="6" name="Chart 5">
            <a:extLst>
              <a:ext uri="{FF2B5EF4-FFF2-40B4-BE49-F238E27FC236}">
                <a16:creationId xmlns:a16="http://schemas.microsoft.com/office/drawing/2014/main" id="{94E667E4-2E5B-69C4-11A2-D9800A4CD011}"/>
              </a:ext>
            </a:extLst>
          </p:cNvPr>
          <p:cNvGraphicFramePr>
            <a:graphicFrameLocks/>
          </p:cNvGraphicFramePr>
          <p:nvPr>
            <p:extLst>
              <p:ext uri="{D42A27DB-BD31-4B8C-83A1-F6EECF244321}">
                <p14:modId xmlns:p14="http://schemas.microsoft.com/office/powerpoint/2010/main" val="753393237"/>
              </p:ext>
            </p:extLst>
          </p:nvPr>
        </p:nvGraphicFramePr>
        <p:xfrm>
          <a:off x="225569" y="1228435"/>
          <a:ext cx="8341714" cy="3380509"/>
        </p:xfrm>
        <a:graphic>
          <a:graphicData uri="http://schemas.openxmlformats.org/drawingml/2006/chart">
            <c:chart xmlns:c="http://schemas.openxmlformats.org/drawingml/2006/chart" xmlns:r="http://schemas.openxmlformats.org/officeDocument/2006/relationships" r:id="rId3"/>
          </a:graphicData>
        </a:graphic>
      </p:graphicFrame>
      <p:sp>
        <p:nvSpPr>
          <p:cNvPr id="8" name="TextBox 7">
            <a:extLst>
              <a:ext uri="{FF2B5EF4-FFF2-40B4-BE49-F238E27FC236}">
                <a16:creationId xmlns:a16="http://schemas.microsoft.com/office/drawing/2014/main" id="{63821111-8B36-4336-3EAD-70CDB6029481}"/>
              </a:ext>
            </a:extLst>
          </p:cNvPr>
          <p:cNvSpPr txBox="1"/>
          <p:nvPr/>
        </p:nvSpPr>
        <p:spPr>
          <a:xfrm>
            <a:off x="360135" y="918989"/>
            <a:ext cx="8673029" cy="276999"/>
          </a:xfrm>
          <a:prstGeom prst="rect">
            <a:avLst/>
          </a:prstGeom>
          <a:noFill/>
        </p:spPr>
        <p:txBody>
          <a:bodyPr wrap="square">
            <a:spAutoFit/>
          </a:bodyPr>
          <a:lstStyle/>
          <a:p>
            <a:r>
              <a:rPr lang="en-AU" sz="1200" b="1" dirty="0"/>
              <a:t>Figure 9. </a:t>
            </a:r>
            <a:r>
              <a:rPr lang="en-AU" sz="1200" dirty="0"/>
              <a:t>Percentage of patients prescribed one or more antibacterials in each year, </a:t>
            </a:r>
            <a:r>
              <a:rPr lang="en-AU" sz="1200" dirty="0" err="1"/>
              <a:t>MedicineInsight</a:t>
            </a:r>
            <a:r>
              <a:rPr lang="en-AU" sz="1200" dirty="0"/>
              <a:t> practices, 2015</a:t>
            </a:r>
            <a:r>
              <a:rPr lang="en-AU" sz="1200" dirty="0">
                <a:latin typeface="Arial" panose="020B0604020202020204" pitchFamily="34" charset="0"/>
                <a:cs typeface="Arial" panose="020B0604020202020204" pitchFamily="34" charset="0"/>
              </a:rPr>
              <a:t>–2024</a:t>
            </a:r>
            <a:endParaRPr lang="en-AU" sz="1200" dirty="0"/>
          </a:p>
        </p:txBody>
      </p:sp>
      <p:sp>
        <p:nvSpPr>
          <p:cNvPr id="10" name="TextBox 9">
            <a:extLst>
              <a:ext uri="{FF2B5EF4-FFF2-40B4-BE49-F238E27FC236}">
                <a16:creationId xmlns:a16="http://schemas.microsoft.com/office/drawing/2014/main" id="{18EBEFF3-6992-9177-E302-78C2B54C8100}"/>
              </a:ext>
            </a:extLst>
          </p:cNvPr>
          <p:cNvSpPr txBox="1"/>
          <p:nvPr/>
        </p:nvSpPr>
        <p:spPr>
          <a:xfrm>
            <a:off x="6073891" y="4756019"/>
            <a:ext cx="4572000" cy="200055"/>
          </a:xfrm>
          <a:prstGeom prst="rect">
            <a:avLst/>
          </a:prstGeom>
          <a:noFill/>
        </p:spPr>
        <p:txBody>
          <a:bodyPr wrap="square">
            <a:spAutoFit/>
          </a:bodyPr>
          <a:lstStyle/>
          <a:p>
            <a:pPr>
              <a:buNone/>
            </a:pPr>
            <a:r>
              <a:rPr lang="en-AU" sz="700" dirty="0">
                <a:effectLst/>
                <a:ea typeface="Aptos" panose="020B0004020202020204" pitchFamily="34" charset="0"/>
                <a:cs typeface="Aptos" panose="020B0004020202020204" pitchFamily="34" charset="0"/>
              </a:rPr>
              <a:t>Source: </a:t>
            </a:r>
            <a:r>
              <a:rPr lang="en-AU" sz="700" dirty="0">
                <a:ea typeface="Aptos" panose="020B0004020202020204" pitchFamily="34" charset="0"/>
                <a:cs typeface="Aptos" panose="020B0004020202020204" pitchFamily="34" charset="0"/>
              </a:rPr>
              <a:t>Antibacterial use in general practice: 2015</a:t>
            </a:r>
            <a:r>
              <a:rPr lang="en-AU" sz="700" dirty="0">
                <a:latin typeface="Arial" panose="020B0604020202020204" pitchFamily="34" charset="0"/>
                <a:ea typeface="Aptos" panose="020B0004020202020204" pitchFamily="34" charset="0"/>
                <a:cs typeface="Arial" panose="020B0604020202020204" pitchFamily="34" charset="0"/>
              </a:rPr>
              <a:t>–2024</a:t>
            </a:r>
            <a:endParaRPr lang="en-AU" sz="700" dirty="0">
              <a:effectLst/>
              <a:ea typeface="Aptos" panose="020B0004020202020204" pitchFamily="34" charset="0"/>
              <a:cs typeface="Aptos" panose="020B0004020202020204" pitchFamily="34" charset="0"/>
            </a:endParaRPr>
          </a:p>
        </p:txBody>
      </p:sp>
    </p:spTree>
    <p:extLst>
      <p:ext uri="{BB962C8B-B14F-4D97-AF65-F5344CB8AC3E}">
        <p14:creationId xmlns:p14="http://schemas.microsoft.com/office/powerpoint/2010/main" val="130602921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401FC6DF-6B61-02A2-D850-A459AA777E4E}"/>
              </a:ext>
            </a:extLst>
          </p:cNvPr>
          <p:cNvSpPr>
            <a:spLocks noGrp="1"/>
          </p:cNvSpPr>
          <p:nvPr>
            <p:ph type="ftr" sz="quarter" idx="11"/>
          </p:nvPr>
        </p:nvSpPr>
        <p:spPr>
          <a:xfrm>
            <a:off x="608618" y="4789574"/>
            <a:ext cx="2801332" cy="132946"/>
          </a:xfrm>
        </p:spPr>
        <p:txBody>
          <a:bodyPr wrap="none" anchor="ctr">
            <a:normAutofit/>
          </a:bodyPr>
          <a:lstStyle/>
          <a:p>
            <a:pPr>
              <a:spcAft>
                <a:spcPts val="600"/>
              </a:spcAft>
            </a:pPr>
            <a:r>
              <a:rPr lang="en-US" noProof="0"/>
              <a:t>World AMR Awareness Week </a:t>
            </a:r>
            <a:endParaRPr lang="en-AU" noProof="0"/>
          </a:p>
        </p:txBody>
      </p:sp>
      <p:sp>
        <p:nvSpPr>
          <p:cNvPr id="4" name="Slide Number Placeholder 3">
            <a:extLst>
              <a:ext uri="{FF2B5EF4-FFF2-40B4-BE49-F238E27FC236}">
                <a16:creationId xmlns:a16="http://schemas.microsoft.com/office/drawing/2014/main" id="{A9AE90FB-139A-1A9D-3E06-477BB9ED1810}"/>
              </a:ext>
            </a:extLst>
          </p:cNvPr>
          <p:cNvSpPr>
            <a:spLocks noGrp="1"/>
          </p:cNvSpPr>
          <p:nvPr>
            <p:ph type="sldNum" sz="quarter" idx="12"/>
          </p:nvPr>
        </p:nvSpPr>
        <p:spPr>
          <a:xfrm>
            <a:off x="8429625" y="4789574"/>
            <a:ext cx="226125" cy="132946"/>
          </a:xfrm>
        </p:spPr>
        <p:txBody>
          <a:bodyPr wrap="none" anchor="ctr">
            <a:normAutofit/>
          </a:bodyPr>
          <a:lstStyle/>
          <a:p>
            <a:pPr>
              <a:spcAft>
                <a:spcPts val="600"/>
              </a:spcAft>
            </a:pPr>
            <a:fld id="{E6316B6A-336A-44FF-82DA-A4D1594FA055}" type="slidenum">
              <a:rPr lang="en-AU" noProof="0" smtClean="0"/>
              <a:pPr>
                <a:spcAft>
                  <a:spcPts val="600"/>
                </a:spcAft>
              </a:pPr>
              <a:t>23</a:t>
            </a:fld>
            <a:endParaRPr lang="en-AU" noProof="0"/>
          </a:p>
        </p:txBody>
      </p:sp>
      <p:graphicFrame>
        <p:nvGraphicFramePr>
          <p:cNvPr id="5" name="Table 4">
            <a:extLst>
              <a:ext uri="{FF2B5EF4-FFF2-40B4-BE49-F238E27FC236}">
                <a16:creationId xmlns:a16="http://schemas.microsoft.com/office/drawing/2014/main" id="{95FDB831-40EE-47D3-6FF3-C27BCF75E184}"/>
              </a:ext>
            </a:extLst>
          </p:cNvPr>
          <p:cNvGraphicFramePr>
            <a:graphicFrameLocks noGrp="1"/>
          </p:cNvGraphicFramePr>
          <p:nvPr>
            <p:extLst>
              <p:ext uri="{D42A27DB-BD31-4B8C-83A1-F6EECF244321}">
                <p14:modId xmlns:p14="http://schemas.microsoft.com/office/powerpoint/2010/main" val="226581398"/>
              </p:ext>
            </p:extLst>
          </p:nvPr>
        </p:nvGraphicFramePr>
        <p:xfrm>
          <a:off x="286327" y="583908"/>
          <a:ext cx="8672944" cy="4125810"/>
        </p:xfrm>
        <a:graphic>
          <a:graphicData uri="http://schemas.openxmlformats.org/drawingml/2006/table">
            <a:tbl>
              <a:tblPr firstRow="1" bandRow="1">
                <a:tableStyleId>{69012ECD-51FC-41F1-AA8D-1B2483CD663E}</a:tableStyleId>
              </a:tblPr>
              <a:tblGrid>
                <a:gridCol w="1788963">
                  <a:extLst>
                    <a:ext uri="{9D8B030D-6E8A-4147-A177-3AD203B41FA5}">
                      <a16:colId xmlns:a16="http://schemas.microsoft.com/office/drawing/2014/main" val="4162790033"/>
                    </a:ext>
                  </a:extLst>
                </a:gridCol>
                <a:gridCol w="2218414">
                  <a:extLst>
                    <a:ext uri="{9D8B030D-6E8A-4147-A177-3AD203B41FA5}">
                      <a16:colId xmlns:a16="http://schemas.microsoft.com/office/drawing/2014/main" val="1850232220"/>
                    </a:ext>
                  </a:extLst>
                </a:gridCol>
                <a:gridCol w="1155751">
                  <a:extLst>
                    <a:ext uri="{9D8B030D-6E8A-4147-A177-3AD203B41FA5}">
                      <a16:colId xmlns:a16="http://schemas.microsoft.com/office/drawing/2014/main" val="29689628"/>
                    </a:ext>
                  </a:extLst>
                </a:gridCol>
                <a:gridCol w="803563">
                  <a:extLst>
                    <a:ext uri="{9D8B030D-6E8A-4147-A177-3AD203B41FA5}">
                      <a16:colId xmlns:a16="http://schemas.microsoft.com/office/drawing/2014/main" val="1234828132"/>
                    </a:ext>
                  </a:extLst>
                </a:gridCol>
                <a:gridCol w="969818">
                  <a:extLst>
                    <a:ext uri="{9D8B030D-6E8A-4147-A177-3AD203B41FA5}">
                      <a16:colId xmlns:a16="http://schemas.microsoft.com/office/drawing/2014/main" val="3644316283"/>
                    </a:ext>
                  </a:extLst>
                </a:gridCol>
                <a:gridCol w="1736435">
                  <a:extLst>
                    <a:ext uri="{9D8B030D-6E8A-4147-A177-3AD203B41FA5}">
                      <a16:colId xmlns:a16="http://schemas.microsoft.com/office/drawing/2014/main" val="3692915138"/>
                    </a:ext>
                  </a:extLst>
                </a:gridCol>
              </a:tblGrid>
              <a:tr h="298568">
                <a:tc rowSpan="2">
                  <a:txBody>
                    <a:bodyPr/>
                    <a:lstStyle/>
                    <a:p>
                      <a:pPr algn="l" fontAlgn="b">
                        <a:buNone/>
                      </a:pPr>
                      <a:r>
                        <a:rPr lang="en-AU" sz="800" b="1" u="none" strike="noStrike" dirty="0">
                          <a:solidFill>
                            <a:srgbClr val="FFFFFF"/>
                          </a:solidFill>
                          <a:effectLst/>
                          <a:latin typeface="+mn-lt"/>
                        </a:rPr>
                        <a:t>Condition</a:t>
                      </a:r>
                      <a:endParaRPr lang="en-AU" sz="800" b="1" i="0" u="none" strike="noStrike" dirty="0">
                        <a:solidFill>
                          <a:srgbClr val="FFFFFF"/>
                        </a:solidFill>
                        <a:effectLst/>
                        <a:latin typeface="+mn-lt"/>
                      </a:endParaRPr>
                    </a:p>
                  </a:txBody>
                  <a:tcPr marL="3239" marR="3239" marT="3239" marB="0" anchor="b">
                    <a:lnL w="6350" cap="flat" cmpd="sng" algn="ctr">
                      <a:noFill/>
                      <a:prstDash val="solid"/>
                      <a:miter lim="800000"/>
                    </a:lnL>
                    <a:lnR>
                      <a:noFill/>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tcPr>
                </a:tc>
                <a:tc rowSpan="2">
                  <a:txBody>
                    <a:bodyPr/>
                    <a:lstStyle/>
                    <a:p>
                      <a:pPr algn="l" fontAlgn="b">
                        <a:buNone/>
                      </a:pPr>
                      <a:r>
                        <a:rPr lang="en-AU" sz="800" b="1" u="none" strike="noStrike" dirty="0">
                          <a:solidFill>
                            <a:srgbClr val="FFFFFF"/>
                          </a:solidFill>
                          <a:effectLst/>
                          <a:latin typeface="+mn-lt"/>
                        </a:rPr>
                        <a:t>Patient group </a:t>
                      </a:r>
                      <a:endParaRPr lang="en-AU" sz="800" b="1" i="0" u="none" strike="noStrike" dirty="0">
                        <a:solidFill>
                          <a:srgbClr val="FFFFFF"/>
                        </a:solidFill>
                        <a:effectLst/>
                        <a:latin typeface="+mn-lt"/>
                      </a:endParaRPr>
                    </a:p>
                  </a:txBody>
                  <a:tcPr marL="3239" marR="3239" marT="3239" marB="0" anchor="b">
                    <a:lnL>
                      <a:noFill/>
                    </a:lnL>
                    <a:lnR>
                      <a:noFill/>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tcPr>
                </a:tc>
                <a:tc gridSpan="3">
                  <a:txBody>
                    <a:bodyPr/>
                    <a:lstStyle/>
                    <a:p>
                      <a:pPr algn="ctr" fontAlgn="b">
                        <a:buNone/>
                      </a:pPr>
                      <a:r>
                        <a:rPr lang="en-AU" sz="800" b="1" i="0" u="none" strike="noStrike" dirty="0">
                          <a:solidFill>
                            <a:srgbClr val="FFFFFF"/>
                          </a:solidFill>
                          <a:effectLst/>
                          <a:latin typeface="+mn-lt"/>
                        </a:rPr>
                        <a:t>Patients prescribed an antibacterial </a:t>
                      </a:r>
                    </a:p>
                  </a:txBody>
                  <a:tcPr marL="3239" marR="3239" marT="3239" marB="0" anchor="b">
                    <a:lnL>
                      <a:noFill/>
                    </a:lnL>
                    <a:lnR>
                      <a:noFill/>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tcPr>
                </a:tc>
                <a:tc hMerge="1">
                  <a:txBody>
                    <a:bodyPr/>
                    <a:lstStyle/>
                    <a:p>
                      <a:pPr algn="l" fontAlgn="b">
                        <a:buNone/>
                      </a:pPr>
                      <a:endParaRPr lang="en-AU" sz="800" b="1" i="0" u="none" strike="noStrike">
                        <a:solidFill>
                          <a:srgbClr val="FFFFFF"/>
                        </a:solidFill>
                        <a:effectLst/>
                        <a:latin typeface="Aptos Narrow" panose="020B0004020202020204" pitchFamily="34" charset="0"/>
                      </a:endParaRPr>
                    </a:p>
                  </a:txBody>
                  <a:tcPr marL="3239" marR="3239" marT="3239" marB="0" anchor="b">
                    <a:lnL>
                      <a:noFill/>
                    </a:lnL>
                    <a:lnR>
                      <a:noFill/>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tcPr>
                </a:tc>
                <a:tc hMerge="1">
                  <a:txBody>
                    <a:bodyPr/>
                    <a:lstStyle/>
                    <a:p>
                      <a:pPr algn="l" fontAlgn="b">
                        <a:buNone/>
                      </a:pPr>
                      <a:endParaRPr lang="en-AU" sz="800" b="1" i="0" u="none" strike="noStrike" dirty="0">
                        <a:solidFill>
                          <a:srgbClr val="FFFFFF"/>
                        </a:solidFill>
                        <a:effectLst/>
                        <a:latin typeface="Aptos Narrow" panose="020B0004020202020204" pitchFamily="34" charset="0"/>
                      </a:endParaRPr>
                    </a:p>
                  </a:txBody>
                  <a:tcPr marL="3239" marR="3239" marT="3239" marB="0" anchor="b">
                    <a:lnL>
                      <a:noFill/>
                    </a:lnL>
                    <a:lnR>
                      <a:noFill/>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tcPr>
                </a:tc>
                <a:tc rowSpan="2">
                  <a:txBody>
                    <a:bodyPr/>
                    <a:lstStyle/>
                    <a:p>
                      <a:pPr algn="l" fontAlgn="b">
                        <a:buNone/>
                      </a:pPr>
                      <a:r>
                        <a:rPr lang="en-AU" sz="800" b="1" u="none" strike="noStrike" dirty="0">
                          <a:solidFill>
                            <a:srgbClr val="FFFFFF"/>
                          </a:solidFill>
                          <a:effectLst/>
                          <a:latin typeface="+mn-lt"/>
                        </a:rPr>
                        <a:t>Expected</a:t>
                      </a:r>
                      <a:br>
                        <a:rPr lang="en-AU" sz="800" b="1" u="none" strike="noStrike" dirty="0">
                          <a:solidFill>
                            <a:srgbClr val="FFFFFF"/>
                          </a:solidFill>
                          <a:effectLst/>
                          <a:latin typeface="+mn-lt"/>
                        </a:rPr>
                      </a:br>
                      <a:r>
                        <a:rPr lang="en-AU" sz="800" b="1" u="none" strike="noStrike" dirty="0">
                          <a:solidFill>
                            <a:srgbClr val="FFFFFF"/>
                          </a:solidFill>
                          <a:effectLst/>
                          <a:latin typeface="+mn-lt"/>
                        </a:rPr>
                        <a:t>new cases to be</a:t>
                      </a:r>
                      <a:br>
                        <a:rPr lang="en-AU" sz="800" b="1" u="none" strike="noStrike" dirty="0">
                          <a:solidFill>
                            <a:srgbClr val="FFFFFF"/>
                          </a:solidFill>
                          <a:effectLst/>
                          <a:latin typeface="+mn-lt"/>
                        </a:rPr>
                      </a:br>
                      <a:r>
                        <a:rPr lang="en-AU" sz="800" b="1" u="none" strike="noStrike" dirty="0">
                          <a:solidFill>
                            <a:srgbClr val="FFFFFF"/>
                          </a:solidFill>
                          <a:effectLst/>
                          <a:latin typeface="+mn-lt"/>
                        </a:rPr>
                        <a:t>managed with antimicrobials* </a:t>
                      </a:r>
                      <a:br>
                        <a:rPr lang="en-AU" sz="800" b="1" u="none" strike="noStrike" dirty="0">
                          <a:solidFill>
                            <a:srgbClr val="FFFFFF"/>
                          </a:solidFill>
                          <a:effectLst/>
                          <a:latin typeface="+mn-lt"/>
                        </a:rPr>
                      </a:br>
                      <a:r>
                        <a:rPr lang="en-AU" sz="800" b="1" u="none" strike="noStrike" dirty="0">
                          <a:solidFill>
                            <a:srgbClr val="FFFFFF"/>
                          </a:solidFill>
                          <a:effectLst/>
                          <a:latin typeface="+mn-lt"/>
                        </a:rPr>
                        <a:t>Range (%)</a:t>
                      </a:r>
                      <a:endParaRPr lang="en-AU" sz="800" b="1" i="0" u="none" strike="noStrike" dirty="0">
                        <a:solidFill>
                          <a:srgbClr val="FFFFFF"/>
                        </a:solidFill>
                        <a:effectLst/>
                        <a:latin typeface="+mn-lt"/>
                      </a:endParaRPr>
                    </a:p>
                  </a:txBody>
                  <a:tcPr marL="3239" marR="3239" marT="3239" marB="0" anchor="b">
                    <a:lnL>
                      <a:noFill/>
                    </a:lnL>
                    <a:lnR w="6350" cap="flat" cmpd="sng" algn="ctr">
                      <a:noFill/>
                      <a:prstDash val="solid"/>
                      <a:miter lim="800000"/>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tcPr>
                </a:tc>
                <a:extLst>
                  <a:ext uri="{0D108BD9-81ED-4DB2-BD59-A6C34878D82A}">
                    <a16:rowId xmlns:a16="http://schemas.microsoft.com/office/drawing/2014/main" val="3876509923"/>
                  </a:ext>
                </a:extLst>
              </a:tr>
              <a:tr h="298568">
                <a:tc vMerge="1">
                  <a:txBody>
                    <a:bodyPr/>
                    <a:lstStyle/>
                    <a:p>
                      <a:endParaRPr lang="en-AU"/>
                    </a:p>
                  </a:txBody>
                  <a:tcPr/>
                </a:tc>
                <a:tc vMerge="1">
                  <a:txBody>
                    <a:bodyPr/>
                    <a:lstStyle/>
                    <a:p>
                      <a:endParaRPr lang="en-AU"/>
                    </a:p>
                  </a:txBody>
                  <a:tcPr/>
                </a:tc>
                <a:tc>
                  <a:txBody>
                    <a:bodyPr/>
                    <a:lstStyle/>
                    <a:p>
                      <a:pPr algn="l" fontAlgn="b">
                        <a:buNone/>
                      </a:pPr>
                      <a:r>
                        <a:rPr lang="en-AU" sz="800" b="1" i="1" u="none" strike="noStrike" dirty="0">
                          <a:solidFill>
                            <a:srgbClr val="FFFFFF"/>
                          </a:solidFill>
                          <a:effectLst/>
                          <a:latin typeface="+mn-lt"/>
                        </a:rPr>
                        <a:t>n</a:t>
                      </a:r>
                    </a:p>
                  </a:txBody>
                  <a:tcPr marL="3239" marR="3239" marT="3239" marB="0" anchor="b">
                    <a:lnL>
                      <a:noFill/>
                    </a:lnL>
                    <a:lnR>
                      <a:noFill/>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solidFill>
                      <a:schemeClr val="accent1"/>
                    </a:solidFill>
                  </a:tcPr>
                </a:tc>
                <a:tc>
                  <a:txBody>
                    <a:bodyPr/>
                    <a:lstStyle/>
                    <a:p>
                      <a:pPr algn="l" fontAlgn="b">
                        <a:buNone/>
                      </a:pPr>
                      <a:r>
                        <a:rPr lang="en-AU" sz="800" b="1" u="none" strike="noStrike" dirty="0">
                          <a:solidFill>
                            <a:srgbClr val="FFFFFF"/>
                          </a:solidFill>
                          <a:effectLst/>
                          <a:latin typeface="+mn-lt"/>
                        </a:rPr>
                        <a:t>%</a:t>
                      </a:r>
                      <a:endParaRPr lang="en-AU" sz="800" b="1" i="0" u="none" strike="noStrike" dirty="0">
                        <a:solidFill>
                          <a:srgbClr val="FFFFFF"/>
                        </a:solidFill>
                        <a:effectLst/>
                        <a:latin typeface="+mn-lt"/>
                      </a:endParaRPr>
                    </a:p>
                  </a:txBody>
                  <a:tcPr marL="3239" marR="3239" marT="3239" marB="0" anchor="b">
                    <a:lnL>
                      <a:noFill/>
                    </a:lnL>
                    <a:lnR>
                      <a:noFill/>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solidFill>
                      <a:schemeClr val="accent1"/>
                    </a:solidFill>
                  </a:tcPr>
                </a:tc>
                <a:tc>
                  <a:txBody>
                    <a:bodyPr/>
                    <a:lstStyle/>
                    <a:p>
                      <a:pPr algn="l" fontAlgn="b">
                        <a:buNone/>
                      </a:pPr>
                      <a:r>
                        <a:rPr lang="en-AU" sz="800" b="1" u="none" strike="noStrike" dirty="0">
                          <a:solidFill>
                            <a:srgbClr val="FFFFFF"/>
                          </a:solidFill>
                          <a:effectLst/>
                          <a:latin typeface="+mn-lt"/>
                        </a:rPr>
                        <a:t>95% Cl</a:t>
                      </a:r>
                      <a:endParaRPr lang="en-AU" sz="800" b="1" i="0" u="none" strike="noStrike" dirty="0">
                        <a:solidFill>
                          <a:srgbClr val="FFFFFF"/>
                        </a:solidFill>
                        <a:effectLst/>
                        <a:latin typeface="+mn-lt"/>
                      </a:endParaRPr>
                    </a:p>
                  </a:txBody>
                  <a:tcPr marL="3239" marR="3239" marT="3239" marB="0" anchor="b">
                    <a:lnL>
                      <a:noFill/>
                    </a:lnL>
                    <a:lnR>
                      <a:noFill/>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solidFill>
                      <a:schemeClr val="accent1"/>
                    </a:solidFill>
                  </a:tcPr>
                </a:tc>
                <a:tc vMerge="1">
                  <a:txBody>
                    <a:bodyPr/>
                    <a:lstStyle/>
                    <a:p>
                      <a:endParaRPr lang="en-AU"/>
                    </a:p>
                  </a:txBody>
                  <a:tcPr/>
                </a:tc>
                <a:extLst>
                  <a:ext uri="{0D108BD9-81ED-4DB2-BD59-A6C34878D82A}">
                    <a16:rowId xmlns:a16="http://schemas.microsoft.com/office/drawing/2014/main" val="2266903959"/>
                  </a:ext>
                </a:extLst>
              </a:tr>
              <a:tr h="241378">
                <a:tc>
                  <a:txBody>
                    <a:bodyPr/>
                    <a:lstStyle/>
                    <a:p>
                      <a:pPr algn="l" fontAlgn="t">
                        <a:buNone/>
                      </a:pPr>
                      <a:r>
                        <a:rPr lang="en-AU" sz="800" b="0" u="none" strike="noStrike" dirty="0">
                          <a:solidFill>
                            <a:srgbClr val="000000"/>
                          </a:solidFill>
                          <a:effectLst/>
                          <a:latin typeface="+mn-lt"/>
                        </a:rPr>
                        <a:t>Bronchitis</a:t>
                      </a:r>
                      <a:r>
                        <a:rPr lang="en-AU" sz="800" b="0" i="0" u="none" strike="noStrike" dirty="0">
                          <a:solidFill>
                            <a:srgbClr val="000000"/>
                          </a:solidFill>
                          <a:effectLst/>
                          <a:latin typeface="+mn-lt"/>
                        </a:rPr>
                        <a:t> (acute)</a:t>
                      </a:r>
                    </a:p>
                  </a:txBody>
                  <a:tcPr marL="3239" marR="3239" marT="3239" marB="0" anchor="b">
                    <a:lnL w="6350" cap="flat" cmpd="sng" algn="ctr">
                      <a:noFill/>
                      <a:prstDash val="solid"/>
                      <a:miter lim="800000"/>
                    </a:lnL>
                    <a:lnR>
                      <a:noFill/>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tcPr>
                </a:tc>
                <a:tc>
                  <a:txBody>
                    <a:bodyPr/>
                    <a:lstStyle/>
                    <a:p>
                      <a:pPr algn="l" fontAlgn="b">
                        <a:buNone/>
                      </a:pPr>
                      <a:r>
                        <a:rPr lang="en-AU" sz="800" b="0" u="none" strike="noStrike" dirty="0">
                          <a:solidFill>
                            <a:srgbClr val="000000"/>
                          </a:solidFill>
                          <a:effectLst/>
                        </a:rPr>
                        <a:t>Aged 18</a:t>
                      </a:r>
                      <a:r>
                        <a:rPr lang="en-AU" sz="800" b="0" u="none" strike="noStrike" dirty="0">
                          <a:solidFill>
                            <a:srgbClr val="000000"/>
                          </a:solidFill>
                          <a:effectLst/>
                          <a:latin typeface="Arial" panose="020B0604020202020204" pitchFamily="34" charset="0"/>
                          <a:cs typeface="Arial" panose="020B0604020202020204" pitchFamily="34" charset="0"/>
                        </a:rPr>
                        <a:t>–</a:t>
                      </a:r>
                      <a:r>
                        <a:rPr lang="en-AU" sz="800" b="0" u="none" strike="noStrike" dirty="0">
                          <a:solidFill>
                            <a:srgbClr val="000000"/>
                          </a:solidFill>
                          <a:effectLst/>
                        </a:rPr>
                        <a:t>75 years</a:t>
                      </a:r>
                      <a:endParaRPr lang="en-AU" sz="800" b="0" i="0" u="none" strike="noStrike" dirty="0">
                        <a:solidFill>
                          <a:srgbClr val="000000"/>
                        </a:solidFill>
                        <a:effectLst/>
                        <a:latin typeface="Aptos Narrow" panose="020B0004020202020204" pitchFamily="34" charset="0"/>
                      </a:endParaRPr>
                    </a:p>
                  </a:txBody>
                  <a:tcPr marL="3239" marR="3239" marT="3239" marB="0" anchor="b">
                    <a:lnL>
                      <a:noFill/>
                    </a:lnL>
                    <a:lnR>
                      <a:noFill/>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tcPr>
                </a:tc>
                <a:tc>
                  <a:txBody>
                    <a:bodyPr/>
                    <a:lstStyle/>
                    <a:p>
                      <a:pPr algn="l" fontAlgn="t">
                        <a:buNone/>
                      </a:pPr>
                      <a:r>
                        <a:rPr lang="en-AU" sz="800" b="0" u="none" strike="noStrike" dirty="0">
                          <a:solidFill>
                            <a:srgbClr val="000000"/>
                          </a:solidFill>
                          <a:effectLst/>
                        </a:rPr>
                        <a:t>                                     7,147 </a:t>
                      </a:r>
                      <a:endParaRPr lang="en-AU" sz="800" b="0" i="0" u="none" strike="noStrike" dirty="0">
                        <a:solidFill>
                          <a:srgbClr val="000000"/>
                        </a:solidFill>
                        <a:effectLst/>
                        <a:latin typeface="Aptos Narrow" panose="020B0004020202020204" pitchFamily="34" charset="0"/>
                      </a:endParaRPr>
                    </a:p>
                  </a:txBody>
                  <a:tcPr marL="3239" marR="3239" marT="3239" marB="0">
                    <a:lnL>
                      <a:noFill/>
                    </a:lnL>
                    <a:lnR>
                      <a:noFill/>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tcPr>
                </a:tc>
                <a:tc>
                  <a:txBody>
                    <a:bodyPr/>
                    <a:lstStyle/>
                    <a:p>
                      <a:pPr algn="l" fontAlgn="t">
                        <a:buNone/>
                      </a:pPr>
                      <a:r>
                        <a:rPr lang="en-AU" sz="800" b="0" u="none" strike="noStrike" dirty="0">
                          <a:solidFill>
                            <a:srgbClr val="000000"/>
                          </a:solidFill>
                          <a:effectLst/>
                        </a:rPr>
                        <a:t>    80.0</a:t>
                      </a:r>
                      <a:endParaRPr lang="en-AU" sz="800" b="0" i="0" u="none" strike="noStrike" dirty="0">
                        <a:solidFill>
                          <a:srgbClr val="000000"/>
                        </a:solidFill>
                        <a:effectLst/>
                        <a:latin typeface="Aptos Narrow" panose="020B0004020202020204" pitchFamily="34" charset="0"/>
                      </a:endParaRPr>
                    </a:p>
                  </a:txBody>
                  <a:tcPr marL="3239" marR="3239" marT="3239" marB="0" anchor="b">
                    <a:lnL>
                      <a:noFill/>
                    </a:lnL>
                    <a:lnR>
                      <a:noFill/>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tcPr>
                </a:tc>
                <a:tc>
                  <a:txBody>
                    <a:bodyPr/>
                    <a:lstStyle/>
                    <a:p>
                      <a:pPr algn="l" fontAlgn="t">
                        <a:buNone/>
                      </a:pPr>
                      <a:r>
                        <a:rPr lang="en-AU" sz="800" b="0" u="none" strike="noStrike" dirty="0">
                          <a:solidFill>
                            <a:srgbClr val="000000"/>
                          </a:solidFill>
                          <a:effectLst/>
                        </a:rPr>
                        <a:t>76.6</a:t>
                      </a:r>
                      <a:r>
                        <a:rPr lang="en-AU" sz="800" b="0" u="none" strike="noStrike" dirty="0">
                          <a:solidFill>
                            <a:srgbClr val="000000"/>
                          </a:solidFill>
                          <a:effectLst/>
                          <a:latin typeface="Arial" panose="020B0604020202020204" pitchFamily="34" charset="0"/>
                          <a:cs typeface="Arial" panose="020B0604020202020204" pitchFamily="34" charset="0"/>
                        </a:rPr>
                        <a:t>–</a:t>
                      </a:r>
                      <a:r>
                        <a:rPr lang="en-AU" sz="800" b="0" u="none" strike="noStrike" dirty="0">
                          <a:solidFill>
                            <a:srgbClr val="000000"/>
                          </a:solidFill>
                          <a:effectLst/>
                        </a:rPr>
                        <a:t>83.3</a:t>
                      </a:r>
                      <a:endParaRPr lang="en-AU" sz="800" b="0" i="0" u="none" strike="noStrike" dirty="0">
                        <a:solidFill>
                          <a:srgbClr val="000000"/>
                        </a:solidFill>
                        <a:effectLst/>
                        <a:latin typeface="Aptos Narrow" panose="020B0004020202020204" pitchFamily="34" charset="0"/>
                      </a:endParaRPr>
                    </a:p>
                  </a:txBody>
                  <a:tcPr marL="3239" marR="3239" marT="3239" marB="0" anchor="b">
                    <a:lnL>
                      <a:noFill/>
                    </a:lnL>
                    <a:lnR>
                      <a:noFill/>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tcPr>
                </a:tc>
                <a:tc>
                  <a:txBody>
                    <a:bodyPr/>
                    <a:lstStyle/>
                    <a:p>
                      <a:pPr algn="l" fontAlgn="t">
                        <a:buNone/>
                      </a:pPr>
                      <a:r>
                        <a:rPr lang="en-AU" sz="800" b="0" u="none" strike="noStrike" dirty="0">
                          <a:solidFill>
                            <a:srgbClr val="000000"/>
                          </a:solidFill>
                          <a:effectLst/>
                        </a:rPr>
                        <a:t>0</a:t>
                      </a:r>
                      <a:endParaRPr lang="en-AU" sz="800" b="0" i="0" u="none" strike="noStrike" dirty="0">
                        <a:solidFill>
                          <a:srgbClr val="000000"/>
                        </a:solidFill>
                        <a:effectLst/>
                        <a:latin typeface="Aptos Narrow" panose="020B0004020202020204" pitchFamily="34" charset="0"/>
                      </a:endParaRPr>
                    </a:p>
                  </a:txBody>
                  <a:tcPr marL="3239" marR="3239" marT="3239" marB="0" anchor="b">
                    <a:lnL>
                      <a:noFill/>
                    </a:lnL>
                    <a:lnR w="6350" cap="flat" cmpd="sng" algn="ctr">
                      <a:noFill/>
                      <a:prstDash val="solid"/>
                      <a:miter lim="800000"/>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tcPr>
                </a:tc>
                <a:extLst>
                  <a:ext uri="{0D108BD9-81ED-4DB2-BD59-A6C34878D82A}">
                    <a16:rowId xmlns:a16="http://schemas.microsoft.com/office/drawing/2014/main" val="1791001934"/>
                  </a:ext>
                </a:extLst>
              </a:tr>
              <a:tr h="241378">
                <a:tc>
                  <a:txBody>
                    <a:bodyPr/>
                    <a:lstStyle/>
                    <a:p>
                      <a:pPr algn="l" fontAlgn="t">
                        <a:buNone/>
                      </a:pPr>
                      <a:r>
                        <a:rPr lang="en-AU" sz="800" b="0" u="none" strike="noStrike" dirty="0">
                          <a:solidFill>
                            <a:srgbClr val="000000"/>
                          </a:solidFill>
                          <a:effectLst/>
                        </a:rPr>
                        <a:t>COPD</a:t>
                      </a:r>
                      <a:endParaRPr lang="en-AU" sz="800" b="0" i="0" u="none" strike="noStrike" dirty="0">
                        <a:solidFill>
                          <a:srgbClr val="000000"/>
                        </a:solidFill>
                        <a:effectLst/>
                        <a:latin typeface="Aptos Narrow" panose="020B0004020202020204" pitchFamily="34" charset="0"/>
                      </a:endParaRPr>
                    </a:p>
                  </a:txBody>
                  <a:tcPr marL="3239" marR="3239" marT="3239" marB="0" anchor="b">
                    <a:lnL w="6350" cap="flat" cmpd="sng" algn="ctr">
                      <a:noFill/>
                      <a:prstDash val="solid"/>
                      <a:miter lim="800000"/>
                    </a:lnL>
                    <a:lnR>
                      <a:noFill/>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solidFill>
                      <a:srgbClr val="F0E8FE"/>
                    </a:solidFill>
                  </a:tcPr>
                </a:tc>
                <a:tc>
                  <a:txBody>
                    <a:bodyPr/>
                    <a:lstStyle/>
                    <a:p>
                      <a:pPr algn="l" fontAlgn="b">
                        <a:buNone/>
                      </a:pPr>
                      <a:r>
                        <a:rPr lang="en-AU" sz="800" b="0" u="none" strike="noStrike" dirty="0">
                          <a:solidFill>
                            <a:srgbClr val="000000"/>
                          </a:solidFill>
                          <a:effectLst/>
                        </a:rPr>
                        <a:t>All patients</a:t>
                      </a:r>
                      <a:endParaRPr lang="en-AU" sz="800" b="0" i="0" u="none" strike="noStrike" dirty="0">
                        <a:solidFill>
                          <a:srgbClr val="000000"/>
                        </a:solidFill>
                        <a:effectLst/>
                        <a:latin typeface="Aptos Narrow" panose="020B0004020202020204" pitchFamily="34" charset="0"/>
                      </a:endParaRPr>
                    </a:p>
                  </a:txBody>
                  <a:tcPr marL="3239" marR="3239" marT="3239" marB="0" anchor="b">
                    <a:lnL>
                      <a:noFill/>
                    </a:lnL>
                    <a:lnR>
                      <a:noFill/>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solidFill>
                      <a:srgbClr val="F0E8FE"/>
                    </a:solidFill>
                  </a:tcPr>
                </a:tc>
                <a:tc>
                  <a:txBody>
                    <a:bodyPr/>
                    <a:lstStyle/>
                    <a:p>
                      <a:pPr algn="l" fontAlgn="t">
                        <a:buNone/>
                      </a:pPr>
                      <a:r>
                        <a:rPr lang="en-AU" sz="800" b="0" u="none" strike="noStrike" dirty="0">
                          <a:solidFill>
                            <a:srgbClr val="000000"/>
                          </a:solidFill>
                          <a:effectLst/>
                        </a:rPr>
                        <a:t>                                     3,196 </a:t>
                      </a:r>
                      <a:endParaRPr lang="en-AU" sz="800" b="0" i="0" u="none" strike="noStrike" dirty="0">
                        <a:solidFill>
                          <a:srgbClr val="000000"/>
                        </a:solidFill>
                        <a:effectLst/>
                        <a:latin typeface="Aptos Narrow" panose="020B0004020202020204" pitchFamily="34" charset="0"/>
                      </a:endParaRPr>
                    </a:p>
                  </a:txBody>
                  <a:tcPr marL="3239" marR="3239" marT="3239" marB="0">
                    <a:lnL>
                      <a:noFill/>
                    </a:lnL>
                    <a:lnR>
                      <a:noFill/>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solidFill>
                      <a:srgbClr val="F0E8FE"/>
                    </a:solidFill>
                  </a:tcPr>
                </a:tc>
                <a:tc>
                  <a:txBody>
                    <a:bodyPr/>
                    <a:lstStyle/>
                    <a:p>
                      <a:pPr algn="l" fontAlgn="t">
                        <a:buNone/>
                      </a:pPr>
                      <a:r>
                        <a:rPr lang="en-AU" sz="800" b="0" u="none" strike="noStrike" dirty="0">
                          <a:solidFill>
                            <a:srgbClr val="000000"/>
                          </a:solidFill>
                          <a:effectLst/>
                        </a:rPr>
                        <a:t>    34.8</a:t>
                      </a:r>
                      <a:endParaRPr lang="en-AU" sz="800" b="0" i="0" u="none" strike="noStrike" dirty="0">
                        <a:solidFill>
                          <a:srgbClr val="000000"/>
                        </a:solidFill>
                        <a:effectLst/>
                        <a:latin typeface="Aptos Narrow" panose="020B0004020202020204" pitchFamily="34" charset="0"/>
                      </a:endParaRPr>
                    </a:p>
                  </a:txBody>
                  <a:tcPr marL="3239" marR="3239" marT="3239" marB="0" anchor="b">
                    <a:lnL>
                      <a:noFill/>
                    </a:lnL>
                    <a:lnR>
                      <a:noFill/>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solidFill>
                      <a:srgbClr val="F0E8FE"/>
                    </a:solidFill>
                  </a:tcPr>
                </a:tc>
                <a:tc>
                  <a:txBody>
                    <a:bodyPr/>
                    <a:lstStyle/>
                    <a:p>
                      <a:pPr algn="l" fontAlgn="t">
                        <a:buNone/>
                      </a:pPr>
                      <a:r>
                        <a:rPr lang="en-AU" sz="800" b="0" u="none" strike="noStrike" dirty="0">
                          <a:solidFill>
                            <a:srgbClr val="000000"/>
                          </a:solidFill>
                          <a:effectLst/>
                        </a:rPr>
                        <a:t>32.4</a:t>
                      </a:r>
                      <a:r>
                        <a:rPr lang="en-AU" sz="800" b="0" u="none" strike="noStrike" dirty="0">
                          <a:solidFill>
                            <a:srgbClr val="000000"/>
                          </a:solidFill>
                          <a:effectLst/>
                          <a:latin typeface="Arial" panose="020B0604020202020204" pitchFamily="34" charset="0"/>
                          <a:cs typeface="Arial" panose="020B0604020202020204" pitchFamily="34" charset="0"/>
                        </a:rPr>
                        <a:t>–</a:t>
                      </a:r>
                      <a:r>
                        <a:rPr lang="en-AU" sz="800" b="0" u="none" strike="noStrike" dirty="0">
                          <a:solidFill>
                            <a:srgbClr val="000000"/>
                          </a:solidFill>
                          <a:effectLst/>
                        </a:rPr>
                        <a:t>37.1</a:t>
                      </a:r>
                      <a:endParaRPr lang="en-AU" sz="800" b="0" i="0" u="none" strike="noStrike" dirty="0">
                        <a:solidFill>
                          <a:srgbClr val="000000"/>
                        </a:solidFill>
                        <a:effectLst/>
                        <a:latin typeface="Aptos Narrow" panose="020B0004020202020204" pitchFamily="34" charset="0"/>
                      </a:endParaRPr>
                    </a:p>
                  </a:txBody>
                  <a:tcPr marL="3239" marR="3239" marT="3239" marB="0" anchor="b">
                    <a:lnL>
                      <a:noFill/>
                    </a:lnL>
                    <a:lnR>
                      <a:noFill/>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solidFill>
                      <a:srgbClr val="F0E8FE"/>
                    </a:solidFill>
                  </a:tcPr>
                </a:tc>
                <a:tc>
                  <a:txBody>
                    <a:bodyPr/>
                    <a:lstStyle/>
                    <a:p>
                      <a:pPr algn="l" fontAlgn="t">
                        <a:buNone/>
                      </a:pPr>
                      <a:r>
                        <a:rPr lang="en-AU" sz="800" b="0" u="none" strike="noStrike" dirty="0" err="1">
                          <a:solidFill>
                            <a:srgbClr val="000000"/>
                          </a:solidFill>
                          <a:effectLst/>
                        </a:rPr>
                        <a:t>nd</a:t>
                      </a:r>
                      <a:endParaRPr lang="en-AU" sz="800" b="0" i="0" u="none" strike="noStrike" dirty="0">
                        <a:solidFill>
                          <a:srgbClr val="000000"/>
                        </a:solidFill>
                        <a:effectLst/>
                        <a:latin typeface="Aptos Narrow" panose="020B0004020202020204" pitchFamily="34" charset="0"/>
                      </a:endParaRPr>
                    </a:p>
                  </a:txBody>
                  <a:tcPr marL="3239" marR="3239" marT="3239" marB="0" anchor="b">
                    <a:lnL>
                      <a:noFill/>
                    </a:lnL>
                    <a:lnR w="6350" cap="flat" cmpd="sng" algn="ctr">
                      <a:noFill/>
                      <a:prstDash val="solid"/>
                      <a:miter lim="800000"/>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solidFill>
                      <a:srgbClr val="F0E8FE"/>
                    </a:solidFill>
                  </a:tcPr>
                </a:tc>
                <a:extLst>
                  <a:ext uri="{0D108BD9-81ED-4DB2-BD59-A6C34878D82A}">
                    <a16:rowId xmlns:a16="http://schemas.microsoft.com/office/drawing/2014/main" val="1265575710"/>
                  </a:ext>
                </a:extLst>
              </a:tr>
              <a:tr h="241378">
                <a:tc>
                  <a:txBody>
                    <a:bodyPr/>
                    <a:lstStyle/>
                    <a:p>
                      <a:pPr algn="l" fontAlgn="t">
                        <a:buNone/>
                      </a:pPr>
                      <a:r>
                        <a:rPr lang="en-AU" sz="800" b="0" u="none" strike="noStrike" dirty="0">
                          <a:solidFill>
                            <a:srgbClr val="000000"/>
                          </a:solidFill>
                          <a:effectLst/>
                        </a:rPr>
                        <a:t>Influenza/Influenza- like illness </a:t>
                      </a:r>
                      <a:endParaRPr lang="en-AU" sz="800" b="0" i="0" u="none" strike="noStrike" dirty="0">
                        <a:solidFill>
                          <a:srgbClr val="000000"/>
                        </a:solidFill>
                        <a:effectLst/>
                        <a:latin typeface="Aptos Narrow" panose="020B0004020202020204" pitchFamily="34" charset="0"/>
                      </a:endParaRPr>
                    </a:p>
                  </a:txBody>
                  <a:tcPr marL="3239" marR="3239" marT="3239" marB="0" anchor="b">
                    <a:lnL w="6350" cap="flat" cmpd="sng" algn="ctr">
                      <a:noFill/>
                      <a:prstDash val="solid"/>
                      <a:miter lim="800000"/>
                    </a:lnL>
                    <a:lnR>
                      <a:noFill/>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tcPr>
                </a:tc>
                <a:tc>
                  <a:txBody>
                    <a:bodyPr/>
                    <a:lstStyle/>
                    <a:p>
                      <a:pPr algn="l" fontAlgn="b">
                        <a:buNone/>
                      </a:pPr>
                      <a:r>
                        <a:rPr lang="en-AU" sz="800" b="0" u="none" strike="noStrike" dirty="0">
                          <a:solidFill>
                            <a:srgbClr val="000000"/>
                          </a:solidFill>
                          <a:effectLst/>
                        </a:rPr>
                        <a:t>Older than 1 year</a:t>
                      </a:r>
                      <a:endParaRPr lang="en-AU" sz="800" b="0" i="0" u="none" strike="noStrike" dirty="0">
                        <a:solidFill>
                          <a:srgbClr val="000000"/>
                        </a:solidFill>
                        <a:effectLst/>
                        <a:latin typeface="Aptos Narrow" panose="020B0004020202020204" pitchFamily="34" charset="0"/>
                      </a:endParaRPr>
                    </a:p>
                  </a:txBody>
                  <a:tcPr marL="3239" marR="3239" marT="3239" marB="0" anchor="b">
                    <a:lnL>
                      <a:noFill/>
                    </a:lnL>
                    <a:lnR>
                      <a:noFill/>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tcPr>
                </a:tc>
                <a:tc>
                  <a:txBody>
                    <a:bodyPr/>
                    <a:lstStyle/>
                    <a:p>
                      <a:pPr algn="l" fontAlgn="t">
                        <a:buNone/>
                      </a:pPr>
                      <a:r>
                        <a:rPr lang="en-AU" sz="800" b="0" u="none" strike="noStrike">
                          <a:solidFill>
                            <a:srgbClr val="000000"/>
                          </a:solidFill>
                          <a:effectLst/>
                        </a:rPr>
                        <a:t>                                     1,574 </a:t>
                      </a:r>
                      <a:endParaRPr lang="en-AU" sz="800" b="0" i="0" u="none" strike="noStrike">
                        <a:solidFill>
                          <a:srgbClr val="000000"/>
                        </a:solidFill>
                        <a:effectLst/>
                        <a:latin typeface="Aptos Narrow" panose="020B0004020202020204" pitchFamily="34" charset="0"/>
                      </a:endParaRPr>
                    </a:p>
                  </a:txBody>
                  <a:tcPr marL="3239" marR="3239" marT="3239" marB="0">
                    <a:lnL>
                      <a:noFill/>
                    </a:lnL>
                    <a:lnR>
                      <a:noFill/>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tcPr>
                </a:tc>
                <a:tc>
                  <a:txBody>
                    <a:bodyPr/>
                    <a:lstStyle/>
                    <a:p>
                      <a:pPr algn="l" fontAlgn="t">
                        <a:buNone/>
                      </a:pPr>
                      <a:r>
                        <a:rPr lang="en-AU" sz="800" b="0" u="none" strike="noStrike">
                          <a:solidFill>
                            <a:srgbClr val="000000"/>
                          </a:solidFill>
                          <a:effectLst/>
                        </a:rPr>
                        <a:t>    12.2</a:t>
                      </a:r>
                      <a:endParaRPr lang="en-AU" sz="800" b="0" i="0" u="none" strike="noStrike">
                        <a:solidFill>
                          <a:srgbClr val="000000"/>
                        </a:solidFill>
                        <a:effectLst/>
                        <a:latin typeface="Aptos Narrow" panose="020B0004020202020204" pitchFamily="34" charset="0"/>
                      </a:endParaRPr>
                    </a:p>
                  </a:txBody>
                  <a:tcPr marL="3239" marR="3239" marT="3239" marB="0" anchor="b">
                    <a:lnL>
                      <a:noFill/>
                    </a:lnL>
                    <a:lnR>
                      <a:noFill/>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tcPr>
                </a:tc>
                <a:tc>
                  <a:txBody>
                    <a:bodyPr/>
                    <a:lstStyle/>
                    <a:p>
                      <a:pPr algn="l" fontAlgn="t">
                        <a:buNone/>
                      </a:pPr>
                      <a:r>
                        <a:rPr lang="en-AU" sz="800" b="0" u="none" strike="noStrike" dirty="0">
                          <a:solidFill>
                            <a:srgbClr val="000000"/>
                          </a:solidFill>
                          <a:effectLst/>
                        </a:rPr>
                        <a:t>10.6</a:t>
                      </a:r>
                      <a:r>
                        <a:rPr lang="en-AU" sz="800" b="0" u="none" strike="noStrike" dirty="0">
                          <a:solidFill>
                            <a:srgbClr val="000000"/>
                          </a:solidFill>
                          <a:effectLst/>
                          <a:latin typeface="Arial" panose="020B0604020202020204" pitchFamily="34" charset="0"/>
                          <a:cs typeface="Arial" panose="020B0604020202020204" pitchFamily="34" charset="0"/>
                        </a:rPr>
                        <a:t>–</a:t>
                      </a:r>
                      <a:r>
                        <a:rPr lang="en-AU" sz="800" b="0" u="none" strike="noStrike" dirty="0">
                          <a:solidFill>
                            <a:srgbClr val="000000"/>
                          </a:solidFill>
                          <a:effectLst/>
                        </a:rPr>
                        <a:t>13.8</a:t>
                      </a:r>
                      <a:endParaRPr lang="en-AU" sz="800" b="0" i="0" u="none" strike="noStrike" dirty="0">
                        <a:solidFill>
                          <a:srgbClr val="000000"/>
                        </a:solidFill>
                        <a:effectLst/>
                        <a:latin typeface="Aptos Narrow" panose="020B0004020202020204" pitchFamily="34" charset="0"/>
                      </a:endParaRPr>
                    </a:p>
                  </a:txBody>
                  <a:tcPr marL="3239" marR="3239" marT="3239" marB="0" anchor="b">
                    <a:lnL>
                      <a:noFill/>
                    </a:lnL>
                    <a:lnR>
                      <a:noFill/>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tcPr>
                </a:tc>
                <a:tc>
                  <a:txBody>
                    <a:bodyPr/>
                    <a:lstStyle/>
                    <a:p>
                      <a:pPr algn="l" fontAlgn="t">
                        <a:buNone/>
                      </a:pPr>
                      <a:r>
                        <a:rPr lang="en-AU" sz="800" b="0" u="none" strike="noStrike" dirty="0">
                          <a:solidFill>
                            <a:srgbClr val="000000"/>
                          </a:solidFill>
                          <a:effectLst/>
                        </a:rPr>
                        <a:t>0</a:t>
                      </a:r>
                      <a:endParaRPr lang="en-AU" sz="800" b="0" i="0" u="none" strike="noStrike" dirty="0">
                        <a:solidFill>
                          <a:srgbClr val="000000"/>
                        </a:solidFill>
                        <a:effectLst/>
                        <a:latin typeface="Aptos Narrow" panose="020B0004020202020204" pitchFamily="34" charset="0"/>
                      </a:endParaRPr>
                    </a:p>
                  </a:txBody>
                  <a:tcPr marL="3239" marR="3239" marT="3239" marB="0" anchor="b">
                    <a:lnL>
                      <a:noFill/>
                    </a:lnL>
                    <a:lnR w="6350" cap="flat" cmpd="sng" algn="ctr">
                      <a:noFill/>
                      <a:prstDash val="solid"/>
                      <a:miter lim="800000"/>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tcPr>
                </a:tc>
                <a:extLst>
                  <a:ext uri="{0D108BD9-81ED-4DB2-BD59-A6C34878D82A}">
                    <a16:rowId xmlns:a16="http://schemas.microsoft.com/office/drawing/2014/main" val="2128559333"/>
                  </a:ext>
                </a:extLst>
              </a:tr>
              <a:tr h="241378">
                <a:tc rowSpan="2">
                  <a:txBody>
                    <a:bodyPr/>
                    <a:lstStyle/>
                    <a:p>
                      <a:pPr algn="l" fontAlgn="t">
                        <a:buNone/>
                      </a:pPr>
                      <a:r>
                        <a:rPr lang="en-AU" sz="800" b="0" u="none" strike="noStrike" dirty="0">
                          <a:solidFill>
                            <a:srgbClr val="000000"/>
                          </a:solidFill>
                          <a:effectLst/>
                        </a:rPr>
                        <a:t>Otitis media (acute)</a:t>
                      </a:r>
                      <a:endParaRPr lang="en-AU" sz="800" b="0" i="0" u="none" strike="noStrike" dirty="0">
                        <a:solidFill>
                          <a:srgbClr val="000000"/>
                        </a:solidFill>
                        <a:effectLst/>
                        <a:latin typeface="Aptos Narrow" panose="020B0004020202020204" pitchFamily="34" charset="0"/>
                      </a:endParaRPr>
                    </a:p>
                  </a:txBody>
                  <a:tcPr marL="3239" marR="3239" marT="3239" marB="0" anchor="b">
                    <a:lnL w="6350" cap="flat" cmpd="sng" algn="ctr">
                      <a:noFill/>
                      <a:prstDash val="solid"/>
                      <a:miter lim="800000"/>
                    </a:lnL>
                    <a:lnR>
                      <a:noFill/>
                    </a:lnR>
                    <a:lnT w="6350" cap="flat" cmpd="sng" algn="ctr">
                      <a:noFill/>
                      <a:prstDash val="solid"/>
                      <a:miter lim="800000"/>
                    </a:lnT>
                    <a:lnB>
                      <a:noFill/>
                    </a:lnB>
                    <a:lnTlToBr w="12700" cmpd="sng">
                      <a:noFill/>
                      <a:prstDash val="solid"/>
                    </a:lnTlToBr>
                    <a:lnBlToTr w="12700" cmpd="sng">
                      <a:noFill/>
                      <a:prstDash val="solid"/>
                    </a:lnBlToTr>
                    <a:solidFill>
                      <a:srgbClr val="F0E8FE"/>
                    </a:solidFill>
                  </a:tcPr>
                </a:tc>
                <a:tc>
                  <a:txBody>
                    <a:bodyPr/>
                    <a:lstStyle/>
                    <a:p>
                      <a:pPr algn="l" fontAlgn="b">
                        <a:buNone/>
                      </a:pPr>
                      <a:r>
                        <a:rPr lang="en-AU" sz="800" b="0" u="none" strike="noStrike" dirty="0">
                          <a:solidFill>
                            <a:srgbClr val="000000"/>
                          </a:solidFill>
                          <a:effectLst/>
                        </a:rPr>
                        <a:t>Older than 2 years</a:t>
                      </a:r>
                      <a:endParaRPr lang="en-AU" sz="800" b="0" i="0" u="none" strike="noStrike" dirty="0">
                        <a:solidFill>
                          <a:srgbClr val="000000"/>
                        </a:solidFill>
                        <a:effectLst/>
                        <a:latin typeface="Aptos Narrow" panose="020B0004020202020204" pitchFamily="34" charset="0"/>
                      </a:endParaRPr>
                    </a:p>
                  </a:txBody>
                  <a:tcPr marL="3239" marR="3239" marT="3239" marB="0" anchor="b">
                    <a:lnL>
                      <a:noFill/>
                    </a:lnL>
                    <a:lnR>
                      <a:noFill/>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solidFill>
                      <a:srgbClr val="F0E8FE"/>
                    </a:solidFill>
                  </a:tcPr>
                </a:tc>
                <a:tc>
                  <a:txBody>
                    <a:bodyPr/>
                    <a:lstStyle/>
                    <a:p>
                      <a:pPr algn="l" fontAlgn="t">
                        <a:buNone/>
                      </a:pPr>
                      <a:r>
                        <a:rPr lang="en-AU" sz="800" b="0" u="none" strike="noStrike">
                          <a:solidFill>
                            <a:srgbClr val="000000"/>
                          </a:solidFill>
                          <a:effectLst/>
                        </a:rPr>
                        <a:t>                                   13,339 </a:t>
                      </a:r>
                      <a:endParaRPr lang="en-AU" sz="800" b="0" i="0" u="none" strike="noStrike">
                        <a:solidFill>
                          <a:srgbClr val="000000"/>
                        </a:solidFill>
                        <a:effectLst/>
                        <a:latin typeface="Aptos Narrow" panose="020B0004020202020204" pitchFamily="34" charset="0"/>
                      </a:endParaRPr>
                    </a:p>
                  </a:txBody>
                  <a:tcPr marL="3239" marR="3239" marT="3239" marB="0">
                    <a:lnL>
                      <a:noFill/>
                    </a:lnL>
                    <a:lnR>
                      <a:noFill/>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solidFill>
                      <a:srgbClr val="F0E8FE"/>
                    </a:solidFill>
                  </a:tcPr>
                </a:tc>
                <a:tc>
                  <a:txBody>
                    <a:bodyPr/>
                    <a:lstStyle/>
                    <a:p>
                      <a:pPr algn="l" fontAlgn="t">
                        <a:buNone/>
                      </a:pPr>
                      <a:r>
                        <a:rPr lang="en-AU" sz="800" b="0" u="none" strike="noStrike">
                          <a:solidFill>
                            <a:srgbClr val="000000"/>
                          </a:solidFill>
                          <a:effectLst/>
                        </a:rPr>
                        <a:t>    80.3</a:t>
                      </a:r>
                      <a:endParaRPr lang="en-AU" sz="800" b="0" i="0" u="none" strike="noStrike">
                        <a:solidFill>
                          <a:srgbClr val="000000"/>
                        </a:solidFill>
                        <a:effectLst/>
                        <a:latin typeface="Aptos Narrow" panose="020B0004020202020204" pitchFamily="34" charset="0"/>
                      </a:endParaRPr>
                    </a:p>
                  </a:txBody>
                  <a:tcPr marL="3239" marR="3239" marT="3239" marB="0" anchor="b">
                    <a:lnL>
                      <a:noFill/>
                    </a:lnL>
                    <a:lnR>
                      <a:noFill/>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solidFill>
                      <a:srgbClr val="F0E8FE"/>
                    </a:solidFill>
                  </a:tcPr>
                </a:tc>
                <a:tc>
                  <a:txBody>
                    <a:bodyPr/>
                    <a:lstStyle/>
                    <a:p>
                      <a:pPr algn="l" fontAlgn="t">
                        <a:buNone/>
                      </a:pPr>
                      <a:r>
                        <a:rPr lang="en-AU" sz="800" b="0" u="none" strike="noStrike" dirty="0">
                          <a:solidFill>
                            <a:srgbClr val="000000"/>
                          </a:solidFill>
                          <a:effectLst/>
                        </a:rPr>
                        <a:t>77.4</a:t>
                      </a:r>
                      <a:r>
                        <a:rPr lang="en-AU" sz="800" b="0" u="none" strike="noStrike" dirty="0">
                          <a:solidFill>
                            <a:srgbClr val="000000"/>
                          </a:solidFill>
                          <a:effectLst/>
                          <a:latin typeface="Arial" panose="020B0604020202020204" pitchFamily="34" charset="0"/>
                          <a:cs typeface="Arial" panose="020B0604020202020204" pitchFamily="34" charset="0"/>
                        </a:rPr>
                        <a:t>–</a:t>
                      </a:r>
                      <a:r>
                        <a:rPr lang="en-AU" sz="800" b="0" u="none" strike="noStrike" dirty="0">
                          <a:solidFill>
                            <a:srgbClr val="000000"/>
                          </a:solidFill>
                          <a:effectLst/>
                        </a:rPr>
                        <a:t>83.2</a:t>
                      </a:r>
                      <a:endParaRPr lang="en-AU" sz="800" b="0" i="0" u="none" strike="noStrike" dirty="0">
                        <a:solidFill>
                          <a:srgbClr val="000000"/>
                        </a:solidFill>
                        <a:effectLst/>
                        <a:latin typeface="Aptos Narrow" panose="020B0004020202020204" pitchFamily="34" charset="0"/>
                      </a:endParaRPr>
                    </a:p>
                  </a:txBody>
                  <a:tcPr marL="3239" marR="3239" marT="3239" marB="0" anchor="b">
                    <a:lnL>
                      <a:noFill/>
                    </a:lnL>
                    <a:lnR>
                      <a:noFill/>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solidFill>
                      <a:srgbClr val="F0E8FE"/>
                    </a:solidFill>
                  </a:tcPr>
                </a:tc>
                <a:tc>
                  <a:txBody>
                    <a:bodyPr/>
                    <a:lstStyle/>
                    <a:p>
                      <a:pPr algn="l" fontAlgn="t">
                        <a:buNone/>
                      </a:pPr>
                      <a:r>
                        <a:rPr lang="en-AU" sz="800" b="0" u="none" strike="noStrike" dirty="0">
                          <a:solidFill>
                            <a:srgbClr val="000000"/>
                          </a:solidFill>
                          <a:effectLst/>
                        </a:rPr>
                        <a:t>20</a:t>
                      </a:r>
                      <a:r>
                        <a:rPr lang="en-AU" sz="800" b="0" u="none" strike="noStrike" dirty="0">
                          <a:solidFill>
                            <a:srgbClr val="000000"/>
                          </a:solidFill>
                          <a:effectLst/>
                          <a:latin typeface="Arial" panose="020B0604020202020204" pitchFamily="34" charset="0"/>
                          <a:cs typeface="Arial" panose="020B0604020202020204" pitchFamily="34" charset="0"/>
                        </a:rPr>
                        <a:t>–</a:t>
                      </a:r>
                      <a:r>
                        <a:rPr lang="en-AU" sz="800" b="0" u="none" strike="noStrike" dirty="0">
                          <a:solidFill>
                            <a:srgbClr val="000000"/>
                          </a:solidFill>
                          <a:effectLst/>
                        </a:rPr>
                        <a:t>31</a:t>
                      </a:r>
                      <a:endParaRPr lang="en-AU" sz="800" b="0" i="0" u="none" strike="noStrike" dirty="0">
                        <a:solidFill>
                          <a:srgbClr val="000000"/>
                        </a:solidFill>
                        <a:effectLst/>
                        <a:latin typeface="Aptos Narrow" panose="020B0004020202020204" pitchFamily="34" charset="0"/>
                      </a:endParaRPr>
                    </a:p>
                  </a:txBody>
                  <a:tcPr marL="3239" marR="3239" marT="3239" marB="0" anchor="b">
                    <a:lnL>
                      <a:noFill/>
                    </a:lnL>
                    <a:lnR w="6350" cap="flat" cmpd="sng" algn="ctr">
                      <a:noFill/>
                      <a:prstDash val="solid"/>
                      <a:miter lim="800000"/>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solidFill>
                      <a:srgbClr val="F0E8FE"/>
                    </a:solidFill>
                  </a:tcPr>
                </a:tc>
                <a:extLst>
                  <a:ext uri="{0D108BD9-81ED-4DB2-BD59-A6C34878D82A}">
                    <a16:rowId xmlns:a16="http://schemas.microsoft.com/office/drawing/2014/main" val="574524469"/>
                  </a:ext>
                </a:extLst>
              </a:tr>
              <a:tr h="241378">
                <a:tc vMerge="1">
                  <a:txBody>
                    <a:bodyPr/>
                    <a:lstStyle/>
                    <a:p>
                      <a:endParaRPr lang="en-AU"/>
                    </a:p>
                  </a:txBody>
                  <a:tcPr/>
                </a:tc>
                <a:tc>
                  <a:txBody>
                    <a:bodyPr/>
                    <a:lstStyle/>
                    <a:p>
                      <a:pPr algn="l" fontAlgn="b">
                        <a:buNone/>
                      </a:pPr>
                      <a:r>
                        <a:rPr lang="en-AU" sz="800" b="0" u="none" strike="noStrike" dirty="0">
                          <a:solidFill>
                            <a:srgbClr val="000000"/>
                          </a:solidFill>
                          <a:effectLst/>
                        </a:rPr>
                        <a:t>Amoxicillin</a:t>
                      </a:r>
                      <a:r>
                        <a:rPr lang="en-AU" sz="800" baseline="30000" dirty="0"/>
                        <a:t>† </a:t>
                      </a:r>
                      <a:endParaRPr lang="en-AU" sz="800" b="0" i="0" u="none" strike="noStrike" baseline="30000" dirty="0">
                        <a:solidFill>
                          <a:srgbClr val="000000"/>
                        </a:solidFill>
                        <a:effectLst/>
                        <a:latin typeface="Aptos Narrow" panose="020B0004020202020204" pitchFamily="34" charset="0"/>
                      </a:endParaRPr>
                    </a:p>
                  </a:txBody>
                  <a:tcPr marL="3239" marR="3239" marT="3239" marB="0" anchor="b">
                    <a:lnL>
                      <a:noFill/>
                    </a:lnL>
                    <a:lnR>
                      <a:noFill/>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solidFill>
                      <a:srgbClr val="F0E8FE"/>
                    </a:solidFill>
                  </a:tcPr>
                </a:tc>
                <a:tc>
                  <a:txBody>
                    <a:bodyPr/>
                    <a:lstStyle/>
                    <a:p>
                      <a:pPr algn="l" fontAlgn="t">
                        <a:buNone/>
                      </a:pPr>
                      <a:r>
                        <a:rPr lang="en-AU" sz="800" b="0" u="none" strike="noStrike">
                          <a:solidFill>
                            <a:srgbClr val="000000"/>
                          </a:solidFill>
                          <a:effectLst/>
                        </a:rPr>
                        <a:t>                                     9,631 </a:t>
                      </a:r>
                      <a:endParaRPr lang="en-AU" sz="800" b="0" i="0" u="none" strike="noStrike">
                        <a:solidFill>
                          <a:srgbClr val="000000"/>
                        </a:solidFill>
                        <a:effectLst/>
                        <a:latin typeface="Aptos Narrow" panose="020B0004020202020204" pitchFamily="34" charset="0"/>
                      </a:endParaRPr>
                    </a:p>
                  </a:txBody>
                  <a:tcPr marL="3239" marR="3239" marT="3239" marB="0">
                    <a:lnL>
                      <a:noFill/>
                    </a:lnL>
                    <a:lnR>
                      <a:noFill/>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solidFill>
                      <a:srgbClr val="F0E8FE"/>
                    </a:solidFill>
                  </a:tcPr>
                </a:tc>
                <a:tc>
                  <a:txBody>
                    <a:bodyPr/>
                    <a:lstStyle/>
                    <a:p>
                      <a:pPr algn="l" fontAlgn="t">
                        <a:buNone/>
                      </a:pPr>
                      <a:r>
                        <a:rPr lang="en-AU" sz="800" b="0" u="none" strike="noStrike">
                          <a:solidFill>
                            <a:srgbClr val="000000"/>
                          </a:solidFill>
                          <a:effectLst/>
                        </a:rPr>
                        <a:t>    58.0</a:t>
                      </a:r>
                      <a:endParaRPr lang="en-AU" sz="800" b="0" i="0" u="none" strike="noStrike">
                        <a:solidFill>
                          <a:srgbClr val="000000"/>
                        </a:solidFill>
                        <a:effectLst/>
                        <a:latin typeface="Aptos Narrow" panose="020B0004020202020204" pitchFamily="34" charset="0"/>
                      </a:endParaRPr>
                    </a:p>
                  </a:txBody>
                  <a:tcPr marL="3239" marR="3239" marT="3239" marB="0" anchor="b">
                    <a:lnL>
                      <a:noFill/>
                    </a:lnL>
                    <a:lnR>
                      <a:noFill/>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solidFill>
                      <a:srgbClr val="F0E8FE"/>
                    </a:solidFill>
                  </a:tcPr>
                </a:tc>
                <a:tc>
                  <a:txBody>
                    <a:bodyPr/>
                    <a:lstStyle/>
                    <a:p>
                      <a:pPr algn="l" fontAlgn="t">
                        <a:buNone/>
                      </a:pPr>
                      <a:r>
                        <a:rPr lang="en-AU" sz="800" b="0" u="none" strike="noStrike" dirty="0">
                          <a:solidFill>
                            <a:srgbClr val="000000"/>
                          </a:solidFill>
                          <a:effectLst/>
                        </a:rPr>
                        <a:t>54.4</a:t>
                      </a:r>
                      <a:r>
                        <a:rPr lang="en-AU" sz="800" b="0" u="none" strike="noStrike" dirty="0">
                          <a:solidFill>
                            <a:srgbClr val="000000"/>
                          </a:solidFill>
                          <a:effectLst/>
                          <a:latin typeface="Arial" panose="020B0604020202020204" pitchFamily="34" charset="0"/>
                          <a:cs typeface="Arial" panose="020B0604020202020204" pitchFamily="34" charset="0"/>
                        </a:rPr>
                        <a:t>–</a:t>
                      </a:r>
                      <a:r>
                        <a:rPr lang="en-AU" sz="800" b="0" u="none" strike="noStrike" dirty="0">
                          <a:solidFill>
                            <a:srgbClr val="000000"/>
                          </a:solidFill>
                          <a:effectLst/>
                        </a:rPr>
                        <a:t>61.6</a:t>
                      </a:r>
                      <a:endParaRPr lang="en-AU" sz="800" b="0" i="0" u="none" strike="noStrike" dirty="0">
                        <a:solidFill>
                          <a:srgbClr val="000000"/>
                        </a:solidFill>
                        <a:effectLst/>
                        <a:latin typeface="Aptos Narrow" panose="020B0004020202020204" pitchFamily="34" charset="0"/>
                      </a:endParaRPr>
                    </a:p>
                  </a:txBody>
                  <a:tcPr marL="3239" marR="3239" marT="3239" marB="0" anchor="b">
                    <a:lnL>
                      <a:noFill/>
                    </a:lnL>
                    <a:lnR>
                      <a:noFill/>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solidFill>
                      <a:srgbClr val="F0E8FE"/>
                    </a:solidFill>
                  </a:tcPr>
                </a:tc>
                <a:tc>
                  <a:txBody>
                    <a:bodyPr/>
                    <a:lstStyle/>
                    <a:p>
                      <a:pPr algn="l" fontAlgn="t">
                        <a:buNone/>
                      </a:pPr>
                      <a:r>
                        <a:rPr lang="en-AU" sz="800" b="0" u="none" strike="noStrike" dirty="0" err="1">
                          <a:solidFill>
                            <a:srgbClr val="000000"/>
                          </a:solidFill>
                          <a:effectLst/>
                        </a:rPr>
                        <a:t>nd</a:t>
                      </a:r>
                      <a:endParaRPr lang="en-AU" sz="800" b="0" i="0" u="none" strike="noStrike" dirty="0">
                        <a:solidFill>
                          <a:srgbClr val="000000"/>
                        </a:solidFill>
                        <a:effectLst/>
                        <a:latin typeface="Aptos Narrow" panose="020B0004020202020204" pitchFamily="34" charset="0"/>
                      </a:endParaRPr>
                    </a:p>
                  </a:txBody>
                  <a:tcPr marL="3239" marR="3239" marT="3239" marB="0" anchor="b">
                    <a:lnL>
                      <a:noFill/>
                    </a:lnL>
                    <a:lnR w="6350" cap="flat" cmpd="sng" algn="ctr">
                      <a:noFill/>
                      <a:prstDash val="solid"/>
                      <a:miter lim="800000"/>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solidFill>
                      <a:srgbClr val="F0E8FE"/>
                    </a:solidFill>
                  </a:tcPr>
                </a:tc>
                <a:extLst>
                  <a:ext uri="{0D108BD9-81ED-4DB2-BD59-A6C34878D82A}">
                    <a16:rowId xmlns:a16="http://schemas.microsoft.com/office/drawing/2014/main" val="4014428901"/>
                  </a:ext>
                </a:extLst>
              </a:tr>
              <a:tr h="241378">
                <a:tc rowSpan="2">
                  <a:txBody>
                    <a:bodyPr/>
                    <a:lstStyle/>
                    <a:p>
                      <a:pPr algn="l" fontAlgn="t">
                        <a:buNone/>
                      </a:pPr>
                      <a:r>
                        <a:rPr lang="en-AU" sz="800" b="0" u="none" strike="noStrike" dirty="0">
                          <a:solidFill>
                            <a:srgbClr val="000000"/>
                          </a:solidFill>
                          <a:effectLst/>
                        </a:rPr>
                        <a:t>Pneumonia</a:t>
                      </a:r>
                      <a:endParaRPr lang="en-AU" sz="800" b="0" i="0" u="none" strike="noStrike" dirty="0">
                        <a:solidFill>
                          <a:srgbClr val="000000"/>
                        </a:solidFill>
                        <a:effectLst/>
                        <a:latin typeface="Aptos Narrow" panose="020B0004020202020204" pitchFamily="34" charset="0"/>
                      </a:endParaRPr>
                    </a:p>
                  </a:txBody>
                  <a:tcPr marL="3239" marR="3239" marT="3239" marB="0" anchor="b">
                    <a:lnL w="6350" cap="flat" cmpd="sng" algn="ctr">
                      <a:noFill/>
                      <a:prstDash val="solid"/>
                      <a:miter lim="800000"/>
                    </a:lnL>
                    <a:lnR>
                      <a:noFill/>
                    </a:lnR>
                    <a:lnT>
                      <a:noFill/>
                    </a:lnT>
                    <a:lnB>
                      <a:noFill/>
                    </a:lnB>
                    <a:lnTlToBr w="12700" cmpd="sng">
                      <a:noFill/>
                      <a:prstDash val="solid"/>
                    </a:lnTlToBr>
                    <a:lnBlToTr w="12700" cmpd="sng">
                      <a:noFill/>
                      <a:prstDash val="solid"/>
                    </a:lnBlToTr>
                  </a:tcPr>
                </a:tc>
                <a:tc>
                  <a:txBody>
                    <a:bodyPr/>
                    <a:lstStyle/>
                    <a:p>
                      <a:pPr algn="l" fontAlgn="b">
                        <a:buNone/>
                      </a:pPr>
                      <a:r>
                        <a:rPr lang="en-AU" sz="800" b="0" u="none" strike="noStrike" dirty="0">
                          <a:solidFill>
                            <a:srgbClr val="000000"/>
                          </a:solidFill>
                          <a:effectLst/>
                        </a:rPr>
                        <a:t>Aged 18–75 years</a:t>
                      </a:r>
                      <a:endParaRPr lang="en-AU" sz="800" b="0" i="0" u="none" strike="noStrike" dirty="0">
                        <a:solidFill>
                          <a:srgbClr val="000000"/>
                        </a:solidFill>
                        <a:effectLst/>
                        <a:latin typeface="Aptos Narrow" panose="020B0004020202020204" pitchFamily="34" charset="0"/>
                      </a:endParaRPr>
                    </a:p>
                  </a:txBody>
                  <a:tcPr marL="3239" marR="3239" marT="3239" marB="0" anchor="b">
                    <a:lnL>
                      <a:noFill/>
                    </a:lnL>
                    <a:lnR>
                      <a:noFill/>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tcPr>
                </a:tc>
                <a:tc>
                  <a:txBody>
                    <a:bodyPr/>
                    <a:lstStyle/>
                    <a:p>
                      <a:pPr algn="l" fontAlgn="t">
                        <a:buNone/>
                      </a:pPr>
                      <a:r>
                        <a:rPr lang="en-AU" sz="800" b="0" u="none" strike="noStrike">
                          <a:solidFill>
                            <a:srgbClr val="000000"/>
                          </a:solidFill>
                          <a:effectLst/>
                        </a:rPr>
                        <a:t>                                   21,682 </a:t>
                      </a:r>
                      <a:endParaRPr lang="en-AU" sz="800" b="0" i="0" u="none" strike="noStrike">
                        <a:solidFill>
                          <a:srgbClr val="000000"/>
                        </a:solidFill>
                        <a:effectLst/>
                        <a:latin typeface="Aptos Narrow" panose="020B0004020202020204" pitchFamily="34" charset="0"/>
                      </a:endParaRPr>
                    </a:p>
                  </a:txBody>
                  <a:tcPr marL="3239" marR="3239" marT="3239" marB="0">
                    <a:lnL>
                      <a:noFill/>
                    </a:lnL>
                    <a:lnR>
                      <a:noFill/>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tcPr>
                </a:tc>
                <a:tc>
                  <a:txBody>
                    <a:bodyPr/>
                    <a:lstStyle/>
                    <a:p>
                      <a:pPr algn="l" fontAlgn="t">
                        <a:buNone/>
                      </a:pPr>
                      <a:r>
                        <a:rPr lang="en-AU" sz="800" b="0" u="none" strike="noStrike">
                          <a:solidFill>
                            <a:srgbClr val="000000"/>
                          </a:solidFill>
                          <a:effectLst/>
                        </a:rPr>
                        <a:t>    76.5</a:t>
                      </a:r>
                      <a:endParaRPr lang="en-AU" sz="800" b="0" i="0" u="none" strike="noStrike">
                        <a:solidFill>
                          <a:srgbClr val="000000"/>
                        </a:solidFill>
                        <a:effectLst/>
                        <a:latin typeface="Aptos Narrow" panose="020B0004020202020204" pitchFamily="34" charset="0"/>
                      </a:endParaRPr>
                    </a:p>
                  </a:txBody>
                  <a:tcPr marL="3239" marR="3239" marT="3239" marB="0" anchor="b">
                    <a:lnL>
                      <a:noFill/>
                    </a:lnL>
                    <a:lnR>
                      <a:noFill/>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tcPr>
                </a:tc>
                <a:tc>
                  <a:txBody>
                    <a:bodyPr/>
                    <a:lstStyle/>
                    <a:p>
                      <a:pPr algn="l" fontAlgn="t">
                        <a:buNone/>
                      </a:pPr>
                      <a:r>
                        <a:rPr lang="en-AU" sz="800" b="0" u="none" strike="noStrike" dirty="0">
                          <a:solidFill>
                            <a:srgbClr val="000000"/>
                          </a:solidFill>
                          <a:effectLst/>
                        </a:rPr>
                        <a:t>73.2</a:t>
                      </a:r>
                      <a:r>
                        <a:rPr lang="en-AU" sz="800" b="0" u="none" strike="noStrike" dirty="0">
                          <a:solidFill>
                            <a:srgbClr val="000000"/>
                          </a:solidFill>
                          <a:effectLst/>
                          <a:latin typeface="Arial" panose="020B0604020202020204" pitchFamily="34" charset="0"/>
                          <a:cs typeface="Arial" panose="020B0604020202020204" pitchFamily="34" charset="0"/>
                        </a:rPr>
                        <a:t>–</a:t>
                      </a:r>
                      <a:r>
                        <a:rPr lang="en-AU" sz="800" b="0" u="none" strike="noStrike" dirty="0">
                          <a:solidFill>
                            <a:srgbClr val="000000"/>
                          </a:solidFill>
                          <a:effectLst/>
                        </a:rPr>
                        <a:t>79.7</a:t>
                      </a:r>
                      <a:endParaRPr lang="en-AU" sz="800" b="0" i="0" u="none" strike="noStrike" dirty="0">
                        <a:solidFill>
                          <a:srgbClr val="000000"/>
                        </a:solidFill>
                        <a:effectLst/>
                        <a:latin typeface="Aptos Narrow" panose="020B0004020202020204" pitchFamily="34" charset="0"/>
                      </a:endParaRPr>
                    </a:p>
                  </a:txBody>
                  <a:tcPr marL="3239" marR="3239" marT="3239" marB="0" anchor="b">
                    <a:lnL>
                      <a:noFill/>
                    </a:lnL>
                    <a:lnR>
                      <a:noFill/>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tcPr>
                </a:tc>
                <a:tc>
                  <a:txBody>
                    <a:bodyPr/>
                    <a:lstStyle/>
                    <a:p>
                      <a:pPr algn="l" fontAlgn="t">
                        <a:buNone/>
                      </a:pPr>
                      <a:r>
                        <a:rPr lang="en-AU" sz="800" b="0" u="none" strike="noStrike" dirty="0" err="1">
                          <a:solidFill>
                            <a:srgbClr val="000000"/>
                          </a:solidFill>
                          <a:effectLst/>
                        </a:rPr>
                        <a:t>nd</a:t>
                      </a:r>
                      <a:endParaRPr lang="en-AU" sz="800" b="0" i="0" u="none" strike="noStrike" dirty="0">
                        <a:solidFill>
                          <a:srgbClr val="000000"/>
                        </a:solidFill>
                        <a:effectLst/>
                        <a:latin typeface="Aptos Narrow" panose="020B0004020202020204" pitchFamily="34" charset="0"/>
                      </a:endParaRPr>
                    </a:p>
                  </a:txBody>
                  <a:tcPr marL="3239" marR="3239" marT="3239" marB="0" anchor="b">
                    <a:lnL>
                      <a:noFill/>
                    </a:lnL>
                    <a:lnR w="6350" cap="flat" cmpd="sng" algn="ctr">
                      <a:noFill/>
                      <a:prstDash val="solid"/>
                      <a:miter lim="800000"/>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tcPr>
                </a:tc>
                <a:extLst>
                  <a:ext uri="{0D108BD9-81ED-4DB2-BD59-A6C34878D82A}">
                    <a16:rowId xmlns:a16="http://schemas.microsoft.com/office/drawing/2014/main" val="1984904447"/>
                  </a:ext>
                </a:extLst>
              </a:tr>
              <a:tr h="316647">
                <a:tc vMerge="1">
                  <a:txBody>
                    <a:bodyPr/>
                    <a:lstStyle/>
                    <a:p>
                      <a:endParaRPr lang="en-AU"/>
                    </a:p>
                  </a:txBody>
                  <a:tcPr/>
                </a:tc>
                <a:tc>
                  <a:txBody>
                    <a:bodyPr/>
                    <a:lstStyle/>
                    <a:p>
                      <a:pPr algn="l" fontAlgn="b">
                        <a:buNone/>
                      </a:pPr>
                      <a:r>
                        <a:rPr lang="en-AU" sz="800" b="0" u="none" strike="noStrike" dirty="0">
                          <a:solidFill>
                            <a:srgbClr val="000000"/>
                          </a:solidFill>
                          <a:effectLst/>
                        </a:rPr>
                        <a:t>Amoxicillin or doxycycline (mild CAP)</a:t>
                      </a:r>
                      <a:r>
                        <a:rPr lang="en-AU" sz="800" baseline="30000" dirty="0"/>
                        <a:t> † </a:t>
                      </a:r>
                      <a:endParaRPr lang="en-AU" sz="800" b="0" i="0" u="none" strike="noStrike" dirty="0">
                        <a:solidFill>
                          <a:srgbClr val="000000"/>
                        </a:solidFill>
                        <a:effectLst/>
                        <a:latin typeface="Aptos Narrow" panose="020B0004020202020204" pitchFamily="34" charset="0"/>
                      </a:endParaRPr>
                    </a:p>
                  </a:txBody>
                  <a:tcPr marL="3239" marR="3239" marT="3239" marB="0" anchor="b">
                    <a:lnL>
                      <a:noFill/>
                    </a:lnL>
                    <a:lnR>
                      <a:noFill/>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tcPr>
                </a:tc>
                <a:tc>
                  <a:txBody>
                    <a:bodyPr/>
                    <a:lstStyle/>
                    <a:p>
                      <a:pPr algn="l" fontAlgn="t">
                        <a:buNone/>
                      </a:pPr>
                      <a:r>
                        <a:rPr lang="en-AU" sz="800" b="0" u="none" strike="noStrike">
                          <a:solidFill>
                            <a:srgbClr val="000000"/>
                          </a:solidFill>
                          <a:effectLst/>
                        </a:rPr>
                        <a:t>                                   14,178 </a:t>
                      </a:r>
                      <a:endParaRPr lang="en-AU" sz="800" b="0" i="0" u="none" strike="noStrike">
                        <a:solidFill>
                          <a:srgbClr val="000000"/>
                        </a:solidFill>
                        <a:effectLst/>
                        <a:latin typeface="Aptos Narrow" panose="020B0004020202020204" pitchFamily="34" charset="0"/>
                      </a:endParaRPr>
                    </a:p>
                  </a:txBody>
                  <a:tcPr marL="3239" marR="3239" marT="3239" marB="0">
                    <a:lnL>
                      <a:noFill/>
                    </a:lnL>
                    <a:lnR>
                      <a:noFill/>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tcPr>
                </a:tc>
                <a:tc>
                  <a:txBody>
                    <a:bodyPr/>
                    <a:lstStyle/>
                    <a:p>
                      <a:pPr algn="l" fontAlgn="t">
                        <a:buNone/>
                      </a:pPr>
                      <a:r>
                        <a:rPr lang="en-AU" sz="800" b="0" u="none" strike="noStrike">
                          <a:solidFill>
                            <a:srgbClr val="000000"/>
                          </a:solidFill>
                          <a:effectLst/>
                        </a:rPr>
                        <a:t>    50.0</a:t>
                      </a:r>
                      <a:endParaRPr lang="en-AU" sz="800" b="0" i="0" u="none" strike="noStrike">
                        <a:solidFill>
                          <a:srgbClr val="000000"/>
                        </a:solidFill>
                        <a:effectLst/>
                        <a:latin typeface="Aptos Narrow" panose="020B0004020202020204" pitchFamily="34" charset="0"/>
                      </a:endParaRPr>
                    </a:p>
                  </a:txBody>
                  <a:tcPr marL="3239" marR="3239" marT="3239" marB="0" anchor="b">
                    <a:lnL>
                      <a:noFill/>
                    </a:lnL>
                    <a:lnR>
                      <a:noFill/>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tcPr>
                </a:tc>
                <a:tc>
                  <a:txBody>
                    <a:bodyPr/>
                    <a:lstStyle/>
                    <a:p>
                      <a:pPr algn="l" fontAlgn="t">
                        <a:buNone/>
                      </a:pPr>
                      <a:r>
                        <a:rPr lang="en-AU" sz="800" b="0" u="none" strike="noStrike" dirty="0">
                          <a:solidFill>
                            <a:srgbClr val="000000"/>
                          </a:solidFill>
                          <a:effectLst/>
                        </a:rPr>
                        <a:t>46.4</a:t>
                      </a:r>
                      <a:r>
                        <a:rPr lang="en-AU" sz="800" b="0" u="none" strike="noStrike" dirty="0">
                          <a:solidFill>
                            <a:srgbClr val="000000"/>
                          </a:solidFill>
                          <a:effectLst/>
                          <a:latin typeface="Arial" panose="020B0604020202020204" pitchFamily="34" charset="0"/>
                          <a:cs typeface="Arial" panose="020B0604020202020204" pitchFamily="34" charset="0"/>
                        </a:rPr>
                        <a:t>–</a:t>
                      </a:r>
                      <a:r>
                        <a:rPr lang="en-AU" sz="800" b="0" u="none" strike="noStrike" dirty="0">
                          <a:solidFill>
                            <a:srgbClr val="000000"/>
                          </a:solidFill>
                          <a:effectLst/>
                        </a:rPr>
                        <a:t>53.6</a:t>
                      </a:r>
                      <a:endParaRPr lang="en-AU" sz="800" b="0" i="0" u="none" strike="noStrike" dirty="0">
                        <a:solidFill>
                          <a:srgbClr val="000000"/>
                        </a:solidFill>
                        <a:effectLst/>
                        <a:latin typeface="Aptos Narrow" panose="020B0004020202020204" pitchFamily="34" charset="0"/>
                      </a:endParaRPr>
                    </a:p>
                  </a:txBody>
                  <a:tcPr marL="3239" marR="3239" marT="3239" marB="0" anchor="b">
                    <a:lnL>
                      <a:noFill/>
                    </a:lnL>
                    <a:lnR>
                      <a:noFill/>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tcPr>
                </a:tc>
                <a:tc>
                  <a:txBody>
                    <a:bodyPr/>
                    <a:lstStyle/>
                    <a:p>
                      <a:pPr algn="l" fontAlgn="t">
                        <a:buNone/>
                      </a:pPr>
                      <a:r>
                        <a:rPr lang="en-AU" sz="800" b="0" u="none" strike="noStrike" dirty="0">
                          <a:solidFill>
                            <a:srgbClr val="000000"/>
                          </a:solidFill>
                          <a:effectLst/>
                        </a:rPr>
                        <a:t>100</a:t>
                      </a:r>
                      <a:endParaRPr lang="en-AU" sz="800" b="0" i="0" u="none" strike="noStrike" dirty="0">
                        <a:solidFill>
                          <a:srgbClr val="000000"/>
                        </a:solidFill>
                        <a:effectLst/>
                        <a:latin typeface="Aptos Narrow" panose="020B0004020202020204" pitchFamily="34" charset="0"/>
                      </a:endParaRPr>
                    </a:p>
                  </a:txBody>
                  <a:tcPr marL="3239" marR="3239" marT="3239" marB="0" anchor="b">
                    <a:lnL>
                      <a:noFill/>
                    </a:lnL>
                    <a:lnR w="6350" cap="flat" cmpd="sng" algn="ctr">
                      <a:noFill/>
                      <a:prstDash val="solid"/>
                      <a:miter lim="800000"/>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tcPr>
                </a:tc>
                <a:extLst>
                  <a:ext uri="{0D108BD9-81ED-4DB2-BD59-A6C34878D82A}">
                    <a16:rowId xmlns:a16="http://schemas.microsoft.com/office/drawing/2014/main" val="531423560"/>
                  </a:ext>
                </a:extLst>
              </a:tr>
              <a:tr h="241378">
                <a:tc rowSpan="2">
                  <a:txBody>
                    <a:bodyPr/>
                    <a:lstStyle/>
                    <a:p>
                      <a:pPr algn="l" fontAlgn="t">
                        <a:buNone/>
                      </a:pPr>
                      <a:r>
                        <a:rPr lang="en-AU" sz="800" b="0" u="none" strike="noStrike" dirty="0">
                          <a:solidFill>
                            <a:srgbClr val="000000"/>
                          </a:solidFill>
                          <a:effectLst/>
                        </a:rPr>
                        <a:t>Sinusitis (acute/chronic)</a:t>
                      </a:r>
                      <a:endParaRPr lang="en-AU" sz="800" b="0" i="0" u="none" strike="noStrike" dirty="0">
                        <a:solidFill>
                          <a:srgbClr val="000000"/>
                        </a:solidFill>
                        <a:effectLst/>
                        <a:latin typeface="Aptos Narrow" panose="020B0004020202020204" pitchFamily="34" charset="0"/>
                      </a:endParaRPr>
                    </a:p>
                  </a:txBody>
                  <a:tcPr marL="3239" marR="3239" marT="3239" marB="0" anchor="b">
                    <a:lnL w="6350" cap="flat" cmpd="sng" algn="ctr">
                      <a:noFill/>
                      <a:prstDash val="solid"/>
                      <a:miter lim="800000"/>
                    </a:lnL>
                    <a:lnR>
                      <a:noFill/>
                    </a:lnR>
                    <a:lnT>
                      <a:noFill/>
                    </a:lnT>
                    <a:lnB>
                      <a:noFill/>
                    </a:lnB>
                    <a:lnTlToBr w="12700" cmpd="sng">
                      <a:noFill/>
                      <a:prstDash val="solid"/>
                    </a:lnTlToBr>
                    <a:lnBlToTr w="12700" cmpd="sng">
                      <a:noFill/>
                      <a:prstDash val="solid"/>
                    </a:lnBlToTr>
                    <a:solidFill>
                      <a:srgbClr val="F0E8FE"/>
                    </a:solidFill>
                  </a:tcPr>
                </a:tc>
                <a:tc>
                  <a:txBody>
                    <a:bodyPr/>
                    <a:lstStyle/>
                    <a:p>
                      <a:pPr algn="l" fontAlgn="b">
                        <a:buNone/>
                      </a:pPr>
                      <a:r>
                        <a:rPr lang="en-AU" sz="800" b="0" u="none" strike="noStrike" dirty="0">
                          <a:solidFill>
                            <a:srgbClr val="000000"/>
                          </a:solidFill>
                          <a:effectLst/>
                        </a:rPr>
                        <a:t>Older than 18 years</a:t>
                      </a:r>
                      <a:endParaRPr lang="en-AU" sz="800" b="0" i="0" u="none" strike="noStrike" dirty="0">
                        <a:solidFill>
                          <a:srgbClr val="000000"/>
                        </a:solidFill>
                        <a:effectLst/>
                        <a:latin typeface="Aptos Narrow" panose="020B0004020202020204" pitchFamily="34" charset="0"/>
                      </a:endParaRPr>
                    </a:p>
                  </a:txBody>
                  <a:tcPr marL="3239" marR="3239" marT="3239" marB="0" anchor="b">
                    <a:lnL>
                      <a:noFill/>
                    </a:lnL>
                    <a:lnR>
                      <a:noFill/>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solidFill>
                      <a:srgbClr val="F0E8FE"/>
                    </a:solidFill>
                  </a:tcPr>
                </a:tc>
                <a:tc>
                  <a:txBody>
                    <a:bodyPr/>
                    <a:lstStyle/>
                    <a:p>
                      <a:pPr algn="l" fontAlgn="t">
                        <a:buNone/>
                      </a:pPr>
                      <a:r>
                        <a:rPr lang="en-AU" sz="800" b="0" u="none" strike="noStrike">
                          <a:solidFill>
                            <a:srgbClr val="000000"/>
                          </a:solidFill>
                          <a:effectLst/>
                        </a:rPr>
                        <a:t>                                   17,947 </a:t>
                      </a:r>
                      <a:endParaRPr lang="en-AU" sz="800" b="0" i="0" u="none" strike="noStrike">
                        <a:solidFill>
                          <a:srgbClr val="000000"/>
                        </a:solidFill>
                        <a:effectLst/>
                        <a:latin typeface="Aptos Narrow" panose="020B0004020202020204" pitchFamily="34" charset="0"/>
                      </a:endParaRPr>
                    </a:p>
                  </a:txBody>
                  <a:tcPr marL="3239" marR="3239" marT="3239" marB="0">
                    <a:lnL>
                      <a:noFill/>
                    </a:lnL>
                    <a:lnR>
                      <a:noFill/>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solidFill>
                      <a:srgbClr val="F0E8FE"/>
                    </a:solidFill>
                  </a:tcPr>
                </a:tc>
                <a:tc>
                  <a:txBody>
                    <a:bodyPr/>
                    <a:lstStyle/>
                    <a:p>
                      <a:pPr algn="l" fontAlgn="t">
                        <a:buNone/>
                      </a:pPr>
                      <a:r>
                        <a:rPr lang="en-AU" sz="800" b="0" u="none" strike="noStrike">
                          <a:solidFill>
                            <a:srgbClr val="000000"/>
                          </a:solidFill>
                          <a:effectLst/>
                        </a:rPr>
                        <a:t>    73.8</a:t>
                      </a:r>
                      <a:endParaRPr lang="en-AU" sz="800" b="0" i="0" u="none" strike="noStrike">
                        <a:solidFill>
                          <a:srgbClr val="000000"/>
                        </a:solidFill>
                        <a:effectLst/>
                        <a:latin typeface="Aptos Narrow" panose="020B0004020202020204" pitchFamily="34" charset="0"/>
                      </a:endParaRPr>
                    </a:p>
                  </a:txBody>
                  <a:tcPr marL="3239" marR="3239" marT="3239" marB="0" anchor="b">
                    <a:lnL>
                      <a:noFill/>
                    </a:lnL>
                    <a:lnR>
                      <a:noFill/>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solidFill>
                      <a:srgbClr val="F0E8FE"/>
                    </a:solidFill>
                  </a:tcPr>
                </a:tc>
                <a:tc>
                  <a:txBody>
                    <a:bodyPr/>
                    <a:lstStyle/>
                    <a:p>
                      <a:pPr algn="l" fontAlgn="t">
                        <a:buNone/>
                      </a:pPr>
                      <a:r>
                        <a:rPr lang="en-AU" sz="800" b="0" u="none" strike="noStrike" dirty="0">
                          <a:solidFill>
                            <a:srgbClr val="000000"/>
                          </a:solidFill>
                          <a:effectLst/>
                        </a:rPr>
                        <a:t>70.9</a:t>
                      </a:r>
                      <a:r>
                        <a:rPr lang="en-AU" sz="800" b="0" u="none" strike="noStrike" dirty="0">
                          <a:solidFill>
                            <a:srgbClr val="000000"/>
                          </a:solidFill>
                          <a:effectLst/>
                          <a:latin typeface="Arial" panose="020B0604020202020204" pitchFamily="34" charset="0"/>
                          <a:cs typeface="Arial" panose="020B0604020202020204" pitchFamily="34" charset="0"/>
                        </a:rPr>
                        <a:t>–</a:t>
                      </a:r>
                      <a:r>
                        <a:rPr lang="en-AU" sz="800" b="0" u="none" strike="noStrike" dirty="0">
                          <a:solidFill>
                            <a:srgbClr val="000000"/>
                          </a:solidFill>
                          <a:effectLst/>
                        </a:rPr>
                        <a:t>76.7</a:t>
                      </a:r>
                      <a:endParaRPr lang="en-AU" sz="800" b="0" i="0" u="none" strike="noStrike" dirty="0">
                        <a:solidFill>
                          <a:srgbClr val="000000"/>
                        </a:solidFill>
                        <a:effectLst/>
                        <a:latin typeface="Aptos Narrow" panose="020B0004020202020204" pitchFamily="34" charset="0"/>
                      </a:endParaRPr>
                    </a:p>
                  </a:txBody>
                  <a:tcPr marL="3239" marR="3239" marT="3239" marB="0" anchor="b">
                    <a:lnL>
                      <a:noFill/>
                    </a:lnL>
                    <a:lnR>
                      <a:noFill/>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solidFill>
                      <a:srgbClr val="F0E8FE"/>
                    </a:solidFill>
                  </a:tcPr>
                </a:tc>
                <a:tc>
                  <a:txBody>
                    <a:bodyPr/>
                    <a:lstStyle/>
                    <a:p>
                      <a:pPr algn="l" fontAlgn="t">
                        <a:buNone/>
                      </a:pPr>
                      <a:r>
                        <a:rPr lang="en-AU" sz="800" b="0" u="none" strike="noStrike" dirty="0">
                          <a:solidFill>
                            <a:srgbClr val="000000"/>
                          </a:solidFill>
                          <a:effectLst/>
                        </a:rPr>
                        <a:t>0.5</a:t>
                      </a:r>
                      <a:r>
                        <a:rPr lang="en-AU" sz="800" b="0" u="none" strike="noStrike" dirty="0">
                          <a:solidFill>
                            <a:srgbClr val="000000"/>
                          </a:solidFill>
                          <a:effectLst/>
                          <a:latin typeface="Arial" panose="020B0604020202020204" pitchFamily="34" charset="0"/>
                          <a:cs typeface="Arial" panose="020B0604020202020204" pitchFamily="34" charset="0"/>
                        </a:rPr>
                        <a:t>–</a:t>
                      </a:r>
                      <a:r>
                        <a:rPr lang="en-AU" sz="800" b="0" u="none" strike="noStrike" dirty="0">
                          <a:solidFill>
                            <a:srgbClr val="000000"/>
                          </a:solidFill>
                          <a:effectLst/>
                        </a:rPr>
                        <a:t>8</a:t>
                      </a:r>
                      <a:endParaRPr lang="en-AU" sz="800" b="0" i="0" u="none" strike="noStrike" dirty="0">
                        <a:solidFill>
                          <a:srgbClr val="000000"/>
                        </a:solidFill>
                        <a:effectLst/>
                        <a:latin typeface="Aptos Narrow" panose="020B0004020202020204" pitchFamily="34" charset="0"/>
                      </a:endParaRPr>
                    </a:p>
                  </a:txBody>
                  <a:tcPr marL="3239" marR="3239" marT="3239" marB="0" anchor="b">
                    <a:lnL>
                      <a:noFill/>
                    </a:lnL>
                    <a:lnR w="6350" cap="flat" cmpd="sng" algn="ctr">
                      <a:noFill/>
                      <a:prstDash val="solid"/>
                      <a:miter lim="800000"/>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solidFill>
                      <a:srgbClr val="F0E8FE"/>
                    </a:solidFill>
                  </a:tcPr>
                </a:tc>
                <a:extLst>
                  <a:ext uri="{0D108BD9-81ED-4DB2-BD59-A6C34878D82A}">
                    <a16:rowId xmlns:a16="http://schemas.microsoft.com/office/drawing/2014/main" val="2577793742"/>
                  </a:ext>
                </a:extLst>
              </a:tr>
              <a:tr h="241378">
                <a:tc vMerge="1">
                  <a:txBody>
                    <a:bodyPr/>
                    <a:lstStyle/>
                    <a:p>
                      <a:endParaRPr lang="en-AU"/>
                    </a:p>
                  </a:txBody>
                  <a:tcPr/>
                </a:tc>
                <a:tc>
                  <a:txBody>
                    <a:bodyPr/>
                    <a:lstStyle/>
                    <a:p>
                      <a:pPr marL="0" marR="0" lvl="0" indent="0" algn="l" defTabSz="685800" rtl="0" eaLnBrk="1" fontAlgn="b" latinLnBrk="0" hangingPunct="1">
                        <a:lnSpc>
                          <a:spcPct val="100000"/>
                        </a:lnSpc>
                        <a:spcBef>
                          <a:spcPts val="0"/>
                        </a:spcBef>
                        <a:spcAft>
                          <a:spcPts val="0"/>
                        </a:spcAft>
                        <a:buClrTx/>
                        <a:buSzTx/>
                        <a:buFontTx/>
                        <a:buNone/>
                        <a:tabLst/>
                        <a:defRPr/>
                      </a:pPr>
                      <a:r>
                        <a:rPr lang="en-AU" sz="800" b="0" u="none" strike="noStrike" dirty="0">
                          <a:solidFill>
                            <a:srgbClr val="000000"/>
                          </a:solidFill>
                          <a:effectLst/>
                        </a:rPr>
                        <a:t>Amoxicillin</a:t>
                      </a:r>
                      <a:r>
                        <a:rPr lang="en-AU" sz="800" baseline="30000" dirty="0"/>
                        <a:t>† </a:t>
                      </a:r>
                      <a:endParaRPr lang="en-AU" sz="800" b="0" i="0" u="none" strike="noStrike" baseline="30000" dirty="0">
                        <a:solidFill>
                          <a:srgbClr val="000000"/>
                        </a:solidFill>
                        <a:effectLst/>
                        <a:latin typeface="Aptos Narrow" panose="020B0004020202020204" pitchFamily="34" charset="0"/>
                      </a:endParaRPr>
                    </a:p>
                  </a:txBody>
                  <a:tcPr marL="3239" marR="3239" marT="3239" marB="0" anchor="b">
                    <a:lnL>
                      <a:noFill/>
                    </a:lnL>
                    <a:lnR>
                      <a:noFill/>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solidFill>
                      <a:srgbClr val="F0E8FE"/>
                    </a:solidFill>
                  </a:tcPr>
                </a:tc>
                <a:tc>
                  <a:txBody>
                    <a:bodyPr/>
                    <a:lstStyle/>
                    <a:p>
                      <a:pPr algn="l" fontAlgn="t">
                        <a:buNone/>
                      </a:pPr>
                      <a:r>
                        <a:rPr lang="en-AU" sz="800" b="0" u="none" strike="noStrike">
                          <a:solidFill>
                            <a:srgbClr val="000000"/>
                          </a:solidFill>
                          <a:effectLst/>
                        </a:rPr>
                        <a:t>                                     7,754 </a:t>
                      </a:r>
                      <a:endParaRPr lang="en-AU" sz="800" b="0" i="0" u="none" strike="noStrike">
                        <a:solidFill>
                          <a:srgbClr val="000000"/>
                        </a:solidFill>
                        <a:effectLst/>
                        <a:latin typeface="Aptos Narrow" panose="020B0004020202020204" pitchFamily="34" charset="0"/>
                      </a:endParaRPr>
                    </a:p>
                  </a:txBody>
                  <a:tcPr marL="3239" marR="3239" marT="3239" marB="0">
                    <a:lnL>
                      <a:noFill/>
                    </a:lnL>
                    <a:lnR>
                      <a:noFill/>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solidFill>
                      <a:srgbClr val="F0E8FE"/>
                    </a:solidFill>
                  </a:tcPr>
                </a:tc>
                <a:tc>
                  <a:txBody>
                    <a:bodyPr/>
                    <a:lstStyle/>
                    <a:p>
                      <a:pPr algn="l" fontAlgn="t">
                        <a:buNone/>
                      </a:pPr>
                      <a:r>
                        <a:rPr lang="en-AU" sz="800" b="0" u="none" strike="noStrike">
                          <a:solidFill>
                            <a:srgbClr val="000000"/>
                          </a:solidFill>
                          <a:effectLst/>
                        </a:rPr>
                        <a:t>    31.9</a:t>
                      </a:r>
                      <a:endParaRPr lang="en-AU" sz="800" b="0" i="0" u="none" strike="noStrike">
                        <a:solidFill>
                          <a:srgbClr val="000000"/>
                        </a:solidFill>
                        <a:effectLst/>
                        <a:latin typeface="Aptos Narrow" panose="020B0004020202020204" pitchFamily="34" charset="0"/>
                      </a:endParaRPr>
                    </a:p>
                  </a:txBody>
                  <a:tcPr marL="3239" marR="3239" marT="3239" marB="0" anchor="b">
                    <a:lnL>
                      <a:noFill/>
                    </a:lnL>
                    <a:lnR>
                      <a:noFill/>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solidFill>
                      <a:srgbClr val="F0E8FE"/>
                    </a:solidFill>
                  </a:tcPr>
                </a:tc>
                <a:tc>
                  <a:txBody>
                    <a:bodyPr/>
                    <a:lstStyle/>
                    <a:p>
                      <a:pPr algn="l" fontAlgn="t">
                        <a:buNone/>
                      </a:pPr>
                      <a:r>
                        <a:rPr lang="en-AU" sz="800" b="0" u="none" strike="noStrike" dirty="0">
                          <a:solidFill>
                            <a:srgbClr val="000000"/>
                          </a:solidFill>
                          <a:effectLst/>
                        </a:rPr>
                        <a:t>28.9</a:t>
                      </a:r>
                      <a:r>
                        <a:rPr lang="en-AU" sz="800" b="0" u="none" strike="noStrike" dirty="0">
                          <a:solidFill>
                            <a:srgbClr val="000000"/>
                          </a:solidFill>
                          <a:effectLst/>
                          <a:latin typeface="Arial" panose="020B0604020202020204" pitchFamily="34" charset="0"/>
                          <a:cs typeface="Arial" panose="020B0604020202020204" pitchFamily="34" charset="0"/>
                        </a:rPr>
                        <a:t>–</a:t>
                      </a:r>
                      <a:r>
                        <a:rPr lang="en-AU" sz="800" b="0" u="none" strike="noStrike" dirty="0">
                          <a:solidFill>
                            <a:srgbClr val="000000"/>
                          </a:solidFill>
                          <a:effectLst/>
                        </a:rPr>
                        <a:t>34.9</a:t>
                      </a:r>
                      <a:endParaRPr lang="en-AU" sz="800" b="0" i="0" u="none" strike="noStrike" dirty="0">
                        <a:solidFill>
                          <a:srgbClr val="000000"/>
                        </a:solidFill>
                        <a:effectLst/>
                        <a:latin typeface="Aptos Narrow" panose="020B0004020202020204" pitchFamily="34" charset="0"/>
                      </a:endParaRPr>
                    </a:p>
                  </a:txBody>
                  <a:tcPr marL="3239" marR="3239" marT="3239" marB="0" anchor="b">
                    <a:lnL>
                      <a:noFill/>
                    </a:lnL>
                    <a:lnR>
                      <a:noFill/>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solidFill>
                      <a:srgbClr val="F0E8FE"/>
                    </a:solidFill>
                  </a:tcPr>
                </a:tc>
                <a:tc>
                  <a:txBody>
                    <a:bodyPr/>
                    <a:lstStyle/>
                    <a:p>
                      <a:pPr algn="l" fontAlgn="t">
                        <a:buNone/>
                      </a:pPr>
                      <a:r>
                        <a:rPr lang="en-AU" sz="800" b="0" u="none" strike="noStrike" dirty="0" err="1">
                          <a:solidFill>
                            <a:srgbClr val="000000"/>
                          </a:solidFill>
                          <a:effectLst/>
                        </a:rPr>
                        <a:t>nd</a:t>
                      </a:r>
                      <a:endParaRPr lang="en-AU" sz="800" b="0" i="0" u="none" strike="noStrike" dirty="0">
                        <a:solidFill>
                          <a:srgbClr val="000000"/>
                        </a:solidFill>
                        <a:effectLst/>
                        <a:latin typeface="Aptos Narrow" panose="020B0004020202020204" pitchFamily="34" charset="0"/>
                      </a:endParaRPr>
                    </a:p>
                  </a:txBody>
                  <a:tcPr marL="3239" marR="3239" marT="3239" marB="0" anchor="b">
                    <a:lnL>
                      <a:noFill/>
                    </a:lnL>
                    <a:lnR w="6350" cap="flat" cmpd="sng" algn="ctr">
                      <a:noFill/>
                      <a:prstDash val="solid"/>
                      <a:miter lim="800000"/>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solidFill>
                      <a:srgbClr val="F0E8FE"/>
                    </a:solidFill>
                  </a:tcPr>
                </a:tc>
                <a:extLst>
                  <a:ext uri="{0D108BD9-81ED-4DB2-BD59-A6C34878D82A}">
                    <a16:rowId xmlns:a16="http://schemas.microsoft.com/office/drawing/2014/main" val="2774166058"/>
                  </a:ext>
                </a:extLst>
              </a:tr>
              <a:tr h="241378">
                <a:tc rowSpan="2">
                  <a:txBody>
                    <a:bodyPr/>
                    <a:lstStyle/>
                    <a:p>
                      <a:pPr algn="l" fontAlgn="t">
                        <a:buNone/>
                      </a:pPr>
                      <a:r>
                        <a:rPr lang="en-AU" sz="800" b="0" u="none" strike="noStrike" dirty="0">
                          <a:solidFill>
                            <a:srgbClr val="000000"/>
                          </a:solidFill>
                          <a:effectLst/>
                        </a:rPr>
                        <a:t>Tonsillitis (acute) </a:t>
                      </a:r>
                      <a:endParaRPr lang="en-AU" sz="800" b="0" i="0" u="none" strike="noStrike" dirty="0">
                        <a:solidFill>
                          <a:srgbClr val="000000"/>
                        </a:solidFill>
                        <a:effectLst/>
                        <a:latin typeface="Aptos Narrow" panose="020B0004020202020204" pitchFamily="34" charset="0"/>
                      </a:endParaRPr>
                    </a:p>
                  </a:txBody>
                  <a:tcPr marL="3239" marR="3239" marT="3239" marB="0" anchor="b">
                    <a:lnL w="6350" cap="flat" cmpd="sng" algn="ctr">
                      <a:noFill/>
                      <a:prstDash val="solid"/>
                      <a:miter lim="800000"/>
                    </a:lnL>
                    <a:lnR>
                      <a:noFill/>
                    </a:lnR>
                    <a:lnT>
                      <a:noFill/>
                    </a:lnT>
                    <a:lnB>
                      <a:noFill/>
                    </a:lnB>
                    <a:lnTlToBr w="12700" cmpd="sng">
                      <a:noFill/>
                      <a:prstDash val="solid"/>
                    </a:lnTlToBr>
                    <a:lnBlToTr w="12700" cmpd="sng">
                      <a:noFill/>
                      <a:prstDash val="solid"/>
                    </a:lnBlToTr>
                  </a:tcPr>
                </a:tc>
                <a:tc>
                  <a:txBody>
                    <a:bodyPr/>
                    <a:lstStyle/>
                    <a:p>
                      <a:pPr algn="l" fontAlgn="b">
                        <a:buNone/>
                      </a:pPr>
                      <a:r>
                        <a:rPr lang="en-AU" sz="800" b="0" u="none" strike="noStrike" dirty="0">
                          <a:solidFill>
                            <a:srgbClr val="000000"/>
                          </a:solidFill>
                          <a:effectLst/>
                        </a:rPr>
                        <a:t>Older than 1 year</a:t>
                      </a:r>
                      <a:endParaRPr lang="en-AU" sz="800" b="0" i="0" u="none" strike="noStrike" dirty="0">
                        <a:solidFill>
                          <a:srgbClr val="000000"/>
                        </a:solidFill>
                        <a:effectLst/>
                        <a:latin typeface="Aptos Narrow" panose="020B0004020202020204" pitchFamily="34" charset="0"/>
                      </a:endParaRPr>
                    </a:p>
                  </a:txBody>
                  <a:tcPr marL="3239" marR="3239" marT="3239" marB="0" anchor="b">
                    <a:lnL>
                      <a:noFill/>
                    </a:lnL>
                    <a:lnR>
                      <a:noFill/>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tcPr>
                </a:tc>
                <a:tc>
                  <a:txBody>
                    <a:bodyPr/>
                    <a:lstStyle/>
                    <a:p>
                      <a:pPr algn="l" fontAlgn="t">
                        <a:buNone/>
                      </a:pPr>
                      <a:r>
                        <a:rPr lang="en-AU" sz="800" b="0" u="none" strike="noStrike">
                          <a:solidFill>
                            <a:srgbClr val="000000"/>
                          </a:solidFill>
                          <a:effectLst/>
                        </a:rPr>
                        <a:t>                                     9,745 </a:t>
                      </a:r>
                      <a:endParaRPr lang="en-AU" sz="800" b="0" i="0" u="none" strike="noStrike">
                        <a:solidFill>
                          <a:srgbClr val="000000"/>
                        </a:solidFill>
                        <a:effectLst/>
                        <a:latin typeface="Aptos Narrow" panose="020B0004020202020204" pitchFamily="34" charset="0"/>
                      </a:endParaRPr>
                    </a:p>
                  </a:txBody>
                  <a:tcPr marL="3239" marR="3239" marT="3239" marB="0">
                    <a:lnL>
                      <a:noFill/>
                    </a:lnL>
                    <a:lnR>
                      <a:noFill/>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tcPr>
                </a:tc>
                <a:tc>
                  <a:txBody>
                    <a:bodyPr/>
                    <a:lstStyle/>
                    <a:p>
                      <a:pPr algn="l" fontAlgn="t">
                        <a:buNone/>
                      </a:pPr>
                      <a:r>
                        <a:rPr lang="en-AU" sz="800" b="0" u="none" strike="noStrike">
                          <a:solidFill>
                            <a:srgbClr val="000000"/>
                          </a:solidFill>
                          <a:effectLst/>
                        </a:rPr>
                        <a:t>    80.4</a:t>
                      </a:r>
                      <a:endParaRPr lang="en-AU" sz="800" b="0" i="0" u="none" strike="noStrike">
                        <a:solidFill>
                          <a:srgbClr val="000000"/>
                        </a:solidFill>
                        <a:effectLst/>
                        <a:latin typeface="Aptos Narrow" panose="020B0004020202020204" pitchFamily="34" charset="0"/>
                      </a:endParaRPr>
                    </a:p>
                  </a:txBody>
                  <a:tcPr marL="3239" marR="3239" marT="3239" marB="0" anchor="b">
                    <a:lnL>
                      <a:noFill/>
                    </a:lnL>
                    <a:lnR>
                      <a:noFill/>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tcPr>
                </a:tc>
                <a:tc>
                  <a:txBody>
                    <a:bodyPr/>
                    <a:lstStyle/>
                    <a:p>
                      <a:pPr algn="l" fontAlgn="t">
                        <a:buNone/>
                      </a:pPr>
                      <a:r>
                        <a:rPr lang="en-AU" sz="800" b="0" u="none" strike="noStrike" dirty="0">
                          <a:solidFill>
                            <a:srgbClr val="000000"/>
                          </a:solidFill>
                          <a:effectLst/>
                        </a:rPr>
                        <a:t>77.3</a:t>
                      </a:r>
                      <a:r>
                        <a:rPr lang="en-AU" sz="800" b="0" u="none" strike="noStrike" dirty="0">
                          <a:solidFill>
                            <a:srgbClr val="000000"/>
                          </a:solidFill>
                          <a:effectLst/>
                          <a:latin typeface="Arial" panose="020B0604020202020204" pitchFamily="34" charset="0"/>
                          <a:cs typeface="Arial" panose="020B0604020202020204" pitchFamily="34" charset="0"/>
                        </a:rPr>
                        <a:t>–</a:t>
                      </a:r>
                      <a:r>
                        <a:rPr lang="en-AU" sz="800" b="0" u="none" strike="noStrike" dirty="0">
                          <a:solidFill>
                            <a:srgbClr val="000000"/>
                          </a:solidFill>
                          <a:effectLst/>
                        </a:rPr>
                        <a:t>83.5</a:t>
                      </a:r>
                      <a:endParaRPr lang="en-AU" sz="800" b="0" i="0" u="none" strike="noStrike" dirty="0">
                        <a:solidFill>
                          <a:srgbClr val="000000"/>
                        </a:solidFill>
                        <a:effectLst/>
                        <a:latin typeface="Aptos Narrow" panose="020B0004020202020204" pitchFamily="34" charset="0"/>
                      </a:endParaRPr>
                    </a:p>
                  </a:txBody>
                  <a:tcPr marL="3239" marR="3239" marT="3239" marB="0" anchor="b">
                    <a:lnL>
                      <a:noFill/>
                    </a:lnL>
                    <a:lnR>
                      <a:noFill/>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tcPr>
                </a:tc>
                <a:tc>
                  <a:txBody>
                    <a:bodyPr/>
                    <a:lstStyle/>
                    <a:p>
                      <a:pPr algn="l" fontAlgn="t">
                        <a:buNone/>
                      </a:pPr>
                      <a:r>
                        <a:rPr lang="en-AU" sz="800" b="0" u="none" strike="noStrike" dirty="0">
                          <a:solidFill>
                            <a:srgbClr val="000000"/>
                          </a:solidFill>
                          <a:effectLst/>
                        </a:rPr>
                        <a:t>19-40</a:t>
                      </a:r>
                      <a:endParaRPr lang="en-AU" sz="800" b="0" i="0" u="none" strike="noStrike" dirty="0">
                        <a:solidFill>
                          <a:srgbClr val="000000"/>
                        </a:solidFill>
                        <a:effectLst/>
                        <a:latin typeface="Aptos Narrow" panose="020B0004020202020204" pitchFamily="34" charset="0"/>
                      </a:endParaRPr>
                    </a:p>
                  </a:txBody>
                  <a:tcPr marL="3239" marR="3239" marT="3239" marB="0" anchor="b">
                    <a:lnL>
                      <a:noFill/>
                    </a:lnL>
                    <a:lnR w="6350" cap="flat" cmpd="sng" algn="ctr">
                      <a:noFill/>
                      <a:prstDash val="solid"/>
                      <a:miter lim="800000"/>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tcPr>
                </a:tc>
                <a:extLst>
                  <a:ext uri="{0D108BD9-81ED-4DB2-BD59-A6C34878D82A}">
                    <a16:rowId xmlns:a16="http://schemas.microsoft.com/office/drawing/2014/main" val="1567937385"/>
                  </a:ext>
                </a:extLst>
              </a:tr>
              <a:tr h="241378">
                <a:tc vMerge="1">
                  <a:txBody>
                    <a:bodyPr/>
                    <a:lstStyle/>
                    <a:p>
                      <a:endParaRPr lang="en-AU"/>
                    </a:p>
                  </a:txBody>
                  <a:tcPr/>
                </a:tc>
                <a:tc>
                  <a:txBody>
                    <a:bodyPr/>
                    <a:lstStyle/>
                    <a:p>
                      <a:pPr marL="0" marR="0" lvl="0" indent="0" algn="l" defTabSz="685800" rtl="0" eaLnBrk="1" fontAlgn="b" latinLnBrk="0" hangingPunct="1">
                        <a:lnSpc>
                          <a:spcPct val="100000"/>
                        </a:lnSpc>
                        <a:spcBef>
                          <a:spcPts val="0"/>
                        </a:spcBef>
                        <a:spcAft>
                          <a:spcPts val="0"/>
                        </a:spcAft>
                        <a:buClrTx/>
                        <a:buSzTx/>
                        <a:buFontTx/>
                        <a:buNone/>
                        <a:tabLst/>
                        <a:defRPr/>
                      </a:pPr>
                      <a:endParaRPr lang="en-AU" sz="800" b="0" u="none" strike="noStrike" dirty="0">
                        <a:solidFill>
                          <a:srgbClr val="000000"/>
                        </a:solidFill>
                        <a:effectLst/>
                      </a:endParaRPr>
                    </a:p>
                    <a:p>
                      <a:pPr marL="0" marR="0" lvl="0" indent="0" algn="l" defTabSz="685800" rtl="0" eaLnBrk="1" fontAlgn="b" latinLnBrk="0" hangingPunct="1">
                        <a:lnSpc>
                          <a:spcPct val="100000"/>
                        </a:lnSpc>
                        <a:spcBef>
                          <a:spcPts val="0"/>
                        </a:spcBef>
                        <a:spcAft>
                          <a:spcPts val="0"/>
                        </a:spcAft>
                        <a:buClrTx/>
                        <a:buSzTx/>
                        <a:buFontTx/>
                        <a:buNone/>
                        <a:tabLst/>
                        <a:defRPr/>
                      </a:pPr>
                      <a:r>
                        <a:rPr lang="en-AU" sz="800" b="0" u="none" strike="noStrike" dirty="0">
                          <a:solidFill>
                            <a:srgbClr val="000000"/>
                          </a:solidFill>
                          <a:effectLst/>
                        </a:rPr>
                        <a:t>Penicillin V</a:t>
                      </a:r>
                      <a:r>
                        <a:rPr lang="en-AU" sz="800" baseline="30000" dirty="0"/>
                        <a:t>† </a:t>
                      </a:r>
                      <a:endParaRPr lang="en-AU" sz="800" b="0" i="0" u="none" strike="noStrike" baseline="30000" dirty="0">
                        <a:solidFill>
                          <a:srgbClr val="000000"/>
                        </a:solidFill>
                        <a:effectLst/>
                        <a:latin typeface="Aptos Narrow" panose="020B0004020202020204" pitchFamily="34" charset="0"/>
                      </a:endParaRPr>
                    </a:p>
                  </a:txBody>
                  <a:tcPr marL="3239" marR="3239" marT="3239" marB="0" anchor="b">
                    <a:lnL>
                      <a:noFill/>
                    </a:lnL>
                    <a:lnR>
                      <a:noFill/>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tcPr>
                </a:tc>
                <a:tc>
                  <a:txBody>
                    <a:bodyPr/>
                    <a:lstStyle/>
                    <a:p>
                      <a:pPr algn="l" fontAlgn="t">
                        <a:buNone/>
                      </a:pPr>
                      <a:r>
                        <a:rPr lang="en-AU" sz="800" b="0" u="none" strike="noStrike">
                          <a:solidFill>
                            <a:srgbClr val="000000"/>
                          </a:solidFill>
                          <a:effectLst/>
                        </a:rPr>
                        <a:t>                                     5,652 </a:t>
                      </a:r>
                      <a:endParaRPr lang="en-AU" sz="800" b="0" i="0" u="none" strike="noStrike">
                        <a:solidFill>
                          <a:srgbClr val="000000"/>
                        </a:solidFill>
                        <a:effectLst/>
                        <a:latin typeface="Aptos Narrow" panose="020B0004020202020204" pitchFamily="34" charset="0"/>
                      </a:endParaRPr>
                    </a:p>
                  </a:txBody>
                  <a:tcPr marL="3239" marR="3239" marT="3239" marB="0">
                    <a:lnL>
                      <a:noFill/>
                    </a:lnL>
                    <a:lnR>
                      <a:noFill/>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tcPr>
                </a:tc>
                <a:tc>
                  <a:txBody>
                    <a:bodyPr/>
                    <a:lstStyle/>
                    <a:p>
                      <a:pPr algn="l" fontAlgn="t">
                        <a:buNone/>
                      </a:pPr>
                      <a:r>
                        <a:rPr lang="en-AU" sz="800" b="0" u="none" strike="noStrike">
                          <a:solidFill>
                            <a:srgbClr val="000000"/>
                          </a:solidFill>
                          <a:effectLst/>
                        </a:rPr>
                        <a:t>    46.6</a:t>
                      </a:r>
                      <a:endParaRPr lang="en-AU" sz="800" b="0" i="0" u="none" strike="noStrike">
                        <a:solidFill>
                          <a:srgbClr val="000000"/>
                        </a:solidFill>
                        <a:effectLst/>
                        <a:latin typeface="Aptos Narrow" panose="020B0004020202020204" pitchFamily="34" charset="0"/>
                      </a:endParaRPr>
                    </a:p>
                  </a:txBody>
                  <a:tcPr marL="3239" marR="3239" marT="3239" marB="0" anchor="b">
                    <a:lnL>
                      <a:noFill/>
                    </a:lnL>
                    <a:lnR>
                      <a:noFill/>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tcPr>
                </a:tc>
                <a:tc>
                  <a:txBody>
                    <a:bodyPr/>
                    <a:lstStyle/>
                    <a:p>
                      <a:pPr algn="l" fontAlgn="t">
                        <a:buNone/>
                      </a:pPr>
                      <a:r>
                        <a:rPr lang="en-AU" sz="800" b="0" u="none" strike="noStrike" dirty="0">
                          <a:solidFill>
                            <a:srgbClr val="000000"/>
                          </a:solidFill>
                          <a:effectLst/>
                        </a:rPr>
                        <a:t>42.8</a:t>
                      </a:r>
                      <a:r>
                        <a:rPr lang="en-AU" sz="800" b="0" u="none" strike="noStrike" dirty="0">
                          <a:solidFill>
                            <a:srgbClr val="000000"/>
                          </a:solidFill>
                          <a:effectLst/>
                          <a:latin typeface="Arial" panose="020B0604020202020204" pitchFamily="34" charset="0"/>
                          <a:cs typeface="Arial" panose="020B0604020202020204" pitchFamily="34" charset="0"/>
                        </a:rPr>
                        <a:t>–</a:t>
                      </a:r>
                      <a:r>
                        <a:rPr lang="en-AU" sz="800" b="0" u="none" strike="noStrike" dirty="0">
                          <a:solidFill>
                            <a:srgbClr val="000000"/>
                          </a:solidFill>
                          <a:effectLst/>
                        </a:rPr>
                        <a:t>50.5</a:t>
                      </a:r>
                      <a:endParaRPr lang="en-AU" sz="800" b="0" i="0" u="none" strike="noStrike" dirty="0">
                        <a:solidFill>
                          <a:srgbClr val="000000"/>
                        </a:solidFill>
                        <a:effectLst/>
                        <a:latin typeface="Aptos Narrow" panose="020B0004020202020204" pitchFamily="34" charset="0"/>
                      </a:endParaRPr>
                    </a:p>
                  </a:txBody>
                  <a:tcPr marL="3239" marR="3239" marT="3239" marB="0" anchor="b">
                    <a:lnL>
                      <a:noFill/>
                    </a:lnL>
                    <a:lnR>
                      <a:noFill/>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tcPr>
                </a:tc>
                <a:tc>
                  <a:txBody>
                    <a:bodyPr/>
                    <a:lstStyle/>
                    <a:p>
                      <a:pPr algn="l" fontAlgn="t">
                        <a:buNone/>
                      </a:pPr>
                      <a:r>
                        <a:rPr lang="en-AU" sz="800" b="0" i="0" u="none" strike="noStrike" dirty="0" err="1">
                          <a:solidFill>
                            <a:srgbClr val="000000"/>
                          </a:solidFill>
                          <a:effectLst/>
                          <a:latin typeface="+mn-lt"/>
                        </a:rPr>
                        <a:t>nd</a:t>
                      </a:r>
                      <a:endParaRPr lang="en-AU" sz="800" b="0" i="0" u="none" strike="noStrike" dirty="0">
                        <a:solidFill>
                          <a:srgbClr val="000000"/>
                        </a:solidFill>
                        <a:effectLst/>
                        <a:latin typeface="+mn-lt"/>
                      </a:endParaRPr>
                    </a:p>
                  </a:txBody>
                  <a:tcPr marL="3239" marR="3239" marT="3239" marB="0" anchor="b">
                    <a:lnL>
                      <a:noFill/>
                    </a:lnL>
                    <a:lnR w="6350" cap="flat" cmpd="sng" algn="ctr">
                      <a:noFill/>
                      <a:prstDash val="solid"/>
                      <a:miter lim="800000"/>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tcPr>
                </a:tc>
                <a:extLst>
                  <a:ext uri="{0D108BD9-81ED-4DB2-BD59-A6C34878D82A}">
                    <a16:rowId xmlns:a16="http://schemas.microsoft.com/office/drawing/2014/main" val="2437197983"/>
                  </a:ext>
                </a:extLst>
              </a:tr>
              <a:tr h="241378">
                <a:tc>
                  <a:txBody>
                    <a:bodyPr/>
                    <a:lstStyle/>
                    <a:p>
                      <a:pPr algn="l" fontAlgn="t">
                        <a:buNone/>
                      </a:pPr>
                      <a:r>
                        <a:rPr lang="en-AU" sz="800" b="0" u="none" strike="noStrike" dirty="0">
                          <a:solidFill>
                            <a:srgbClr val="000000"/>
                          </a:solidFill>
                          <a:effectLst/>
                        </a:rPr>
                        <a:t>URTI (acute)</a:t>
                      </a:r>
                      <a:endParaRPr lang="en-AU" sz="800" b="0" i="0" u="none" strike="noStrike" dirty="0">
                        <a:solidFill>
                          <a:srgbClr val="000000"/>
                        </a:solidFill>
                        <a:effectLst/>
                        <a:latin typeface="Aptos Narrow" panose="020B0004020202020204" pitchFamily="34" charset="0"/>
                      </a:endParaRPr>
                    </a:p>
                  </a:txBody>
                  <a:tcPr marL="3239" marR="3239" marT="3239" marB="0" anchor="b">
                    <a:lnL w="6350" cap="flat" cmpd="sng" algn="ctr">
                      <a:noFill/>
                      <a:prstDash val="solid"/>
                      <a:miter lim="800000"/>
                    </a:lnL>
                    <a:lnR>
                      <a:noFill/>
                    </a:lnR>
                    <a:lnT>
                      <a:noFill/>
                    </a:lnT>
                    <a:lnB w="6350" cap="flat" cmpd="sng" algn="ctr">
                      <a:noFill/>
                      <a:prstDash val="solid"/>
                      <a:miter lim="800000"/>
                    </a:lnB>
                    <a:lnTlToBr w="12700" cmpd="sng">
                      <a:noFill/>
                      <a:prstDash val="solid"/>
                    </a:lnTlToBr>
                    <a:lnBlToTr w="12700" cmpd="sng">
                      <a:noFill/>
                      <a:prstDash val="solid"/>
                    </a:lnBlToTr>
                    <a:solidFill>
                      <a:srgbClr val="F0E8FE"/>
                    </a:solidFill>
                  </a:tcPr>
                </a:tc>
                <a:tc>
                  <a:txBody>
                    <a:bodyPr/>
                    <a:lstStyle/>
                    <a:p>
                      <a:pPr algn="l" fontAlgn="b">
                        <a:buNone/>
                      </a:pPr>
                      <a:r>
                        <a:rPr lang="en-AU" sz="800" b="0" u="none" strike="noStrike" dirty="0">
                          <a:solidFill>
                            <a:srgbClr val="000000"/>
                          </a:solidFill>
                          <a:effectLst/>
                        </a:rPr>
                        <a:t>Older than 1 year</a:t>
                      </a:r>
                      <a:endParaRPr lang="en-AU" sz="800" b="0" i="0" u="none" strike="noStrike" dirty="0">
                        <a:solidFill>
                          <a:srgbClr val="000000"/>
                        </a:solidFill>
                        <a:effectLst/>
                        <a:latin typeface="Aptos Narrow" panose="020B0004020202020204" pitchFamily="34" charset="0"/>
                      </a:endParaRPr>
                    </a:p>
                  </a:txBody>
                  <a:tcPr marL="3239" marR="3239" marT="3239" marB="0" anchor="b">
                    <a:lnL>
                      <a:noFill/>
                    </a:lnL>
                    <a:lnR>
                      <a:noFill/>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solidFill>
                      <a:srgbClr val="F0E8FE"/>
                    </a:solidFill>
                  </a:tcPr>
                </a:tc>
                <a:tc>
                  <a:txBody>
                    <a:bodyPr/>
                    <a:lstStyle/>
                    <a:p>
                      <a:pPr algn="l" fontAlgn="t">
                        <a:buNone/>
                      </a:pPr>
                      <a:r>
                        <a:rPr lang="en-AU" sz="800" b="0" u="none" strike="noStrike">
                          <a:solidFill>
                            <a:srgbClr val="000000"/>
                          </a:solidFill>
                          <a:effectLst/>
                        </a:rPr>
                        <a:t>                                   43,424 </a:t>
                      </a:r>
                      <a:endParaRPr lang="en-AU" sz="800" b="0" i="0" u="none" strike="noStrike">
                        <a:solidFill>
                          <a:srgbClr val="000000"/>
                        </a:solidFill>
                        <a:effectLst/>
                        <a:latin typeface="Aptos Narrow" panose="020B0004020202020204" pitchFamily="34" charset="0"/>
                      </a:endParaRPr>
                    </a:p>
                  </a:txBody>
                  <a:tcPr marL="3239" marR="3239" marT="3239" marB="0">
                    <a:lnL>
                      <a:noFill/>
                    </a:lnL>
                    <a:lnR>
                      <a:noFill/>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solidFill>
                      <a:srgbClr val="F0E8FE"/>
                    </a:solidFill>
                  </a:tcPr>
                </a:tc>
                <a:tc>
                  <a:txBody>
                    <a:bodyPr/>
                    <a:lstStyle/>
                    <a:p>
                      <a:pPr algn="l" fontAlgn="t">
                        <a:buNone/>
                      </a:pPr>
                      <a:r>
                        <a:rPr lang="en-AU" sz="800" b="0" u="none" strike="noStrike">
                          <a:solidFill>
                            <a:srgbClr val="000000"/>
                          </a:solidFill>
                          <a:effectLst/>
                        </a:rPr>
                        <a:t>    38.6</a:t>
                      </a:r>
                      <a:endParaRPr lang="en-AU" sz="800" b="0" i="0" u="none" strike="noStrike">
                        <a:solidFill>
                          <a:srgbClr val="000000"/>
                        </a:solidFill>
                        <a:effectLst/>
                        <a:latin typeface="Aptos Narrow" panose="020B0004020202020204" pitchFamily="34" charset="0"/>
                      </a:endParaRPr>
                    </a:p>
                  </a:txBody>
                  <a:tcPr marL="3239" marR="3239" marT="3239" marB="0" anchor="b">
                    <a:lnL>
                      <a:noFill/>
                    </a:lnL>
                    <a:lnR>
                      <a:noFill/>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solidFill>
                      <a:srgbClr val="F0E8FE"/>
                    </a:solidFill>
                  </a:tcPr>
                </a:tc>
                <a:tc>
                  <a:txBody>
                    <a:bodyPr/>
                    <a:lstStyle/>
                    <a:p>
                      <a:pPr algn="l" fontAlgn="t">
                        <a:buNone/>
                      </a:pPr>
                      <a:r>
                        <a:rPr lang="en-AU" sz="800" b="0" u="none" strike="noStrike" dirty="0">
                          <a:solidFill>
                            <a:srgbClr val="000000"/>
                          </a:solidFill>
                          <a:effectLst/>
                        </a:rPr>
                        <a:t>35.9</a:t>
                      </a:r>
                      <a:r>
                        <a:rPr lang="en-AU" sz="800" b="0" u="none" strike="noStrike" dirty="0">
                          <a:solidFill>
                            <a:srgbClr val="000000"/>
                          </a:solidFill>
                          <a:effectLst/>
                          <a:latin typeface="Arial" panose="020B0604020202020204" pitchFamily="34" charset="0"/>
                          <a:cs typeface="Arial" panose="020B0604020202020204" pitchFamily="34" charset="0"/>
                        </a:rPr>
                        <a:t>–</a:t>
                      </a:r>
                      <a:r>
                        <a:rPr lang="en-AU" sz="800" b="0" u="none" strike="noStrike" dirty="0">
                          <a:solidFill>
                            <a:srgbClr val="000000"/>
                          </a:solidFill>
                          <a:effectLst/>
                        </a:rPr>
                        <a:t>41.3</a:t>
                      </a:r>
                      <a:endParaRPr lang="en-AU" sz="800" b="0" i="0" u="none" strike="noStrike" dirty="0">
                        <a:solidFill>
                          <a:srgbClr val="000000"/>
                        </a:solidFill>
                        <a:effectLst/>
                        <a:latin typeface="Aptos Narrow" panose="020B0004020202020204" pitchFamily="34" charset="0"/>
                      </a:endParaRPr>
                    </a:p>
                  </a:txBody>
                  <a:tcPr marL="3239" marR="3239" marT="3239" marB="0" anchor="b">
                    <a:lnL>
                      <a:noFill/>
                    </a:lnL>
                    <a:lnR>
                      <a:noFill/>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solidFill>
                      <a:srgbClr val="F0E8FE"/>
                    </a:solidFill>
                  </a:tcPr>
                </a:tc>
                <a:tc>
                  <a:txBody>
                    <a:bodyPr/>
                    <a:lstStyle/>
                    <a:p>
                      <a:pPr algn="l" fontAlgn="t">
                        <a:buNone/>
                      </a:pPr>
                      <a:r>
                        <a:rPr lang="en-AU" sz="800" b="0" u="none" strike="noStrike" dirty="0" err="1">
                          <a:solidFill>
                            <a:srgbClr val="000000"/>
                          </a:solidFill>
                          <a:effectLst/>
                        </a:rPr>
                        <a:t>nd</a:t>
                      </a:r>
                      <a:endParaRPr lang="en-AU" sz="800" b="0" i="0" u="none" strike="noStrike" dirty="0">
                        <a:solidFill>
                          <a:srgbClr val="000000"/>
                        </a:solidFill>
                        <a:effectLst/>
                        <a:latin typeface="Aptos Narrow" panose="020B0004020202020204" pitchFamily="34" charset="0"/>
                      </a:endParaRPr>
                    </a:p>
                  </a:txBody>
                  <a:tcPr marL="3239" marR="3239" marT="3239" marB="0" anchor="b">
                    <a:lnL>
                      <a:noFill/>
                    </a:lnL>
                    <a:lnR w="6350" cap="flat" cmpd="sng" algn="ctr">
                      <a:noFill/>
                      <a:prstDash val="solid"/>
                      <a:miter lim="800000"/>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solidFill>
                      <a:srgbClr val="F0E8FE"/>
                    </a:solidFill>
                  </a:tcPr>
                </a:tc>
                <a:extLst>
                  <a:ext uri="{0D108BD9-81ED-4DB2-BD59-A6C34878D82A}">
                    <a16:rowId xmlns:a16="http://schemas.microsoft.com/office/drawing/2014/main" val="1176039328"/>
                  </a:ext>
                </a:extLst>
              </a:tr>
              <a:tr h="241378">
                <a:tc rowSpan="2">
                  <a:txBody>
                    <a:bodyPr/>
                    <a:lstStyle/>
                    <a:p>
                      <a:pPr algn="l" fontAlgn="t">
                        <a:buNone/>
                      </a:pPr>
                      <a:r>
                        <a:rPr lang="en-AU" sz="800" b="0" u="none" strike="noStrike" dirty="0">
                          <a:solidFill>
                            <a:srgbClr val="000000"/>
                          </a:solidFill>
                          <a:effectLst/>
                        </a:rPr>
                        <a:t>UTI</a:t>
                      </a:r>
                      <a:endParaRPr lang="en-AU" sz="800" b="0" i="0" u="none" strike="noStrike" dirty="0">
                        <a:solidFill>
                          <a:srgbClr val="000000"/>
                        </a:solidFill>
                        <a:effectLst/>
                        <a:latin typeface="Aptos Narrow" panose="020B0004020202020204" pitchFamily="34" charset="0"/>
                      </a:endParaRPr>
                    </a:p>
                  </a:txBody>
                  <a:tcPr marL="3239" marR="3239" marT="3239" marB="0" anchor="b">
                    <a:lnL w="6350" cap="flat" cmpd="sng" algn="ctr">
                      <a:noFill/>
                      <a:prstDash val="solid"/>
                      <a:miter lim="800000"/>
                    </a:lnL>
                    <a:lnR>
                      <a:noFill/>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tcPr>
                </a:tc>
                <a:tc>
                  <a:txBody>
                    <a:bodyPr/>
                    <a:lstStyle/>
                    <a:p>
                      <a:pPr algn="l" fontAlgn="b">
                        <a:buNone/>
                      </a:pPr>
                      <a:r>
                        <a:rPr lang="en-AU" sz="800" b="0" u="none" strike="noStrike" dirty="0">
                          <a:solidFill>
                            <a:srgbClr val="000000"/>
                          </a:solidFill>
                          <a:effectLst/>
                        </a:rPr>
                        <a:t>Females older than 18 years</a:t>
                      </a:r>
                      <a:endParaRPr lang="en-AU" sz="800" b="0" i="0" u="none" strike="noStrike" dirty="0">
                        <a:solidFill>
                          <a:srgbClr val="000000"/>
                        </a:solidFill>
                        <a:effectLst/>
                        <a:latin typeface="Aptos Narrow" panose="020B0004020202020204" pitchFamily="34" charset="0"/>
                      </a:endParaRPr>
                    </a:p>
                  </a:txBody>
                  <a:tcPr marL="3239" marR="3239" marT="3239" marB="0" anchor="b">
                    <a:lnL>
                      <a:noFill/>
                    </a:lnL>
                    <a:lnR>
                      <a:noFill/>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tcPr>
                </a:tc>
                <a:tc>
                  <a:txBody>
                    <a:bodyPr/>
                    <a:lstStyle/>
                    <a:p>
                      <a:pPr algn="l" fontAlgn="t">
                        <a:buNone/>
                      </a:pPr>
                      <a:r>
                        <a:rPr lang="en-AU" sz="800" b="0" u="none" strike="noStrike">
                          <a:solidFill>
                            <a:srgbClr val="000000"/>
                          </a:solidFill>
                          <a:effectLst/>
                        </a:rPr>
                        <a:t>                                   22,333 </a:t>
                      </a:r>
                      <a:endParaRPr lang="en-AU" sz="800" b="0" i="0" u="none" strike="noStrike">
                        <a:solidFill>
                          <a:srgbClr val="000000"/>
                        </a:solidFill>
                        <a:effectLst/>
                        <a:latin typeface="Aptos Narrow" panose="020B0004020202020204" pitchFamily="34" charset="0"/>
                      </a:endParaRPr>
                    </a:p>
                  </a:txBody>
                  <a:tcPr marL="3239" marR="3239" marT="3239" marB="0">
                    <a:lnL>
                      <a:noFill/>
                    </a:lnL>
                    <a:lnR>
                      <a:noFill/>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tcPr>
                </a:tc>
                <a:tc>
                  <a:txBody>
                    <a:bodyPr/>
                    <a:lstStyle/>
                    <a:p>
                      <a:pPr algn="l" fontAlgn="t">
                        <a:buNone/>
                      </a:pPr>
                      <a:r>
                        <a:rPr lang="en-AU" sz="800" b="0" u="none" strike="noStrike">
                          <a:solidFill>
                            <a:srgbClr val="000000"/>
                          </a:solidFill>
                          <a:effectLst/>
                        </a:rPr>
                        <a:t>    81.2</a:t>
                      </a:r>
                      <a:endParaRPr lang="en-AU" sz="800" b="0" i="0" u="none" strike="noStrike">
                        <a:solidFill>
                          <a:srgbClr val="000000"/>
                        </a:solidFill>
                        <a:effectLst/>
                        <a:latin typeface="Aptos Narrow" panose="020B0004020202020204" pitchFamily="34" charset="0"/>
                      </a:endParaRPr>
                    </a:p>
                  </a:txBody>
                  <a:tcPr marL="3239" marR="3239" marT="3239" marB="0" anchor="b">
                    <a:lnL>
                      <a:noFill/>
                    </a:lnL>
                    <a:lnR>
                      <a:noFill/>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tcPr>
                </a:tc>
                <a:tc>
                  <a:txBody>
                    <a:bodyPr/>
                    <a:lstStyle/>
                    <a:p>
                      <a:pPr algn="l" fontAlgn="t">
                        <a:buNone/>
                      </a:pPr>
                      <a:r>
                        <a:rPr lang="en-AU" sz="800" b="0" u="none" strike="noStrike" dirty="0">
                          <a:solidFill>
                            <a:srgbClr val="000000"/>
                          </a:solidFill>
                          <a:effectLst/>
                        </a:rPr>
                        <a:t>78.9</a:t>
                      </a:r>
                      <a:r>
                        <a:rPr lang="en-AU" sz="800" b="0" u="none" strike="noStrike" dirty="0">
                          <a:solidFill>
                            <a:srgbClr val="000000"/>
                          </a:solidFill>
                          <a:effectLst/>
                          <a:latin typeface="Arial" panose="020B0604020202020204" pitchFamily="34" charset="0"/>
                          <a:cs typeface="Arial" panose="020B0604020202020204" pitchFamily="34" charset="0"/>
                        </a:rPr>
                        <a:t>–</a:t>
                      </a:r>
                      <a:r>
                        <a:rPr lang="en-AU" sz="800" b="0" u="none" strike="noStrike" dirty="0">
                          <a:solidFill>
                            <a:srgbClr val="000000"/>
                          </a:solidFill>
                          <a:effectLst/>
                        </a:rPr>
                        <a:t>83.6</a:t>
                      </a:r>
                      <a:endParaRPr lang="en-AU" sz="800" b="0" i="0" u="none" strike="noStrike" dirty="0">
                        <a:solidFill>
                          <a:srgbClr val="000000"/>
                        </a:solidFill>
                        <a:effectLst/>
                        <a:latin typeface="Aptos Narrow" panose="020B0004020202020204" pitchFamily="34" charset="0"/>
                      </a:endParaRPr>
                    </a:p>
                  </a:txBody>
                  <a:tcPr marL="3239" marR="3239" marT="3239" marB="0" anchor="b">
                    <a:lnL>
                      <a:noFill/>
                    </a:lnL>
                    <a:lnR>
                      <a:noFill/>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tcPr>
                </a:tc>
                <a:tc>
                  <a:txBody>
                    <a:bodyPr/>
                    <a:lstStyle/>
                    <a:p>
                      <a:pPr algn="l" fontAlgn="t">
                        <a:buNone/>
                      </a:pPr>
                      <a:r>
                        <a:rPr lang="en-AU" sz="800" b="0" u="none" strike="noStrike" dirty="0" err="1">
                          <a:solidFill>
                            <a:srgbClr val="000000"/>
                          </a:solidFill>
                          <a:effectLst/>
                        </a:rPr>
                        <a:t>nd</a:t>
                      </a:r>
                      <a:endParaRPr lang="en-AU" sz="800" b="0" i="0" u="none" strike="noStrike" dirty="0">
                        <a:solidFill>
                          <a:srgbClr val="000000"/>
                        </a:solidFill>
                        <a:effectLst/>
                        <a:latin typeface="Aptos Narrow" panose="020B0004020202020204" pitchFamily="34" charset="0"/>
                      </a:endParaRPr>
                    </a:p>
                  </a:txBody>
                  <a:tcPr marL="3239" marR="3239" marT="3239" marB="0" anchor="b">
                    <a:lnL>
                      <a:noFill/>
                    </a:lnL>
                    <a:lnR w="6350" cap="flat" cmpd="sng" algn="ctr">
                      <a:noFill/>
                      <a:prstDash val="solid"/>
                      <a:miter lim="800000"/>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tcPr>
                </a:tc>
                <a:extLst>
                  <a:ext uri="{0D108BD9-81ED-4DB2-BD59-A6C34878D82A}">
                    <a16:rowId xmlns:a16="http://schemas.microsoft.com/office/drawing/2014/main" val="3869580060"/>
                  </a:ext>
                </a:extLst>
              </a:tr>
              <a:tr h="241378">
                <a:tc vMerge="1">
                  <a:txBody>
                    <a:bodyPr/>
                    <a:lstStyle/>
                    <a:p>
                      <a:endParaRPr lang="en-AU"/>
                    </a:p>
                  </a:txBody>
                  <a:tcPr/>
                </a:tc>
                <a:tc>
                  <a:txBody>
                    <a:bodyPr/>
                    <a:lstStyle/>
                    <a:p>
                      <a:pPr marL="0" marR="0" lvl="0" indent="0" algn="l" defTabSz="685800" rtl="0" eaLnBrk="1" fontAlgn="b" latinLnBrk="0" hangingPunct="1">
                        <a:lnSpc>
                          <a:spcPct val="100000"/>
                        </a:lnSpc>
                        <a:spcBef>
                          <a:spcPts val="0"/>
                        </a:spcBef>
                        <a:spcAft>
                          <a:spcPts val="0"/>
                        </a:spcAft>
                        <a:buClrTx/>
                        <a:buSzTx/>
                        <a:buFontTx/>
                        <a:buNone/>
                        <a:tabLst/>
                        <a:defRPr/>
                      </a:pPr>
                      <a:r>
                        <a:rPr lang="en-AU" sz="800" b="0" i="0" u="none" strike="noStrike" dirty="0">
                          <a:solidFill>
                            <a:srgbClr val="000000"/>
                          </a:solidFill>
                          <a:effectLst/>
                          <a:latin typeface="+mn-lt"/>
                        </a:rPr>
                        <a:t>Trimethoprim</a:t>
                      </a:r>
                      <a:r>
                        <a:rPr lang="en-AU" sz="800" baseline="30000" dirty="0">
                          <a:latin typeface="+mn-lt"/>
                        </a:rPr>
                        <a:t>† </a:t>
                      </a:r>
                      <a:endParaRPr lang="en-AU" sz="800" b="0" i="0" u="none" strike="noStrike" baseline="30000" dirty="0">
                        <a:solidFill>
                          <a:srgbClr val="000000"/>
                        </a:solidFill>
                        <a:effectLst/>
                        <a:latin typeface="+mn-lt"/>
                      </a:endParaRPr>
                    </a:p>
                  </a:txBody>
                  <a:tcPr marL="3239" marR="3239" marT="3239" marB="0" anchor="b">
                    <a:lnL>
                      <a:noFill/>
                    </a:lnL>
                    <a:lnR>
                      <a:noFill/>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tcPr>
                </a:tc>
                <a:tc>
                  <a:txBody>
                    <a:bodyPr/>
                    <a:lstStyle/>
                    <a:p>
                      <a:pPr algn="l" fontAlgn="t">
                        <a:buNone/>
                      </a:pPr>
                      <a:r>
                        <a:rPr lang="en-AU" sz="800" b="0" u="none" strike="noStrike" dirty="0">
                          <a:solidFill>
                            <a:srgbClr val="000000"/>
                          </a:solidFill>
                          <a:effectLst/>
                        </a:rPr>
                        <a:t>                                   10,070 </a:t>
                      </a:r>
                      <a:endParaRPr lang="en-AU" sz="800" b="0" i="0" u="none" strike="noStrike" dirty="0">
                        <a:solidFill>
                          <a:srgbClr val="000000"/>
                        </a:solidFill>
                        <a:effectLst/>
                        <a:latin typeface="Aptos Narrow" panose="020B0004020202020204" pitchFamily="34" charset="0"/>
                      </a:endParaRPr>
                    </a:p>
                  </a:txBody>
                  <a:tcPr marL="3239" marR="3239" marT="3239" marB="0">
                    <a:lnL>
                      <a:noFill/>
                    </a:lnL>
                    <a:lnR>
                      <a:noFill/>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tcPr>
                </a:tc>
                <a:tc>
                  <a:txBody>
                    <a:bodyPr/>
                    <a:lstStyle/>
                    <a:p>
                      <a:pPr algn="l" fontAlgn="t">
                        <a:buNone/>
                      </a:pPr>
                      <a:r>
                        <a:rPr lang="en-AU" sz="800" b="0" u="none" strike="noStrike">
                          <a:solidFill>
                            <a:srgbClr val="000000"/>
                          </a:solidFill>
                          <a:effectLst/>
                        </a:rPr>
                        <a:t>    36.6</a:t>
                      </a:r>
                      <a:endParaRPr lang="en-AU" sz="800" b="0" i="0" u="none" strike="noStrike">
                        <a:solidFill>
                          <a:srgbClr val="000000"/>
                        </a:solidFill>
                        <a:effectLst/>
                        <a:latin typeface="Aptos Narrow" panose="020B0004020202020204" pitchFamily="34" charset="0"/>
                      </a:endParaRPr>
                    </a:p>
                  </a:txBody>
                  <a:tcPr marL="3239" marR="3239" marT="3239" marB="0" anchor="b">
                    <a:lnL>
                      <a:noFill/>
                    </a:lnL>
                    <a:lnR>
                      <a:noFill/>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tcPr>
                </a:tc>
                <a:tc>
                  <a:txBody>
                    <a:bodyPr/>
                    <a:lstStyle/>
                    <a:p>
                      <a:pPr algn="l" fontAlgn="t">
                        <a:buNone/>
                      </a:pPr>
                      <a:r>
                        <a:rPr lang="en-AU" sz="800" b="0" u="none" strike="noStrike" dirty="0">
                          <a:solidFill>
                            <a:srgbClr val="000000"/>
                          </a:solidFill>
                          <a:effectLst/>
                        </a:rPr>
                        <a:t>34.4</a:t>
                      </a:r>
                      <a:r>
                        <a:rPr lang="en-AU" sz="800" b="0" u="none" strike="noStrike" dirty="0">
                          <a:solidFill>
                            <a:srgbClr val="000000"/>
                          </a:solidFill>
                          <a:effectLst/>
                          <a:latin typeface="Arial" panose="020B0604020202020204" pitchFamily="34" charset="0"/>
                          <a:cs typeface="Arial" panose="020B0604020202020204" pitchFamily="34" charset="0"/>
                        </a:rPr>
                        <a:t>–</a:t>
                      </a:r>
                      <a:r>
                        <a:rPr lang="en-AU" sz="800" b="0" u="none" strike="noStrike" dirty="0">
                          <a:solidFill>
                            <a:srgbClr val="000000"/>
                          </a:solidFill>
                          <a:effectLst/>
                        </a:rPr>
                        <a:t>38.8</a:t>
                      </a:r>
                      <a:endParaRPr lang="en-AU" sz="800" b="0" i="0" u="none" strike="noStrike" dirty="0">
                        <a:solidFill>
                          <a:srgbClr val="000000"/>
                        </a:solidFill>
                        <a:effectLst/>
                        <a:latin typeface="Aptos Narrow" panose="020B0004020202020204" pitchFamily="34" charset="0"/>
                      </a:endParaRPr>
                    </a:p>
                  </a:txBody>
                  <a:tcPr marL="3239" marR="3239" marT="3239" marB="0" anchor="b">
                    <a:lnL>
                      <a:noFill/>
                    </a:lnL>
                    <a:lnR>
                      <a:noFill/>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tcPr>
                </a:tc>
                <a:tc>
                  <a:txBody>
                    <a:bodyPr/>
                    <a:lstStyle/>
                    <a:p>
                      <a:pPr algn="l" fontAlgn="t">
                        <a:buNone/>
                      </a:pPr>
                      <a:r>
                        <a:rPr lang="en-AU" sz="800" b="0" u="none" strike="noStrike" dirty="0" err="1">
                          <a:solidFill>
                            <a:srgbClr val="000000"/>
                          </a:solidFill>
                          <a:effectLst/>
                        </a:rPr>
                        <a:t>nd</a:t>
                      </a:r>
                      <a:endParaRPr lang="en-AU" sz="800" b="0" i="0" u="none" strike="noStrike" dirty="0">
                        <a:solidFill>
                          <a:srgbClr val="000000"/>
                        </a:solidFill>
                        <a:effectLst/>
                        <a:latin typeface="Aptos Narrow" panose="020B0004020202020204" pitchFamily="34" charset="0"/>
                      </a:endParaRPr>
                    </a:p>
                  </a:txBody>
                  <a:tcPr marL="3239" marR="3239" marT="3239" marB="0" anchor="b">
                    <a:lnL>
                      <a:noFill/>
                    </a:lnL>
                    <a:lnR w="6350" cap="flat" cmpd="sng" algn="ctr">
                      <a:noFill/>
                      <a:prstDash val="solid"/>
                      <a:miter lim="800000"/>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tcPr>
                </a:tc>
                <a:extLst>
                  <a:ext uri="{0D108BD9-81ED-4DB2-BD59-A6C34878D82A}">
                    <a16:rowId xmlns:a16="http://schemas.microsoft.com/office/drawing/2014/main" val="4255628282"/>
                  </a:ext>
                </a:extLst>
              </a:tr>
            </a:tbl>
          </a:graphicData>
        </a:graphic>
      </p:graphicFrame>
      <p:sp>
        <p:nvSpPr>
          <p:cNvPr id="8" name="TextBox 7">
            <a:extLst>
              <a:ext uri="{FF2B5EF4-FFF2-40B4-BE49-F238E27FC236}">
                <a16:creationId xmlns:a16="http://schemas.microsoft.com/office/drawing/2014/main" id="{F3C3C090-ED3B-F70E-35D2-6342F1D138E8}"/>
              </a:ext>
            </a:extLst>
          </p:cNvPr>
          <p:cNvSpPr txBox="1"/>
          <p:nvPr/>
        </p:nvSpPr>
        <p:spPr>
          <a:xfrm>
            <a:off x="184729" y="306909"/>
            <a:ext cx="7842950" cy="276999"/>
          </a:xfrm>
          <a:prstGeom prst="rect">
            <a:avLst/>
          </a:prstGeom>
          <a:noFill/>
        </p:spPr>
        <p:txBody>
          <a:bodyPr wrap="square">
            <a:spAutoFit/>
          </a:bodyPr>
          <a:lstStyle/>
          <a:p>
            <a:r>
              <a:rPr lang="en-AU" sz="1200" b="1" dirty="0"/>
              <a:t>Table 2. </a:t>
            </a:r>
            <a:r>
              <a:rPr lang="en-AU" sz="1200" dirty="0"/>
              <a:t>Patterns of antibacterial prescribing for selected primary care conditions, </a:t>
            </a:r>
            <a:r>
              <a:rPr lang="en-AU" sz="1200" dirty="0" err="1"/>
              <a:t>MedicineInsight</a:t>
            </a:r>
            <a:r>
              <a:rPr lang="en-AU" sz="1200" dirty="0"/>
              <a:t> practices, 2024</a:t>
            </a:r>
          </a:p>
        </p:txBody>
      </p:sp>
      <p:sp>
        <p:nvSpPr>
          <p:cNvPr id="11" name="TextBox 10">
            <a:extLst>
              <a:ext uri="{FF2B5EF4-FFF2-40B4-BE49-F238E27FC236}">
                <a16:creationId xmlns:a16="http://schemas.microsoft.com/office/drawing/2014/main" id="{93253475-214E-C6AA-28B6-EC90392FA961}"/>
              </a:ext>
            </a:extLst>
          </p:cNvPr>
          <p:cNvSpPr txBox="1"/>
          <p:nvPr/>
        </p:nvSpPr>
        <p:spPr>
          <a:xfrm>
            <a:off x="6143625" y="4756019"/>
            <a:ext cx="4572000" cy="200055"/>
          </a:xfrm>
          <a:prstGeom prst="rect">
            <a:avLst/>
          </a:prstGeom>
          <a:noFill/>
        </p:spPr>
        <p:txBody>
          <a:bodyPr wrap="square">
            <a:spAutoFit/>
          </a:bodyPr>
          <a:lstStyle/>
          <a:p>
            <a:pPr>
              <a:buNone/>
            </a:pPr>
            <a:r>
              <a:rPr lang="en-AU" sz="700" dirty="0">
                <a:effectLst/>
                <a:ea typeface="Aptos" panose="020B0004020202020204" pitchFamily="34" charset="0"/>
                <a:cs typeface="Aptos" panose="020B0004020202020204" pitchFamily="34" charset="0"/>
              </a:rPr>
              <a:t>Source: </a:t>
            </a:r>
            <a:r>
              <a:rPr lang="en-AU" sz="700" dirty="0">
                <a:ea typeface="Aptos" panose="020B0004020202020204" pitchFamily="34" charset="0"/>
                <a:cs typeface="Aptos" panose="020B0004020202020204" pitchFamily="34" charset="0"/>
              </a:rPr>
              <a:t>Antibacterial use in general practice: 2015</a:t>
            </a:r>
            <a:r>
              <a:rPr lang="en-AU" sz="700" dirty="0">
                <a:latin typeface="Arial" panose="020B0604020202020204" pitchFamily="34" charset="0"/>
                <a:ea typeface="Aptos" panose="020B0004020202020204" pitchFamily="34" charset="0"/>
                <a:cs typeface="Arial" panose="020B0604020202020204" pitchFamily="34" charset="0"/>
              </a:rPr>
              <a:t>–2024</a:t>
            </a:r>
            <a:endParaRPr lang="en-AU" sz="700" dirty="0">
              <a:effectLst/>
              <a:ea typeface="Aptos" panose="020B0004020202020204" pitchFamily="34" charset="0"/>
              <a:cs typeface="Aptos" panose="020B0004020202020204" pitchFamily="34" charset="0"/>
            </a:endParaRPr>
          </a:p>
        </p:txBody>
      </p:sp>
    </p:spTree>
    <p:extLst>
      <p:ext uri="{BB962C8B-B14F-4D97-AF65-F5344CB8AC3E}">
        <p14:creationId xmlns:p14="http://schemas.microsoft.com/office/powerpoint/2010/main" val="174980439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C5E1200-C58E-508E-9D3A-89E7ADCC1B15}"/>
              </a:ext>
            </a:extLst>
          </p:cNvPr>
          <p:cNvSpPr>
            <a:spLocks noGrp="1"/>
          </p:cNvSpPr>
          <p:nvPr>
            <p:ph type="body" sz="quarter" idx="13"/>
          </p:nvPr>
        </p:nvSpPr>
        <p:spPr>
          <a:xfrm>
            <a:off x="488250" y="1747358"/>
            <a:ext cx="8167500" cy="2813050"/>
          </a:xfrm>
        </p:spPr>
        <p:txBody>
          <a:bodyPr/>
          <a:lstStyle/>
          <a:p>
            <a:r>
              <a:rPr lang="en-AU" altLang="en-US" dirty="0">
                <a:solidFill>
                  <a:srgbClr val="FF0000"/>
                </a:solidFill>
              </a:rPr>
              <a:t>Which infections are we seeing? [Insert surveillance data, i.e. what is the most common cause of bacteraemia in your facility]</a:t>
            </a:r>
          </a:p>
          <a:p>
            <a:r>
              <a:rPr lang="en-AU" altLang="en-US" dirty="0">
                <a:solidFill>
                  <a:srgbClr val="FF0000"/>
                </a:solidFill>
              </a:rPr>
              <a:t>What are our susceptibility and resistance patterns? </a:t>
            </a:r>
          </a:p>
          <a:p>
            <a:pPr lvl="1"/>
            <a:r>
              <a:rPr lang="en-AU" altLang="en-US" dirty="0">
                <a:solidFill>
                  <a:srgbClr val="FF0000"/>
                </a:solidFill>
              </a:rPr>
              <a:t>[Insert hospital data] </a:t>
            </a:r>
          </a:p>
          <a:p>
            <a:pPr lvl="1"/>
            <a:r>
              <a:rPr lang="en-AU" altLang="en-US" dirty="0">
                <a:solidFill>
                  <a:srgbClr val="FF0000"/>
                </a:solidFill>
              </a:rPr>
              <a:t>[Numbers of cases] </a:t>
            </a:r>
          </a:p>
          <a:p>
            <a:pPr lvl="1"/>
            <a:r>
              <a:rPr lang="en-AU" altLang="en-US" dirty="0">
                <a:solidFill>
                  <a:srgbClr val="FF0000"/>
                </a:solidFill>
              </a:rPr>
              <a:t>[Examples of cases]</a:t>
            </a:r>
          </a:p>
          <a:p>
            <a:r>
              <a:rPr lang="en-AU" dirty="0">
                <a:solidFill>
                  <a:srgbClr val="FF0000"/>
                </a:solidFill>
              </a:rPr>
              <a:t>Are there local antimicrobial resistance issues?</a:t>
            </a:r>
          </a:p>
          <a:p>
            <a:r>
              <a:rPr lang="en-AU" dirty="0">
                <a:solidFill>
                  <a:srgbClr val="FF0000"/>
                </a:solidFill>
              </a:rPr>
              <a:t>What are local rates of MRSA, </a:t>
            </a:r>
            <a:r>
              <a:rPr lang="en-AU" i="1" dirty="0" err="1">
                <a:solidFill>
                  <a:srgbClr val="FF0000"/>
                </a:solidFill>
              </a:rPr>
              <a:t>Clostridioides</a:t>
            </a:r>
            <a:r>
              <a:rPr lang="en-AU" i="1" dirty="0">
                <a:solidFill>
                  <a:srgbClr val="FF0000"/>
                </a:solidFill>
              </a:rPr>
              <a:t> difficile </a:t>
            </a:r>
            <a:r>
              <a:rPr lang="en-AU" dirty="0">
                <a:solidFill>
                  <a:srgbClr val="FF0000"/>
                </a:solidFill>
              </a:rPr>
              <a:t>(</a:t>
            </a:r>
            <a:r>
              <a:rPr lang="en-AU" i="1" dirty="0">
                <a:solidFill>
                  <a:srgbClr val="FF0000"/>
                </a:solidFill>
              </a:rPr>
              <a:t>C diff)</a:t>
            </a:r>
            <a:r>
              <a:rPr lang="en-AU" dirty="0">
                <a:solidFill>
                  <a:srgbClr val="FF0000"/>
                </a:solidFill>
              </a:rPr>
              <a:t>?</a:t>
            </a:r>
          </a:p>
          <a:p>
            <a:r>
              <a:rPr lang="en-AU" dirty="0">
                <a:solidFill>
                  <a:srgbClr val="FF0000"/>
                </a:solidFill>
              </a:rPr>
              <a:t>Do you have access to a local antibiogram?</a:t>
            </a:r>
          </a:p>
          <a:p>
            <a:endParaRPr lang="en-AU" dirty="0"/>
          </a:p>
        </p:txBody>
      </p:sp>
      <p:sp>
        <p:nvSpPr>
          <p:cNvPr id="3" name="Title 2">
            <a:extLst>
              <a:ext uri="{FF2B5EF4-FFF2-40B4-BE49-F238E27FC236}">
                <a16:creationId xmlns:a16="http://schemas.microsoft.com/office/drawing/2014/main" id="{24D53269-D881-075D-BAB1-6300D8F6A18E}"/>
              </a:ext>
            </a:extLst>
          </p:cNvPr>
          <p:cNvSpPr>
            <a:spLocks noGrp="1"/>
          </p:cNvSpPr>
          <p:nvPr>
            <p:ph type="title"/>
          </p:nvPr>
        </p:nvSpPr>
        <p:spPr/>
        <p:txBody>
          <a:bodyPr/>
          <a:lstStyle/>
          <a:p>
            <a:r>
              <a:rPr lang="en-AU" dirty="0"/>
              <a:t>Local data – AMR </a:t>
            </a:r>
          </a:p>
        </p:txBody>
      </p:sp>
      <p:sp>
        <p:nvSpPr>
          <p:cNvPr id="4" name="Slide Number Placeholder 3">
            <a:extLst>
              <a:ext uri="{FF2B5EF4-FFF2-40B4-BE49-F238E27FC236}">
                <a16:creationId xmlns:a16="http://schemas.microsoft.com/office/drawing/2014/main" id="{732F071B-2D69-DA0D-0BAD-332D12038A4A}"/>
              </a:ext>
            </a:extLst>
          </p:cNvPr>
          <p:cNvSpPr>
            <a:spLocks noGrp="1"/>
          </p:cNvSpPr>
          <p:nvPr>
            <p:ph type="sldNum" sz="quarter" idx="10"/>
          </p:nvPr>
        </p:nvSpPr>
        <p:spPr/>
        <p:txBody>
          <a:bodyPr/>
          <a:lstStyle/>
          <a:p>
            <a:fld id="{E6316B6A-336A-44FF-82DA-A4D1594FA055}" type="slidenum">
              <a:rPr lang="en-AU" smtClean="0"/>
              <a:pPr/>
              <a:t>24</a:t>
            </a:fld>
            <a:endParaRPr lang="en-AU"/>
          </a:p>
        </p:txBody>
      </p:sp>
      <p:sp>
        <p:nvSpPr>
          <p:cNvPr id="5" name="Footer Placeholder 4">
            <a:extLst>
              <a:ext uri="{FF2B5EF4-FFF2-40B4-BE49-F238E27FC236}">
                <a16:creationId xmlns:a16="http://schemas.microsoft.com/office/drawing/2014/main" id="{B86D7490-E8FE-3B6D-AD53-7FDC1472F9ED}"/>
              </a:ext>
            </a:extLst>
          </p:cNvPr>
          <p:cNvSpPr>
            <a:spLocks noGrp="1"/>
          </p:cNvSpPr>
          <p:nvPr>
            <p:ph type="ftr" sz="quarter" idx="11"/>
          </p:nvPr>
        </p:nvSpPr>
        <p:spPr/>
        <p:txBody>
          <a:bodyPr/>
          <a:lstStyle/>
          <a:p>
            <a:r>
              <a:rPr lang="en-US"/>
              <a:t>World AMR Awareness Week </a:t>
            </a:r>
            <a:endParaRPr lang="en-AU"/>
          </a:p>
        </p:txBody>
      </p:sp>
    </p:spTree>
    <p:extLst>
      <p:ext uri="{BB962C8B-B14F-4D97-AF65-F5344CB8AC3E}">
        <p14:creationId xmlns:p14="http://schemas.microsoft.com/office/powerpoint/2010/main" val="391902344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F3389A5-ABE9-4E36-C5F4-5029FFCD49AD}"/>
              </a:ext>
            </a:extLst>
          </p:cNvPr>
          <p:cNvSpPr>
            <a:spLocks noGrp="1"/>
          </p:cNvSpPr>
          <p:nvPr>
            <p:ph type="body" sz="quarter" idx="13"/>
          </p:nvPr>
        </p:nvSpPr>
        <p:spPr/>
        <p:txBody>
          <a:bodyPr/>
          <a:lstStyle/>
          <a:p>
            <a:r>
              <a:rPr lang="en-AU" dirty="0">
                <a:solidFill>
                  <a:srgbClr val="FF0000"/>
                </a:solidFill>
              </a:rPr>
              <a:t>Insert local audit data on appropriateness, usage etc.</a:t>
            </a:r>
          </a:p>
          <a:p>
            <a:r>
              <a:rPr lang="en-AU" dirty="0">
                <a:solidFill>
                  <a:srgbClr val="FF0000"/>
                </a:solidFill>
              </a:rPr>
              <a:t>Does your healthcare facility audit appropriateness of prescribing? </a:t>
            </a:r>
          </a:p>
          <a:p>
            <a:r>
              <a:rPr lang="en-AU" dirty="0">
                <a:solidFill>
                  <a:srgbClr val="FF0000"/>
                </a:solidFill>
              </a:rPr>
              <a:t>What tools are used (e.g.. National Antimicrobial Prescribing Survey [NAPS], National Antimicrobial Utilisation Surveillance Program [NAUSP], jurisdictional audit tools)</a:t>
            </a:r>
          </a:p>
          <a:p>
            <a:r>
              <a:rPr lang="en-AU" dirty="0">
                <a:solidFill>
                  <a:srgbClr val="FF0000"/>
                </a:solidFill>
              </a:rPr>
              <a:t>If your facility uses NAPS or NAUSP, consider  </a:t>
            </a:r>
          </a:p>
          <a:p>
            <a:pPr lvl="1">
              <a:buFont typeface="Arial" panose="020B0604020202020204" pitchFamily="34" charset="0"/>
              <a:buChar char="−"/>
            </a:pPr>
            <a:r>
              <a:rPr lang="en-AU" dirty="0">
                <a:solidFill>
                  <a:srgbClr val="FF0000"/>
                </a:solidFill>
              </a:rPr>
              <a:t>Comparison to national results </a:t>
            </a:r>
          </a:p>
          <a:p>
            <a:pPr lvl="1">
              <a:buFont typeface="Arial" panose="020B0604020202020204" pitchFamily="34" charset="0"/>
              <a:buChar char="−"/>
            </a:pPr>
            <a:r>
              <a:rPr lang="en-AU" dirty="0">
                <a:solidFill>
                  <a:srgbClr val="FF0000"/>
                </a:solidFill>
              </a:rPr>
              <a:t>Time series data </a:t>
            </a:r>
          </a:p>
          <a:p>
            <a:pPr lvl="1">
              <a:buFont typeface="Arial" panose="020B0604020202020204" pitchFamily="34" charset="0"/>
              <a:buChar char="−"/>
            </a:pPr>
            <a:r>
              <a:rPr lang="en-AU" dirty="0">
                <a:solidFill>
                  <a:srgbClr val="FF0000"/>
                </a:solidFill>
              </a:rPr>
              <a:t>How local results have contributed to your AMS program</a:t>
            </a:r>
          </a:p>
          <a:p>
            <a:endParaRPr lang="en-AU" dirty="0"/>
          </a:p>
        </p:txBody>
      </p:sp>
      <p:sp>
        <p:nvSpPr>
          <p:cNvPr id="3" name="Title 2">
            <a:extLst>
              <a:ext uri="{FF2B5EF4-FFF2-40B4-BE49-F238E27FC236}">
                <a16:creationId xmlns:a16="http://schemas.microsoft.com/office/drawing/2014/main" id="{79283171-96DA-7E81-F841-009296A3CF86}"/>
              </a:ext>
            </a:extLst>
          </p:cNvPr>
          <p:cNvSpPr>
            <a:spLocks noGrp="1"/>
          </p:cNvSpPr>
          <p:nvPr>
            <p:ph type="title"/>
          </p:nvPr>
        </p:nvSpPr>
        <p:spPr/>
        <p:txBody>
          <a:bodyPr/>
          <a:lstStyle/>
          <a:p>
            <a:r>
              <a:rPr lang="en-AU" dirty="0"/>
              <a:t>Local data – Volume and appropriateness</a:t>
            </a:r>
          </a:p>
        </p:txBody>
      </p:sp>
      <p:sp>
        <p:nvSpPr>
          <p:cNvPr id="4" name="Slide Number Placeholder 3">
            <a:extLst>
              <a:ext uri="{FF2B5EF4-FFF2-40B4-BE49-F238E27FC236}">
                <a16:creationId xmlns:a16="http://schemas.microsoft.com/office/drawing/2014/main" id="{4E0AEBD9-8ADD-16AA-7BC4-AB7861AF6047}"/>
              </a:ext>
            </a:extLst>
          </p:cNvPr>
          <p:cNvSpPr>
            <a:spLocks noGrp="1"/>
          </p:cNvSpPr>
          <p:nvPr>
            <p:ph type="sldNum" sz="quarter" idx="10"/>
          </p:nvPr>
        </p:nvSpPr>
        <p:spPr/>
        <p:txBody>
          <a:bodyPr/>
          <a:lstStyle/>
          <a:p>
            <a:fld id="{E6316B6A-336A-44FF-82DA-A4D1594FA055}" type="slidenum">
              <a:rPr lang="en-AU" smtClean="0"/>
              <a:pPr/>
              <a:t>25</a:t>
            </a:fld>
            <a:endParaRPr lang="en-AU"/>
          </a:p>
        </p:txBody>
      </p:sp>
      <p:sp>
        <p:nvSpPr>
          <p:cNvPr id="5" name="Footer Placeholder 4">
            <a:extLst>
              <a:ext uri="{FF2B5EF4-FFF2-40B4-BE49-F238E27FC236}">
                <a16:creationId xmlns:a16="http://schemas.microsoft.com/office/drawing/2014/main" id="{1473D32A-9DFA-567D-C4C0-25DAE1A80FB3}"/>
              </a:ext>
            </a:extLst>
          </p:cNvPr>
          <p:cNvSpPr>
            <a:spLocks noGrp="1"/>
          </p:cNvSpPr>
          <p:nvPr>
            <p:ph type="ftr" sz="quarter" idx="11"/>
          </p:nvPr>
        </p:nvSpPr>
        <p:spPr/>
        <p:txBody>
          <a:bodyPr/>
          <a:lstStyle/>
          <a:p>
            <a:r>
              <a:rPr lang="en-US"/>
              <a:t>World AMR Awareness Week </a:t>
            </a:r>
            <a:endParaRPr lang="en-AU"/>
          </a:p>
        </p:txBody>
      </p:sp>
    </p:spTree>
    <p:extLst>
      <p:ext uri="{BB962C8B-B14F-4D97-AF65-F5344CB8AC3E}">
        <p14:creationId xmlns:p14="http://schemas.microsoft.com/office/powerpoint/2010/main" val="34688205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D264968-0C66-6FB3-8D9B-1EBBA07A7F22}"/>
              </a:ext>
            </a:extLst>
          </p:cNvPr>
          <p:cNvSpPr>
            <a:spLocks noGrp="1"/>
          </p:cNvSpPr>
          <p:nvPr>
            <p:ph type="body" sz="quarter" idx="13"/>
          </p:nvPr>
        </p:nvSpPr>
        <p:spPr>
          <a:xfrm>
            <a:off x="488250" y="1736725"/>
            <a:ext cx="5620888" cy="2813050"/>
          </a:xfrm>
        </p:spPr>
        <p:txBody>
          <a:bodyPr/>
          <a:lstStyle/>
          <a:p>
            <a:r>
              <a:rPr lang="en-AU" dirty="0"/>
              <a:t>A range of activities that promote and support optimal antimicrobial prescribing and use</a:t>
            </a:r>
          </a:p>
          <a:p>
            <a:r>
              <a:rPr lang="en-AU" dirty="0"/>
              <a:t>Works hand in hand with infection prevention and control, hand hygiene and surveillance</a:t>
            </a:r>
          </a:p>
          <a:p>
            <a:r>
              <a:rPr lang="en-AU" dirty="0"/>
              <a:t>Goals of AMS: </a:t>
            </a:r>
          </a:p>
          <a:p>
            <a:pPr lvl="1"/>
            <a:r>
              <a:rPr lang="en-AU" dirty="0"/>
              <a:t>Improve patient outcomes and patient safety </a:t>
            </a:r>
          </a:p>
          <a:p>
            <a:pPr lvl="1"/>
            <a:r>
              <a:rPr lang="en-AU" dirty="0"/>
              <a:t>Reduce the spread and emergence of AMR </a:t>
            </a:r>
          </a:p>
          <a:p>
            <a:pPr lvl="1"/>
            <a:r>
              <a:rPr lang="en-AU" dirty="0"/>
              <a:t>Reduce costs for a more sustainable health care system</a:t>
            </a:r>
          </a:p>
          <a:p>
            <a:pPr lvl="1"/>
            <a:r>
              <a:rPr lang="en-AU" dirty="0"/>
              <a:t>Reduce unnecessary prescribing and diagnostic tests </a:t>
            </a:r>
          </a:p>
        </p:txBody>
      </p:sp>
      <p:sp>
        <p:nvSpPr>
          <p:cNvPr id="3" name="Title 2">
            <a:extLst>
              <a:ext uri="{FF2B5EF4-FFF2-40B4-BE49-F238E27FC236}">
                <a16:creationId xmlns:a16="http://schemas.microsoft.com/office/drawing/2014/main" id="{18B83ACB-5213-2B19-ED15-84E73C81A63A}"/>
              </a:ext>
            </a:extLst>
          </p:cNvPr>
          <p:cNvSpPr>
            <a:spLocks noGrp="1"/>
          </p:cNvSpPr>
          <p:nvPr>
            <p:ph type="title"/>
          </p:nvPr>
        </p:nvSpPr>
        <p:spPr/>
        <p:txBody>
          <a:bodyPr/>
          <a:lstStyle/>
          <a:p>
            <a:r>
              <a:rPr lang="en-AU" dirty="0"/>
              <a:t>Antimicrobial stewardship </a:t>
            </a:r>
          </a:p>
        </p:txBody>
      </p:sp>
      <p:sp>
        <p:nvSpPr>
          <p:cNvPr id="4" name="Slide Number Placeholder 3">
            <a:extLst>
              <a:ext uri="{FF2B5EF4-FFF2-40B4-BE49-F238E27FC236}">
                <a16:creationId xmlns:a16="http://schemas.microsoft.com/office/drawing/2014/main" id="{34E4006F-004E-4557-ED36-9319C44EF587}"/>
              </a:ext>
            </a:extLst>
          </p:cNvPr>
          <p:cNvSpPr>
            <a:spLocks noGrp="1"/>
          </p:cNvSpPr>
          <p:nvPr>
            <p:ph type="sldNum" sz="quarter" idx="10"/>
          </p:nvPr>
        </p:nvSpPr>
        <p:spPr/>
        <p:txBody>
          <a:bodyPr/>
          <a:lstStyle/>
          <a:p>
            <a:fld id="{E6316B6A-336A-44FF-82DA-A4D1594FA055}" type="slidenum">
              <a:rPr lang="en-AU" smtClean="0"/>
              <a:pPr/>
              <a:t>26</a:t>
            </a:fld>
            <a:endParaRPr lang="en-AU"/>
          </a:p>
        </p:txBody>
      </p:sp>
      <p:sp>
        <p:nvSpPr>
          <p:cNvPr id="5" name="Footer Placeholder 4">
            <a:extLst>
              <a:ext uri="{FF2B5EF4-FFF2-40B4-BE49-F238E27FC236}">
                <a16:creationId xmlns:a16="http://schemas.microsoft.com/office/drawing/2014/main" id="{13CD54E1-F7E9-5AC2-2347-ABF930787A0C}"/>
              </a:ext>
            </a:extLst>
          </p:cNvPr>
          <p:cNvSpPr>
            <a:spLocks noGrp="1"/>
          </p:cNvSpPr>
          <p:nvPr>
            <p:ph type="ftr" sz="quarter" idx="11"/>
          </p:nvPr>
        </p:nvSpPr>
        <p:spPr/>
        <p:txBody>
          <a:bodyPr/>
          <a:lstStyle/>
          <a:p>
            <a:r>
              <a:rPr lang="en-US"/>
              <a:t>World AMR Awareness Week </a:t>
            </a:r>
            <a:endParaRPr lang="en-AU"/>
          </a:p>
        </p:txBody>
      </p:sp>
      <p:pic>
        <p:nvPicPr>
          <p:cNvPr id="6" name="Picture 5">
            <a:extLst>
              <a:ext uri="{FF2B5EF4-FFF2-40B4-BE49-F238E27FC236}">
                <a16:creationId xmlns:a16="http://schemas.microsoft.com/office/drawing/2014/main" id="{ED7BBC74-EDD0-46D5-021D-83978CD36F07}"/>
              </a:ext>
            </a:extLst>
          </p:cNvPr>
          <p:cNvPicPr>
            <a:picLocks noChangeAspect="1"/>
          </p:cNvPicPr>
          <p:nvPr/>
        </p:nvPicPr>
        <p:blipFill>
          <a:blip r:embed="rId3"/>
          <a:stretch>
            <a:fillRect/>
          </a:stretch>
        </p:blipFill>
        <p:spPr>
          <a:xfrm>
            <a:off x="3626068" y="1626339"/>
            <a:ext cx="7583123" cy="2923436"/>
          </a:xfrm>
          <a:prstGeom prst="rect">
            <a:avLst/>
          </a:prstGeom>
        </p:spPr>
      </p:pic>
    </p:spTree>
    <p:extLst>
      <p:ext uri="{BB962C8B-B14F-4D97-AF65-F5344CB8AC3E}">
        <p14:creationId xmlns:p14="http://schemas.microsoft.com/office/powerpoint/2010/main" val="146080225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E3AEED15-7584-5B3D-1896-0023BEE99D95}"/>
              </a:ext>
            </a:extLst>
          </p:cNvPr>
          <p:cNvPicPr>
            <a:picLocks noChangeAspect="1"/>
          </p:cNvPicPr>
          <p:nvPr/>
        </p:nvPicPr>
        <p:blipFill>
          <a:blip r:embed="rId3"/>
          <a:stretch>
            <a:fillRect/>
          </a:stretch>
        </p:blipFill>
        <p:spPr>
          <a:xfrm>
            <a:off x="1621587" y="875131"/>
            <a:ext cx="5553983" cy="3485125"/>
          </a:xfrm>
          <a:prstGeom prst="rect">
            <a:avLst/>
          </a:prstGeom>
          <a:noFill/>
        </p:spPr>
      </p:pic>
      <p:sp>
        <p:nvSpPr>
          <p:cNvPr id="10" name="Title 2">
            <a:extLst>
              <a:ext uri="{FF2B5EF4-FFF2-40B4-BE49-F238E27FC236}">
                <a16:creationId xmlns:a16="http://schemas.microsoft.com/office/drawing/2014/main" id="{9174F0AD-4B0E-926E-26BA-915BF3FCA378}"/>
              </a:ext>
            </a:extLst>
          </p:cNvPr>
          <p:cNvSpPr>
            <a:spLocks noGrp="1"/>
          </p:cNvSpPr>
          <p:nvPr>
            <p:ph type="title"/>
          </p:nvPr>
        </p:nvSpPr>
        <p:spPr>
          <a:xfrm>
            <a:off x="488250" y="378142"/>
            <a:ext cx="8167500" cy="496989"/>
          </a:xfrm>
        </p:spPr>
        <p:txBody>
          <a:bodyPr/>
          <a:lstStyle/>
          <a:p>
            <a:r>
              <a:rPr lang="en-US" dirty="0"/>
              <a:t>Putting the pieces together</a:t>
            </a:r>
          </a:p>
        </p:txBody>
      </p:sp>
      <p:sp>
        <p:nvSpPr>
          <p:cNvPr id="3" name="Footer Placeholder 2">
            <a:extLst>
              <a:ext uri="{FF2B5EF4-FFF2-40B4-BE49-F238E27FC236}">
                <a16:creationId xmlns:a16="http://schemas.microsoft.com/office/drawing/2014/main" id="{A14AAB89-B2E5-67C6-DD9E-5C6B65D874B7}"/>
              </a:ext>
            </a:extLst>
          </p:cNvPr>
          <p:cNvSpPr>
            <a:spLocks noGrp="1"/>
          </p:cNvSpPr>
          <p:nvPr>
            <p:ph type="ftr" sz="quarter" idx="11"/>
          </p:nvPr>
        </p:nvSpPr>
        <p:spPr>
          <a:xfrm>
            <a:off x="608618" y="4789574"/>
            <a:ext cx="2801332" cy="132946"/>
          </a:xfrm>
        </p:spPr>
        <p:txBody>
          <a:bodyPr wrap="none" anchor="ctr">
            <a:normAutofit/>
          </a:bodyPr>
          <a:lstStyle/>
          <a:p>
            <a:pPr>
              <a:spcAft>
                <a:spcPts val="600"/>
              </a:spcAft>
            </a:pPr>
            <a:r>
              <a:rPr lang="en-US" noProof="0"/>
              <a:t>World AMR Awareness Week </a:t>
            </a:r>
            <a:endParaRPr lang="en-AU" noProof="0"/>
          </a:p>
        </p:txBody>
      </p:sp>
      <p:sp>
        <p:nvSpPr>
          <p:cNvPr id="4" name="Slide Number Placeholder 3">
            <a:extLst>
              <a:ext uri="{FF2B5EF4-FFF2-40B4-BE49-F238E27FC236}">
                <a16:creationId xmlns:a16="http://schemas.microsoft.com/office/drawing/2014/main" id="{74212A71-8962-52E3-7BCA-F59E11EA77C6}"/>
              </a:ext>
            </a:extLst>
          </p:cNvPr>
          <p:cNvSpPr>
            <a:spLocks noGrp="1"/>
          </p:cNvSpPr>
          <p:nvPr>
            <p:ph type="sldNum" sz="quarter" idx="12"/>
          </p:nvPr>
        </p:nvSpPr>
        <p:spPr>
          <a:xfrm>
            <a:off x="8429625" y="4789574"/>
            <a:ext cx="226125" cy="132946"/>
          </a:xfrm>
        </p:spPr>
        <p:txBody>
          <a:bodyPr wrap="none" anchor="ctr">
            <a:normAutofit/>
          </a:bodyPr>
          <a:lstStyle/>
          <a:p>
            <a:pPr>
              <a:spcAft>
                <a:spcPts val="600"/>
              </a:spcAft>
            </a:pPr>
            <a:fld id="{E6316B6A-336A-44FF-82DA-A4D1594FA055}" type="slidenum">
              <a:rPr lang="en-AU" noProof="0" smtClean="0"/>
              <a:pPr>
                <a:spcAft>
                  <a:spcPts val="600"/>
                </a:spcAft>
              </a:pPr>
              <a:t>27</a:t>
            </a:fld>
            <a:endParaRPr lang="en-AU" noProof="0"/>
          </a:p>
        </p:txBody>
      </p:sp>
    </p:spTree>
    <p:extLst>
      <p:ext uri="{BB962C8B-B14F-4D97-AF65-F5344CB8AC3E}">
        <p14:creationId xmlns:p14="http://schemas.microsoft.com/office/powerpoint/2010/main" val="67833211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61CF34-9CE5-BF9C-0771-C63D3CB475CE}"/>
              </a:ext>
            </a:extLst>
          </p:cNvPr>
          <p:cNvSpPr>
            <a:spLocks noGrp="1"/>
          </p:cNvSpPr>
          <p:nvPr>
            <p:ph type="title"/>
          </p:nvPr>
        </p:nvSpPr>
        <p:spPr/>
        <p:txBody>
          <a:bodyPr/>
          <a:lstStyle/>
          <a:p>
            <a:r>
              <a:rPr lang="en-AU" dirty="0"/>
              <a:t>Antimicrobial stewardship resources</a:t>
            </a:r>
          </a:p>
        </p:txBody>
      </p:sp>
      <p:sp>
        <p:nvSpPr>
          <p:cNvPr id="3" name="Slide Number Placeholder 2">
            <a:extLst>
              <a:ext uri="{FF2B5EF4-FFF2-40B4-BE49-F238E27FC236}">
                <a16:creationId xmlns:a16="http://schemas.microsoft.com/office/drawing/2014/main" id="{69CE0BE4-9599-ACAB-A330-81784DA513C4}"/>
              </a:ext>
            </a:extLst>
          </p:cNvPr>
          <p:cNvSpPr>
            <a:spLocks noGrp="1"/>
          </p:cNvSpPr>
          <p:nvPr>
            <p:ph type="sldNum" sz="quarter" idx="10"/>
          </p:nvPr>
        </p:nvSpPr>
        <p:spPr/>
        <p:txBody>
          <a:bodyPr/>
          <a:lstStyle/>
          <a:p>
            <a:fld id="{E6316B6A-336A-44FF-82DA-A4D1594FA055}" type="slidenum">
              <a:rPr lang="en-AU" smtClean="0"/>
              <a:pPr/>
              <a:t>28</a:t>
            </a:fld>
            <a:endParaRPr lang="en-AU"/>
          </a:p>
        </p:txBody>
      </p:sp>
      <p:sp>
        <p:nvSpPr>
          <p:cNvPr id="4" name="Footer Placeholder 3">
            <a:extLst>
              <a:ext uri="{FF2B5EF4-FFF2-40B4-BE49-F238E27FC236}">
                <a16:creationId xmlns:a16="http://schemas.microsoft.com/office/drawing/2014/main" id="{90EF3809-4F41-9B3F-0EF0-FED05DCFD302}"/>
              </a:ext>
            </a:extLst>
          </p:cNvPr>
          <p:cNvSpPr>
            <a:spLocks noGrp="1"/>
          </p:cNvSpPr>
          <p:nvPr>
            <p:ph type="ftr" sz="quarter" idx="11"/>
          </p:nvPr>
        </p:nvSpPr>
        <p:spPr/>
        <p:txBody>
          <a:bodyPr/>
          <a:lstStyle/>
          <a:p>
            <a:r>
              <a:rPr lang="en-US"/>
              <a:t>World AMR Awareness Week </a:t>
            </a:r>
            <a:endParaRPr lang="en-AU"/>
          </a:p>
        </p:txBody>
      </p:sp>
      <p:pic>
        <p:nvPicPr>
          <p:cNvPr id="6" name="Picture 2">
            <a:extLst>
              <a:ext uri="{FF2B5EF4-FFF2-40B4-BE49-F238E27FC236}">
                <a16:creationId xmlns:a16="http://schemas.microsoft.com/office/drawing/2014/main" id="{90B6D134-F347-F6F2-C3E8-4EDB80AC0EF4}"/>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9466" t="21900" r="64377" b="11523"/>
          <a:stretch/>
        </p:blipFill>
        <p:spPr bwMode="auto">
          <a:xfrm>
            <a:off x="320996" y="995891"/>
            <a:ext cx="2047747" cy="2829417"/>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7" name="Picture 6">
            <a:extLst>
              <a:ext uri="{FF2B5EF4-FFF2-40B4-BE49-F238E27FC236}">
                <a16:creationId xmlns:a16="http://schemas.microsoft.com/office/drawing/2014/main" id="{2FF3A8FA-7A3A-11DC-7392-07FB0CFD5405}"/>
              </a:ext>
            </a:extLst>
          </p:cNvPr>
          <p:cNvPicPr>
            <a:picLocks noChangeAspect="1"/>
          </p:cNvPicPr>
          <p:nvPr/>
        </p:nvPicPr>
        <p:blipFill rotWithShape="1">
          <a:blip r:embed="rId4"/>
          <a:srcRect l="16925" t="12006" r="67632" b="10800"/>
          <a:stretch/>
        </p:blipFill>
        <p:spPr>
          <a:xfrm>
            <a:off x="1900479" y="1424719"/>
            <a:ext cx="2105413" cy="2959931"/>
          </a:xfrm>
          <a:prstGeom prst="rect">
            <a:avLst/>
          </a:prstGeom>
          <a:ln>
            <a:solidFill>
              <a:schemeClr val="tx1"/>
            </a:solidFill>
          </a:ln>
        </p:spPr>
      </p:pic>
      <p:pic>
        <p:nvPicPr>
          <p:cNvPr id="8" name="Picture 7">
            <a:extLst>
              <a:ext uri="{FF2B5EF4-FFF2-40B4-BE49-F238E27FC236}">
                <a16:creationId xmlns:a16="http://schemas.microsoft.com/office/drawing/2014/main" id="{27C4ACD0-C302-5C60-5CCE-ECBB5B8E1BFD}"/>
              </a:ext>
            </a:extLst>
          </p:cNvPr>
          <p:cNvPicPr>
            <a:picLocks noChangeAspect="1"/>
          </p:cNvPicPr>
          <p:nvPr/>
        </p:nvPicPr>
        <p:blipFill rotWithShape="1">
          <a:blip r:embed="rId5"/>
          <a:srcRect l="26881" t="12842" r="39885" b="4958"/>
          <a:stretch/>
        </p:blipFill>
        <p:spPr>
          <a:xfrm>
            <a:off x="3614004" y="995891"/>
            <a:ext cx="2105412" cy="3079622"/>
          </a:xfrm>
          <a:prstGeom prst="rect">
            <a:avLst/>
          </a:prstGeom>
          <a:ln>
            <a:solidFill>
              <a:schemeClr val="tx1"/>
            </a:solidFill>
          </a:ln>
        </p:spPr>
      </p:pic>
      <p:pic>
        <p:nvPicPr>
          <p:cNvPr id="10" name="Picture 9">
            <a:extLst>
              <a:ext uri="{FF2B5EF4-FFF2-40B4-BE49-F238E27FC236}">
                <a16:creationId xmlns:a16="http://schemas.microsoft.com/office/drawing/2014/main" id="{08291CC7-ED7B-BD95-7731-1DFB8A0274AE}"/>
              </a:ext>
            </a:extLst>
          </p:cNvPr>
          <p:cNvPicPr>
            <a:picLocks noChangeAspect="1"/>
          </p:cNvPicPr>
          <p:nvPr/>
        </p:nvPicPr>
        <p:blipFill>
          <a:blip r:embed="rId6"/>
          <a:stretch>
            <a:fillRect/>
          </a:stretch>
        </p:blipFill>
        <p:spPr>
          <a:xfrm>
            <a:off x="4974579" y="1851585"/>
            <a:ext cx="1990098" cy="2808767"/>
          </a:xfrm>
          <a:prstGeom prst="rect">
            <a:avLst/>
          </a:prstGeom>
          <a:ln>
            <a:solidFill>
              <a:schemeClr val="tx1"/>
            </a:solidFill>
          </a:ln>
        </p:spPr>
      </p:pic>
    </p:spTree>
    <p:extLst>
      <p:ext uri="{BB962C8B-B14F-4D97-AF65-F5344CB8AC3E}">
        <p14:creationId xmlns:p14="http://schemas.microsoft.com/office/powerpoint/2010/main" val="259232956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D3B92D-7AA4-D9B1-DC5E-10031820A61E}"/>
              </a:ext>
            </a:extLst>
          </p:cNvPr>
          <p:cNvSpPr>
            <a:spLocks noGrp="1"/>
          </p:cNvSpPr>
          <p:nvPr>
            <p:ph type="title"/>
          </p:nvPr>
        </p:nvSpPr>
        <p:spPr/>
        <p:txBody>
          <a:bodyPr/>
          <a:lstStyle/>
          <a:p>
            <a:r>
              <a:rPr lang="en-AU" dirty="0"/>
              <a:t>Therapeutic Guidelines</a:t>
            </a:r>
          </a:p>
        </p:txBody>
      </p:sp>
      <p:sp>
        <p:nvSpPr>
          <p:cNvPr id="3" name="Slide Number Placeholder 2">
            <a:extLst>
              <a:ext uri="{FF2B5EF4-FFF2-40B4-BE49-F238E27FC236}">
                <a16:creationId xmlns:a16="http://schemas.microsoft.com/office/drawing/2014/main" id="{6F36388D-F153-7A8F-A388-FBB8741E7090}"/>
              </a:ext>
            </a:extLst>
          </p:cNvPr>
          <p:cNvSpPr>
            <a:spLocks noGrp="1"/>
          </p:cNvSpPr>
          <p:nvPr>
            <p:ph type="sldNum" sz="quarter" idx="10"/>
          </p:nvPr>
        </p:nvSpPr>
        <p:spPr/>
        <p:txBody>
          <a:bodyPr/>
          <a:lstStyle/>
          <a:p>
            <a:fld id="{E6316B6A-336A-44FF-82DA-A4D1594FA055}" type="slidenum">
              <a:rPr lang="en-AU" smtClean="0"/>
              <a:pPr/>
              <a:t>29</a:t>
            </a:fld>
            <a:endParaRPr lang="en-AU"/>
          </a:p>
        </p:txBody>
      </p:sp>
      <p:sp>
        <p:nvSpPr>
          <p:cNvPr id="4" name="Footer Placeholder 3">
            <a:extLst>
              <a:ext uri="{FF2B5EF4-FFF2-40B4-BE49-F238E27FC236}">
                <a16:creationId xmlns:a16="http://schemas.microsoft.com/office/drawing/2014/main" id="{BA85146B-FA60-DA25-2583-4DCBFD404C19}"/>
              </a:ext>
            </a:extLst>
          </p:cNvPr>
          <p:cNvSpPr>
            <a:spLocks noGrp="1"/>
          </p:cNvSpPr>
          <p:nvPr>
            <p:ph type="ftr" sz="quarter" idx="11"/>
          </p:nvPr>
        </p:nvSpPr>
        <p:spPr/>
        <p:txBody>
          <a:bodyPr/>
          <a:lstStyle/>
          <a:p>
            <a:r>
              <a:rPr lang="en-US"/>
              <a:t>World AMR Awareness Week </a:t>
            </a:r>
            <a:endParaRPr lang="en-AU"/>
          </a:p>
        </p:txBody>
      </p:sp>
      <p:sp>
        <p:nvSpPr>
          <p:cNvPr id="5" name="Text Placeholder 4">
            <a:extLst>
              <a:ext uri="{FF2B5EF4-FFF2-40B4-BE49-F238E27FC236}">
                <a16:creationId xmlns:a16="http://schemas.microsoft.com/office/drawing/2014/main" id="{3F6A0539-0064-D5B9-557E-475FD58280A4}"/>
              </a:ext>
            </a:extLst>
          </p:cNvPr>
          <p:cNvSpPr>
            <a:spLocks noGrp="1"/>
          </p:cNvSpPr>
          <p:nvPr>
            <p:ph type="body" sz="quarter" idx="13"/>
          </p:nvPr>
        </p:nvSpPr>
        <p:spPr>
          <a:xfrm>
            <a:off x="488249" y="1128837"/>
            <a:ext cx="4779942" cy="3485126"/>
          </a:xfrm>
        </p:spPr>
        <p:txBody>
          <a:bodyPr/>
          <a:lstStyle/>
          <a:p>
            <a:pPr marL="285750" indent="-285750">
              <a:buFont typeface="Arial" panose="020B0604020202020204" pitchFamily="34" charset="0"/>
              <a:buChar char="•"/>
            </a:pPr>
            <a:r>
              <a:rPr lang="en-AU" b="0" dirty="0"/>
              <a:t>Always use the most current version</a:t>
            </a:r>
          </a:p>
          <a:p>
            <a:pPr marL="285750" indent="-285750">
              <a:buFont typeface="Arial" panose="020B0604020202020204" pitchFamily="34" charset="0"/>
              <a:buChar char="•"/>
            </a:pPr>
            <a:r>
              <a:rPr lang="en-AU" b="0" dirty="0"/>
              <a:t>Check your hospital’s intranet page </a:t>
            </a:r>
          </a:p>
          <a:p>
            <a:pPr marL="285750" indent="-285750">
              <a:buFont typeface="Arial" panose="020B0604020202020204" pitchFamily="34" charset="0"/>
              <a:buChar char="•"/>
            </a:pPr>
            <a:r>
              <a:rPr lang="en-AU" b="0" dirty="0"/>
              <a:t>A ‘go to’ reference especially when there are limited local guidelines </a:t>
            </a:r>
          </a:p>
          <a:p>
            <a:pPr marL="285750" indent="-285750">
              <a:buFont typeface="Arial" panose="020B0604020202020204" pitchFamily="34" charset="0"/>
              <a:buChar char="•"/>
            </a:pPr>
            <a:r>
              <a:rPr lang="en-AU" b="0" dirty="0"/>
              <a:t>Learn more: </a:t>
            </a:r>
            <a:r>
              <a:rPr lang="en-US" b="0" dirty="0">
                <a:hlinkClick r:id="rId3"/>
              </a:rPr>
              <a:t>www.tg.org.au</a:t>
            </a:r>
            <a:r>
              <a:rPr lang="en-US" b="0" dirty="0"/>
              <a:t> </a:t>
            </a:r>
          </a:p>
          <a:p>
            <a:endParaRPr lang="en-AU" dirty="0"/>
          </a:p>
        </p:txBody>
      </p:sp>
      <p:pic>
        <p:nvPicPr>
          <p:cNvPr id="8" name="Picture 7">
            <a:extLst>
              <a:ext uri="{FF2B5EF4-FFF2-40B4-BE49-F238E27FC236}">
                <a16:creationId xmlns:a16="http://schemas.microsoft.com/office/drawing/2014/main" id="{17A26692-59DF-8C38-1E93-6EECEE9183AF}"/>
              </a:ext>
            </a:extLst>
          </p:cNvPr>
          <p:cNvPicPr>
            <a:picLocks noChangeAspect="1"/>
          </p:cNvPicPr>
          <p:nvPr/>
        </p:nvPicPr>
        <p:blipFill>
          <a:blip r:embed="rId4"/>
          <a:stretch>
            <a:fillRect/>
          </a:stretch>
        </p:blipFill>
        <p:spPr>
          <a:xfrm>
            <a:off x="4915191" y="875131"/>
            <a:ext cx="2227740" cy="3170870"/>
          </a:xfrm>
          <a:prstGeom prst="rect">
            <a:avLst/>
          </a:prstGeom>
          <a:ln>
            <a:solidFill>
              <a:schemeClr val="tx1"/>
            </a:solidFill>
          </a:ln>
        </p:spPr>
      </p:pic>
    </p:spTree>
    <p:extLst>
      <p:ext uri="{BB962C8B-B14F-4D97-AF65-F5344CB8AC3E}">
        <p14:creationId xmlns:p14="http://schemas.microsoft.com/office/powerpoint/2010/main" val="309985184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EB58DD4B-9277-791E-A652-4ED0ACF71ADE}"/>
              </a:ext>
            </a:extLst>
          </p:cNvPr>
          <p:cNvSpPr>
            <a:spLocks noGrp="1"/>
          </p:cNvSpPr>
          <p:nvPr>
            <p:ph type="body" sz="quarter" idx="13"/>
          </p:nvPr>
        </p:nvSpPr>
        <p:spPr>
          <a:xfrm>
            <a:off x="488250" y="1736725"/>
            <a:ext cx="4601910" cy="2813050"/>
          </a:xfrm>
        </p:spPr>
        <p:txBody>
          <a:bodyPr/>
          <a:lstStyle/>
          <a:p>
            <a:pPr marL="0" indent="0">
              <a:buNone/>
            </a:pPr>
            <a:r>
              <a:rPr lang="en-AU" sz="2100" dirty="0">
                <a:solidFill>
                  <a:srgbClr val="FF0000"/>
                </a:solidFill>
              </a:rPr>
              <a:t>Insert information on your AMS service: </a:t>
            </a:r>
          </a:p>
          <a:p>
            <a:pPr lvl="1"/>
            <a:r>
              <a:rPr lang="en-AU" dirty="0">
                <a:solidFill>
                  <a:srgbClr val="FF0000"/>
                </a:solidFill>
              </a:rPr>
              <a:t>Structure, governance – who is responsible?</a:t>
            </a:r>
          </a:p>
          <a:p>
            <a:pPr lvl="1"/>
            <a:r>
              <a:rPr lang="en-AU" dirty="0">
                <a:solidFill>
                  <a:srgbClr val="FF0000"/>
                </a:solidFill>
              </a:rPr>
              <a:t>Who leads AMS activities?</a:t>
            </a:r>
          </a:p>
          <a:p>
            <a:pPr lvl="1"/>
            <a:r>
              <a:rPr lang="en-AU" dirty="0">
                <a:solidFill>
                  <a:srgbClr val="FF0000"/>
                </a:solidFill>
              </a:rPr>
              <a:t>Who is on your local AMS team?</a:t>
            </a:r>
          </a:p>
          <a:p>
            <a:pPr lvl="1"/>
            <a:r>
              <a:rPr lang="en-AU" dirty="0">
                <a:solidFill>
                  <a:srgbClr val="FF0000"/>
                </a:solidFill>
              </a:rPr>
              <a:t>What AMS activities are undertaken?</a:t>
            </a:r>
          </a:p>
          <a:p>
            <a:pPr lvl="1"/>
            <a:r>
              <a:rPr lang="en-AU" dirty="0">
                <a:solidFill>
                  <a:srgbClr val="FF0000"/>
                </a:solidFill>
              </a:rPr>
              <a:t>What AMS activities are you / your department involved in?</a:t>
            </a:r>
          </a:p>
          <a:p>
            <a:endParaRPr lang="en-AU" dirty="0"/>
          </a:p>
        </p:txBody>
      </p:sp>
      <p:sp>
        <p:nvSpPr>
          <p:cNvPr id="3" name="Title 2">
            <a:extLst>
              <a:ext uri="{FF2B5EF4-FFF2-40B4-BE49-F238E27FC236}">
                <a16:creationId xmlns:a16="http://schemas.microsoft.com/office/drawing/2014/main" id="{CDFF16B9-F00C-B7B9-7BF2-4C9F02F54592}"/>
              </a:ext>
            </a:extLst>
          </p:cNvPr>
          <p:cNvSpPr>
            <a:spLocks noGrp="1"/>
          </p:cNvSpPr>
          <p:nvPr>
            <p:ph type="title"/>
          </p:nvPr>
        </p:nvSpPr>
        <p:spPr/>
        <p:txBody>
          <a:bodyPr/>
          <a:lstStyle/>
          <a:p>
            <a:r>
              <a:rPr lang="en-AU" dirty="0"/>
              <a:t>Antimicrobial stewardship in our facility</a:t>
            </a:r>
          </a:p>
        </p:txBody>
      </p:sp>
      <p:sp>
        <p:nvSpPr>
          <p:cNvPr id="4" name="Slide Number Placeholder 3">
            <a:extLst>
              <a:ext uri="{FF2B5EF4-FFF2-40B4-BE49-F238E27FC236}">
                <a16:creationId xmlns:a16="http://schemas.microsoft.com/office/drawing/2014/main" id="{7A870543-C825-0BFF-14F4-97F65DC2866E}"/>
              </a:ext>
            </a:extLst>
          </p:cNvPr>
          <p:cNvSpPr>
            <a:spLocks noGrp="1"/>
          </p:cNvSpPr>
          <p:nvPr>
            <p:ph type="sldNum" sz="quarter" idx="10"/>
          </p:nvPr>
        </p:nvSpPr>
        <p:spPr/>
        <p:txBody>
          <a:bodyPr/>
          <a:lstStyle/>
          <a:p>
            <a:fld id="{E6316B6A-336A-44FF-82DA-A4D1594FA055}" type="slidenum">
              <a:rPr lang="en-AU" smtClean="0"/>
              <a:pPr/>
              <a:t>30</a:t>
            </a:fld>
            <a:endParaRPr lang="en-AU"/>
          </a:p>
        </p:txBody>
      </p:sp>
      <p:sp>
        <p:nvSpPr>
          <p:cNvPr id="5" name="Footer Placeholder 4">
            <a:extLst>
              <a:ext uri="{FF2B5EF4-FFF2-40B4-BE49-F238E27FC236}">
                <a16:creationId xmlns:a16="http://schemas.microsoft.com/office/drawing/2014/main" id="{931BE01E-E194-1ABA-744B-401FEB60F454}"/>
              </a:ext>
            </a:extLst>
          </p:cNvPr>
          <p:cNvSpPr>
            <a:spLocks noGrp="1"/>
          </p:cNvSpPr>
          <p:nvPr>
            <p:ph type="ftr" sz="quarter" idx="11"/>
          </p:nvPr>
        </p:nvSpPr>
        <p:spPr/>
        <p:txBody>
          <a:bodyPr/>
          <a:lstStyle/>
          <a:p>
            <a:r>
              <a:rPr lang="en-US"/>
              <a:t>World AMR Awareness Week </a:t>
            </a:r>
            <a:endParaRPr lang="en-AU"/>
          </a:p>
        </p:txBody>
      </p:sp>
      <p:pic>
        <p:nvPicPr>
          <p:cNvPr id="6" name="Picture 5">
            <a:extLst>
              <a:ext uri="{FF2B5EF4-FFF2-40B4-BE49-F238E27FC236}">
                <a16:creationId xmlns:a16="http://schemas.microsoft.com/office/drawing/2014/main" id="{E18C7F81-375C-7068-2D70-6993FE20202D}"/>
              </a:ext>
            </a:extLst>
          </p:cNvPr>
          <p:cNvPicPr>
            <a:picLocks noChangeAspect="1"/>
          </p:cNvPicPr>
          <p:nvPr/>
        </p:nvPicPr>
        <p:blipFill>
          <a:blip r:embed="rId3"/>
          <a:stretch>
            <a:fillRect/>
          </a:stretch>
        </p:blipFill>
        <p:spPr>
          <a:xfrm>
            <a:off x="5335398" y="1678916"/>
            <a:ext cx="3037422" cy="2858484"/>
          </a:xfrm>
          <a:prstGeom prst="rect">
            <a:avLst/>
          </a:prstGeom>
        </p:spPr>
      </p:pic>
    </p:spTree>
    <p:extLst>
      <p:ext uri="{BB962C8B-B14F-4D97-AF65-F5344CB8AC3E}">
        <p14:creationId xmlns:p14="http://schemas.microsoft.com/office/powerpoint/2010/main" val="22867185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8818621-C583-1E51-D757-806F21656194}"/>
              </a:ext>
            </a:extLst>
          </p:cNvPr>
          <p:cNvSpPr>
            <a:spLocks noGrp="1"/>
          </p:cNvSpPr>
          <p:nvPr>
            <p:ph type="body" sz="quarter" idx="13"/>
          </p:nvPr>
        </p:nvSpPr>
        <p:spPr/>
        <p:txBody>
          <a:bodyPr/>
          <a:lstStyle/>
          <a:p>
            <a:r>
              <a:rPr lang="en-AU" sz="1500" dirty="0"/>
              <a:t>Limited antimicrobial pipeline to conserve</a:t>
            </a:r>
          </a:p>
          <a:p>
            <a:r>
              <a:rPr lang="en-AU" sz="1500" dirty="0"/>
              <a:t>Patients with AMR often consume more health resources </a:t>
            </a:r>
            <a:r>
              <a:rPr lang="en-AU" sz="1500" dirty="0">
                <a:sym typeface="Wingdings" panose="05000000000000000000" pitchFamily="2" charset="2"/>
              </a:rPr>
              <a:t> larger carbon footprint</a:t>
            </a:r>
            <a:endParaRPr lang="en-AU" sz="1500" dirty="0"/>
          </a:p>
          <a:p>
            <a:r>
              <a:rPr lang="en-AU" sz="1500" dirty="0"/>
              <a:t>Waste management of antimicrobials</a:t>
            </a:r>
          </a:p>
          <a:p>
            <a:pPr lvl="1"/>
            <a:r>
              <a:rPr lang="en-AU" sz="1500" dirty="0"/>
              <a:t>Waterways, landfill, industrial </a:t>
            </a:r>
          </a:p>
          <a:p>
            <a:r>
              <a:rPr lang="en-AU" sz="1500" dirty="0"/>
              <a:t>Procurement decisions </a:t>
            </a:r>
          </a:p>
          <a:p>
            <a:pPr lvl="1"/>
            <a:r>
              <a:rPr lang="en-AU" sz="1500" dirty="0"/>
              <a:t>Consider the environmental impact of the product and the company practices</a:t>
            </a:r>
          </a:p>
          <a:p>
            <a:r>
              <a:rPr lang="en-AU" sz="1500" dirty="0"/>
              <a:t>One Health </a:t>
            </a:r>
          </a:p>
          <a:p>
            <a:r>
              <a:rPr lang="en-AU" sz="1500" dirty="0"/>
              <a:t>Climate change </a:t>
            </a:r>
          </a:p>
          <a:p>
            <a:r>
              <a:rPr lang="en-AU" sz="1500" dirty="0">
                <a:ea typeface="Calibri" panose="020F0502020204030204" pitchFamily="34" charset="0"/>
              </a:rPr>
              <a:t>Following guidance for when diagnostic tests such as throat swabs are appropriate </a:t>
            </a:r>
          </a:p>
          <a:p>
            <a:endParaRPr lang="en-AU" dirty="0"/>
          </a:p>
        </p:txBody>
      </p:sp>
      <p:sp>
        <p:nvSpPr>
          <p:cNvPr id="3" name="Title 2">
            <a:extLst>
              <a:ext uri="{FF2B5EF4-FFF2-40B4-BE49-F238E27FC236}">
                <a16:creationId xmlns:a16="http://schemas.microsoft.com/office/drawing/2014/main" id="{75DD9E5B-F6BF-DD04-ADFA-7C168A39A914}"/>
              </a:ext>
            </a:extLst>
          </p:cNvPr>
          <p:cNvSpPr>
            <a:spLocks noGrp="1"/>
          </p:cNvSpPr>
          <p:nvPr>
            <p:ph type="title"/>
          </p:nvPr>
        </p:nvSpPr>
        <p:spPr/>
        <p:txBody>
          <a:bodyPr/>
          <a:lstStyle/>
          <a:p>
            <a:r>
              <a:rPr lang="en-AU" dirty="0"/>
              <a:t>Sustainability and the environment</a:t>
            </a:r>
          </a:p>
        </p:txBody>
      </p:sp>
      <p:sp>
        <p:nvSpPr>
          <p:cNvPr id="4" name="Slide Number Placeholder 3">
            <a:extLst>
              <a:ext uri="{FF2B5EF4-FFF2-40B4-BE49-F238E27FC236}">
                <a16:creationId xmlns:a16="http://schemas.microsoft.com/office/drawing/2014/main" id="{CC315C98-FDE0-7DB5-AD6E-985E6632F0EF}"/>
              </a:ext>
            </a:extLst>
          </p:cNvPr>
          <p:cNvSpPr>
            <a:spLocks noGrp="1"/>
          </p:cNvSpPr>
          <p:nvPr>
            <p:ph type="sldNum" sz="quarter" idx="10"/>
          </p:nvPr>
        </p:nvSpPr>
        <p:spPr/>
        <p:txBody>
          <a:bodyPr/>
          <a:lstStyle/>
          <a:p>
            <a:fld id="{E6316B6A-336A-44FF-82DA-A4D1594FA055}" type="slidenum">
              <a:rPr lang="en-AU" smtClean="0"/>
              <a:pPr/>
              <a:t>31</a:t>
            </a:fld>
            <a:endParaRPr lang="en-AU"/>
          </a:p>
        </p:txBody>
      </p:sp>
      <p:sp>
        <p:nvSpPr>
          <p:cNvPr id="5" name="Footer Placeholder 4">
            <a:extLst>
              <a:ext uri="{FF2B5EF4-FFF2-40B4-BE49-F238E27FC236}">
                <a16:creationId xmlns:a16="http://schemas.microsoft.com/office/drawing/2014/main" id="{CD1762EE-5DAD-D1DA-1F94-53E403B0C53A}"/>
              </a:ext>
            </a:extLst>
          </p:cNvPr>
          <p:cNvSpPr>
            <a:spLocks noGrp="1"/>
          </p:cNvSpPr>
          <p:nvPr>
            <p:ph type="ftr" sz="quarter" idx="11"/>
          </p:nvPr>
        </p:nvSpPr>
        <p:spPr/>
        <p:txBody>
          <a:bodyPr/>
          <a:lstStyle/>
          <a:p>
            <a:r>
              <a:rPr lang="en-US"/>
              <a:t>World AMR Awareness Week </a:t>
            </a:r>
            <a:endParaRPr lang="en-AU"/>
          </a:p>
        </p:txBody>
      </p:sp>
    </p:spTree>
    <p:extLst>
      <p:ext uri="{BB962C8B-B14F-4D97-AF65-F5344CB8AC3E}">
        <p14:creationId xmlns:p14="http://schemas.microsoft.com/office/powerpoint/2010/main" val="255351256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FA316A-6E2D-A974-68F6-CCE4B3BE4741}"/>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58FD975C-E6AB-45AE-6F08-24B8763331FC}"/>
              </a:ext>
            </a:extLst>
          </p:cNvPr>
          <p:cNvSpPr>
            <a:spLocks noGrp="1"/>
          </p:cNvSpPr>
          <p:nvPr>
            <p:ph type="sldNum" sz="quarter" idx="10"/>
          </p:nvPr>
        </p:nvSpPr>
        <p:spPr/>
        <p:txBody>
          <a:bodyPr/>
          <a:lstStyle/>
          <a:p>
            <a:fld id="{E6316B6A-336A-44FF-82DA-A4D1594FA055}" type="slidenum">
              <a:rPr lang="en-AU" smtClean="0"/>
              <a:pPr/>
              <a:t>32</a:t>
            </a:fld>
            <a:endParaRPr lang="en-AU"/>
          </a:p>
        </p:txBody>
      </p:sp>
      <p:sp>
        <p:nvSpPr>
          <p:cNvPr id="6" name="Text Placeholder 4">
            <a:extLst>
              <a:ext uri="{FF2B5EF4-FFF2-40B4-BE49-F238E27FC236}">
                <a16:creationId xmlns:a16="http://schemas.microsoft.com/office/drawing/2014/main" id="{4CA9E644-0322-DB21-1FCD-EB1600676847}"/>
              </a:ext>
            </a:extLst>
          </p:cNvPr>
          <p:cNvSpPr txBox="1">
            <a:spLocks/>
          </p:cNvSpPr>
          <p:nvPr/>
        </p:nvSpPr>
        <p:spPr>
          <a:xfrm>
            <a:off x="488250" y="1726801"/>
            <a:ext cx="5829422" cy="2959388"/>
          </a:xfrm>
          <a:prstGeom prst="rect">
            <a:avLst/>
          </a:prstGeom>
        </p:spPr>
        <p:txBody>
          <a:bodyPr vert="horz" lIns="0" tIns="0" rIns="0" bIns="0" rtlCol="0" anchor="t">
            <a:noAutofit/>
          </a:bodyPr>
          <a:lstStyle>
            <a:lvl1pPr marL="180000" indent="-180000" algn="l" defTabSz="685800" rtl="0" eaLnBrk="1" latinLnBrk="0" hangingPunct="1">
              <a:lnSpc>
                <a:spcPct val="114000"/>
              </a:lnSpc>
              <a:spcBef>
                <a:spcPts val="600"/>
              </a:spcBef>
              <a:buSzPct val="110000"/>
              <a:buFont typeface="Arial" panose="020B0604020202020204" pitchFamily="34" charset="0"/>
              <a:buChar char="•"/>
              <a:defRPr sz="1600" kern="1200">
                <a:solidFill>
                  <a:schemeClr val="tx1"/>
                </a:solidFill>
                <a:latin typeface="+mn-lt"/>
                <a:ea typeface="+mn-ea"/>
                <a:cs typeface="+mn-cs"/>
              </a:defRPr>
            </a:lvl1pPr>
            <a:lvl2pPr marL="360000" indent="-180000" algn="l" defTabSz="685800" rtl="0" eaLnBrk="1" latinLnBrk="0" hangingPunct="1">
              <a:lnSpc>
                <a:spcPct val="114000"/>
              </a:lnSpc>
              <a:spcBef>
                <a:spcPts val="300"/>
              </a:spcBef>
              <a:buSzPct val="70000"/>
              <a:buFont typeface="Courier New" panose="02070309020205020404" pitchFamily="49" charset="0"/>
              <a:buChar char="o"/>
              <a:defRPr sz="1600" kern="1200">
                <a:solidFill>
                  <a:schemeClr val="tx1"/>
                </a:solidFill>
                <a:latin typeface="+mn-lt"/>
                <a:ea typeface="+mn-ea"/>
                <a:cs typeface="+mn-cs"/>
              </a:defRPr>
            </a:lvl2pPr>
            <a:lvl3pPr marL="540000" indent="-180000" algn="l" defTabSz="685800" rtl="0" eaLnBrk="1" latinLnBrk="0" hangingPunct="1">
              <a:lnSpc>
                <a:spcPct val="114000"/>
              </a:lnSpc>
              <a:spcBef>
                <a:spcPts val="300"/>
              </a:spcBef>
              <a:buSzPct val="90000"/>
              <a:buFont typeface="Wingdings" panose="05000000000000000000" pitchFamily="2" charset="2"/>
              <a:buChar char="§"/>
              <a:defRPr sz="1600" kern="1200">
                <a:solidFill>
                  <a:schemeClr val="tx1"/>
                </a:solidFill>
                <a:latin typeface="+mn-lt"/>
                <a:ea typeface="+mn-ea"/>
                <a:cs typeface="+mn-cs"/>
              </a:defRPr>
            </a:lvl3pPr>
            <a:lvl4pPr marL="720000" indent="-180000" algn="l" defTabSz="685800" rtl="0" eaLnBrk="1" latinLnBrk="0" hangingPunct="1">
              <a:lnSpc>
                <a:spcPct val="114000"/>
              </a:lnSpc>
              <a:spcBef>
                <a:spcPts val="300"/>
              </a:spcBef>
              <a:buFont typeface="Arial" panose="020B0604020202020204" pitchFamily="34" charset="0"/>
              <a:buChar char="–"/>
              <a:defRPr sz="1600" kern="1200">
                <a:solidFill>
                  <a:schemeClr val="tx1"/>
                </a:solidFill>
                <a:latin typeface="+mn-lt"/>
                <a:ea typeface="+mn-ea"/>
                <a:cs typeface="+mn-cs"/>
              </a:defRPr>
            </a:lvl4pPr>
            <a:lvl5pPr marL="900000" indent="-180000" algn="l" defTabSz="685800" rtl="0" eaLnBrk="1" latinLnBrk="0" hangingPunct="1">
              <a:lnSpc>
                <a:spcPct val="114000"/>
              </a:lnSpc>
              <a:spcBef>
                <a:spcPts val="300"/>
              </a:spcBef>
              <a:buFont typeface="Arial" panose="020B0604020202020204" pitchFamily="34" charset="0"/>
              <a:buChar char="–"/>
              <a:defRPr sz="1600" kern="1200">
                <a:solidFill>
                  <a:schemeClr val="tx1"/>
                </a:solidFill>
                <a:latin typeface="+mn-lt"/>
                <a:ea typeface="+mn-ea"/>
                <a:cs typeface="+mn-cs"/>
              </a:defRPr>
            </a:lvl5pPr>
            <a:lvl6pPr marL="1080000" indent="-180000" algn="l" defTabSz="685800" rtl="0" eaLnBrk="1" latinLnBrk="0" hangingPunct="1">
              <a:lnSpc>
                <a:spcPct val="114000"/>
              </a:lnSpc>
              <a:spcBef>
                <a:spcPts val="300"/>
              </a:spcBef>
              <a:buFont typeface="Arial" panose="020B0604020202020204" pitchFamily="34" charset="0"/>
              <a:buChar char="–"/>
              <a:defRPr sz="1600" kern="1200">
                <a:solidFill>
                  <a:schemeClr val="tx1"/>
                </a:solidFill>
                <a:latin typeface="+mn-lt"/>
                <a:ea typeface="+mn-ea"/>
                <a:cs typeface="+mn-cs"/>
              </a:defRPr>
            </a:lvl6pPr>
            <a:lvl7pPr marL="1260000" indent="-180000" algn="l" defTabSz="685800" rtl="0" eaLnBrk="1" latinLnBrk="0" hangingPunct="1">
              <a:lnSpc>
                <a:spcPct val="114000"/>
              </a:lnSpc>
              <a:spcBef>
                <a:spcPts val="300"/>
              </a:spcBef>
              <a:buFont typeface="Arial" panose="020B0604020202020204" pitchFamily="34" charset="0"/>
              <a:buChar char="–"/>
              <a:defRPr sz="1600" kern="1200">
                <a:solidFill>
                  <a:schemeClr val="tx1"/>
                </a:solidFill>
                <a:latin typeface="+mn-lt"/>
                <a:ea typeface="+mn-ea"/>
                <a:cs typeface="+mn-cs"/>
              </a:defRPr>
            </a:lvl7pPr>
            <a:lvl8pPr marL="1440000" indent="-180000" algn="l" defTabSz="685800" rtl="0" eaLnBrk="1" latinLnBrk="0" hangingPunct="1">
              <a:lnSpc>
                <a:spcPct val="114000"/>
              </a:lnSpc>
              <a:spcBef>
                <a:spcPts val="300"/>
              </a:spcBef>
              <a:buFont typeface="Arial" panose="020B0604020202020204" pitchFamily="34" charset="0"/>
              <a:buChar char="–"/>
              <a:defRPr sz="1600" kern="1200">
                <a:solidFill>
                  <a:schemeClr val="tx1"/>
                </a:solidFill>
                <a:latin typeface="+mn-lt"/>
                <a:ea typeface="+mn-ea"/>
                <a:cs typeface="+mn-cs"/>
              </a:defRPr>
            </a:lvl8pPr>
            <a:lvl9pPr marL="1620000" indent="-180000" algn="l" defTabSz="685800" rtl="0" eaLnBrk="1" latinLnBrk="0" hangingPunct="1">
              <a:lnSpc>
                <a:spcPct val="114000"/>
              </a:lnSpc>
              <a:spcBef>
                <a:spcPts val="300"/>
              </a:spcBef>
              <a:buFont typeface="Arial" panose="020B0604020202020204" pitchFamily="34" charset="0"/>
              <a:buChar char="–"/>
              <a:defRPr sz="1600" kern="1200">
                <a:solidFill>
                  <a:schemeClr val="tx1"/>
                </a:solidFill>
                <a:latin typeface="+mn-lt"/>
                <a:ea typeface="+mn-ea"/>
                <a:cs typeface="+mn-cs"/>
              </a:defRPr>
            </a:lvl9pPr>
          </a:lstStyle>
          <a:p>
            <a:pPr marL="285750" indent="-285750">
              <a:lnSpc>
                <a:spcPct val="150000"/>
              </a:lnSpc>
            </a:pPr>
            <a:r>
              <a:rPr lang="en-AU" dirty="0">
                <a:cs typeface="Arial"/>
              </a:rPr>
              <a:t>Developed to address health care impacts on the environment and the climate risks affecting outcomes and access to care</a:t>
            </a:r>
          </a:p>
          <a:p>
            <a:pPr marL="285750" indent="-285750">
              <a:lnSpc>
                <a:spcPct val="100000"/>
              </a:lnSpc>
            </a:pPr>
            <a:r>
              <a:rPr lang="en-AU" dirty="0"/>
              <a:t>A framework of actions for health services </a:t>
            </a:r>
          </a:p>
          <a:p>
            <a:pPr marL="285750" indent="-285750">
              <a:lnSpc>
                <a:spcPct val="150000"/>
              </a:lnSpc>
            </a:pPr>
            <a:r>
              <a:rPr lang="en-AU" dirty="0"/>
              <a:t>Designed to work with the NSQHS Standards</a:t>
            </a:r>
            <a:endParaRPr lang="en-AU" dirty="0">
              <a:cs typeface="Arial"/>
            </a:endParaRPr>
          </a:p>
          <a:p>
            <a:pPr marL="285750" indent="-285750">
              <a:lnSpc>
                <a:spcPct val="150000"/>
              </a:lnSpc>
            </a:pPr>
            <a:r>
              <a:rPr lang="en-AU" dirty="0"/>
              <a:t>Aligns with the National Health and Climate Strategy</a:t>
            </a:r>
            <a:endParaRPr lang="en-AU" dirty="0">
              <a:cs typeface="Arial" panose="020B0604020202020204"/>
            </a:endParaRPr>
          </a:p>
          <a:p>
            <a:pPr marL="179705" indent="-179705"/>
            <a:endParaRPr lang="en-AU" dirty="0">
              <a:solidFill>
                <a:schemeClr val="bg2">
                  <a:lumMod val="49000"/>
                </a:schemeClr>
              </a:solidFill>
              <a:cs typeface="Arial" panose="020B0604020202020204"/>
            </a:endParaRPr>
          </a:p>
        </p:txBody>
      </p:sp>
      <p:pic>
        <p:nvPicPr>
          <p:cNvPr id="7" name="Picture 6">
            <a:extLst>
              <a:ext uri="{FF2B5EF4-FFF2-40B4-BE49-F238E27FC236}">
                <a16:creationId xmlns:a16="http://schemas.microsoft.com/office/drawing/2014/main" id="{218F4F3A-0E12-C2B0-9188-985EF311D561}"/>
              </a:ext>
            </a:extLst>
          </p:cNvPr>
          <p:cNvPicPr>
            <a:picLocks noChangeAspect="1"/>
          </p:cNvPicPr>
          <p:nvPr/>
        </p:nvPicPr>
        <p:blipFill>
          <a:blip r:embed="rId3"/>
          <a:stretch>
            <a:fillRect/>
          </a:stretch>
        </p:blipFill>
        <p:spPr>
          <a:xfrm>
            <a:off x="6668644" y="1843760"/>
            <a:ext cx="1874043" cy="2664656"/>
          </a:xfrm>
          <a:prstGeom prst="rect">
            <a:avLst/>
          </a:prstGeom>
          <a:effectLst>
            <a:outerShdw blurRad="63500" sx="102000" sy="102000" algn="ctr" rotWithShape="0">
              <a:prstClr val="black">
                <a:alpha val="40000"/>
              </a:prstClr>
            </a:outerShdw>
          </a:effectLst>
        </p:spPr>
      </p:pic>
      <p:sp>
        <p:nvSpPr>
          <p:cNvPr id="8" name="Title 1">
            <a:extLst>
              <a:ext uri="{FF2B5EF4-FFF2-40B4-BE49-F238E27FC236}">
                <a16:creationId xmlns:a16="http://schemas.microsoft.com/office/drawing/2014/main" id="{0F2D54E6-3E12-D9F4-DEC8-C37E47E9245F}"/>
              </a:ext>
            </a:extLst>
          </p:cNvPr>
          <p:cNvSpPr>
            <a:spLocks noGrp="1"/>
          </p:cNvSpPr>
          <p:nvPr>
            <p:ph type="title"/>
          </p:nvPr>
        </p:nvSpPr>
        <p:spPr>
          <a:xfrm>
            <a:off x="488250" y="378142"/>
            <a:ext cx="8167500" cy="496989"/>
          </a:xfrm>
        </p:spPr>
        <p:txBody>
          <a:bodyPr/>
          <a:lstStyle/>
          <a:p>
            <a:r>
              <a:rPr lang="en-AU" dirty="0"/>
              <a:t>Healthcare Sustainability and Resilience Module </a:t>
            </a:r>
          </a:p>
        </p:txBody>
      </p:sp>
    </p:spTree>
    <p:extLst>
      <p:ext uri="{BB962C8B-B14F-4D97-AF65-F5344CB8AC3E}">
        <p14:creationId xmlns:p14="http://schemas.microsoft.com/office/powerpoint/2010/main" val="227319151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7344C233-54C2-9300-0E59-892E79F6A525}"/>
              </a:ext>
            </a:extLst>
          </p:cNvPr>
          <p:cNvSpPr>
            <a:spLocks noGrp="1"/>
          </p:cNvSpPr>
          <p:nvPr>
            <p:ph type="sldNum" sz="quarter" idx="17"/>
          </p:nvPr>
        </p:nvSpPr>
        <p:spPr/>
        <p:txBody>
          <a:bodyPr/>
          <a:lstStyle/>
          <a:p>
            <a:fld id="{E6316B6A-336A-44FF-82DA-A4D1594FA055}" type="slidenum">
              <a:rPr lang="en-AU" smtClean="0"/>
              <a:pPr/>
              <a:t>33</a:t>
            </a:fld>
            <a:endParaRPr lang="en-AU"/>
          </a:p>
        </p:txBody>
      </p:sp>
      <p:sp>
        <p:nvSpPr>
          <p:cNvPr id="7" name="Title 1">
            <a:extLst>
              <a:ext uri="{FF2B5EF4-FFF2-40B4-BE49-F238E27FC236}">
                <a16:creationId xmlns:a16="http://schemas.microsoft.com/office/drawing/2014/main" id="{ABD15134-1A9A-D1BF-F4F7-AB10B23EB4BF}"/>
              </a:ext>
            </a:extLst>
          </p:cNvPr>
          <p:cNvSpPr txBox="1">
            <a:spLocks/>
          </p:cNvSpPr>
          <p:nvPr/>
        </p:nvSpPr>
        <p:spPr>
          <a:xfrm>
            <a:off x="488249" y="378142"/>
            <a:ext cx="3129594" cy="456744"/>
          </a:xfrm>
          <a:prstGeom prst="rect">
            <a:avLst/>
          </a:prstGeom>
        </p:spPr>
        <p:txBody>
          <a:bodyPr vert="horz" lIns="0" tIns="0" rIns="0" bIns="0" rtlCol="0" anchor="t" anchorCtr="0">
            <a:noAutofit/>
          </a:bodyPr>
          <a:lstStyle>
            <a:lvl1pPr algn="l" defTabSz="685800" rtl="0" eaLnBrk="1" latinLnBrk="0" hangingPunct="1">
              <a:lnSpc>
                <a:spcPct val="95000"/>
              </a:lnSpc>
              <a:spcBef>
                <a:spcPct val="0"/>
              </a:spcBef>
              <a:buNone/>
              <a:defRPr sz="3000" b="0" kern="1200">
                <a:solidFill>
                  <a:schemeClr val="tx1"/>
                </a:solidFill>
                <a:latin typeface="+mj-lt"/>
                <a:ea typeface="+mj-ea"/>
                <a:cs typeface="+mj-cs"/>
              </a:defRPr>
            </a:lvl1pPr>
          </a:lstStyle>
          <a:p>
            <a:r>
              <a:rPr lang="en-AU"/>
              <a:t>The Module</a:t>
            </a:r>
            <a:endParaRPr lang="en-AU" dirty="0"/>
          </a:p>
        </p:txBody>
      </p:sp>
      <p:sp>
        <p:nvSpPr>
          <p:cNvPr id="8" name="Text Placeholder 3">
            <a:extLst>
              <a:ext uri="{FF2B5EF4-FFF2-40B4-BE49-F238E27FC236}">
                <a16:creationId xmlns:a16="http://schemas.microsoft.com/office/drawing/2014/main" id="{90ED24B9-988C-FEE7-6F3A-596A28B36286}"/>
              </a:ext>
            </a:extLst>
          </p:cNvPr>
          <p:cNvSpPr txBox="1">
            <a:spLocks/>
          </p:cNvSpPr>
          <p:nvPr/>
        </p:nvSpPr>
        <p:spPr>
          <a:xfrm>
            <a:off x="536130" y="975059"/>
            <a:ext cx="2801332" cy="2147716"/>
          </a:xfrm>
          <a:prstGeom prst="rect">
            <a:avLst/>
          </a:prstGeom>
        </p:spPr>
        <p:txBody>
          <a:bodyPr vert="horz" lIns="0" tIns="0" rIns="0" bIns="0" rtlCol="0" anchor="t">
            <a:noAutofit/>
          </a:bodyPr>
          <a:lstStyle>
            <a:lvl1pPr marL="180000" indent="-180000" algn="l" defTabSz="685800" rtl="0" eaLnBrk="1" latinLnBrk="0" hangingPunct="1">
              <a:lnSpc>
                <a:spcPct val="114000"/>
              </a:lnSpc>
              <a:spcBef>
                <a:spcPts val="600"/>
              </a:spcBef>
              <a:buSzPct val="110000"/>
              <a:buFont typeface="Arial" panose="020B0604020202020204" pitchFamily="34" charset="0"/>
              <a:buChar char="•"/>
              <a:defRPr sz="1600" kern="1200">
                <a:solidFill>
                  <a:schemeClr val="tx1"/>
                </a:solidFill>
                <a:latin typeface="+mn-lt"/>
                <a:ea typeface="+mn-ea"/>
                <a:cs typeface="+mn-cs"/>
              </a:defRPr>
            </a:lvl1pPr>
            <a:lvl2pPr marL="360000" indent="-180000" algn="l" defTabSz="685800" rtl="0" eaLnBrk="1" latinLnBrk="0" hangingPunct="1">
              <a:lnSpc>
                <a:spcPct val="114000"/>
              </a:lnSpc>
              <a:spcBef>
                <a:spcPts val="300"/>
              </a:spcBef>
              <a:buSzPct val="70000"/>
              <a:buFont typeface="Courier New" panose="02070309020205020404" pitchFamily="49" charset="0"/>
              <a:buChar char="o"/>
              <a:defRPr sz="1600" kern="1200">
                <a:solidFill>
                  <a:schemeClr val="tx1"/>
                </a:solidFill>
                <a:latin typeface="+mn-lt"/>
                <a:ea typeface="+mn-ea"/>
                <a:cs typeface="+mn-cs"/>
              </a:defRPr>
            </a:lvl2pPr>
            <a:lvl3pPr marL="540000" indent="-180000" algn="l" defTabSz="685800" rtl="0" eaLnBrk="1" latinLnBrk="0" hangingPunct="1">
              <a:lnSpc>
                <a:spcPct val="114000"/>
              </a:lnSpc>
              <a:spcBef>
                <a:spcPts val="300"/>
              </a:spcBef>
              <a:buSzPct val="90000"/>
              <a:buFont typeface="Wingdings" panose="05000000000000000000" pitchFamily="2" charset="2"/>
              <a:buChar char="§"/>
              <a:defRPr sz="1600" kern="1200">
                <a:solidFill>
                  <a:schemeClr val="tx1"/>
                </a:solidFill>
                <a:latin typeface="+mn-lt"/>
                <a:ea typeface="+mn-ea"/>
                <a:cs typeface="+mn-cs"/>
              </a:defRPr>
            </a:lvl3pPr>
            <a:lvl4pPr marL="720000" indent="-180000" algn="l" defTabSz="685800" rtl="0" eaLnBrk="1" latinLnBrk="0" hangingPunct="1">
              <a:lnSpc>
                <a:spcPct val="114000"/>
              </a:lnSpc>
              <a:spcBef>
                <a:spcPts val="300"/>
              </a:spcBef>
              <a:buFont typeface="Arial" panose="020B0604020202020204" pitchFamily="34" charset="0"/>
              <a:buChar char="–"/>
              <a:defRPr sz="1600" kern="1200">
                <a:solidFill>
                  <a:schemeClr val="tx1"/>
                </a:solidFill>
                <a:latin typeface="+mn-lt"/>
                <a:ea typeface="+mn-ea"/>
                <a:cs typeface="+mn-cs"/>
              </a:defRPr>
            </a:lvl4pPr>
            <a:lvl5pPr marL="900000" indent="-180000" algn="l" defTabSz="685800" rtl="0" eaLnBrk="1" latinLnBrk="0" hangingPunct="1">
              <a:lnSpc>
                <a:spcPct val="114000"/>
              </a:lnSpc>
              <a:spcBef>
                <a:spcPts val="300"/>
              </a:spcBef>
              <a:buFont typeface="Arial" panose="020B0604020202020204" pitchFamily="34" charset="0"/>
              <a:buChar char="–"/>
              <a:defRPr sz="1600" kern="1200">
                <a:solidFill>
                  <a:schemeClr val="tx1"/>
                </a:solidFill>
                <a:latin typeface="+mn-lt"/>
                <a:ea typeface="+mn-ea"/>
                <a:cs typeface="+mn-cs"/>
              </a:defRPr>
            </a:lvl5pPr>
            <a:lvl6pPr marL="1080000" indent="-180000" algn="l" defTabSz="685800" rtl="0" eaLnBrk="1" latinLnBrk="0" hangingPunct="1">
              <a:lnSpc>
                <a:spcPct val="114000"/>
              </a:lnSpc>
              <a:spcBef>
                <a:spcPts val="300"/>
              </a:spcBef>
              <a:buFont typeface="Arial" panose="020B0604020202020204" pitchFamily="34" charset="0"/>
              <a:buChar char="–"/>
              <a:defRPr sz="1600" kern="1200">
                <a:solidFill>
                  <a:schemeClr val="tx1"/>
                </a:solidFill>
                <a:latin typeface="+mn-lt"/>
                <a:ea typeface="+mn-ea"/>
                <a:cs typeface="+mn-cs"/>
              </a:defRPr>
            </a:lvl6pPr>
            <a:lvl7pPr marL="1260000" indent="-180000" algn="l" defTabSz="685800" rtl="0" eaLnBrk="1" latinLnBrk="0" hangingPunct="1">
              <a:lnSpc>
                <a:spcPct val="114000"/>
              </a:lnSpc>
              <a:spcBef>
                <a:spcPts val="300"/>
              </a:spcBef>
              <a:buFont typeface="Arial" panose="020B0604020202020204" pitchFamily="34" charset="0"/>
              <a:buChar char="–"/>
              <a:defRPr sz="1600" kern="1200">
                <a:solidFill>
                  <a:schemeClr val="tx1"/>
                </a:solidFill>
                <a:latin typeface="+mn-lt"/>
                <a:ea typeface="+mn-ea"/>
                <a:cs typeface="+mn-cs"/>
              </a:defRPr>
            </a:lvl7pPr>
            <a:lvl8pPr marL="1440000" indent="-180000" algn="l" defTabSz="685800" rtl="0" eaLnBrk="1" latinLnBrk="0" hangingPunct="1">
              <a:lnSpc>
                <a:spcPct val="114000"/>
              </a:lnSpc>
              <a:spcBef>
                <a:spcPts val="300"/>
              </a:spcBef>
              <a:buFont typeface="Arial" panose="020B0604020202020204" pitchFamily="34" charset="0"/>
              <a:buChar char="–"/>
              <a:defRPr sz="1600" kern="1200">
                <a:solidFill>
                  <a:schemeClr val="tx1"/>
                </a:solidFill>
                <a:latin typeface="+mn-lt"/>
                <a:ea typeface="+mn-ea"/>
                <a:cs typeface="+mn-cs"/>
              </a:defRPr>
            </a:lvl8pPr>
            <a:lvl9pPr marL="1620000" indent="-180000" algn="l" defTabSz="685800" rtl="0" eaLnBrk="1" latinLnBrk="0" hangingPunct="1">
              <a:lnSpc>
                <a:spcPct val="114000"/>
              </a:lnSpc>
              <a:spcBef>
                <a:spcPts val="300"/>
              </a:spcBef>
              <a:buFont typeface="Arial" panose="020B0604020202020204" pitchFamily="34" charset="0"/>
              <a:buChar char="–"/>
              <a:defRPr sz="1600" kern="1200">
                <a:solidFill>
                  <a:schemeClr val="tx1"/>
                </a:solidFill>
                <a:latin typeface="+mn-lt"/>
                <a:ea typeface="+mn-ea"/>
                <a:cs typeface="+mn-cs"/>
              </a:defRPr>
            </a:lvl9pPr>
          </a:lstStyle>
          <a:p>
            <a:pPr marL="0" indent="0">
              <a:buFont typeface="Arial" panose="020B0604020202020204" pitchFamily="34" charset="0"/>
              <a:buNone/>
            </a:pPr>
            <a:r>
              <a:rPr lang="en-AU" dirty="0"/>
              <a:t>Includes five actions which leverage existing quality improvement frameworks for improving environmental sustainability and climate resilience</a:t>
            </a:r>
          </a:p>
          <a:p>
            <a:pPr marL="179705" indent="-179705"/>
            <a:endParaRPr lang="en-AU" dirty="0">
              <a:cs typeface="Arial" panose="020B0604020202020204"/>
            </a:endParaRPr>
          </a:p>
          <a:p>
            <a:pPr marL="179705" indent="-179705"/>
            <a:endParaRPr lang="en-AU" dirty="0">
              <a:cs typeface="Arial" panose="020B0604020202020204"/>
            </a:endParaRPr>
          </a:p>
        </p:txBody>
      </p:sp>
      <p:grpSp>
        <p:nvGrpSpPr>
          <p:cNvPr id="19" name="Group 18">
            <a:extLst>
              <a:ext uri="{FF2B5EF4-FFF2-40B4-BE49-F238E27FC236}">
                <a16:creationId xmlns:a16="http://schemas.microsoft.com/office/drawing/2014/main" id="{A7F4B6C4-3284-5030-B2E4-E4284794E55C}"/>
              </a:ext>
            </a:extLst>
          </p:cNvPr>
          <p:cNvGrpSpPr/>
          <p:nvPr/>
        </p:nvGrpSpPr>
        <p:grpSpPr>
          <a:xfrm>
            <a:off x="4926635" y="716625"/>
            <a:ext cx="4111510" cy="3710250"/>
            <a:chOff x="4956863" y="836550"/>
            <a:chExt cx="4111510" cy="3710250"/>
          </a:xfrm>
        </p:grpSpPr>
        <p:sp>
          <p:nvSpPr>
            <p:cNvPr id="20" name="Freeform: Shape 19">
              <a:extLst>
                <a:ext uri="{FF2B5EF4-FFF2-40B4-BE49-F238E27FC236}">
                  <a16:creationId xmlns:a16="http://schemas.microsoft.com/office/drawing/2014/main" id="{2E88F2F8-C3AD-2473-6A7E-18EF7A4967D7}"/>
                </a:ext>
              </a:extLst>
            </p:cNvPr>
            <p:cNvSpPr/>
            <p:nvPr/>
          </p:nvSpPr>
          <p:spPr>
            <a:xfrm>
              <a:off x="5448424" y="984150"/>
              <a:ext cx="3619949" cy="551250"/>
            </a:xfrm>
            <a:custGeom>
              <a:avLst/>
              <a:gdLst>
                <a:gd name="connsiteX0" fmla="*/ 0 w 3974936"/>
                <a:gd name="connsiteY0" fmla="*/ 0 h 551250"/>
                <a:gd name="connsiteX1" fmla="*/ 3974936 w 3974936"/>
                <a:gd name="connsiteY1" fmla="*/ 0 h 551250"/>
                <a:gd name="connsiteX2" fmla="*/ 3974936 w 3974936"/>
                <a:gd name="connsiteY2" fmla="*/ 551250 h 551250"/>
                <a:gd name="connsiteX3" fmla="*/ 0 w 3974936"/>
                <a:gd name="connsiteY3" fmla="*/ 551250 h 551250"/>
                <a:gd name="connsiteX4" fmla="*/ 0 w 3974936"/>
                <a:gd name="connsiteY4" fmla="*/ 0 h 5512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74936" h="551250">
                  <a:moveTo>
                    <a:pt x="0" y="0"/>
                  </a:moveTo>
                  <a:lnTo>
                    <a:pt x="3974936" y="0"/>
                  </a:lnTo>
                  <a:lnTo>
                    <a:pt x="3974936" y="551250"/>
                  </a:lnTo>
                  <a:lnTo>
                    <a:pt x="0" y="551250"/>
                  </a:lnTo>
                  <a:lnTo>
                    <a:pt x="0" y="0"/>
                  </a:lnTo>
                  <a:close/>
                </a:path>
              </a:pathLst>
            </a:custGeom>
            <a:ln>
              <a:noFill/>
            </a:ln>
          </p:spPr>
          <p:style>
            <a:lnRef idx="2">
              <a:schemeClr val="accent2">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308499" tIns="208280" rIns="308499" bIns="71120" numCol="1" spcCol="1270" anchor="t" anchorCtr="0">
              <a:noAutofit/>
            </a:bodyPr>
            <a:lstStyle/>
            <a:p>
              <a:pPr marL="0" lvl="1" algn="l" defTabSz="444500">
                <a:lnSpc>
                  <a:spcPct val="90000"/>
                </a:lnSpc>
                <a:spcBef>
                  <a:spcPct val="0"/>
                </a:spcBef>
                <a:spcAft>
                  <a:spcPct val="15000"/>
                </a:spcAft>
              </a:pPr>
              <a:r>
                <a:rPr lang="en-AU" sz="1000" kern="1200" dirty="0"/>
                <a:t>Recognition of role of governing body to set</a:t>
              </a:r>
              <a:br>
                <a:rPr lang="en-AU" sz="1000" kern="1200" dirty="0"/>
              </a:br>
              <a:r>
                <a:rPr lang="en-AU" sz="1000" kern="1200" dirty="0"/>
                <a:t> priorities, targets and monitor performance </a:t>
              </a:r>
            </a:p>
          </p:txBody>
        </p:sp>
        <p:sp>
          <p:nvSpPr>
            <p:cNvPr id="21" name="Freeform: Shape 20">
              <a:extLst>
                <a:ext uri="{FF2B5EF4-FFF2-40B4-BE49-F238E27FC236}">
                  <a16:creationId xmlns:a16="http://schemas.microsoft.com/office/drawing/2014/main" id="{F0A260CC-88FC-1B43-C0F7-0931743A17E4}"/>
                </a:ext>
              </a:extLst>
            </p:cNvPr>
            <p:cNvSpPr/>
            <p:nvPr/>
          </p:nvSpPr>
          <p:spPr>
            <a:xfrm>
              <a:off x="5647171" y="836550"/>
              <a:ext cx="2782454" cy="295200"/>
            </a:xfrm>
            <a:custGeom>
              <a:avLst/>
              <a:gdLst>
                <a:gd name="connsiteX0" fmla="*/ 0 w 2782455"/>
                <a:gd name="connsiteY0" fmla="*/ 49201 h 295200"/>
                <a:gd name="connsiteX1" fmla="*/ 49201 w 2782455"/>
                <a:gd name="connsiteY1" fmla="*/ 0 h 295200"/>
                <a:gd name="connsiteX2" fmla="*/ 2733254 w 2782455"/>
                <a:gd name="connsiteY2" fmla="*/ 0 h 295200"/>
                <a:gd name="connsiteX3" fmla="*/ 2782455 w 2782455"/>
                <a:gd name="connsiteY3" fmla="*/ 49201 h 295200"/>
                <a:gd name="connsiteX4" fmla="*/ 2782455 w 2782455"/>
                <a:gd name="connsiteY4" fmla="*/ 245999 h 295200"/>
                <a:gd name="connsiteX5" fmla="*/ 2733254 w 2782455"/>
                <a:gd name="connsiteY5" fmla="*/ 295200 h 295200"/>
                <a:gd name="connsiteX6" fmla="*/ 49201 w 2782455"/>
                <a:gd name="connsiteY6" fmla="*/ 295200 h 295200"/>
                <a:gd name="connsiteX7" fmla="*/ 0 w 2782455"/>
                <a:gd name="connsiteY7" fmla="*/ 245999 h 295200"/>
                <a:gd name="connsiteX8" fmla="*/ 0 w 2782455"/>
                <a:gd name="connsiteY8" fmla="*/ 49201 h 295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82455" h="295200">
                  <a:moveTo>
                    <a:pt x="0" y="49201"/>
                  </a:moveTo>
                  <a:cubicBezTo>
                    <a:pt x="0" y="22028"/>
                    <a:pt x="22028" y="0"/>
                    <a:pt x="49201" y="0"/>
                  </a:cubicBezTo>
                  <a:lnTo>
                    <a:pt x="2733254" y="0"/>
                  </a:lnTo>
                  <a:cubicBezTo>
                    <a:pt x="2760427" y="0"/>
                    <a:pt x="2782455" y="22028"/>
                    <a:pt x="2782455" y="49201"/>
                  </a:cubicBezTo>
                  <a:lnTo>
                    <a:pt x="2782455" y="245999"/>
                  </a:lnTo>
                  <a:cubicBezTo>
                    <a:pt x="2782455" y="273172"/>
                    <a:pt x="2760427" y="295200"/>
                    <a:pt x="2733254" y="295200"/>
                  </a:cubicBezTo>
                  <a:lnTo>
                    <a:pt x="49201" y="295200"/>
                  </a:lnTo>
                  <a:cubicBezTo>
                    <a:pt x="22028" y="295200"/>
                    <a:pt x="0" y="273172"/>
                    <a:pt x="0" y="245999"/>
                  </a:cubicBezTo>
                  <a:lnTo>
                    <a:pt x="0" y="49201"/>
                  </a:lnTo>
                  <a:close/>
                </a:path>
              </a:pathLst>
            </a:custGeom>
            <a:solidFill>
              <a:schemeClr val="accent1">
                <a:lumMod val="50000"/>
              </a:schemeClr>
            </a:solidFill>
          </p:spPr>
          <p:style>
            <a:lnRef idx="2">
              <a:schemeClr val="lt1">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txBody>
            <a:bodyPr spcFirstLastPara="0" vert="horz" wrap="square" lIns="119580" tIns="14410" rIns="119580" bIns="14410" numCol="1" spcCol="1270" anchor="ctr" anchorCtr="0">
              <a:noAutofit/>
            </a:bodyPr>
            <a:lstStyle/>
            <a:p>
              <a:pPr marL="0" lvl="0" indent="0" algn="l" defTabSz="444500">
                <a:lnSpc>
                  <a:spcPct val="90000"/>
                </a:lnSpc>
                <a:spcBef>
                  <a:spcPct val="0"/>
                </a:spcBef>
                <a:spcAft>
                  <a:spcPct val="35000"/>
                </a:spcAft>
                <a:buNone/>
              </a:pPr>
              <a:r>
                <a:rPr lang="en-AU" sz="1000" b="1" kern="1200" dirty="0"/>
                <a:t>Action 1</a:t>
              </a:r>
            </a:p>
          </p:txBody>
        </p:sp>
        <p:sp>
          <p:nvSpPr>
            <p:cNvPr id="22" name="Freeform: Shape 21">
              <a:extLst>
                <a:ext uri="{FF2B5EF4-FFF2-40B4-BE49-F238E27FC236}">
                  <a16:creationId xmlns:a16="http://schemas.microsoft.com/office/drawing/2014/main" id="{91C10F54-B053-55FF-21D1-ADBE51DA914A}"/>
                </a:ext>
              </a:extLst>
            </p:cNvPr>
            <p:cNvSpPr/>
            <p:nvPr/>
          </p:nvSpPr>
          <p:spPr>
            <a:xfrm>
              <a:off x="5448424" y="1737000"/>
              <a:ext cx="3619949" cy="551250"/>
            </a:xfrm>
            <a:custGeom>
              <a:avLst/>
              <a:gdLst>
                <a:gd name="connsiteX0" fmla="*/ 0 w 3974936"/>
                <a:gd name="connsiteY0" fmla="*/ 0 h 551250"/>
                <a:gd name="connsiteX1" fmla="*/ 3974936 w 3974936"/>
                <a:gd name="connsiteY1" fmla="*/ 0 h 551250"/>
                <a:gd name="connsiteX2" fmla="*/ 3974936 w 3974936"/>
                <a:gd name="connsiteY2" fmla="*/ 551250 h 551250"/>
                <a:gd name="connsiteX3" fmla="*/ 0 w 3974936"/>
                <a:gd name="connsiteY3" fmla="*/ 551250 h 551250"/>
                <a:gd name="connsiteX4" fmla="*/ 0 w 3974936"/>
                <a:gd name="connsiteY4" fmla="*/ 0 h 5512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74936" h="551250">
                  <a:moveTo>
                    <a:pt x="0" y="0"/>
                  </a:moveTo>
                  <a:lnTo>
                    <a:pt x="3974936" y="0"/>
                  </a:lnTo>
                  <a:lnTo>
                    <a:pt x="3974936" y="551250"/>
                  </a:lnTo>
                  <a:lnTo>
                    <a:pt x="0" y="551250"/>
                  </a:lnTo>
                  <a:lnTo>
                    <a:pt x="0" y="0"/>
                  </a:lnTo>
                  <a:close/>
                </a:path>
              </a:pathLst>
            </a:custGeom>
            <a:ln>
              <a:noFill/>
            </a:ln>
          </p:spPr>
          <p:style>
            <a:lnRef idx="2">
              <a:schemeClr val="accent2">
                <a:hueOff val="-2290356"/>
                <a:satOff val="0"/>
                <a:lumOff val="-1323"/>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308499" tIns="208280" rIns="308499" bIns="71120" numCol="1" spcCol="1270" anchor="t" anchorCtr="0">
              <a:noAutofit/>
            </a:bodyPr>
            <a:lstStyle/>
            <a:p>
              <a:pPr marL="0" lvl="1" algn="l" defTabSz="444500">
                <a:lnSpc>
                  <a:spcPct val="90000"/>
                </a:lnSpc>
                <a:spcBef>
                  <a:spcPct val="0"/>
                </a:spcBef>
                <a:spcAft>
                  <a:spcPct val="15000"/>
                </a:spcAft>
              </a:pPr>
              <a:r>
                <a:rPr lang="en-AU" sz="1000" kern="1200" dirty="0">
                  <a:latin typeface="Arial" panose="020B0604020202020204" pitchFamily="34" charset="0"/>
                  <a:cs typeface="Arial" panose="020B0604020202020204" pitchFamily="34" charset="0"/>
                </a:rPr>
                <a:t>Identify processes, practices and services </a:t>
              </a:r>
              <a:br>
                <a:rPr lang="en-AU" sz="1000" kern="1200" dirty="0">
                  <a:latin typeface="Arial" panose="020B0604020202020204" pitchFamily="34" charset="0"/>
                  <a:cs typeface="Arial" panose="020B0604020202020204" pitchFamily="34" charset="0"/>
                </a:rPr>
              </a:br>
              <a:r>
                <a:rPr lang="en-AU" sz="1000" kern="1200" dirty="0">
                  <a:latin typeface="Arial" panose="020B0604020202020204" pitchFamily="34" charset="0"/>
                  <a:cs typeface="Arial" panose="020B0604020202020204" pitchFamily="34" charset="0"/>
                </a:rPr>
                <a:t>that have high environmental impact</a:t>
              </a:r>
              <a:endParaRPr lang="en-AU" sz="1000" kern="1200" dirty="0"/>
            </a:p>
          </p:txBody>
        </p:sp>
        <p:sp>
          <p:nvSpPr>
            <p:cNvPr id="23" name="Freeform: Shape 22">
              <a:extLst>
                <a:ext uri="{FF2B5EF4-FFF2-40B4-BE49-F238E27FC236}">
                  <a16:creationId xmlns:a16="http://schemas.microsoft.com/office/drawing/2014/main" id="{22359C58-B0FD-6F47-BF8A-B8C077511C41}"/>
                </a:ext>
              </a:extLst>
            </p:cNvPr>
            <p:cNvSpPr/>
            <p:nvPr/>
          </p:nvSpPr>
          <p:spPr>
            <a:xfrm>
              <a:off x="5647171" y="1589400"/>
              <a:ext cx="2782454" cy="295200"/>
            </a:xfrm>
            <a:custGeom>
              <a:avLst/>
              <a:gdLst>
                <a:gd name="connsiteX0" fmla="*/ 0 w 2782455"/>
                <a:gd name="connsiteY0" fmla="*/ 49201 h 295200"/>
                <a:gd name="connsiteX1" fmla="*/ 49201 w 2782455"/>
                <a:gd name="connsiteY1" fmla="*/ 0 h 295200"/>
                <a:gd name="connsiteX2" fmla="*/ 2733254 w 2782455"/>
                <a:gd name="connsiteY2" fmla="*/ 0 h 295200"/>
                <a:gd name="connsiteX3" fmla="*/ 2782455 w 2782455"/>
                <a:gd name="connsiteY3" fmla="*/ 49201 h 295200"/>
                <a:gd name="connsiteX4" fmla="*/ 2782455 w 2782455"/>
                <a:gd name="connsiteY4" fmla="*/ 245999 h 295200"/>
                <a:gd name="connsiteX5" fmla="*/ 2733254 w 2782455"/>
                <a:gd name="connsiteY5" fmla="*/ 295200 h 295200"/>
                <a:gd name="connsiteX6" fmla="*/ 49201 w 2782455"/>
                <a:gd name="connsiteY6" fmla="*/ 295200 h 295200"/>
                <a:gd name="connsiteX7" fmla="*/ 0 w 2782455"/>
                <a:gd name="connsiteY7" fmla="*/ 245999 h 295200"/>
                <a:gd name="connsiteX8" fmla="*/ 0 w 2782455"/>
                <a:gd name="connsiteY8" fmla="*/ 49201 h 295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82455" h="295200">
                  <a:moveTo>
                    <a:pt x="0" y="49201"/>
                  </a:moveTo>
                  <a:cubicBezTo>
                    <a:pt x="0" y="22028"/>
                    <a:pt x="22028" y="0"/>
                    <a:pt x="49201" y="0"/>
                  </a:cubicBezTo>
                  <a:lnTo>
                    <a:pt x="2733254" y="0"/>
                  </a:lnTo>
                  <a:cubicBezTo>
                    <a:pt x="2760427" y="0"/>
                    <a:pt x="2782455" y="22028"/>
                    <a:pt x="2782455" y="49201"/>
                  </a:cubicBezTo>
                  <a:lnTo>
                    <a:pt x="2782455" y="245999"/>
                  </a:lnTo>
                  <a:cubicBezTo>
                    <a:pt x="2782455" y="273172"/>
                    <a:pt x="2760427" y="295200"/>
                    <a:pt x="2733254" y="295200"/>
                  </a:cubicBezTo>
                  <a:lnTo>
                    <a:pt x="49201" y="295200"/>
                  </a:lnTo>
                  <a:cubicBezTo>
                    <a:pt x="22028" y="295200"/>
                    <a:pt x="0" y="273172"/>
                    <a:pt x="0" y="245999"/>
                  </a:cubicBezTo>
                  <a:lnTo>
                    <a:pt x="0" y="49201"/>
                  </a:lnTo>
                  <a:close/>
                </a:path>
              </a:pathLst>
            </a:custGeom>
            <a:solidFill>
              <a:schemeClr val="accent1">
                <a:lumMod val="75000"/>
              </a:schemeClr>
            </a:solidFill>
          </p:spPr>
          <p:style>
            <a:lnRef idx="2">
              <a:schemeClr val="lt1">
                <a:hueOff val="0"/>
                <a:satOff val="0"/>
                <a:lumOff val="0"/>
                <a:alphaOff val="0"/>
              </a:schemeClr>
            </a:lnRef>
            <a:fillRef idx="1">
              <a:schemeClr val="accent2">
                <a:hueOff val="-2290356"/>
                <a:satOff val="0"/>
                <a:lumOff val="-1323"/>
                <a:alphaOff val="0"/>
              </a:schemeClr>
            </a:fillRef>
            <a:effectRef idx="0">
              <a:schemeClr val="accent2">
                <a:hueOff val="-2290356"/>
                <a:satOff val="0"/>
                <a:lumOff val="-1323"/>
                <a:alphaOff val="0"/>
              </a:schemeClr>
            </a:effectRef>
            <a:fontRef idx="minor">
              <a:schemeClr val="lt1"/>
            </a:fontRef>
          </p:style>
          <p:txBody>
            <a:bodyPr spcFirstLastPara="0" vert="horz" wrap="square" lIns="119580" tIns="14410" rIns="119580" bIns="14410" numCol="1" spcCol="1270" anchor="ctr" anchorCtr="0">
              <a:noAutofit/>
            </a:bodyPr>
            <a:lstStyle/>
            <a:p>
              <a:pPr marL="0" lvl="0" indent="0" algn="l" defTabSz="444500">
                <a:lnSpc>
                  <a:spcPct val="90000"/>
                </a:lnSpc>
                <a:spcBef>
                  <a:spcPct val="0"/>
                </a:spcBef>
                <a:spcAft>
                  <a:spcPct val="35000"/>
                </a:spcAft>
                <a:buNone/>
              </a:pPr>
              <a:r>
                <a:rPr lang="en-AU" sz="1000" b="1" kern="1200" dirty="0"/>
                <a:t>Action 2</a:t>
              </a:r>
            </a:p>
          </p:txBody>
        </p:sp>
        <p:sp>
          <p:nvSpPr>
            <p:cNvPr id="24" name="Freeform: Shape 23">
              <a:extLst>
                <a:ext uri="{FF2B5EF4-FFF2-40B4-BE49-F238E27FC236}">
                  <a16:creationId xmlns:a16="http://schemas.microsoft.com/office/drawing/2014/main" id="{A7975183-9D61-E965-F6D9-444B0F8DEB2F}"/>
                </a:ext>
              </a:extLst>
            </p:cNvPr>
            <p:cNvSpPr/>
            <p:nvPr/>
          </p:nvSpPr>
          <p:spPr>
            <a:xfrm>
              <a:off x="5448424" y="2489850"/>
              <a:ext cx="3619949" cy="551250"/>
            </a:xfrm>
            <a:custGeom>
              <a:avLst/>
              <a:gdLst>
                <a:gd name="connsiteX0" fmla="*/ 0 w 3974936"/>
                <a:gd name="connsiteY0" fmla="*/ 0 h 551250"/>
                <a:gd name="connsiteX1" fmla="*/ 3974936 w 3974936"/>
                <a:gd name="connsiteY1" fmla="*/ 0 h 551250"/>
                <a:gd name="connsiteX2" fmla="*/ 3974936 w 3974936"/>
                <a:gd name="connsiteY2" fmla="*/ 551250 h 551250"/>
                <a:gd name="connsiteX3" fmla="*/ 0 w 3974936"/>
                <a:gd name="connsiteY3" fmla="*/ 551250 h 551250"/>
                <a:gd name="connsiteX4" fmla="*/ 0 w 3974936"/>
                <a:gd name="connsiteY4" fmla="*/ 0 h 5512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74936" h="551250">
                  <a:moveTo>
                    <a:pt x="0" y="0"/>
                  </a:moveTo>
                  <a:lnTo>
                    <a:pt x="3974936" y="0"/>
                  </a:lnTo>
                  <a:lnTo>
                    <a:pt x="3974936" y="551250"/>
                  </a:lnTo>
                  <a:lnTo>
                    <a:pt x="0" y="551250"/>
                  </a:lnTo>
                  <a:lnTo>
                    <a:pt x="0" y="0"/>
                  </a:lnTo>
                  <a:close/>
                </a:path>
              </a:pathLst>
            </a:custGeom>
            <a:ln>
              <a:noFill/>
            </a:ln>
          </p:spPr>
          <p:style>
            <a:lnRef idx="2">
              <a:schemeClr val="accent2">
                <a:hueOff val="-4580713"/>
                <a:satOff val="0"/>
                <a:lumOff val="-2647"/>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308499" tIns="208280" rIns="308499" bIns="71120" numCol="1" spcCol="1270" anchor="t" anchorCtr="0">
              <a:noAutofit/>
            </a:bodyPr>
            <a:lstStyle/>
            <a:p>
              <a:pPr marL="0" lvl="1" algn="l" defTabSz="444500">
                <a:lnSpc>
                  <a:spcPct val="90000"/>
                </a:lnSpc>
                <a:spcBef>
                  <a:spcPct val="0"/>
                </a:spcBef>
                <a:spcAft>
                  <a:spcPct val="15000"/>
                </a:spcAft>
              </a:pPr>
              <a:r>
                <a:rPr lang="en-AU" sz="1000" kern="1200" dirty="0"/>
                <a:t>Measure, monitor and report on environmental sustainability and climate risk</a:t>
              </a:r>
            </a:p>
          </p:txBody>
        </p:sp>
        <p:sp>
          <p:nvSpPr>
            <p:cNvPr id="25" name="Freeform: Shape 24">
              <a:extLst>
                <a:ext uri="{FF2B5EF4-FFF2-40B4-BE49-F238E27FC236}">
                  <a16:creationId xmlns:a16="http://schemas.microsoft.com/office/drawing/2014/main" id="{E64AAE33-F425-D358-DA07-B6BF166AC199}"/>
                </a:ext>
              </a:extLst>
            </p:cNvPr>
            <p:cNvSpPr/>
            <p:nvPr/>
          </p:nvSpPr>
          <p:spPr>
            <a:xfrm>
              <a:off x="5647171" y="2342250"/>
              <a:ext cx="2782454" cy="295200"/>
            </a:xfrm>
            <a:custGeom>
              <a:avLst/>
              <a:gdLst>
                <a:gd name="connsiteX0" fmla="*/ 0 w 2782455"/>
                <a:gd name="connsiteY0" fmla="*/ 49201 h 295200"/>
                <a:gd name="connsiteX1" fmla="*/ 49201 w 2782455"/>
                <a:gd name="connsiteY1" fmla="*/ 0 h 295200"/>
                <a:gd name="connsiteX2" fmla="*/ 2733254 w 2782455"/>
                <a:gd name="connsiteY2" fmla="*/ 0 h 295200"/>
                <a:gd name="connsiteX3" fmla="*/ 2782455 w 2782455"/>
                <a:gd name="connsiteY3" fmla="*/ 49201 h 295200"/>
                <a:gd name="connsiteX4" fmla="*/ 2782455 w 2782455"/>
                <a:gd name="connsiteY4" fmla="*/ 245999 h 295200"/>
                <a:gd name="connsiteX5" fmla="*/ 2733254 w 2782455"/>
                <a:gd name="connsiteY5" fmla="*/ 295200 h 295200"/>
                <a:gd name="connsiteX6" fmla="*/ 49201 w 2782455"/>
                <a:gd name="connsiteY6" fmla="*/ 295200 h 295200"/>
                <a:gd name="connsiteX7" fmla="*/ 0 w 2782455"/>
                <a:gd name="connsiteY7" fmla="*/ 245999 h 295200"/>
                <a:gd name="connsiteX8" fmla="*/ 0 w 2782455"/>
                <a:gd name="connsiteY8" fmla="*/ 49201 h 295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82455" h="295200">
                  <a:moveTo>
                    <a:pt x="0" y="49201"/>
                  </a:moveTo>
                  <a:cubicBezTo>
                    <a:pt x="0" y="22028"/>
                    <a:pt x="22028" y="0"/>
                    <a:pt x="49201" y="0"/>
                  </a:cubicBezTo>
                  <a:lnTo>
                    <a:pt x="2733254" y="0"/>
                  </a:lnTo>
                  <a:cubicBezTo>
                    <a:pt x="2760427" y="0"/>
                    <a:pt x="2782455" y="22028"/>
                    <a:pt x="2782455" y="49201"/>
                  </a:cubicBezTo>
                  <a:lnTo>
                    <a:pt x="2782455" y="245999"/>
                  </a:lnTo>
                  <a:cubicBezTo>
                    <a:pt x="2782455" y="273172"/>
                    <a:pt x="2760427" y="295200"/>
                    <a:pt x="2733254" y="295200"/>
                  </a:cubicBezTo>
                  <a:lnTo>
                    <a:pt x="49201" y="295200"/>
                  </a:lnTo>
                  <a:cubicBezTo>
                    <a:pt x="22028" y="295200"/>
                    <a:pt x="0" y="273172"/>
                    <a:pt x="0" y="245999"/>
                  </a:cubicBezTo>
                  <a:lnTo>
                    <a:pt x="0" y="49201"/>
                  </a:lnTo>
                  <a:close/>
                </a:path>
              </a:pathLst>
            </a:custGeom>
            <a:solidFill>
              <a:schemeClr val="accent1">
                <a:lumMod val="60000"/>
                <a:lumOff val="40000"/>
              </a:schemeClr>
            </a:solidFill>
          </p:spPr>
          <p:style>
            <a:lnRef idx="2">
              <a:schemeClr val="lt1">
                <a:hueOff val="0"/>
                <a:satOff val="0"/>
                <a:lumOff val="0"/>
                <a:alphaOff val="0"/>
              </a:schemeClr>
            </a:lnRef>
            <a:fillRef idx="1">
              <a:schemeClr val="accent2">
                <a:hueOff val="-4580713"/>
                <a:satOff val="0"/>
                <a:lumOff val="-2647"/>
                <a:alphaOff val="0"/>
              </a:schemeClr>
            </a:fillRef>
            <a:effectRef idx="0">
              <a:schemeClr val="accent2">
                <a:hueOff val="-4580713"/>
                <a:satOff val="0"/>
                <a:lumOff val="-2647"/>
                <a:alphaOff val="0"/>
              </a:schemeClr>
            </a:effectRef>
            <a:fontRef idx="minor">
              <a:schemeClr val="lt1"/>
            </a:fontRef>
          </p:style>
          <p:txBody>
            <a:bodyPr spcFirstLastPara="0" vert="horz" wrap="square" lIns="119580" tIns="14410" rIns="119580" bIns="14410" numCol="1" spcCol="1270" anchor="ctr" anchorCtr="0">
              <a:noAutofit/>
            </a:bodyPr>
            <a:lstStyle/>
            <a:p>
              <a:pPr marL="0" lvl="0" indent="0" algn="l" defTabSz="444500">
                <a:lnSpc>
                  <a:spcPct val="90000"/>
                </a:lnSpc>
                <a:spcBef>
                  <a:spcPct val="0"/>
                </a:spcBef>
                <a:spcAft>
                  <a:spcPct val="35000"/>
                </a:spcAft>
                <a:buNone/>
              </a:pPr>
              <a:r>
                <a:rPr lang="en-AU" sz="1000" b="1" kern="1200" dirty="0"/>
                <a:t>Action 3</a:t>
              </a:r>
            </a:p>
          </p:txBody>
        </p:sp>
        <p:sp>
          <p:nvSpPr>
            <p:cNvPr id="26" name="Freeform: Shape 25">
              <a:extLst>
                <a:ext uri="{FF2B5EF4-FFF2-40B4-BE49-F238E27FC236}">
                  <a16:creationId xmlns:a16="http://schemas.microsoft.com/office/drawing/2014/main" id="{99D407B5-EE2B-D713-19D2-3BECEED6603D}"/>
                </a:ext>
              </a:extLst>
            </p:cNvPr>
            <p:cNvSpPr/>
            <p:nvPr/>
          </p:nvSpPr>
          <p:spPr>
            <a:xfrm>
              <a:off x="5448424" y="3242700"/>
              <a:ext cx="3619949" cy="551250"/>
            </a:xfrm>
            <a:custGeom>
              <a:avLst/>
              <a:gdLst>
                <a:gd name="connsiteX0" fmla="*/ 0 w 3974936"/>
                <a:gd name="connsiteY0" fmla="*/ 0 h 551250"/>
                <a:gd name="connsiteX1" fmla="*/ 3974936 w 3974936"/>
                <a:gd name="connsiteY1" fmla="*/ 0 h 551250"/>
                <a:gd name="connsiteX2" fmla="*/ 3974936 w 3974936"/>
                <a:gd name="connsiteY2" fmla="*/ 551250 h 551250"/>
                <a:gd name="connsiteX3" fmla="*/ 0 w 3974936"/>
                <a:gd name="connsiteY3" fmla="*/ 551250 h 551250"/>
                <a:gd name="connsiteX4" fmla="*/ 0 w 3974936"/>
                <a:gd name="connsiteY4" fmla="*/ 0 h 5512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74936" h="551250">
                  <a:moveTo>
                    <a:pt x="0" y="0"/>
                  </a:moveTo>
                  <a:lnTo>
                    <a:pt x="3974936" y="0"/>
                  </a:lnTo>
                  <a:lnTo>
                    <a:pt x="3974936" y="551250"/>
                  </a:lnTo>
                  <a:lnTo>
                    <a:pt x="0" y="551250"/>
                  </a:lnTo>
                  <a:lnTo>
                    <a:pt x="0" y="0"/>
                  </a:lnTo>
                  <a:close/>
                </a:path>
              </a:pathLst>
            </a:custGeom>
            <a:ln>
              <a:noFill/>
            </a:ln>
          </p:spPr>
          <p:style>
            <a:lnRef idx="2">
              <a:schemeClr val="accent2">
                <a:hueOff val="-6871069"/>
                <a:satOff val="0"/>
                <a:lumOff val="-397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308499" tIns="208280" rIns="308499" bIns="71120" numCol="1" spcCol="1270" anchor="t" anchorCtr="0">
              <a:noAutofit/>
            </a:bodyPr>
            <a:lstStyle/>
            <a:p>
              <a:pPr marL="0" lvl="1" algn="l" defTabSz="444500">
                <a:lnSpc>
                  <a:spcPct val="90000"/>
                </a:lnSpc>
                <a:spcBef>
                  <a:spcPct val="0"/>
                </a:spcBef>
                <a:spcAft>
                  <a:spcPct val="15000"/>
                </a:spcAft>
              </a:pPr>
              <a:r>
                <a:rPr lang="en-AU" sz="1000" kern="1200" dirty="0"/>
                <a:t>Train the workforce to identify and implement</a:t>
              </a:r>
              <a:br>
                <a:rPr lang="en-AU" sz="1000" kern="1200" dirty="0"/>
              </a:br>
              <a:r>
                <a:rPr lang="en-AU" sz="1000" kern="1200" dirty="0"/>
                <a:t> strategies to reduce environmental impacts</a:t>
              </a:r>
            </a:p>
          </p:txBody>
        </p:sp>
        <p:sp>
          <p:nvSpPr>
            <p:cNvPr id="27" name="Freeform: Shape 26">
              <a:extLst>
                <a:ext uri="{FF2B5EF4-FFF2-40B4-BE49-F238E27FC236}">
                  <a16:creationId xmlns:a16="http://schemas.microsoft.com/office/drawing/2014/main" id="{86578156-FD2B-AA37-7E02-CC5B57AC50BA}"/>
                </a:ext>
              </a:extLst>
            </p:cNvPr>
            <p:cNvSpPr/>
            <p:nvPr/>
          </p:nvSpPr>
          <p:spPr>
            <a:xfrm>
              <a:off x="5647171" y="3095100"/>
              <a:ext cx="2782454" cy="295200"/>
            </a:xfrm>
            <a:custGeom>
              <a:avLst/>
              <a:gdLst>
                <a:gd name="connsiteX0" fmla="*/ 0 w 2782455"/>
                <a:gd name="connsiteY0" fmla="*/ 49201 h 295200"/>
                <a:gd name="connsiteX1" fmla="*/ 49201 w 2782455"/>
                <a:gd name="connsiteY1" fmla="*/ 0 h 295200"/>
                <a:gd name="connsiteX2" fmla="*/ 2733254 w 2782455"/>
                <a:gd name="connsiteY2" fmla="*/ 0 h 295200"/>
                <a:gd name="connsiteX3" fmla="*/ 2782455 w 2782455"/>
                <a:gd name="connsiteY3" fmla="*/ 49201 h 295200"/>
                <a:gd name="connsiteX4" fmla="*/ 2782455 w 2782455"/>
                <a:gd name="connsiteY4" fmla="*/ 245999 h 295200"/>
                <a:gd name="connsiteX5" fmla="*/ 2733254 w 2782455"/>
                <a:gd name="connsiteY5" fmla="*/ 295200 h 295200"/>
                <a:gd name="connsiteX6" fmla="*/ 49201 w 2782455"/>
                <a:gd name="connsiteY6" fmla="*/ 295200 h 295200"/>
                <a:gd name="connsiteX7" fmla="*/ 0 w 2782455"/>
                <a:gd name="connsiteY7" fmla="*/ 245999 h 295200"/>
                <a:gd name="connsiteX8" fmla="*/ 0 w 2782455"/>
                <a:gd name="connsiteY8" fmla="*/ 49201 h 295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82455" h="295200">
                  <a:moveTo>
                    <a:pt x="0" y="49201"/>
                  </a:moveTo>
                  <a:cubicBezTo>
                    <a:pt x="0" y="22028"/>
                    <a:pt x="22028" y="0"/>
                    <a:pt x="49201" y="0"/>
                  </a:cubicBezTo>
                  <a:lnTo>
                    <a:pt x="2733254" y="0"/>
                  </a:lnTo>
                  <a:cubicBezTo>
                    <a:pt x="2760427" y="0"/>
                    <a:pt x="2782455" y="22028"/>
                    <a:pt x="2782455" y="49201"/>
                  </a:cubicBezTo>
                  <a:lnTo>
                    <a:pt x="2782455" y="245999"/>
                  </a:lnTo>
                  <a:cubicBezTo>
                    <a:pt x="2782455" y="273172"/>
                    <a:pt x="2760427" y="295200"/>
                    <a:pt x="2733254" y="295200"/>
                  </a:cubicBezTo>
                  <a:lnTo>
                    <a:pt x="49201" y="295200"/>
                  </a:lnTo>
                  <a:cubicBezTo>
                    <a:pt x="22028" y="295200"/>
                    <a:pt x="0" y="273172"/>
                    <a:pt x="0" y="245999"/>
                  </a:cubicBezTo>
                  <a:lnTo>
                    <a:pt x="0" y="49201"/>
                  </a:lnTo>
                  <a:close/>
                </a:path>
              </a:pathLst>
            </a:custGeom>
            <a:solidFill>
              <a:schemeClr val="accent1">
                <a:lumMod val="40000"/>
                <a:lumOff val="60000"/>
              </a:schemeClr>
            </a:solidFill>
          </p:spPr>
          <p:style>
            <a:lnRef idx="2">
              <a:schemeClr val="lt1">
                <a:hueOff val="0"/>
                <a:satOff val="0"/>
                <a:lumOff val="0"/>
                <a:alphaOff val="0"/>
              </a:schemeClr>
            </a:lnRef>
            <a:fillRef idx="1">
              <a:schemeClr val="accent2">
                <a:hueOff val="-6871069"/>
                <a:satOff val="0"/>
                <a:lumOff val="-3970"/>
                <a:alphaOff val="0"/>
              </a:schemeClr>
            </a:fillRef>
            <a:effectRef idx="0">
              <a:schemeClr val="accent2">
                <a:hueOff val="-6871069"/>
                <a:satOff val="0"/>
                <a:lumOff val="-3970"/>
                <a:alphaOff val="0"/>
              </a:schemeClr>
            </a:effectRef>
            <a:fontRef idx="minor">
              <a:schemeClr val="lt1"/>
            </a:fontRef>
          </p:style>
          <p:txBody>
            <a:bodyPr spcFirstLastPara="0" vert="horz" wrap="square" lIns="119580" tIns="14410" rIns="119580" bIns="14410" numCol="1" spcCol="1270" anchor="ctr" anchorCtr="0">
              <a:noAutofit/>
            </a:bodyPr>
            <a:lstStyle/>
            <a:p>
              <a:pPr marL="0" lvl="0" indent="0" algn="l" defTabSz="444500">
                <a:lnSpc>
                  <a:spcPct val="90000"/>
                </a:lnSpc>
                <a:spcBef>
                  <a:spcPct val="0"/>
                </a:spcBef>
                <a:spcAft>
                  <a:spcPct val="35000"/>
                </a:spcAft>
                <a:buNone/>
              </a:pPr>
              <a:r>
                <a:rPr lang="en-AU" sz="1000" b="1" kern="1200" dirty="0"/>
                <a:t>Action 4</a:t>
              </a:r>
            </a:p>
          </p:txBody>
        </p:sp>
        <p:sp>
          <p:nvSpPr>
            <p:cNvPr id="28" name="Freeform: Shape 27">
              <a:extLst>
                <a:ext uri="{FF2B5EF4-FFF2-40B4-BE49-F238E27FC236}">
                  <a16:creationId xmlns:a16="http://schemas.microsoft.com/office/drawing/2014/main" id="{79CC120D-2756-280A-F9AC-4832ACE3CED7}"/>
                </a:ext>
              </a:extLst>
            </p:cNvPr>
            <p:cNvSpPr/>
            <p:nvPr/>
          </p:nvSpPr>
          <p:spPr>
            <a:xfrm>
              <a:off x="5448424" y="3995550"/>
              <a:ext cx="3619949" cy="551250"/>
            </a:xfrm>
            <a:custGeom>
              <a:avLst/>
              <a:gdLst>
                <a:gd name="connsiteX0" fmla="*/ 0 w 3974936"/>
                <a:gd name="connsiteY0" fmla="*/ 0 h 551250"/>
                <a:gd name="connsiteX1" fmla="*/ 3974936 w 3974936"/>
                <a:gd name="connsiteY1" fmla="*/ 0 h 551250"/>
                <a:gd name="connsiteX2" fmla="*/ 3974936 w 3974936"/>
                <a:gd name="connsiteY2" fmla="*/ 551250 h 551250"/>
                <a:gd name="connsiteX3" fmla="*/ 0 w 3974936"/>
                <a:gd name="connsiteY3" fmla="*/ 551250 h 551250"/>
                <a:gd name="connsiteX4" fmla="*/ 0 w 3974936"/>
                <a:gd name="connsiteY4" fmla="*/ 0 h 5512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74936" h="551250">
                  <a:moveTo>
                    <a:pt x="0" y="0"/>
                  </a:moveTo>
                  <a:lnTo>
                    <a:pt x="3974936" y="0"/>
                  </a:lnTo>
                  <a:lnTo>
                    <a:pt x="3974936" y="551250"/>
                  </a:lnTo>
                  <a:lnTo>
                    <a:pt x="0" y="551250"/>
                  </a:lnTo>
                  <a:lnTo>
                    <a:pt x="0" y="0"/>
                  </a:lnTo>
                  <a:close/>
                </a:path>
              </a:pathLst>
            </a:custGeom>
            <a:ln>
              <a:noFill/>
            </a:ln>
          </p:spPr>
          <p:style>
            <a:lnRef idx="2">
              <a:schemeClr val="accent2">
                <a:hueOff val="-9161426"/>
                <a:satOff val="0"/>
                <a:lumOff val="-5294"/>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308499" tIns="208280" rIns="308499" bIns="71120" numCol="1" spcCol="1270" anchor="t" anchorCtr="0">
              <a:noAutofit/>
            </a:bodyPr>
            <a:lstStyle/>
            <a:p>
              <a:pPr marL="0" lvl="1" algn="l" defTabSz="444500">
                <a:lnSpc>
                  <a:spcPct val="90000"/>
                </a:lnSpc>
                <a:spcBef>
                  <a:spcPct val="0"/>
                </a:spcBef>
                <a:spcAft>
                  <a:spcPct val="15000"/>
                </a:spcAft>
              </a:pPr>
              <a:r>
                <a:rPr lang="en-AU" sz="1000" kern="1200" dirty="0"/>
                <a:t>Support the workforce and consumers </a:t>
              </a:r>
              <a:br>
                <a:rPr lang="en-AU" sz="1000" kern="1200" dirty="0"/>
              </a:br>
              <a:r>
                <a:rPr lang="en-AU" sz="1000" kern="1200" dirty="0"/>
                <a:t>to implement change</a:t>
              </a:r>
            </a:p>
          </p:txBody>
        </p:sp>
        <p:sp>
          <p:nvSpPr>
            <p:cNvPr id="29" name="Freeform: Shape 28">
              <a:extLst>
                <a:ext uri="{FF2B5EF4-FFF2-40B4-BE49-F238E27FC236}">
                  <a16:creationId xmlns:a16="http://schemas.microsoft.com/office/drawing/2014/main" id="{8F72B62E-37A2-2D63-31C1-E2AA7E7093E4}"/>
                </a:ext>
              </a:extLst>
            </p:cNvPr>
            <p:cNvSpPr/>
            <p:nvPr/>
          </p:nvSpPr>
          <p:spPr>
            <a:xfrm>
              <a:off x="5647171" y="3847950"/>
              <a:ext cx="2782454" cy="295200"/>
            </a:xfrm>
            <a:custGeom>
              <a:avLst/>
              <a:gdLst>
                <a:gd name="connsiteX0" fmla="*/ 0 w 2782455"/>
                <a:gd name="connsiteY0" fmla="*/ 49201 h 295200"/>
                <a:gd name="connsiteX1" fmla="*/ 49201 w 2782455"/>
                <a:gd name="connsiteY1" fmla="*/ 0 h 295200"/>
                <a:gd name="connsiteX2" fmla="*/ 2733254 w 2782455"/>
                <a:gd name="connsiteY2" fmla="*/ 0 h 295200"/>
                <a:gd name="connsiteX3" fmla="*/ 2782455 w 2782455"/>
                <a:gd name="connsiteY3" fmla="*/ 49201 h 295200"/>
                <a:gd name="connsiteX4" fmla="*/ 2782455 w 2782455"/>
                <a:gd name="connsiteY4" fmla="*/ 245999 h 295200"/>
                <a:gd name="connsiteX5" fmla="*/ 2733254 w 2782455"/>
                <a:gd name="connsiteY5" fmla="*/ 295200 h 295200"/>
                <a:gd name="connsiteX6" fmla="*/ 49201 w 2782455"/>
                <a:gd name="connsiteY6" fmla="*/ 295200 h 295200"/>
                <a:gd name="connsiteX7" fmla="*/ 0 w 2782455"/>
                <a:gd name="connsiteY7" fmla="*/ 245999 h 295200"/>
                <a:gd name="connsiteX8" fmla="*/ 0 w 2782455"/>
                <a:gd name="connsiteY8" fmla="*/ 49201 h 295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82455" h="295200">
                  <a:moveTo>
                    <a:pt x="0" y="49201"/>
                  </a:moveTo>
                  <a:cubicBezTo>
                    <a:pt x="0" y="22028"/>
                    <a:pt x="22028" y="0"/>
                    <a:pt x="49201" y="0"/>
                  </a:cubicBezTo>
                  <a:lnTo>
                    <a:pt x="2733254" y="0"/>
                  </a:lnTo>
                  <a:cubicBezTo>
                    <a:pt x="2760427" y="0"/>
                    <a:pt x="2782455" y="22028"/>
                    <a:pt x="2782455" y="49201"/>
                  </a:cubicBezTo>
                  <a:lnTo>
                    <a:pt x="2782455" y="245999"/>
                  </a:lnTo>
                  <a:cubicBezTo>
                    <a:pt x="2782455" y="273172"/>
                    <a:pt x="2760427" y="295200"/>
                    <a:pt x="2733254" y="295200"/>
                  </a:cubicBezTo>
                  <a:lnTo>
                    <a:pt x="49201" y="295200"/>
                  </a:lnTo>
                  <a:cubicBezTo>
                    <a:pt x="22028" y="295200"/>
                    <a:pt x="0" y="273172"/>
                    <a:pt x="0" y="245999"/>
                  </a:cubicBezTo>
                  <a:lnTo>
                    <a:pt x="0" y="49201"/>
                  </a:lnTo>
                  <a:close/>
                </a:path>
              </a:pathLst>
            </a:custGeom>
            <a:solidFill>
              <a:schemeClr val="tx2"/>
            </a:solidFill>
          </p:spPr>
          <p:style>
            <a:lnRef idx="2">
              <a:schemeClr val="lt1">
                <a:hueOff val="0"/>
                <a:satOff val="0"/>
                <a:lumOff val="0"/>
                <a:alphaOff val="0"/>
              </a:schemeClr>
            </a:lnRef>
            <a:fillRef idx="1">
              <a:schemeClr val="accent2">
                <a:hueOff val="-9161426"/>
                <a:satOff val="0"/>
                <a:lumOff val="-5294"/>
                <a:alphaOff val="0"/>
              </a:schemeClr>
            </a:fillRef>
            <a:effectRef idx="0">
              <a:schemeClr val="accent2">
                <a:hueOff val="-9161426"/>
                <a:satOff val="0"/>
                <a:lumOff val="-5294"/>
                <a:alphaOff val="0"/>
              </a:schemeClr>
            </a:effectRef>
            <a:fontRef idx="minor">
              <a:schemeClr val="lt1"/>
            </a:fontRef>
          </p:style>
          <p:txBody>
            <a:bodyPr spcFirstLastPara="0" vert="horz" wrap="square" lIns="119580" tIns="14410" rIns="119580" bIns="14410" numCol="1" spcCol="1270" anchor="ctr" anchorCtr="0">
              <a:noAutofit/>
            </a:bodyPr>
            <a:lstStyle/>
            <a:p>
              <a:pPr marL="0" lvl="0" indent="0" algn="l" defTabSz="444500">
                <a:lnSpc>
                  <a:spcPct val="90000"/>
                </a:lnSpc>
                <a:spcBef>
                  <a:spcPct val="0"/>
                </a:spcBef>
                <a:spcAft>
                  <a:spcPct val="35000"/>
                </a:spcAft>
                <a:buNone/>
              </a:pPr>
              <a:r>
                <a:rPr lang="en-AU" sz="1000" b="1" kern="1200" dirty="0"/>
                <a:t>Action 5</a:t>
              </a:r>
            </a:p>
          </p:txBody>
        </p:sp>
        <p:pic>
          <p:nvPicPr>
            <p:cNvPr id="30" name="Graphic 29" descr="Teacher with solid fill">
              <a:extLst>
                <a:ext uri="{FF2B5EF4-FFF2-40B4-BE49-F238E27FC236}">
                  <a16:creationId xmlns:a16="http://schemas.microsoft.com/office/drawing/2014/main" id="{BB4DE4E8-0F85-3B49-0EC7-956991A4D830}"/>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995045" y="3193499"/>
              <a:ext cx="463787" cy="509268"/>
            </a:xfrm>
            <a:prstGeom prst="rect">
              <a:avLst/>
            </a:prstGeom>
          </p:spPr>
        </p:pic>
        <p:pic>
          <p:nvPicPr>
            <p:cNvPr id="31" name="Graphic 30" descr="Speedometer Low with solid fill">
              <a:extLst>
                <a:ext uri="{FF2B5EF4-FFF2-40B4-BE49-F238E27FC236}">
                  <a16:creationId xmlns:a16="http://schemas.microsoft.com/office/drawing/2014/main" id="{04C84FC0-1781-8E75-E54E-C78C7C51F36E}"/>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995045" y="2432842"/>
              <a:ext cx="463787" cy="509268"/>
            </a:xfrm>
            <a:prstGeom prst="rect">
              <a:avLst/>
            </a:prstGeom>
          </p:spPr>
        </p:pic>
        <p:pic>
          <p:nvPicPr>
            <p:cNvPr id="32" name="Graphic 31" descr="Target Audience with solid fill">
              <a:extLst>
                <a:ext uri="{FF2B5EF4-FFF2-40B4-BE49-F238E27FC236}">
                  <a16:creationId xmlns:a16="http://schemas.microsoft.com/office/drawing/2014/main" id="{99131AF9-1DA6-7CC1-5CA4-9845F8848FAC}"/>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4956863" y="927119"/>
              <a:ext cx="533331" cy="585632"/>
            </a:xfrm>
            <a:prstGeom prst="rect">
              <a:avLst/>
            </a:prstGeom>
          </p:spPr>
        </p:pic>
        <p:pic>
          <p:nvPicPr>
            <p:cNvPr id="33" name="Graphic 32" descr="Test tubes with solid fill">
              <a:extLst>
                <a:ext uri="{FF2B5EF4-FFF2-40B4-BE49-F238E27FC236}">
                  <a16:creationId xmlns:a16="http://schemas.microsoft.com/office/drawing/2014/main" id="{D00D72E2-F02F-9364-485E-CD3E751208C2}"/>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4980895" y="1677016"/>
              <a:ext cx="502020" cy="551250"/>
            </a:xfrm>
            <a:prstGeom prst="rect">
              <a:avLst/>
            </a:prstGeom>
          </p:spPr>
        </p:pic>
        <p:pic>
          <p:nvPicPr>
            <p:cNvPr id="34" name="Graphic 33" descr="Remote work with solid fill">
              <a:extLst>
                <a:ext uri="{FF2B5EF4-FFF2-40B4-BE49-F238E27FC236}">
                  <a16:creationId xmlns:a16="http://schemas.microsoft.com/office/drawing/2014/main" id="{726ADBF1-0031-58DE-2F33-E31B9DB50FC2}"/>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4995045" y="3935566"/>
              <a:ext cx="507832" cy="557632"/>
            </a:xfrm>
            <a:prstGeom prst="rect">
              <a:avLst/>
            </a:prstGeom>
          </p:spPr>
        </p:pic>
      </p:grpSp>
    </p:spTree>
    <p:extLst>
      <p:ext uri="{BB962C8B-B14F-4D97-AF65-F5344CB8AC3E}">
        <p14:creationId xmlns:p14="http://schemas.microsoft.com/office/powerpoint/2010/main" val="192981883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5909E74-238D-53C4-DA4A-B8EFEE58033A}"/>
              </a:ext>
            </a:extLst>
          </p:cNvPr>
          <p:cNvSpPr>
            <a:spLocks noGrp="1"/>
          </p:cNvSpPr>
          <p:nvPr>
            <p:ph type="body" sz="quarter" idx="13"/>
          </p:nvPr>
        </p:nvSpPr>
        <p:spPr>
          <a:xfrm>
            <a:off x="488250" y="2186139"/>
            <a:ext cx="8167500" cy="1478665"/>
          </a:xfrm>
        </p:spPr>
        <p:txBody>
          <a:bodyPr/>
          <a:lstStyle/>
          <a:p>
            <a:pPr marL="285750" indent="-285750"/>
            <a:r>
              <a:rPr lang="en-AU" dirty="0"/>
              <a:t>World Health Organization (WHO) global campaign celebrated annually</a:t>
            </a:r>
          </a:p>
          <a:p>
            <a:pPr marL="285750" indent="-285750"/>
            <a:r>
              <a:rPr lang="en-AU" dirty="0"/>
              <a:t>Improve awareness and understanding of AMR</a:t>
            </a:r>
          </a:p>
          <a:p>
            <a:pPr marL="285750" indent="-285750"/>
            <a:r>
              <a:rPr lang="en-AU" dirty="0"/>
              <a:t>Encourages best practices among the public, One Health stakeholders and policy makers</a:t>
            </a:r>
          </a:p>
          <a:p>
            <a:pPr marL="0" indent="0">
              <a:buNone/>
            </a:pPr>
            <a:endParaRPr lang="en-AU" dirty="0"/>
          </a:p>
        </p:txBody>
      </p:sp>
      <p:sp>
        <p:nvSpPr>
          <p:cNvPr id="3" name="Title 2">
            <a:extLst>
              <a:ext uri="{FF2B5EF4-FFF2-40B4-BE49-F238E27FC236}">
                <a16:creationId xmlns:a16="http://schemas.microsoft.com/office/drawing/2014/main" id="{C6C24E04-E443-243E-C8A6-533112CDD717}"/>
              </a:ext>
            </a:extLst>
          </p:cNvPr>
          <p:cNvSpPr>
            <a:spLocks noGrp="1"/>
          </p:cNvSpPr>
          <p:nvPr>
            <p:ph type="title"/>
          </p:nvPr>
        </p:nvSpPr>
        <p:spPr/>
        <p:txBody>
          <a:bodyPr/>
          <a:lstStyle/>
          <a:p>
            <a:r>
              <a:rPr lang="en-AU" dirty="0"/>
              <a:t>World AMR Awareness Week </a:t>
            </a:r>
          </a:p>
        </p:txBody>
      </p:sp>
      <p:sp>
        <p:nvSpPr>
          <p:cNvPr id="4" name="Slide Number Placeholder 3">
            <a:extLst>
              <a:ext uri="{FF2B5EF4-FFF2-40B4-BE49-F238E27FC236}">
                <a16:creationId xmlns:a16="http://schemas.microsoft.com/office/drawing/2014/main" id="{54CCD18B-E2E8-41A0-4821-B80702EC3214}"/>
              </a:ext>
            </a:extLst>
          </p:cNvPr>
          <p:cNvSpPr>
            <a:spLocks noGrp="1"/>
          </p:cNvSpPr>
          <p:nvPr>
            <p:ph type="sldNum" sz="quarter" idx="10"/>
          </p:nvPr>
        </p:nvSpPr>
        <p:spPr/>
        <p:txBody>
          <a:bodyPr/>
          <a:lstStyle/>
          <a:p>
            <a:fld id="{E6316B6A-336A-44FF-82DA-A4D1594FA055}" type="slidenum">
              <a:rPr lang="en-AU" smtClean="0"/>
              <a:pPr/>
              <a:t>34</a:t>
            </a:fld>
            <a:endParaRPr lang="en-AU"/>
          </a:p>
        </p:txBody>
      </p:sp>
      <p:sp>
        <p:nvSpPr>
          <p:cNvPr id="5" name="Footer Placeholder 4">
            <a:extLst>
              <a:ext uri="{FF2B5EF4-FFF2-40B4-BE49-F238E27FC236}">
                <a16:creationId xmlns:a16="http://schemas.microsoft.com/office/drawing/2014/main" id="{9187ACDC-F502-91DB-8BAE-93C4AD528B7F}"/>
              </a:ext>
            </a:extLst>
          </p:cNvPr>
          <p:cNvSpPr>
            <a:spLocks noGrp="1"/>
          </p:cNvSpPr>
          <p:nvPr>
            <p:ph type="ftr" sz="quarter" idx="11"/>
          </p:nvPr>
        </p:nvSpPr>
        <p:spPr/>
        <p:txBody>
          <a:bodyPr/>
          <a:lstStyle/>
          <a:p>
            <a:r>
              <a:rPr lang="en-US"/>
              <a:t>World AMR Awareness Week </a:t>
            </a:r>
            <a:endParaRPr lang="en-AU"/>
          </a:p>
        </p:txBody>
      </p:sp>
      <p:pic>
        <p:nvPicPr>
          <p:cNvPr id="6" name="Picture 5" descr="Blue text on a black background&#10;&#10;Description automatically generated">
            <a:extLst>
              <a:ext uri="{FF2B5EF4-FFF2-40B4-BE49-F238E27FC236}">
                <a16:creationId xmlns:a16="http://schemas.microsoft.com/office/drawing/2014/main" id="{3C8901A0-E635-280D-C370-C5C0D314774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66798" y="3763194"/>
            <a:ext cx="5610404" cy="777479"/>
          </a:xfrm>
          <a:prstGeom prst="rect">
            <a:avLst/>
          </a:prstGeom>
        </p:spPr>
      </p:pic>
      <p:sp>
        <p:nvSpPr>
          <p:cNvPr id="8" name="TextBox 7">
            <a:extLst>
              <a:ext uri="{FF2B5EF4-FFF2-40B4-BE49-F238E27FC236}">
                <a16:creationId xmlns:a16="http://schemas.microsoft.com/office/drawing/2014/main" id="{4BA99D99-9AF3-DB63-5113-4679D50A610E}"/>
              </a:ext>
            </a:extLst>
          </p:cNvPr>
          <p:cNvSpPr txBox="1"/>
          <p:nvPr/>
        </p:nvSpPr>
        <p:spPr>
          <a:xfrm>
            <a:off x="488250" y="1664165"/>
            <a:ext cx="6989510" cy="300082"/>
          </a:xfrm>
          <a:prstGeom prst="rect">
            <a:avLst/>
          </a:prstGeom>
          <a:noFill/>
        </p:spPr>
        <p:txBody>
          <a:bodyPr wrap="square">
            <a:spAutoFit/>
          </a:bodyPr>
          <a:lstStyle/>
          <a:p>
            <a:r>
              <a:rPr lang="en-AU" b="1" dirty="0"/>
              <a:t>18 – 24 November “One Health, one action: Prevent AMR now” </a:t>
            </a:r>
          </a:p>
        </p:txBody>
      </p:sp>
    </p:spTree>
    <p:extLst>
      <p:ext uri="{BB962C8B-B14F-4D97-AF65-F5344CB8AC3E}">
        <p14:creationId xmlns:p14="http://schemas.microsoft.com/office/powerpoint/2010/main" val="116107312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ED343BE-EE4B-E7CE-1494-038CFD5D414D}"/>
              </a:ext>
            </a:extLst>
          </p:cNvPr>
          <p:cNvSpPr>
            <a:spLocks noGrp="1"/>
          </p:cNvSpPr>
          <p:nvPr>
            <p:ph type="body" sz="quarter" idx="13"/>
          </p:nvPr>
        </p:nvSpPr>
        <p:spPr/>
        <p:txBody>
          <a:bodyPr/>
          <a:lstStyle/>
          <a:p>
            <a:pPr marL="0" indent="0">
              <a:buNone/>
            </a:pPr>
            <a:r>
              <a:rPr lang="en-AU" dirty="0">
                <a:solidFill>
                  <a:srgbClr val="FF0000"/>
                </a:solidFill>
              </a:rPr>
              <a:t>List activities occurring at your health facility here + include pictures + contact people</a:t>
            </a:r>
          </a:p>
          <a:p>
            <a:pPr marL="0" indent="0">
              <a:buNone/>
            </a:pPr>
            <a:endParaRPr lang="en-AU" dirty="0"/>
          </a:p>
        </p:txBody>
      </p:sp>
      <p:sp>
        <p:nvSpPr>
          <p:cNvPr id="3" name="Title 2">
            <a:extLst>
              <a:ext uri="{FF2B5EF4-FFF2-40B4-BE49-F238E27FC236}">
                <a16:creationId xmlns:a16="http://schemas.microsoft.com/office/drawing/2014/main" id="{E24E6B41-4E24-9FCE-08D8-035DF9EA442F}"/>
              </a:ext>
            </a:extLst>
          </p:cNvPr>
          <p:cNvSpPr>
            <a:spLocks noGrp="1"/>
          </p:cNvSpPr>
          <p:nvPr>
            <p:ph type="title"/>
          </p:nvPr>
        </p:nvSpPr>
        <p:spPr/>
        <p:txBody>
          <a:bodyPr/>
          <a:lstStyle/>
          <a:p>
            <a:r>
              <a:rPr lang="en-AU" dirty="0"/>
              <a:t>World AMR Awareness Week </a:t>
            </a:r>
          </a:p>
        </p:txBody>
      </p:sp>
      <p:sp>
        <p:nvSpPr>
          <p:cNvPr id="4" name="Slide Number Placeholder 3">
            <a:extLst>
              <a:ext uri="{FF2B5EF4-FFF2-40B4-BE49-F238E27FC236}">
                <a16:creationId xmlns:a16="http://schemas.microsoft.com/office/drawing/2014/main" id="{8980EEE8-6BA3-FD1E-0791-00B47F024112}"/>
              </a:ext>
            </a:extLst>
          </p:cNvPr>
          <p:cNvSpPr>
            <a:spLocks noGrp="1"/>
          </p:cNvSpPr>
          <p:nvPr>
            <p:ph type="sldNum" sz="quarter" idx="10"/>
          </p:nvPr>
        </p:nvSpPr>
        <p:spPr/>
        <p:txBody>
          <a:bodyPr/>
          <a:lstStyle/>
          <a:p>
            <a:fld id="{E6316B6A-336A-44FF-82DA-A4D1594FA055}" type="slidenum">
              <a:rPr lang="en-AU" smtClean="0"/>
              <a:pPr/>
              <a:t>35</a:t>
            </a:fld>
            <a:endParaRPr lang="en-AU"/>
          </a:p>
        </p:txBody>
      </p:sp>
      <p:sp>
        <p:nvSpPr>
          <p:cNvPr id="5" name="Footer Placeholder 4">
            <a:extLst>
              <a:ext uri="{FF2B5EF4-FFF2-40B4-BE49-F238E27FC236}">
                <a16:creationId xmlns:a16="http://schemas.microsoft.com/office/drawing/2014/main" id="{FD613091-5B65-EA29-3EBB-72F41F01FE79}"/>
              </a:ext>
            </a:extLst>
          </p:cNvPr>
          <p:cNvSpPr>
            <a:spLocks noGrp="1"/>
          </p:cNvSpPr>
          <p:nvPr>
            <p:ph type="ftr" sz="quarter" idx="11"/>
          </p:nvPr>
        </p:nvSpPr>
        <p:spPr/>
        <p:txBody>
          <a:bodyPr/>
          <a:lstStyle/>
          <a:p>
            <a:r>
              <a:rPr lang="en-US"/>
              <a:t>World AMR Awareness Week </a:t>
            </a:r>
            <a:endParaRPr lang="en-AU"/>
          </a:p>
        </p:txBody>
      </p:sp>
    </p:spTree>
    <p:extLst>
      <p:ext uri="{BB962C8B-B14F-4D97-AF65-F5344CB8AC3E}">
        <p14:creationId xmlns:p14="http://schemas.microsoft.com/office/powerpoint/2010/main" val="423957557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3A40DB6-7B7F-2108-B8E5-6B3740923667}"/>
              </a:ext>
            </a:extLst>
          </p:cNvPr>
          <p:cNvSpPr>
            <a:spLocks noGrp="1"/>
          </p:cNvSpPr>
          <p:nvPr>
            <p:ph type="body" sz="quarter" idx="13"/>
          </p:nvPr>
        </p:nvSpPr>
        <p:spPr>
          <a:xfrm>
            <a:off x="488250" y="1564338"/>
            <a:ext cx="8167500" cy="2813050"/>
          </a:xfrm>
        </p:spPr>
        <p:txBody>
          <a:bodyPr/>
          <a:lstStyle/>
          <a:p>
            <a:pPr>
              <a:lnSpc>
                <a:spcPct val="110000"/>
              </a:lnSpc>
            </a:pPr>
            <a:r>
              <a:rPr lang="en-AU" altLang="en-US" dirty="0">
                <a:cs typeface="Arial" pitchFamily="34" charset="0"/>
              </a:rPr>
              <a:t>Antimicrobial resistance:</a:t>
            </a:r>
          </a:p>
          <a:p>
            <a:pPr lvl="1">
              <a:lnSpc>
                <a:spcPct val="110000"/>
              </a:lnSpc>
            </a:pPr>
            <a:r>
              <a:rPr lang="en-AU" altLang="en-US" dirty="0"/>
              <a:t>occurs when an organism evolves and develops resistance to an antimicrobial that should inhibit or destroy it </a:t>
            </a:r>
          </a:p>
          <a:p>
            <a:pPr lvl="1">
              <a:lnSpc>
                <a:spcPct val="110000"/>
              </a:lnSpc>
            </a:pPr>
            <a:r>
              <a:rPr lang="en-AU" altLang="en-US" dirty="0"/>
              <a:t>is reducing the effectiveness of antimicrobials to treat infections</a:t>
            </a:r>
          </a:p>
          <a:p>
            <a:pPr lvl="1">
              <a:lnSpc>
                <a:spcPct val="150000"/>
              </a:lnSpc>
            </a:pPr>
            <a:r>
              <a:rPr lang="en-AU" altLang="en-US" dirty="0"/>
              <a:t>is happening now</a:t>
            </a:r>
          </a:p>
          <a:p>
            <a:pPr>
              <a:lnSpc>
                <a:spcPct val="150000"/>
              </a:lnSpc>
              <a:buClrTx/>
            </a:pPr>
            <a:r>
              <a:rPr lang="en-US" altLang="en-US" dirty="0">
                <a:cs typeface="Arial" pitchFamily="34" charset="0"/>
              </a:rPr>
              <a:t>Few new antimicrobials are being developed </a:t>
            </a:r>
          </a:p>
          <a:p>
            <a:pPr>
              <a:lnSpc>
                <a:spcPct val="110000"/>
              </a:lnSpc>
              <a:buClrTx/>
            </a:pPr>
            <a:r>
              <a:rPr lang="en-AU" altLang="en-US" dirty="0">
                <a:cs typeface="Arial" pitchFamily="34" charset="0"/>
              </a:rPr>
              <a:t>All antimicrobial use can contribute to resistance, but the overuse and inappropriate use o</a:t>
            </a:r>
            <a:r>
              <a:rPr lang="en-US" altLang="en-US" dirty="0">
                <a:cs typeface="Arial" pitchFamily="34" charset="0"/>
              </a:rPr>
              <a:t>f antimicrobials can drive further </a:t>
            </a:r>
            <a:r>
              <a:rPr lang="en-AU" altLang="en-US" dirty="0">
                <a:cs typeface="Arial" pitchFamily="34" charset="0"/>
              </a:rPr>
              <a:t>antimicrobial</a:t>
            </a:r>
            <a:r>
              <a:rPr lang="en-US" altLang="en-US" dirty="0">
                <a:cs typeface="Arial" pitchFamily="34" charset="0"/>
              </a:rPr>
              <a:t> resistance</a:t>
            </a:r>
          </a:p>
          <a:p>
            <a:pPr>
              <a:lnSpc>
                <a:spcPct val="110000"/>
              </a:lnSpc>
            </a:pPr>
            <a:r>
              <a:rPr lang="en-US" altLang="en-US" dirty="0">
                <a:cs typeface="Arial" pitchFamily="34" charset="0"/>
              </a:rPr>
              <a:t>Antimicrobial stewardship works hand in hand with prevention and control strategies to help address </a:t>
            </a:r>
            <a:r>
              <a:rPr lang="en-AU" altLang="en-US" dirty="0">
                <a:cs typeface="Arial" pitchFamily="34" charset="0"/>
              </a:rPr>
              <a:t>antimicrobial </a:t>
            </a:r>
            <a:r>
              <a:rPr lang="en-US" altLang="en-US" dirty="0">
                <a:cs typeface="Arial" pitchFamily="34" charset="0"/>
              </a:rPr>
              <a:t>resistance. </a:t>
            </a:r>
          </a:p>
          <a:p>
            <a:pPr marL="0" indent="0">
              <a:buNone/>
            </a:pPr>
            <a:endParaRPr lang="en-AU" dirty="0"/>
          </a:p>
        </p:txBody>
      </p:sp>
      <p:sp>
        <p:nvSpPr>
          <p:cNvPr id="3" name="Title 2">
            <a:extLst>
              <a:ext uri="{FF2B5EF4-FFF2-40B4-BE49-F238E27FC236}">
                <a16:creationId xmlns:a16="http://schemas.microsoft.com/office/drawing/2014/main" id="{E6723907-98F5-DB22-8524-94F20D8EBECD}"/>
              </a:ext>
            </a:extLst>
          </p:cNvPr>
          <p:cNvSpPr>
            <a:spLocks noGrp="1"/>
          </p:cNvSpPr>
          <p:nvPr>
            <p:ph type="title"/>
          </p:nvPr>
        </p:nvSpPr>
        <p:spPr/>
        <p:txBody>
          <a:bodyPr/>
          <a:lstStyle/>
          <a:p>
            <a:r>
              <a:rPr lang="en-AU" dirty="0"/>
              <a:t>Key messages</a:t>
            </a:r>
          </a:p>
        </p:txBody>
      </p:sp>
      <p:sp>
        <p:nvSpPr>
          <p:cNvPr id="4" name="Slide Number Placeholder 3">
            <a:extLst>
              <a:ext uri="{FF2B5EF4-FFF2-40B4-BE49-F238E27FC236}">
                <a16:creationId xmlns:a16="http://schemas.microsoft.com/office/drawing/2014/main" id="{3438C17A-086A-8274-5FDF-E2B7AB4EE2CE}"/>
              </a:ext>
            </a:extLst>
          </p:cNvPr>
          <p:cNvSpPr>
            <a:spLocks noGrp="1"/>
          </p:cNvSpPr>
          <p:nvPr>
            <p:ph type="sldNum" sz="quarter" idx="10"/>
          </p:nvPr>
        </p:nvSpPr>
        <p:spPr/>
        <p:txBody>
          <a:bodyPr/>
          <a:lstStyle/>
          <a:p>
            <a:fld id="{E6316B6A-336A-44FF-82DA-A4D1594FA055}" type="slidenum">
              <a:rPr lang="en-AU" smtClean="0"/>
              <a:pPr/>
              <a:t>36</a:t>
            </a:fld>
            <a:endParaRPr lang="en-AU"/>
          </a:p>
        </p:txBody>
      </p:sp>
      <p:sp>
        <p:nvSpPr>
          <p:cNvPr id="5" name="Footer Placeholder 4">
            <a:extLst>
              <a:ext uri="{FF2B5EF4-FFF2-40B4-BE49-F238E27FC236}">
                <a16:creationId xmlns:a16="http://schemas.microsoft.com/office/drawing/2014/main" id="{21A12CEA-2946-6F91-B732-419FB6919E1D}"/>
              </a:ext>
            </a:extLst>
          </p:cNvPr>
          <p:cNvSpPr>
            <a:spLocks noGrp="1"/>
          </p:cNvSpPr>
          <p:nvPr>
            <p:ph type="ftr" sz="quarter" idx="11"/>
          </p:nvPr>
        </p:nvSpPr>
        <p:spPr/>
        <p:txBody>
          <a:bodyPr/>
          <a:lstStyle/>
          <a:p>
            <a:r>
              <a:rPr lang="en-US"/>
              <a:t>World AMR Awareness Week </a:t>
            </a:r>
            <a:endParaRPr lang="en-AU"/>
          </a:p>
        </p:txBody>
      </p:sp>
    </p:spTree>
    <p:extLst>
      <p:ext uri="{BB962C8B-B14F-4D97-AF65-F5344CB8AC3E}">
        <p14:creationId xmlns:p14="http://schemas.microsoft.com/office/powerpoint/2010/main" val="415563669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F6B1D75-23DE-0CE2-2E67-7E8208341492}"/>
              </a:ext>
            </a:extLst>
          </p:cNvPr>
          <p:cNvSpPr>
            <a:spLocks noGrp="1"/>
          </p:cNvSpPr>
          <p:nvPr>
            <p:ph type="body" idx="16"/>
          </p:nvPr>
        </p:nvSpPr>
        <p:spPr/>
        <p:txBody>
          <a:bodyPr/>
          <a:lstStyle/>
          <a:p>
            <a:r>
              <a:rPr lang="en-AU" dirty="0"/>
              <a:t>T. +61 2 9126 3600</a:t>
            </a:r>
          </a:p>
          <a:p>
            <a:r>
              <a:rPr lang="en-AU" dirty="0"/>
              <a:t>Level 5, 255 Elizabeth St</a:t>
            </a:r>
          </a:p>
          <a:p>
            <a:r>
              <a:rPr lang="en-AU" dirty="0"/>
              <a:t>Sydney NSW 2000 Australia</a:t>
            </a:r>
          </a:p>
          <a:p>
            <a:endParaRPr lang="en-AU" dirty="0"/>
          </a:p>
          <a:p>
            <a:r>
              <a:rPr lang="en-AU" b="1" dirty="0"/>
              <a:t>safetyandquality.gov.au</a:t>
            </a:r>
          </a:p>
          <a:p>
            <a:endParaRPr lang="en-AU" dirty="0"/>
          </a:p>
        </p:txBody>
      </p:sp>
      <p:sp>
        <p:nvSpPr>
          <p:cNvPr id="3" name="Title 2">
            <a:extLst>
              <a:ext uri="{FF2B5EF4-FFF2-40B4-BE49-F238E27FC236}">
                <a16:creationId xmlns:a16="http://schemas.microsoft.com/office/drawing/2014/main" id="{DAE1525C-EED2-F60C-07C5-5CD6DDE962D1}"/>
              </a:ext>
            </a:extLst>
          </p:cNvPr>
          <p:cNvSpPr>
            <a:spLocks noGrp="1"/>
          </p:cNvSpPr>
          <p:nvPr>
            <p:ph type="title"/>
          </p:nvPr>
        </p:nvSpPr>
        <p:spPr/>
        <p:txBody>
          <a:bodyPr/>
          <a:lstStyle/>
          <a:p>
            <a:r>
              <a:rPr lang="en-AU" dirty="0"/>
              <a:t>Thank you</a:t>
            </a:r>
          </a:p>
        </p:txBody>
      </p:sp>
      <p:sp>
        <p:nvSpPr>
          <p:cNvPr id="4" name="Text Placeholder 3">
            <a:extLst>
              <a:ext uri="{FF2B5EF4-FFF2-40B4-BE49-F238E27FC236}">
                <a16:creationId xmlns:a16="http://schemas.microsoft.com/office/drawing/2014/main" id="{815B6FB7-0C3C-37AB-7021-EB83E90BEDEB}"/>
              </a:ext>
            </a:extLst>
          </p:cNvPr>
          <p:cNvSpPr>
            <a:spLocks noGrp="1"/>
          </p:cNvSpPr>
          <p:nvPr>
            <p:ph type="body" idx="18"/>
          </p:nvPr>
        </p:nvSpPr>
        <p:spPr/>
        <p:txBody>
          <a:bodyPr/>
          <a:lstStyle/>
          <a:p>
            <a:r>
              <a:rPr lang="en-AU" dirty="0"/>
              <a:t>© Australian Commission on Safety and Quality in Health Care 2026</a:t>
            </a:r>
          </a:p>
          <a:p>
            <a:endParaRPr lang="en-AU" dirty="0"/>
          </a:p>
        </p:txBody>
      </p:sp>
    </p:spTree>
    <p:extLst>
      <p:ext uri="{BB962C8B-B14F-4D97-AF65-F5344CB8AC3E}">
        <p14:creationId xmlns:p14="http://schemas.microsoft.com/office/powerpoint/2010/main" val="3998592122"/>
      </p:ext>
    </p:extLst>
  </p:cSld>
  <p:clrMapOvr>
    <a:masterClrMapping/>
  </p:clrMapOvr>
</p:sld>
</file>

<file path=ppt/theme/theme1.xml><?xml version="1.0" encoding="utf-8"?>
<a:theme xmlns:a="http://schemas.openxmlformats.org/drawingml/2006/main" name="Slide Layouts">
  <a:themeElements>
    <a:clrScheme name="SQH">
      <a:dk1>
        <a:srgbClr val="000000"/>
      </a:dk1>
      <a:lt1>
        <a:srgbClr val="FFFFFF"/>
      </a:lt1>
      <a:dk2>
        <a:srgbClr val="D3BBFD"/>
      </a:dk2>
      <a:lt2>
        <a:srgbClr val="F0E8FE"/>
      </a:lt2>
      <a:accent1>
        <a:srgbClr val="421A75"/>
      </a:accent1>
      <a:accent2>
        <a:srgbClr val="890014"/>
      </a:accent2>
      <a:accent3>
        <a:srgbClr val="004C6E"/>
      </a:accent3>
      <a:accent4>
        <a:srgbClr val="B58EFB"/>
      </a:accent4>
      <a:accent5>
        <a:srgbClr val="FF959A"/>
      </a:accent5>
      <a:accent6>
        <a:srgbClr val="6ECCDF"/>
      </a:accent6>
      <a:hlink>
        <a:srgbClr val="000000"/>
      </a:hlink>
      <a:folHlink>
        <a:srgbClr val="00000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ln w="6350">
          <a:solidFill>
            <a:schemeClr val="tx1"/>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Health Service Organisation Presentation - World AMR Awareness Week - Sept 2025.POTX" id="{0F63C91B-B837-43A1-9278-72FF00D8540E}" vid="{AB4CD7F2-A463-4052-8874-53A052801221}"/>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Override1.xml><?xml version="1.0" encoding="utf-8"?>
<a:themeOverride xmlns:a="http://schemas.openxmlformats.org/drawingml/2006/main">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ommissio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4498f89d-1eae-456b-90f1-fc78c5fe8b2a" xsi:nil="true"/>
    <lcf76f155ced4ddcb4097134ff3c332f xmlns="ac66711c-8613-4dde-a928-6bd510ab7da4">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28743DCC77DB274DB22D4DDF53FCBF5F" ma:contentTypeVersion="19" ma:contentTypeDescription="Create a new document." ma:contentTypeScope="" ma:versionID="41766abdcb5c2a760298207a2a89c79f">
  <xsd:schema xmlns:xsd="http://www.w3.org/2001/XMLSchema" xmlns:xs="http://www.w3.org/2001/XMLSchema" xmlns:p="http://schemas.microsoft.com/office/2006/metadata/properties" xmlns:ns2="4498f89d-1eae-456b-90f1-fc78c5fe8b2a" xmlns:ns3="ac66711c-8613-4dde-a928-6bd510ab7da4" targetNamespace="http://schemas.microsoft.com/office/2006/metadata/properties" ma:root="true" ma:fieldsID="18ffefc133988b21c37714a1633b3c26" ns2:_="" ns3:_="">
    <xsd:import namespace="4498f89d-1eae-456b-90f1-fc78c5fe8b2a"/>
    <xsd:import namespace="ac66711c-8613-4dde-a928-6bd510ab7da4"/>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AutoTags" minOccurs="0"/>
                <xsd:element ref="ns3:MediaLengthInSeconds" minOccurs="0"/>
                <xsd:element ref="ns3:MediaServiceDateTaken" minOccurs="0"/>
                <xsd:element ref="ns3:MediaServiceAutoKeyPoints" minOccurs="0"/>
                <xsd:element ref="ns3:MediaServiceKeyPoints" minOccurs="0"/>
                <xsd:element ref="ns3:MediaServiceGenerationTime" minOccurs="0"/>
                <xsd:element ref="ns3:MediaServiceEventHashCode" minOccurs="0"/>
                <xsd:element ref="ns3:MediaServiceOCR" minOccurs="0"/>
                <xsd:element ref="ns3:lcf76f155ced4ddcb4097134ff3c332f" minOccurs="0"/>
                <xsd:element ref="ns2:TaxCatchAll" minOccurs="0"/>
                <xsd:element ref="ns3:MediaServiceLocation" minOccurs="0"/>
                <xsd:element ref="ns3:MediaServiceObjectDetectorVersions" minOccurs="0"/>
                <xsd:element ref="ns3: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498f89d-1eae-456b-90f1-fc78c5fe8b2a"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TaxCatchAll" ma:index="22" nillable="true" ma:displayName="Taxonomy Catch All Column" ma:hidden="true" ma:list="{73bf5309-f60c-4adc-92cd-c2ac96d59903}" ma:internalName="TaxCatchAll" ma:showField="CatchAllData" ma:web="4498f89d-1eae-456b-90f1-fc78c5fe8b2a">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ac66711c-8613-4dde-a928-6bd510ab7da4"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AutoTags" ma:index="12" nillable="true" ma:displayName="Tags" ma:internalName="MediaServiceAutoTags" ma:readOnly="true">
      <xsd:simpleType>
        <xsd:restriction base="dms:Text"/>
      </xsd:simpleType>
    </xsd:element>
    <xsd:element name="MediaLengthInSeconds" ma:index="13" nillable="true" ma:displayName="MediaLengthInSeconds" ma:hidden="true" ma:internalName="MediaLengthInSeconds" ma:readOnly="true">
      <xsd:simpleType>
        <xsd:restriction base="dms:Unknown"/>
      </xsd:simpleType>
    </xsd:element>
    <xsd:element name="MediaServiceDateTaken" ma:index="14" nillable="true" ma:displayName="MediaServiceDateTaken" ma:hidden="true" ma:internalName="MediaServiceDateTaken" ma:readOnly="true">
      <xsd:simpleType>
        <xsd:restriction base="dms:Text"/>
      </xsd:simpleType>
    </xsd:element>
    <xsd:element name="MediaServiceAutoKeyPoints" ma:index="15" nillable="true" ma:displayName="MediaServiceAutoKeyPoints" ma:hidden="true" ma:internalName="MediaServiceAutoKeyPoints" ma:readOnly="true">
      <xsd:simpleType>
        <xsd:restriction base="dms:Note"/>
      </xsd:simpleType>
    </xsd:element>
    <xsd:element name="MediaServiceKeyPoints" ma:index="16" nillable="true" ma:displayName="KeyPoints" ma:internalName="MediaServiceKeyPoints"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OCR" ma:index="19" nillable="true" ma:displayName="Extracted Text" ma:internalName="MediaServiceOCR" ma:readOnly="true">
      <xsd:simpleType>
        <xsd:restriction base="dms:Note">
          <xsd:maxLength value="255"/>
        </xsd:restriction>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89927c38-8944-418e-ac9b-4d6e75543028" ma:termSetId="09814cd3-568e-fe90-9814-8d621ff8fb84" ma:anchorId="fba54fb3-c3e1-fe81-a776-ca4b69148c4d" ma:open="true" ma:isKeyword="false">
      <xsd:complexType>
        <xsd:sequence>
          <xsd:element ref="pc:Terms" minOccurs="0" maxOccurs="1"/>
        </xsd:sequence>
      </xsd:complexType>
    </xsd:element>
    <xsd:element name="MediaServiceLocation" ma:index="23" nillable="true" ma:displayName="Location" ma:internalName="MediaServiceLocation" ma:readOnly="true">
      <xsd:simpleType>
        <xsd:restriction base="dms:Text"/>
      </xsd:simple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E484C265-D133-412B-A8CB-1B3AF3F3A1E1}">
  <ds:schemaRefs>
    <ds:schemaRef ds:uri="http://schemas.microsoft.com/sharepoint/v3/contenttype/forms"/>
  </ds:schemaRefs>
</ds:datastoreItem>
</file>

<file path=customXml/itemProps2.xml><?xml version="1.0" encoding="utf-8"?>
<ds:datastoreItem xmlns:ds="http://schemas.openxmlformats.org/officeDocument/2006/customXml" ds:itemID="{8186488F-F295-457C-89D6-7AD1AD7101B1}">
  <ds:schemaRefs>
    <ds:schemaRef ds:uri="http://purl.org/dc/dcmitype/"/>
    <ds:schemaRef ds:uri="http://schemas.microsoft.com/office/infopath/2007/PartnerControls"/>
    <ds:schemaRef ds:uri="http://schemas.microsoft.com/office/2006/metadata/properties"/>
    <ds:schemaRef ds:uri="http://schemas.microsoft.com/office/2006/documentManagement/types"/>
    <ds:schemaRef ds:uri="http://purl.org/dc/elements/1.1/"/>
    <ds:schemaRef ds:uri="http://www.w3.org/XML/1998/namespace"/>
    <ds:schemaRef ds:uri="http://schemas.openxmlformats.org/package/2006/metadata/core-properties"/>
    <ds:schemaRef ds:uri="ac66711c-8613-4dde-a928-6bd510ab7da4"/>
    <ds:schemaRef ds:uri="4498f89d-1eae-456b-90f1-fc78c5fe8b2a"/>
    <ds:schemaRef ds:uri="http://purl.org/dc/terms/"/>
  </ds:schemaRefs>
</ds:datastoreItem>
</file>

<file path=customXml/itemProps3.xml><?xml version="1.0" encoding="utf-8"?>
<ds:datastoreItem xmlns:ds="http://schemas.openxmlformats.org/officeDocument/2006/customXml" ds:itemID="{40DFBA96-183C-4BCD-BF31-D41304D42161}">
  <ds:schemaRefs>
    <ds:schemaRef ds:uri="4498f89d-1eae-456b-90f1-fc78c5fe8b2a"/>
    <ds:schemaRef ds:uri="ac66711c-8613-4dde-a928-6bd510ab7da4"/>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t0Z9JSI4</Template>
  <TotalTime>833</TotalTime>
  <Words>5741</Words>
  <Application>Microsoft Office PowerPoint</Application>
  <PresentationFormat>On-screen Show (16:9)</PresentationFormat>
  <Paragraphs>684</Paragraphs>
  <Slides>37</Slides>
  <Notes>37</Notes>
  <HiddenSlides>0</HiddenSlides>
  <MMClips>0</MMClips>
  <ScaleCrop>false</ScaleCrop>
  <HeadingPairs>
    <vt:vector size="6" baseType="variant">
      <vt:variant>
        <vt:lpstr>Fonts Used</vt:lpstr>
      </vt:variant>
      <vt:variant>
        <vt:i4>11</vt:i4>
      </vt:variant>
      <vt:variant>
        <vt:lpstr>Theme</vt:lpstr>
      </vt:variant>
      <vt:variant>
        <vt:i4>1</vt:i4>
      </vt:variant>
      <vt:variant>
        <vt:lpstr>Slide Titles</vt:lpstr>
      </vt:variant>
      <vt:variant>
        <vt:i4>37</vt:i4>
      </vt:variant>
    </vt:vector>
  </HeadingPairs>
  <TitlesOfParts>
    <vt:vector size="49" baseType="lpstr">
      <vt:lpstr>Aptos</vt:lpstr>
      <vt:lpstr>Aptos Narrow</vt:lpstr>
      <vt:lpstr>Arial</vt:lpstr>
      <vt:lpstr>Calibri</vt:lpstr>
      <vt:lpstr>Courier New</vt:lpstr>
      <vt:lpstr>Google Sans</vt:lpstr>
      <vt:lpstr>Symbol</vt:lpstr>
      <vt:lpstr>Times New Roman</vt:lpstr>
      <vt:lpstr>Trebuchet MS</vt:lpstr>
      <vt:lpstr>Trebuchet MS Regular</vt:lpstr>
      <vt:lpstr>Wingdings</vt:lpstr>
      <vt:lpstr>Slide Layouts</vt:lpstr>
      <vt:lpstr>World AMR Awareness Week</vt:lpstr>
      <vt:lpstr>Acknowledgement of Country</vt:lpstr>
      <vt:lpstr>Overview</vt:lpstr>
      <vt:lpstr>What are antimicrobials?</vt:lpstr>
      <vt:lpstr>What is antimicrobial resistance (AMR)</vt:lpstr>
      <vt:lpstr>How has AMR developed?</vt:lpstr>
      <vt:lpstr>Significance of AMR</vt:lpstr>
      <vt:lpstr>Impact of AMR</vt:lpstr>
      <vt:lpstr>The antibiotic pipeline is drying up</vt:lpstr>
      <vt:lpstr>Australia’s response to AMR</vt:lpstr>
      <vt:lpstr>Antimicrobial Use and Resistance in Australia (AURA)</vt:lpstr>
      <vt:lpstr>AURA Data Explorers</vt:lpstr>
      <vt:lpstr>APAS</vt:lpstr>
      <vt:lpstr>APAS</vt:lpstr>
      <vt:lpstr>APAS</vt:lpstr>
      <vt:lpstr>CARAlert </vt:lpstr>
      <vt:lpstr>CARAlert</vt:lpstr>
      <vt:lpstr>CARAlert </vt:lpstr>
      <vt:lpstr>Antimicrobial use in the community: 2024 </vt:lpstr>
      <vt:lpstr>Antimicrobial use in the community: 2024 </vt:lpstr>
      <vt:lpstr>PowerPoint Presentation</vt:lpstr>
      <vt:lpstr>Antimicrobial use in general practice: 2015–2024</vt:lpstr>
      <vt:lpstr>PowerPoint Presentation</vt:lpstr>
      <vt:lpstr>Local data – AMR </vt:lpstr>
      <vt:lpstr>Local data – Volume and appropriateness</vt:lpstr>
      <vt:lpstr>Antimicrobial stewardship </vt:lpstr>
      <vt:lpstr>Putting the pieces together</vt:lpstr>
      <vt:lpstr>Antimicrobial stewardship resources</vt:lpstr>
      <vt:lpstr>Therapeutic Guidelines</vt:lpstr>
      <vt:lpstr>Antimicrobial stewardship in our facility</vt:lpstr>
      <vt:lpstr>Sustainability and the environment</vt:lpstr>
      <vt:lpstr>Healthcare Sustainability and Resilience Module </vt:lpstr>
      <vt:lpstr>PowerPoint Presentation</vt:lpstr>
      <vt:lpstr>World AMR Awareness Week </vt:lpstr>
      <vt:lpstr>World AMR Awareness Week </vt:lpstr>
      <vt:lpstr>Key messages</vt:lpstr>
      <vt:lpstr>Thank you</vt:lpstr>
    </vt:vector>
  </TitlesOfParts>
  <Company>Department of Health</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WARD, Clare</dc:creator>
  <cp:lastModifiedBy>JESSOP, Tommy</cp:lastModifiedBy>
  <cp:revision>84</cp:revision>
  <dcterms:created xsi:type="dcterms:W3CDTF">2025-09-26T06:58:29Z</dcterms:created>
  <dcterms:modified xsi:type="dcterms:W3CDTF">2026-09-25T01:41:48Z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0x01010028743DCC77DB274DB22D4DDF53FCBF5F</vt:lpwstr>
  </property>
  <property fmtid="{D5CDD505-2E9C-101B-9397-08002B2CF9AE}" pid="3" name="MediaServiceImageTags">
    <vt:lpwstr/>
  </property>
  <property fmtid="{D5CDD505-2E9C-101B-9397-08002B2CF9AE}" pid="4" name="MSIP_Label_7cd3e8b9-ffed-43a8-b7f4-cc2fa0382d36_Enabled">
    <vt:lpwstr>true</vt:lpwstr>
  </property>
  <property fmtid="{D5CDD505-2E9C-101B-9397-08002B2CF9AE}" pid="5" name="MSIP_Label_7cd3e8b9-ffed-43a8-b7f4-cc2fa0382d36_SetDate">
    <vt:lpwstr>2026-08-11T02:32:37Z</vt:lpwstr>
  </property>
  <property fmtid="{D5CDD505-2E9C-101B-9397-08002B2CF9AE}" pid="6" name="MSIP_Label_7cd3e8b9-ffed-43a8-b7f4-cc2fa0382d36_Method">
    <vt:lpwstr>Privileged</vt:lpwstr>
  </property>
  <property fmtid="{D5CDD505-2E9C-101B-9397-08002B2CF9AE}" pid="7" name="MSIP_Label_7cd3e8b9-ffed-43a8-b7f4-cc2fa0382d36_Name">
    <vt:lpwstr>O</vt:lpwstr>
  </property>
  <property fmtid="{D5CDD505-2E9C-101B-9397-08002B2CF9AE}" pid="8" name="MSIP_Label_7cd3e8b9-ffed-43a8-b7f4-cc2fa0382d36_SiteId">
    <vt:lpwstr>34a3929c-73cf-4954-abfe-147dc3517892</vt:lpwstr>
  </property>
  <property fmtid="{D5CDD505-2E9C-101B-9397-08002B2CF9AE}" pid="9" name="MSIP_Label_7cd3e8b9-ffed-43a8-b7f4-cc2fa0382d36_ActionId">
    <vt:lpwstr>80285689-4e33-4dbf-99d2-b34e866a8590</vt:lpwstr>
  </property>
  <property fmtid="{D5CDD505-2E9C-101B-9397-08002B2CF9AE}" pid="10" name="MSIP_Label_7cd3e8b9-ffed-43a8-b7f4-cc2fa0382d36_ContentBits">
    <vt:lpwstr>3</vt:lpwstr>
  </property>
  <property fmtid="{D5CDD505-2E9C-101B-9397-08002B2CF9AE}" pid="11" name="MSIP_Label_7cd3e8b9-ffed-43a8-b7f4-cc2fa0382d36_Tag">
    <vt:lpwstr>10, 0, 1, 1</vt:lpwstr>
  </property>
  <property fmtid="{D5CDD505-2E9C-101B-9397-08002B2CF9AE}" pid="12" name="ClassificationContentMarkingFooterLocations">
    <vt:lpwstr>Slide Layouts:11</vt:lpwstr>
  </property>
  <property fmtid="{D5CDD505-2E9C-101B-9397-08002B2CF9AE}" pid="13" name="ClassificationContentMarkingFooterText">
    <vt:lpwstr>OFFICIAL</vt:lpwstr>
  </property>
  <property fmtid="{D5CDD505-2E9C-101B-9397-08002B2CF9AE}" pid="14" name="ClassificationContentMarkingHeaderLocations">
    <vt:lpwstr>Slide Layouts:10</vt:lpwstr>
  </property>
  <property fmtid="{D5CDD505-2E9C-101B-9397-08002B2CF9AE}" pid="15" name="ClassificationContentMarkingHeaderText">
    <vt:lpwstr>OFFICIAL</vt:lpwstr>
  </property>
</Properties>
</file>