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slideLayouts/slideLayout113.xml" ContentType="application/vnd.openxmlformats-officedocument.presentationml.slideLayout+xml"/>
  <Override PartName="/ppt/slideLayouts/slideLayout114.xml" ContentType="application/vnd.openxmlformats-officedocument.presentationml.slideLayout+xml"/>
  <Override PartName="/ppt/slideLayouts/slideLayout115.xml" ContentType="application/vnd.openxmlformats-officedocument.presentationml.slideLayout+xml"/>
  <Override PartName="/ppt/slideLayouts/slideLayout116.xml" ContentType="application/vnd.openxmlformats-officedocument.presentationml.slideLayout+xml"/>
  <Override PartName="/ppt/slideLayouts/slideLayout117.xml" ContentType="application/vnd.openxmlformats-officedocument.presentationml.slideLayout+xml"/>
  <Override PartName="/ppt/slideLayouts/slideLayout118.xml" ContentType="application/vnd.openxmlformats-officedocument.presentationml.slideLayout+xml"/>
  <Override PartName="/ppt/slideLayouts/slideLayout119.xml" ContentType="application/vnd.openxmlformats-officedocument.presentationml.slideLayout+xml"/>
  <Override PartName="/ppt/slideLayouts/slideLayout120.xml" ContentType="application/vnd.openxmlformats-officedocument.presentationml.slideLayout+xml"/>
  <Override PartName="/ppt/slideLayouts/slideLayout121.xml" ContentType="application/vnd.openxmlformats-officedocument.presentationml.slideLayout+xml"/>
  <Override PartName="/ppt/slideLayouts/slideLayout122.xml" ContentType="application/vnd.openxmlformats-officedocument.presentationml.slideLayout+xml"/>
  <Override PartName="/ppt/slideLayouts/slideLayout123.xml" ContentType="application/vnd.openxmlformats-officedocument.presentationml.slideLayout+xml"/>
  <Override PartName="/ppt/slideLayouts/slideLayout124.xml" ContentType="application/vnd.openxmlformats-officedocument.presentationml.slideLayout+xml"/>
  <Override PartName="/ppt/slideLayouts/slideLayout125.xml" ContentType="application/vnd.openxmlformats-officedocument.presentationml.slideLayout+xml"/>
  <Override PartName="/ppt/slideLayouts/slideLayout126.xml" ContentType="application/vnd.openxmlformats-officedocument.presentationml.slideLayout+xml"/>
  <Override PartName="/ppt/slideLayouts/slideLayout127.xml" ContentType="application/vnd.openxmlformats-officedocument.presentationml.slideLayout+xml"/>
  <Override PartName="/ppt/slideLayouts/slideLayout128.xml" ContentType="application/vnd.openxmlformats-officedocument.presentationml.slideLayout+xml"/>
  <Override PartName="/ppt/slideLayouts/slideLayout129.xml" ContentType="application/vnd.openxmlformats-officedocument.presentationml.slideLayout+xml"/>
  <Override PartName="/ppt/slideLayouts/slideLayout130.xml" ContentType="application/vnd.openxmlformats-officedocument.presentationml.slideLayout+xml"/>
  <Override PartName="/ppt/slideLayouts/slideLayout131.xml" ContentType="application/vnd.openxmlformats-officedocument.presentationml.slideLayout+xml"/>
  <Override PartName="/ppt/slideLayouts/slideLayout132.xml" ContentType="application/vnd.openxmlformats-officedocument.presentationml.slideLayout+xml"/>
  <Override PartName="/ppt/slideLayouts/slideLayout133.xml" ContentType="application/vnd.openxmlformats-officedocument.presentationml.slideLayout+xml"/>
  <Override PartName="/ppt/slideLayouts/slideLayout134.xml" ContentType="application/vnd.openxmlformats-officedocument.presentationml.slideLayout+xml"/>
  <Override PartName="/ppt/slideLayouts/slideLayout135.xml" ContentType="application/vnd.openxmlformats-officedocument.presentationml.slideLayout+xml"/>
  <Override PartName="/ppt/slideLayouts/slideLayout136.xml" ContentType="application/vnd.openxmlformats-officedocument.presentationml.slideLayout+xml"/>
  <Override PartName="/ppt/slideLayouts/slideLayout137.xml" ContentType="application/vnd.openxmlformats-officedocument.presentationml.slideLayout+xml"/>
  <Override PartName="/ppt/slideLayouts/slideLayout138.xml" ContentType="application/vnd.openxmlformats-officedocument.presentationml.slideLayout+xml"/>
  <Override PartName="/ppt/slideLayouts/slideLayout139.xml" ContentType="application/vnd.openxmlformats-officedocument.presentationml.slideLayout+xml"/>
  <Override PartName="/ppt/slideLayouts/slideLayout140.xml" ContentType="application/vnd.openxmlformats-officedocument.presentationml.slideLayout+xml"/>
  <Override PartName="/ppt/slideLayouts/slideLayout141.xml" ContentType="application/vnd.openxmlformats-officedocument.presentationml.slideLayout+xml"/>
  <Override PartName="/ppt/slideLayouts/slideLayout142.xml" ContentType="application/vnd.openxmlformats-officedocument.presentationml.slideLayout+xml"/>
  <Override PartName="/ppt/slideLayouts/slideLayout143.xml" ContentType="application/vnd.openxmlformats-officedocument.presentationml.slideLayout+xml"/>
  <Override PartName="/ppt/slideLayouts/slideLayout144.xml" ContentType="application/vnd.openxmlformats-officedocument.presentationml.slideLayout+xml"/>
  <Override PartName="/ppt/slideLayouts/slideLayout145.xml" ContentType="application/vnd.openxmlformats-officedocument.presentationml.slideLayout+xml"/>
  <Override PartName="/ppt/slideLayouts/slideLayout146.xml" ContentType="application/vnd.openxmlformats-officedocument.presentationml.slideLayout+xml"/>
  <Override PartName="/ppt/slideLayouts/slideLayout147.xml" ContentType="application/vnd.openxmlformats-officedocument.presentationml.slideLayout+xml"/>
  <Override PartName="/ppt/slideLayouts/slideLayout148.xml" ContentType="application/vnd.openxmlformats-officedocument.presentationml.slideLayout+xml"/>
  <Override PartName="/ppt/slideLayouts/slideLayout149.xml" ContentType="application/vnd.openxmlformats-officedocument.presentationml.slideLayout+xml"/>
  <Override PartName="/ppt/slideLayouts/slideLayout150.xml" ContentType="application/vnd.openxmlformats-officedocument.presentationml.slideLayout+xml"/>
  <Override PartName="/ppt/slideLayouts/slideLayout151.xml" ContentType="application/vnd.openxmlformats-officedocument.presentationml.slideLayout+xml"/>
  <Override PartName="/ppt/slideLayouts/slideLayout152.xml" ContentType="application/vnd.openxmlformats-officedocument.presentationml.slideLayout+xml"/>
  <Override PartName="/ppt/slideLayouts/slideLayout153.xml" ContentType="application/vnd.openxmlformats-officedocument.presentationml.slideLayout+xml"/>
  <Override PartName="/ppt/slideLayouts/slideLayout154.xml" ContentType="application/vnd.openxmlformats-officedocument.presentationml.slideLayout+xml"/>
  <Override PartName="/ppt/slideLayouts/slideLayout155.xml" ContentType="application/vnd.openxmlformats-officedocument.presentationml.slideLayout+xml"/>
  <Override PartName="/ppt/slideLayouts/slideLayout156.xml" ContentType="application/vnd.openxmlformats-officedocument.presentationml.slideLayout+xml"/>
  <Override PartName="/ppt/slideLayouts/slideLayout157.xml" ContentType="application/vnd.openxmlformats-officedocument.presentationml.slideLayout+xml"/>
  <Override PartName="/ppt/slideLayouts/slideLayout158.xml" ContentType="application/vnd.openxmlformats-officedocument.presentationml.slideLayout+xml"/>
  <Override PartName="/ppt/slideLayouts/slideLayout159.xml" ContentType="application/vnd.openxmlformats-officedocument.presentationml.slideLayout+xml"/>
  <Override PartName="/ppt/slideLayouts/slideLayout160.xml" ContentType="application/vnd.openxmlformats-officedocument.presentationml.slideLayout+xml"/>
  <Override PartName="/ppt/slideLayouts/slideLayout161.xml" ContentType="application/vnd.openxmlformats-officedocument.presentationml.slideLayout+xml"/>
  <Override PartName="/ppt/slideLayouts/slideLayout162.xml" ContentType="application/vnd.openxmlformats-officedocument.presentationml.slideLayout+xml"/>
  <Override PartName="/ppt/slideLayouts/slideLayout163.xml" ContentType="application/vnd.openxmlformats-officedocument.presentationml.slideLayout+xml"/>
  <Override PartName="/ppt/slideLayouts/slideLayout164.xml" ContentType="application/vnd.openxmlformats-officedocument.presentationml.slideLayout+xml"/>
  <Override PartName="/ppt/slideLayouts/slideLayout165.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4.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5.xml" ContentType="application/vnd.openxmlformats-officedocument.presentationml.notesSlide+xml"/>
  <Override PartName="/ppt/notesSlides/notesSlide6.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648" r:id="rId4"/>
    <p:sldMasterId id="2147483739" r:id="rId5"/>
  </p:sldMasterIdLst>
  <p:notesMasterIdLst>
    <p:notesMasterId r:id="rId27"/>
  </p:notesMasterIdLst>
  <p:handoutMasterIdLst>
    <p:handoutMasterId r:id="rId28"/>
  </p:handoutMasterIdLst>
  <p:sldIdLst>
    <p:sldId id="367" r:id="rId6"/>
    <p:sldId id="316" r:id="rId7"/>
    <p:sldId id="290" r:id="rId8"/>
    <p:sldId id="256" r:id="rId9"/>
    <p:sldId id="366" r:id="rId10"/>
    <p:sldId id="319" r:id="rId11"/>
    <p:sldId id="324" r:id="rId12"/>
    <p:sldId id="326" r:id="rId13"/>
    <p:sldId id="328" r:id="rId14"/>
    <p:sldId id="291" r:id="rId15"/>
    <p:sldId id="329" r:id="rId16"/>
    <p:sldId id="330" r:id="rId17"/>
    <p:sldId id="331" r:id="rId18"/>
    <p:sldId id="368" r:id="rId19"/>
    <p:sldId id="332" r:id="rId20"/>
    <p:sldId id="333" r:id="rId21"/>
    <p:sldId id="334" r:id="rId22"/>
    <p:sldId id="335" r:id="rId23"/>
    <p:sldId id="365" r:id="rId24"/>
    <p:sldId id="307" r:id="rId25"/>
    <p:sldId id="310" r:id="rId26"/>
  </p:sldIdLst>
  <p:sldSz cx="9144000" cy="5143500" type="screen16x9"/>
  <p:notesSz cx="6858000" cy="9144000"/>
  <p:defaultText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2D835F32-B928-49CF-AC20-B7B03DCCF809}" name="VAN VLIMMEREN, Bianca" initials="BV" userId="S::Bianca.VANVLIMMEREN@safetyandquality.gov.au::dcfc305e-6a54-4934-88ef-5a719212ad10" providerId="AD"/>
  <p188:author id="{1B8ED46F-1362-58FB-0459-D1250238F0B3}" name="FRASER, Nikki" initials="NF" userId="S::Nikki.FRASER@safetyandquality.gov.au::a0a62029-ba40-4bfe-9b24-f00168f906fc" providerId="AD"/>
  <p188:author id="{4F41C686-CCD2-89C9-E426-43DAA5AC0F14}" name="GRALTON, Jan" initials="JG" userId="S::Jan.Gralton@safetyandquality.gov.au::7f5cdbbb-b603-45b5-b2a0-d801c1ef30d1" providerId="AD"/>
</p188:authorLst>
</file>

<file path=ppt/presProps.xml><?xml version="1.0" encoding="utf-8"?>
<p:presentationPr xmlns:a="http://schemas.openxmlformats.org/drawingml/2006/main" xmlns:r="http://schemas.openxmlformats.org/officeDocument/2006/relationships" xmlns:p="http://schemas.openxmlformats.org/presentationml/2006/main">
  <p:clrMru>
    <a:srgbClr val="8C1E00"/>
    <a:srgbClr val="FFF1E7"/>
    <a:srgbClr val="FFC6A0"/>
    <a:srgbClr val="FFE2D0"/>
    <a:srgbClr val="FFA97E"/>
    <a:srgbClr val="F4FCEA"/>
    <a:srgbClr val="E8F9D5"/>
    <a:srgbClr val="D1F2AC"/>
    <a:srgbClr val="B2DE69"/>
    <a:srgbClr val="0068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F1499915-9D39-4FA5-B68A-7DB7E6BBEBFA}" v="10" dt="2026-08-14T06:02:26.511"/>
  </p1510:revLst>
</p1510:revInfo>
</file>

<file path=ppt/tableStyles.xml><?xml version="1.0" encoding="utf-8"?>
<a:tblStyleLst xmlns:a="http://schemas.openxmlformats.org/drawingml/2006/main" def="{69012ECD-51FC-41F1-AA8D-1B2483CD663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E9639D4-E3E2-4D34-9284-5A2195B3D0D7}" styleName="Light Style 2">
    <a:wholeTbl>
      <a:tcTxStyle>
        <a:fontRef idx="minor">
          <a:scrgbClr r="0" g="0" b="0"/>
        </a:fontRef>
        <a:schemeClr val="tx1"/>
      </a:tcTxStyle>
      <a:tcStyle>
        <a:tcBdr>
          <a:left>
            <a:lnRef idx="1">
              <a:schemeClr val="tx1"/>
            </a:lnRef>
          </a:left>
          <a:right>
            <a:lnRef idx="1">
              <a:schemeClr val="tx1"/>
            </a:lnRef>
          </a:right>
          <a:top>
            <a:lnRef idx="1">
              <a:schemeClr val="tx1"/>
            </a:lnRef>
          </a:top>
          <a:bottom>
            <a:lnRef idx="1">
              <a:schemeClr val="tx1"/>
            </a:lnRef>
          </a:bottom>
          <a:insideH>
            <a:ln>
              <a:noFill/>
            </a:ln>
          </a:insideH>
          <a:insideV>
            <a:ln>
              <a:noFill/>
            </a:ln>
          </a:insideV>
        </a:tcBdr>
        <a:fill>
          <a:noFill/>
        </a:fill>
      </a:tcStyle>
    </a:wholeTbl>
    <a:band1H>
      <a:tcStyle>
        <a:tcBdr>
          <a:top>
            <a:lnRef idx="1">
              <a:schemeClr val="tx1"/>
            </a:lnRef>
          </a:top>
          <a:bottom>
            <a:lnRef idx="1">
              <a:schemeClr val="tx1"/>
            </a:lnRef>
          </a:bottom>
        </a:tcBdr>
      </a:tcStyle>
    </a:band1H>
    <a:band1V>
      <a:tcStyle>
        <a:tcBdr>
          <a:left>
            <a:lnRef idx="1">
              <a:schemeClr val="tx1"/>
            </a:lnRef>
          </a:left>
          <a:right>
            <a:lnRef idx="1">
              <a:schemeClr val="tx1"/>
            </a:lnRef>
          </a:right>
        </a:tcBdr>
      </a:tcStyle>
    </a:band1V>
    <a:band2V>
      <a:tcStyle>
        <a:tcBdr>
          <a:left>
            <a:lnRef idx="1">
              <a:schemeClr val="tx1"/>
            </a:lnRef>
          </a:left>
          <a:right>
            <a:lnRef idx="1">
              <a:schemeClr val="tx1"/>
            </a:lnRef>
          </a:right>
        </a:tcBdr>
      </a:tcStyle>
    </a:band2V>
    <a:lastCol>
      <a:tcTxStyle b="on"/>
      <a:tcStyle>
        <a:tcBdr/>
      </a:tcStyle>
    </a:lastCol>
    <a:firstCol>
      <a:tcTxStyle b="on"/>
      <a:tcStyle>
        <a:tcBdr/>
      </a:tcStyle>
    </a:firstCol>
    <a:lastRow>
      <a:tcTxStyle b="on"/>
      <a:tcStyle>
        <a:tcBdr>
          <a:top>
            <a:ln w="50800" cmpd="dbl">
              <a:solidFill>
                <a:schemeClr val="tx1"/>
              </a:solidFill>
            </a:ln>
          </a:top>
        </a:tcBdr>
      </a:tcStyle>
    </a:lastRow>
    <a:firstRow>
      <a:tcTxStyle b="on">
        <a:fontRef idx="minor">
          <a:scrgbClr r="0" g="0" b="0"/>
        </a:fontRef>
        <a:schemeClr val="bg1"/>
      </a:tcTxStyle>
      <a:tcStyle>
        <a:tcBdr/>
        <a:fillRef idx="1">
          <a:schemeClr val="tx1"/>
        </a:fillRef>
      </a:tcStyle>
    </a:firstRow>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5A111915-BE36-4E01-A7E5-04B1672EAD32}" styleName="Light Style 2 – Accent 5">
    <a:wholeTbl>
      <a:tcTxStyle>
        <a:fontRef idx="minor">
          <a:scrgbClr r="0" g="0" b="0"/>
        </a:fontRef>
        <a:schemeClr val="tx1"/>
      </a:tcTxStyle>
      <a:tcStyle>
        <a:tcBdr>
          <a:left>
            <a:lnRef idx="1">
              <a:schemeClr val="accent5"/>
            </a:lnRef>
          </a:left>
          <a:right>
            <a:lnRef idx="1">
              <a:schemeClr val="accent5"/>
            </a:lnRef>
          </a:right>
          <a:top>
            <a:lnRef idx="1">
              <a:schemeClr val="accent5"/>
            </a:lnRef>
          </a:top>
          <a:bottom>
            <a:lnRef idx="1">
              <a:schemeClr val="accent5"/>
            </a:lnRef>
          </a:bottom>
          <a:insideH>
            <a:ln>
              <a:noFill/>
            </a:ln>
          </a:insideH>
          <a:insideV>
            <a:ln>
              <a:noFill/>
            </a:ln>
          </a:insideV>
        </a:tcBdr>
        <a:fill>
          <a:noFill/>
        </a:fill>
      </a:tcStyle>
    </a:wholeTbl>
    <a:band1H>
      <a:tcStyle>
        <a:tcBdr>
          <a:top>
            <a:lnRef idx="1">
              <a:schemeClr val="accent5"/>
            </a:lnRef>
          </a:top>
          <a:bottom>
            <a:lnRef idx="1">
              <a:schemeClr val="accent5"/>
            </a:lnRef>
          </a:bottom>
        </a:tcBdr>
      </a:tcStyle>
    </a:band1H>
    <a:band1V>
      <a:tcStyle>
        <a:tcBdr>
          <a:left>
            <a:lnRef idx="1">
              <a:schemeClr val="accent5"/>
            </a:lnRef>
          </a:left>
          <a:right>
            <a:lnRef idx="1">
              <a:schemeClr val="accent5"/>
            </a:lnRef>
          </a:right>
        </a:tcBdr>
      </a:tcStyle>
    </a:band1V>
    <a:band2V>
      <a:tcStyle>
        <a:tcBdr>
          <a:left>
            <a:lnRef idx="1">
              <a:schemeClr val="accent5"/>
            </a:lnRef>
          </a:left>
          <a:right>
            <a:lnRef idx="1">
              <a:schemeClr val="accent5"/>
            </a:lnRef>
          </a:right>
        </a:tcBdr>
      </a:tcStyle>
    </a:band2V>
    <a:lastCol>
      <a:tcTxStyle b="on"/>
      <a:tcStyle>
        <a:tcBdr/>
      </a:tcStyle>
    </a:lastCol>
    <a:firstCol>
      <a:tcTxStyle b="on"/>
      <a:tcStyle>
        <a:tcBdr/>
      </a:tcStyle>
    </a:firstCol>
    <a:lastRow>
      <a:tcTxStyle b="on"/>
      <a:tcStyle>
        <a:tcBdr>
          <a:top>
            <a:ln w="50800" cmpd="dbl">
              <a:solidFill>
                <a:schemeClr val="accent5"/>
              </a:solidFill>
            </a:ln>
          </a:top>
        </a:tcBdr>
      </a:tcStyle>
    </a:lastRow>
    <a:firstRow>
      <a:tcTxStyle b="on">
        <a:fontRef idx="minor">
          <a:scrgbClr r="0" g="0" b="0"/>
        </a:fontRef>
        <a:schemeClr val="bg1"/>
      </a:tcTxStyle>
      <a:tcStyle>
        <a:tcBdr/>
        <a:fillRef idx="1">
          <a:schemeClr val="accent5"/>
        </a:fillRef>
      </a:tcStyle>
    </a:firstRow>
  </a:tblStyle>
  <a:tblStyle styleId="{72833802-FEF1-4C79-8D5D-14CF1EAF98D9}" styleName="Light Style 2 – Accent 2">
    <a:wholeTbl>
      <a:tcTxStyle>
        <a:fontRef idx="minor">
          <a:scrgbClr r="0" g="0" b="0"/>
        </a:fontRef>
        <a:schemeClr val="tx1"/>
      </a:tcTxStyle>
      <a:tcStyle>
        <a:tcBdr>
          <a:left>
            <a:lnRef idx="1">
              <a:schemeClr val="accent2"/>
            </a:lnRef>
          </a:left>
          <a:right>
            <a:lnRef idx="1">
              <a:schemeClr val="accent2"/>
            </a:lnRef>
          </a:right>
          <a:top>
            <a:lnRef idx="1">
              <a:schemeClr val="accent2"/>
            </a:lnRef>
          </a:top>
          <a:bottom>
            <a:lnRef idx="1">
              <a:schemeClr val="accent2"/>
            </a:lnRef>
          </a:bottom>
          <a:insideH>
            <a:ln>
              <a:noFill/>
            </a:ln>
          </a:insideH>
          <a:insideV>
            <a:ln>
              <a:noFill/>
            </a:ln>
          </a:insideV>
        </a:tcBdr>
        <a:fill>
          <a:noFill/>
        </a:fill>
      </a:tcStyle>
    </a:wholeTbl>
    <a:band1H>
      <a:tcStyle>
        <a:tcBdr>
          <a:top>
            <a:lnRef idx="1">
              <a:schemeClr val="accent2"/>
            </a:lnRef>
          </a:top>
          <a:bottom>
            <a:lnRef idx="1">
              <a:schemeClr val="accent2"/>
            </a:lnRef>
          </a:bottom>
        </a:tcBdr>
      </a:tcStyle>
    </a:band1H>
    <a:band1V>
      <a:tcStyle>
        <a:tcBdr>
          <a:left>
            <a:lnRef idx="1">
              <a:schemeClr val="accent2"/>
            </a:lnRef>
          </a:left>
          <a:right>
            <a:lnRef idx="1">
              <a:schemeClr val="accent2"/>
            </a:lnRef>
          </a:right>
        </a:tcBdr>
      </a:tcStyle>
    </a:band1V>
    <a:band2V>
      <a:tcStyle>
        <a:tcBdr>
          <a:left>
            <a:lnRef idx="1">
              <a:schemeClr val="accent2"/>
            </a:lnRef>
          </a:left>
          <a:right>
            <a:lnRef idx="1">
              <a:schemeClr val="accent2"/>
            </a:lnRef>
          </a:right>
        </a:tcBdr>
      </a:tcStyle>
    </a:band2V>
    <a:lastCol>
      <a:tcTxStyle b="on"/>
      <a:tcStyle>
        <a:tcBdr/>
      </a:tcStyle>
    </a:lastCol>
    <a:firstCol>
      <a:tcTxStyle b="on"/>
      <a:tcStyle>
        <a:tcBdr/>
      </a:tcStyle>
    </a:firstCol>
    <a:lastRow>
      <a:tcTxStyle b="on"/>
      <a:tcStyle>
        <a:tcBdr>
          <a:top>
            <a:ln w="50800" cmpd="dbl">
              <a:solidFill>
                <a:schemeClr val="accent2"/>
              </a:solidFill>
            </a:ln>
          </a:top>
        </a:tcBdr>
      </a:tcStyle>
    </a:lastRow>
    <a:firstRow>
      <a:tcTxStyle b="on">
        <a:fontRef idx="minor">
          <a:scrgbClr r="0" g="0" b="0"/>
        </a:fontRef>
        <a:schemeClr val="bg1"/>
      </a:tcTxStyle>
      <a:tcStyle>
        <a:tcBdr/>
        <a:fillRef idx="1">
          <a:schemeClr val="accent2"/>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77088" autoAdjust="0"/>
  </p:normalViewPr>
  <p:slideViewPr>
    <p:cSldViewPr snapToGrid="0">
      <p:cViewPr varScale="1">
        <p:scale>
          <a:sx n="112" d="100"/>
          <a:sy n="112" d="100"/>
        </p:scale>
        <p:origin x="1620" y="108"/>
      </p:cViewPr>
      <p:guideLst/>
    </p:cSldViewPr>
  </p:slideViewPr>
  <p:notesTextViewPr>
    <p:cViewPr>
      <p:scale>
        <a:sx n="1" d="1"/>
        <a:sy n="1" d="1"/>
      </p:scale>
      <p:origin x="0" y="0"/>
    </p:cViewPr>
  </p:notesTextViewPr>
  <p:notesViewPr>
    <p:cSldViewPr snapToGrid="0">
      <p:cViewPr>
        <p:scale>
          <a:sx n="1" d="2"/>
          <a:sy n="1" d="2"/>
        </p:scale>
        <p:origin x="4632" y="1056"/>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 Type="http://schemas.openxmlformats.org/officeDocument/2006/relationships/customXml" Target="../customXml/item3.xml"/><Relationship Id="rId21" Type="http://schemas.openxmlformats.org/officeDocument/2006/relationships/slide" Target="slides/slide16.xml"/><Relationship Id="rId34" Type="http://schemas.microsoft.com/office/2018/10/relationships/authors" Target="authors.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microsoft.com/office/2015/10/relationships/revisionInfo" Target="revisionInfo.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slide" Target="slides/slide15.xml"/><Relationship Id="rId29"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tableStyles" Target="tableStyles.xml"/><Relationship Id="rId5" Type="http://schemas.openxmlformats.org/officeDocument/2006/relationships/slideMaster" Target="slideMasters/slideMaster2.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handoutMaster" Target="handoutMasters/handoutMaster1.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notesMaster" Target="notesMasters/notesMaster1.xml"/><Relationship Id="rId30" Type="http://schemas.openxmlformats.org/officeDocument/2006/relationships/viewProps" Target="viewProps.xml"/><Relationship Id="rId8" Type="http://schemas.openxmlformats.org/officeDocument/2006/relationships/slide" Target="slides/slide3.xml"/></Relationships>
</file>

<file path=ppt/diagrams/_rels/data4.xml.rels><?xml version="1.0" encoding="UTF-8" standalone="yes"?>
<Relationships xmlns="http://schemas.openxmlformats.org/package/2006/relationships"><Relationship Id="rId3" Type="http://schemas.openxmlformats.org/officeDocument/2006/relationships/image" Target="../media/image18.svg"/><Relationship Id="rId2" Type="http://schemas.openxmlformats.org/officeDocument/2006/relationships/image" Target="../media/image17.svg"/><Relationship Id="rId1" Type="http://schemas.openxmlformats.org/officeDocument/2006/relationships/image" Target="../media/image16.svg"/><Relationship Id="rId4" Type="http://schemas.openxmlformats.org/officeDocument/2006/relationships/image" Target="../media/image19.svg"/></Relationships>
</file>

<file path=ppt/diagrams/_rels/drawing4.xml.rels><?xml version="1.0" encoding="UTF-8" standalone="yes"?>
<Relationships xmlns="http://schemas.openxmlformats.org/package/2006/relationships"><Relationship Id="rId3" Type="http://schemas.openxmlformats.org/officeDocument/2006/relationships/image" Target="../media/image18.svg"/><Relationship Id="rId2" Type="http://schemas.openxmlformats.org/officeDocument/2006/relationships/image" Target="../media/image17.svg"/><Relationship Id="rId1" Type="http://schemas.openxmlformats.org/officeDocument/2006/relationships/image" Target="../media/image16.svg"/><Relationship Id="rId4" Type="http://schemas.openxmlformats.org/officeDocument/2006/relationships/image" Target="../media/image19.svg"/></Relationships>
</file>

<file path=ppt/diagrams/colors1.xml><?xml version="1.0" encoding="utf-8"?>
<dgm:colorsDef xmlns:dgm="http://schemas.openxmlformats.org/drawingml/2006/diagram" xmlns:a="http://schemas.openxmlformats.org/drawingml/2006/main" uniqueId="urn:microsoft.com/office/officeart/2005/8/colors/accent2_1#1">
  <dgm:title val=""/>
  <dgm:desc val=""/>
  <dgm:catLst>
    <dgm:cat type="accent2" pri="11100"/>
  </dgm:catLst>
  <dgm:styleLbl name="node0">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0NoLn">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1NoLn">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ltNode1NoLn">
    <dgm:fillClrLst meth="repeat">
      <a:schemeClr val="lt1">
        <a:tint val="75000"/>
      </a:schemeClr>
    </dgm:fillClrLst>
    <dgm:linClrLst meth="repeat">
      <a:schemeClr val="accent2">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2">
        <a:shade val="80000"/>
      </a:schemeClr>
    </dgm:linClrLst>
    <dgm:effectClrLst/>
    <dgm:txLinClrLst/>
    <dgm:txFillClrLst/>
    <dgm:txEffectClrLst/>
  </dgm:styleLbl>
  <dgm:styleLbl name="node2">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2NoLn">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3NoLn">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4NoLn">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fg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align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bg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dgm:linClrLst>
    <dgm:effectClrLst/>
    <dgm:txLinClrLst/>
    <dgm:txFillClrLst meth="repeat">
      <a:schemeClr val="tx1"/>
    </dgm:txFillClrLst>
    <dgm:txEffectClrLst/>
  </dgm:styleLbl>
  <dgm:styleLbl name="asst0">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dgm:txEffectClrLst/>
  </dgm:styleLbl>
  <dgm:styleLbl name="parChTrans2D2">
    <dgm:fillClrLst meth="repeat">
      <a:schemeClr val="accent2"/>
    </dgm:fillClrLst>
    <dgm:linClrLst meth="repeat">
      <a:schemeClr val="accent2"/>
    </dgm:linClrLst>
    <dgm:effectClrLst/>
    <dgm:txLinClrLst/>
    <dgm:txFillClrLst/>
    <dgm:txEffectClrLst/>
  </dgm:styleLbl>
  <dgm:styleLbl name="parChTrans2D3">
    <dgm:fillClrLst meth="repeat">
      <a:schemeClr val="accent2"/>
    </dgm:fillClrLst>
    <dgm:linClrLst meth="repeat">
      <a:schemeClr val="accent2"/>
    </dgm:linClrLst>
    <dgm:effectClrLst/>
    <dgm:txLinClrLst/>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conF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align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trAlignAcc1">
    <dgm:fillClrLst meth="repeat">
      <a:schemeClr val="accent2">
        <a:alpha val="40000"/>
        <a:tint val="40000"/>
      </a:schemeClr>
    </dgm:fillClrLst>
    <dgm:linClrLst meth="repeat">
      <a:schemeClr val="accent2"/>
    </dgm:linClrLst>
    <dgm:effectClrLst/>
    <dgm:txLinClrLst/>
    <dgm:txFillClrLst meth="repeat">
      <a:schemeClr val="dk1"/>
    </dgm:txFillClrLst>
    <dgm:txEffectClrLst/>
  </dgm:styleLbl>
  <dgm:styleLbl name="b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fgAcc0">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2">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3">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4">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revTxLt">
    <dgm:fillClrLst meth="repeat">
      <a:schemeClr val="lt1">
        <a:alpha val="0"/>
      </a:schemeClr>
    </dgm:fillClrLst>
    <dgm:linClrLst meth="repeat">
      <a:schemeClr val="dk1">
        <a:alpha val="0"/>
      </a:schemeClr>
    </dgm:linClrLst>
    <dgm:effectClrLst/>
    <dgm:txLinClrLst/>
    <dgm:txFillClrLst meth="repeat">
      <a:schemeClr val="dk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5_4#1">
  <dgm:title val=""/>
  <dgm:desc val=""/>
  <dgm:catLst>
    <dgm:cat type="accent5" pri="11400"/>
  </dgm:catLst>
  <dgm:styleLbl name="node0">
    <dgm:fillClrLst meth="cycle">
      <a:schemeClr val="accent5">
        <a:shade val="60000"/>
      </a:schemeClr>
    </dgm:fillClrLst>
    <dgm:linClrLst meth="repeat">
      <a:schemeClr val="lt1"/>
    </dgm:linClrLst>
    <dgm:effectClrLst/>
    <dgm:txLinClrLst/>
    <dgm:txFillClrLst/>
    <dgm:txEffectClrLst/>
  </dgm:styleLbl>
  <dgm:styleLbl name="node1">
    <dgm:fillClrLst meth="cycle">
      <a:schemeClr val="accent5">
        <a:shade val="50000"/>
      </a:schemeClr>
      <a:schemeClr val="accent5">
        <a:tint val="55000"/>
      </a:schemeClr>
    </dgm:fillClrLst>
    <dgm:linClrLst meth="repeat">
      <a:schemeClr val="lt1"/>
    </dgm:linClrLst>
    <dgm:effectClrLst/>
    <dgm:txLinClrLst/>
    <dgm:txFillClrLst/>
    <dgm:txEffectClrLst/>
  </dgm:styleLbl>
  <dgm:styleLbl name="alignNode1">
    <dgm:fillClrLst meth="cycle">
      <a:schemeClr val="accent5">
        <a:shade val="50000"/>
      </a:schemeClr>
      <a:schemeClr val="accent5">
        <a:tint val="55000"/>
      </a:schemeClr>
    </dgm:fillClrLst>
    <dgm:linClrLst meth="cycle">
      <a:schemeClr val="accent5">
        <a:shade val="50000"/>
      </a:schemeClr>
      <a:schemeClr val="accent5">
        <a:tint val="55000"/>
      </a:schemeClr>
    </dgm:linClrLst>
    <dgm:effectClrLst/>
    <dgm:txLinClrLst/>
    <dgm:txFillClrLst/>
    <dgm:txEffectClrLst/>
  </dgm:styleLbl>
  <dgm:styleLbl name="lnNode1">
    <dgm:fillClrLst meth="cycle">
      <a:schemeClr val="accent5">
        <a:shade val="50000"/>
      </a:schemeClr>
      <a:schemeClr val="accent5">
        <a:tint val="55000"/>
      </a:schemeClr>
    </dgm:fillClrLst>
    <dgm:linClrLst meth="repeat">
      <a:schemeClr val="lt1"/>
    </dgm:linClrLst>
    <dgm:effectClrLst/>
    <dgm:txLinClrLst/>
    <dgm:txFillClrLst/>
    <dgm:txEffectClrLst/>
  </dgm:styleLbl>
  <dgm:styleLbl name="vennNode1">
    <dgm:fillClrLst meth="cycle">
      <a:schemeClr val="accent5">
        <a:shade val="80000"/>
        <a:alpha val="50000"/>
      </a:schemeClr>
      <a:schemeClr val="accent5">
        <a:tint val="50000"/>
        <a:alpha val="50000"/>
      </a:schemeClr>
    </dgm:fillClrLst>
    <dgm:linClrLst meth="repeat">
      <a:schemeClr val="lt1"/>
    </dgm:linClrLst>
    <dgm:effectClrLst/>
    <dgm:txLinClrLst/>
    <dgm:txFillClrLst/>
    <dgm:txEffectClrLst/>
  </dgm:styleLbl>
  <dgm:styleLbl name="node2">
    <dgm:fillClrLst>
      <a:schemeClr val="accent5">
        <a:shade val="80000"/>
      </a:schemeClr>
    </dgm:fillClrLst>
    <dgm:linClrLst meth="repeat">
      <a:schemeClr val="lt1"/>
    </dgm:linClrLst>
    <dgm:effectClrLst/>
    <dgm:txLinClrLst/>
    <dgm:txFillClrLst/>
    <dgm:txEffectClrLst/>
  </dgm:styleLbl>
  <dgm:styleLbl name="node3">
    <dgm:fillClrLst>
      <a:schemeClr val="accent5">
        <a:tint val="99000"/>
      </a:schemeClr>
    </dgm:fillClrLst>
    <dgm:linClrLst meth="repeat">
      <a:schemeClr val="lt1"/>
    </dgm:linClrLst>
    <dgm:effectClrLst/>
    <dgm:txLinClrLst/>
    <dgm:txFillClrLst/>
    <dgm:txEffectClrLst/>
  </dgm:styleLbl>
  <dgm:styleLbl name="node4">
    <dgm:fillClrLst>
      <a:schemeClr val="accent5">
        <a:tint val="70000"/>
      </a:schemeClr>
    </dgm:fillClrLst>
    <dgm:linClrLst meth="repeat">
      <a:schemeClr val="lt1"/>
    </dgm:linClrLst>
    <dgm:effectClrLst/>
    <dgm:txLinClrLst/>
    <dgm:txFillClrLst/>
    <dgm:txEffectClrLst/>
  </dgm:styleLbl>
  <dgm:styleLbl name="fgImgPlace1">
    <dgm:fillClrLst>
      <a:schemeClr val="accent5">
        <a:tint val="50000"/>
      </a:schemeClr>
      <a:schemeClr val="accent5">
        <a:tint val="55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5">
        <a:tint val="55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5">
        <a:tint val="55000"/>
      </a:schemeClr>
    </dgm:fillClrLst>
    <dgm:linClrLst meth="repeat">
      <a:schemeClr val="lt1"/>
    </dgm:linClrLst>
    <dgm:effectClrLst/>
    <dgm:txLinClrLst/>
    <dgm:txFillClrLst meth="repeat">
      <a:schemeClr val="lt1"/>
    </dgm:txFillClrLst>
    <dgm:txEffectClrLst/>
  </dgm:styleLbl>
  <dgm:styleLbl name="sibTrans2D1">
    <dgm:fillClrLst meth="cycle">
      <a:schemeClr val="accent5">
        <a:shade val="90000"/>
      </a:schemeClr>
      <a:schemeClr val="accent5">
        <a:tint val="50000"/>
      </a:schemeClr>
    </dgm:fillClrLst>
    <dgm:linClrLst meth="cycle">
      <a:schemeClr val="accent5">
        <a:shade val="90000"/>
      </a:schemeClr>
      <a:schemeClr val="accent5">
        <a:tint val="50000"/>
      </a:schemeClr>
    </dgm:linClrLst>
    <dgm:effectClrLst/>
    <dgm:txLinClrLst/>
    <dgm:txFillClrLst/>
    <dgm:txEffectClrLst/>
  </dgm:styleLbl>
  <dgm:styleLbl name="fgSibTrans2D1">
    <dgm:fillClrLst meth="cycle">
      <a:schemeClr val="accent5">
        <a:shade val="90000"/>
      </a:schemeClr>
      <a:schemeClr val="accent5">
        <a:tint val="50000"/>
      </a:schemeClr>
    </dgm:fillClrLst>
    <dgm:linClrLst meth="cycle">
      <a:schemeClr val="accent5">
        <a:shade val="90000"/>
      </a:schemeClr>
      <a:schemeClr val="accent5">
        <a:tint val="50000"/>
      </a:schemeClr>
    </dgm:linClrLst>
    <dgm:effectClrLst/>
    <dgm:txLinClrLst/>
    <dgm:txFillClrLst/>
    <dgm:txEffectClrLst/>
  </dgm:styleLbl>
  <dgm:styleLbl name="bgSibTrans2D1">
    <dgm:fillClrLst meth="cycle">
      <a:schemeClr val="accent5">
        <a:shade val="90000"/>
      </a:schemeClr>
      <a:schemeClr val="accent5">
        <a:tint val="50000"/>
      </a:schemeClr>
    </dgm:fillClrLst>
    <dgm:linClrLst meth="cycle">
      <a:schemeClr val="accent5">
        <a:shade val="90000"/>
      </a:schemeClr>
      <a:schemeClr val="accent5">
        <a:tint val="50000"/>
      </a:schemeClr>
    </dgm:linClrLst>
    <dgm:effectClrLst/>
    <dgm:txLinClrLst/>
    <dgm:txFillClrLst/>
    <dgm:txEffectClrLst/>
  </dgm:styleLbl>
  <dgm:styleLbl name="fgSibTrans2D1">
    <dgm:fillClrLst meth="cycle">
      <a:schemeClr val="accent5">
        <a:shade val="90000"/>
      </a:schemeClr>
      <a:schemeClr val="accent5">
        <a:tint val="50000"/>
      </a:schemeClr>
    </dgm:fillClrLst>
    <dgm:linClrLst meth="cycle">
      <a:schemeClr val="accent5">
        <a:shade val="90000"/>
      </a:schemeClr>
      <a:schemeClr val="accent5">
        <a:tint val="50000"/>
      </a:schemeClr>
    </dgm:linClrLst>
    <dgm:effectClrLst/>
    <dgm:txLinClrLst/>
    <dgm:txFillClrLst/>
    <dgm:txEffectClrLst/>
  </dgm:styleLbl>
  <dgm:styleLbl name="sibTrans1D1">
    <dgm:fillClrLst meth="cycle">
      <a:schemeClr val="accent5">
        <a:shade val="90000"/>
      </a:schemeClr>
      <a:schemeClr val="accent5">
        <a:tint val="50000"/>
      </a:schemeClr>
    </dgm:fillClrLst>
    <dgm:linClrLst meth="cycle">
      <a:schemeClr val="accent5">
        <a:shade val="90000"/>
      </a:schemeClr>
      <a:schemeClr val="accent5">
        <a:tint val="50000"/>
      </a:schemeClr>
    </dgm:linClrLst>
    <dgm:effectClrLst/>
    <dgm:txLinClrLst/>
    <dgm:txFillClrLst meth="repeat">
      <a:schemeClr val="tx1"/>
    </dgm:txFillClrLst>
    <dgm:txEffectClrLst/>
  </dgm:styleLbl>
  <dgm:styleLbl name="callout">
    <dgm:fillClrLst meth="repeat">
      <a:schemeClr val="accent5"/>
    </dgm:fillClrLst>
    <dgm:linClrLst meth="repeat">
      <a:schemeClr val="accent5"/>
    </dgm:linClrLst>
    <dgm:effectClrLst/>
    <dgm:txLinClrLst/>
    <dgm:txFillClrLst meth="repeat">
      <a:schemeClr val="tx1"/>
    </dgm:txFillClrLst>
    <dgm:txEffectClrLst/>
  </dgm:styleLbl>
  <dgm:styleLbl name="asst0">
    <dgm:fillClrLst meth="repeat">
      <a:schemeClr val="accent5">
        <a:shade val="80000"/>
      </a:schemeClr>
    </dgm:fillClrLst>
    <dgm:linClrLst meth="repeat">
      <a:schemeClr val="lt1"/>
    </dgm:linClrLst>
    <dgm:effectClrLst/>
    <dgm:txLinClrLst/>
    <dgm:txFillClrLst/>
    <dgm:txEffectClrLst/>
  </dgm:styleLbl>
  <dgm:styleLbl name="asst1">
    <dgm:fillClrLst meth="repeat">
      <a:schemeClr val="accent5">
        <a:shade val="80000"/>
      </a:schemeClr>
    </dgm:fillClrLst>
    <dgm:linClrLst meth="repeat">
      <a:schemeClr val="lt1"/>
    </dgm:linClrLst>
    <dgm:effectClrLst/>
    <dgm:txLinClrLst/>
    <dgm:txFillClrLst/>
    <dgm:txEffectClrLst/>
  </dgm:styleLbl>
  <dgm:styleLbl name="asst2">
    <dgm:fillClrLst>
      <a:schemeClr val="accent5">
        <a:tint val="90000"/>
      </a:schemeClr>
    </dgm:fillClrLst>
    <dgm:linClrLst meth="repeat">
      <a:schemeClr val="lt1"/>
    </dgm:linClrLst>
    <dgm:effectClrLst/>
    <dgm:txLinClrLst/>
    <dgm:txFillClrLst/>
    <dgm:txEffectClrLst/>
  </dgm:styleLbl>
  <dgm:styleLbl name="asst3">
    <dgm:fillClrLst>
      <a:schemeClr val="accent5">
        <a:tint val="70000"/>
      </a:schemeClr>
    </dgm:fillClrLst>
    <dgm:linClrLst meth="repeat">
      <a:schemeClr val="lt1"/>
    </dgm:linClrLst>
    <dgm:effectClrLst/>
    <dgm:txLinClrLst/>
    <dgm:txFillClrLst/>
    <dgm:txEffectClrLst/>
  </dgm:styleLbl>
  <dgm:styleLbl name="asst4">
    <dgm:fillClrLst>
      <a:schemeClr val="accent5">
        <a:tint val="50000"/>
      </a:schemeClr>
    </dgm:fillClrLst>
    <dgm:linClrLst meth="repeat">
      <a:schemeClr val="lt1"/>
    </dgm:linClrLst>
    <dgm:effectClrLst/>
    <dgm:txLinClrLst/>
    <dgm:txFillClrLst/>
    <dgm:txEffectClrLst/>
  </dgm:styleLbl>
  <dgm:styleLbl name="parChTrans2D1">
    <dgm:fillClrLst meth="repeat">
      <a:schemeClr val="accent5">
        <a:tint val="60000"/>
      </a:schemeClr>
    </dgm:fillClrLst>
    <dgm:linClrLst meth="repeat">
      <a:schemeClr val="accent5">
        <a:shade val="80000"/>
      </a:schemeClr>
    </dgm:linClrLst>
    <dgm:effectClrLst/>
    <dgm:txLinClrLst/>
    <dgm:txFillClrLst/>
    <dgm:txEffectClrLst/>
  </dgm:styleLbl>
  <dgm:styleLbl name="parChTrans2D2">
    <dgm:fillClrLst meth="repeat">
      <a:schemeClr val="accent5">
        <a:tint val="90000"/>
      </a:schemeClr>
    </dgm:fillClrLst>
    <dgm:linClrLst meth="repeat">
      <a:schemeClr val="accent5">
        <a:tint val="90000"/>
      </a:schemeClr>
    </dgm:linClrLst>
    <dgm:effectClrLst/>
    <dgm:txLinClrLst/>
    <dgm:txFillClrLst/>
    <dgm:txEffectClrLst/>
  </dgm:styleLbl>
  <dgm:styleLbl name="parChTrans2D3">
    <dgm:fillClrLst meth="repeat">
      <a:schemeClr val="accent5">
        <a:tint val="70000"/>
      </a:schemeClr>
    </dgm:fillClrLst>
    <dgm:linClrLst meth="repeat">
      <a:schemeClr val="accent5">
        <a:tint val="70000"/>
      </a:schemeClr>
    </dgm:linClrLst>
    <dgm:effectClrLst/>
    <dgm:txLinClrLst/>
    <dgm:txFillClrLst/>
    <dgm:txEffectClrLst/>
  </dgm:styleLbl>
  <dgm:styleLbl name="parChTrans2D4">
    <dgm:fillClrLst meth="repeat">
      <a:schemeClr val="accent5">
        <a:tint val="50000"/>
      </a:schemeClr>
    </dgm:fillClrLst>
    <dgm:linClrLst meth="repeat">
      <a:schemeClr val="accent5">
        <a:tint val="50000"/>
      </a:schemeClr>
    </dgm:linClrLst>
    <dgm:effectClrLst/>
    <dgm:txLinClrLst/>
    <dgm:txFillClrLst meth="repeat">
      <a:schemeClr val="dk1"/>
    </dgm:txFillClrLst>
    <dgm:txEffectClrLst/>
  </dgm:styleLbl>
  <dgm:styleLbl name="parChTrans1D1">
    <dgm:fillClrLst meth="repeat">
      <a:schemeClr val="accent5">
        <a:shade val="80000"/>
      </a:schemeClr>
    </dgm:fillClrLst>
    <dgm:linClrLst meth="repeat">
      <a:schemeClr val="accent5">
        <a:shade val="80000"/>
      </a:schemeClr>
    </dgm:linClrLst>
    <dgm:effectClrLst/>
    <dgm:txLinClrLst/>
    <dgm:txFillClrLst meth="repeat">
      <a:schemeClr val="tx1"/>
    </dgm:txFillClrLst>
    <dgm:txEffectClrLst/>
  </dgm:styleLbl>
  <dgm:styleLbl name="parChTrans1D2">
    <dgm:fillClrLst meth="repeat">
      <a:schemeClr val="accent5">
        <a:tint val="90000"/>
      </a:schemeClr>
    </dgm:fillClrLst>
    <dgm:linClrLst meth="repeat">
      <a:schemeClr val="accent5">
        <a:tint val="90000"/>
      </a:schemeClr>
    </dgm:linClrLst>
    <dgm:effectClrLst/>
    <dgm:txLinClrLst/>
    <dgm:txFillClrLst meth="repeat">
      <a:schemeClr val="tx1"/>
    </dgm:txFillClrLst>
    <dgm:txEffectClrLst/>
  </dgm:styleLbl>
  <dgm:styleLbl name="parChTrans1D3">
    <dgm:fillClrLst meth="repeat">
      <a:schemeClr val="accent5">
        <a:tint val="70000"/>
      </a:schemeClr>
    </dgm:fillClrLst>
    <dgm:linClrLst meth="repeat">
      <a:schemeClr val="accent5">
        <a:tint val="70000"/>
      </a:schemeClr>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5">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meth="cycle">
      <a:schemeClr val="accent5">
        <a:shade val="50000"/>
      </a:schemeClr>
      <a:schemeClr val="accent5">
        <a:tint val="55000"/>
      </a:schemeClr>
    </dgm:linClrLst>
    <dgm:effectClrLst/>
    <dgm:txLinClrLst/>
    <dgm:txFillClrLst meth="repeat">
      <a:schemeClr val="dk1"/>
    </dgm:txFillClrLst>
    <dgm:txEffectClrLst/>
  </dgm:styleLbl>
  <dgm:styleLbl name="conFgAcc1">
    <dgm:fillClrLst meth="repeat">
      <a:schemeClr val="lt1">
        <a:alpha val="90000"/>
      </a:schemeClr>
    </dgm:fillClrLst>
    <dgm:linClrLst meth="cycle">
      <a:schemeClr val="accent5">
        <a:shade val="50000"/>
      </a:schemeClr>
      <a:schemeClr val="accent5">
        <a:tint val="55000"/>
      </a:schemeClr>
    </dgm:linClrLst>
    <dgm:effectClrLst/>
    <dgm:txLinClrLst/>
    <dgm:txFillClrLst meth="repeat">
      <a:schemeClr val="dk1"/>
    </dgm:txFillClrLst>
    <dgm:txEffectClrLst/>
  </dgm:styleLbl>
  <dgm:styleLbl name="alignAcc1">
    <dgm:fillClrLst meth="repeat">
      <a:schemeClr val="lt1">
        <a:alpha val="90000"/>
      </a:schemeClr>
    </dgm:fillClrLst>
    <dgm:linClrLst meth="cycle">
      <a:schemeClr val="accent5">
        <a:shade val="50000"/>
      </a:schemeClr>
      <a:schemeClr val="accent5">
        <a:tint val="55000"/>
      </a:schemeClr>
    </dgm:linClrLst>
    <dgm:effectClrLst/>
    <dgm:txLinClrLst/>
    <dgm:txFillClrLst meth="repeat">
      <a:schemeClr val="dk1"/>
    </dgm:txFillClrLst>
    <dgm:txEffectClrLst/>
  </dgm:styleLbl>
  <dgm:styleLbl name="trAlignAcc1">
    <dgm:fillClrLst meth="repeat">
      <a:schemeClr val="lt1">
        <a:alpha val="55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meth="cycle">
      <a:schemeClr val="accent5">
        <a:shade val="50000"/>
      </a:schemeClr>
      <a:schemeClr val="accent5">
        <a:tint val="55000"/>
      </a:schemeClr>
    </dgm:linClrLst>
    <dgm:effectClrLst/>
    <dgm:txLinClrLst/>
    <dgm:txFillClrLst meth="repeat">
      <a:schemeClr val="dk1"/>
    </dgm:txFillClrLst>
    <dgm:txEffectClrLst/>
  </dgm:styleLbl>
  <dgm:styleLbl name="solidFgAcc1">
    <dgm:fillClrLst meth="repeat">
      <a:schemeClr val="lt1"/>
    </dgm:fillClrLst>
    <dgm:linClrLst meth="cycle">
      <a:schemeClr val="accent5">
        <a:shade val="50000"/>
      </a:schemeClr>
      <a:schemeClr val="accent5">
        <a:tint val="55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5"/>
    </dgm:linClrLst>
    <dgm:effectClrLst/>
    <dgm:txLinClrLst/>
    <dgm:txFillClrLst meth="repeat">
      <a:schemeClr val="dk1"/>
    </dgm:txFillClrLst>
    <dgm:txEffectClrLst/>
  </dgm:styleLbl>
  <dgm:styleLbl name="solidBgAcc1">
    <dgm:fillClrLst meth="repeat">
      <a:schemeClr val="lt1"/>
    </dgm:fillClrLst>
    <dgm:linClrLst meth="repeat">
      <a:schemeClr val="accent5"/>
    </dgm:linClrLst>
    <dgm:effectClrLst/>
    <dgm:txLinClrLst/>
    <dgm:txFillClrLst meth="repeat">
      <a:schemeClr val="dk1"/>
    </dgm:txFillClrLst>
    <dgm:txEffectClrLst/>
  </dgm:styleLbl>
  <dgm:styleLbl name="fgAccFollowNode1">
    <dgm:fillClrLst meth="repeat">
      <a:schemeClr val="accent5">
        <a:alpha val="90000"/>
        <a:tint val="55000"/>
      </a:schemeClr>
    </dgm:fillClrLst>
    <dgm:linClrLst meth="repeat">
      <a:schemeClr val="accent5">
        <a:alpha val="90000"/>
        <a:tint val="55000"/>
      </a:schemeClr>
    </dgm:linClrLst>
    <dgm:effectClrLst/>
    <dgm:txLinClrLst/>
    <dgm:txFillClrLst meth="repeat">
      <a:schemeClr val="dk1"/>
    </dgm:txFillClrLst>
    <dgm:txEffectClrLst/>
  </dgm:styleLbl>
  <dgm:styleLbl name="alignAccFollowNode1">
    <dgm:fillClrLst meth="repeat">
      <a:schemeClr val="accent5">
        <a:alpha val="90000"/>
        <a:tint val="55000"/>
      </a:schemeClr>
    </dgm:fillClrLst>
    <dgm:linClrLst meth="repeat">
      <a:schemeClr val="accent5">
        <a:alpha val="90000"/>
        <a:tint val="55000"/>
      </a:schemeClr>
    </dgm:linClrLst>
    <dgm:effectClrLst/>
    <dgm:txLinClrLst/>
    <dgm:txFillClrLst meth="repeat">
      <a:schemeClr val="dk1"/>
    </dgm:txFillClrLst>
    <dgm:txEffectClrLst/>
  </dgm:styleLbl>
  <dgm:styleLbl name="bgAccFollowNode1">
    <dgm:fillClrLst meth="repeat">
      <a:schemeClr val="accent5">
        <a:alpha val="90000"/>
        <a:tint val="55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5">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5">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5">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5">
        <a:tint val="50000"/>
      </a:schemeClr>
    </dgm:linClrLst>
    <dgm:effectClrLst/>
    <dgm:txLinClrLst/>
    <dgm:txFillClrLst meth="repeat">
      <a:schemeClr val="dk1"/>
    </dgm:txFillClrLst>
    <dgm:txEffectClrLst/>
  </dgm:styleLbl>
  <dgm:styleLbl name="bgShp">
    <dgm:fillClrLst meth="repeat">
      <a:schemeClr val="accent5">
        <a:tint val="55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55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55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5_4#2">
  <dgm:title val=""/>
  <dgm:desc val=""/>
  <dgm:catLst>
    <dgm:cat type="accent5" pri="11400"/>
  </dgm:catLst>
  <dgm:styleLbl name="node0">
    <dgm:fillClrLst meth="cycle">
      <a:schemeClr val="accent5">
        <a:shade val="60000"/>
      </a:schemeClr>
    </dgm:fillClrLst>
    <dgm:linClrLst meth="repeat">
      <a:schemeClr val="lt1"/>
    </dgm:linClrLst>
    <dgm:effectClrLst/>
    <dgm:txLinClrLst/>
    <dgm:txFillClrLst/>
    <dgm:txEffectClrLst/>
  </dgm:styleLbl>
  <dgm:styleLbl name="node0NoLn">
    <dgm:fillClrLst meth="cycle">
      <a:schemeClr val="accent5">
        <a:shade val="60000"/>
      </a:schemeClr>
    </dgm:fillClrLst>
    <dgm:linClrLst meth="repeat">
      <a:schemeClr val="lt1">
        <a:alpha val="0"/>
      </a:schemeClr>
    </dgm:linClrLst>
    <dgm:effectClrLst/>
    <dgm:txLinClrLst/>
    <dgm:txFillClrLst/>
    <dgm:txEffectClrLst/>
  </dgm:styleLbl>
  <dgm:styleLbl name="node1">
    <dgm:fillClrLst meth="cycle">
      <a:schemeClr val="accent5">
        <a:shade val="50000"/>
      </a:schemeClr>
      <a:schemeClr val="accent5">
        <a:tint val="55000"/>
      </a:schemeClr>
    </dgm:fillClrLst>
    <dgm:linClrLst meth="repeat">
      <a:schemeClr val="lt1"/>
    </dgm:linClrLst>
    <dgm:effectClrLst/>
    <dgm:txLinClrLst/>
    <dgm:txFillClrLst/>
    <dgm:txEffectClrLst/>
  </dgm:styleLbl>
  <dgm:styleLbl name="node1NoLn">
    <dgm:fillClrLst meth="cycle">
      <a:schemeClr val="accent5">
        <a:shade val="50000"/>
      </a:schemeClr>
      <a:schemeClr val="accent5">
        <a:tint val="55000"/>
      </a:schemeClr>
    </dgm:fillClrLst>
    <dgm:linClrLst meth="repeat">
      <a:schemeClr val="lt1">
        <a:alpha val="0"/>
      </a:schemeClr>
    </dgm:linClrLst>
    <dgm:effectClrLst/>
    <dgm:txLinClrLst/>
    <dgm:txFillClrLst/>
    <dgm:txEffectClrLst/>
  </dgm:styleLbl>
  <dgm:styleLbl name="ltNode1NoLn">
    <dgm:fillClrLst meth="cycle">
      <a:schemeClr val="accent5">
        <a:tint val="75000"/>
      </a:schemeClr>
      <a:schemeClr val="accent5">
        <a:tint val="75000"/>
      </a:schemeClr>
    </dgm:fillClrLst>
    <dgm:linClrLst meth="repeat">
      <a:schemeClr val="lt1">
        <a:alpha val="0"/>
      </a:schemeClr>
    </dgm:linClrLst>
    <dgm:effectClrLst/>
    <dgm:txLinClrLst/>
    <dgm:txFillClrLst meth="repeat">
      <a:schemeClr val="dk1"/>
    </dgm:txFillClrLst>
    <dgm:txEffectClrLst/>
  </dgm:styleLbl>
  <dgm:styleLbl name="alignNode1">
    <dgm:fillClrLst meth="cycle">
      <a:schemeClr val="accent5">
        <a:shade val="50000"/>
      </a:schemeClr>
      <a:schemeClr val="accent5">
        <a:tint val="55000"/>
      </a:schemeClr>
    </dgm:fillClrLst>
    <dgm:linClrLst meth="cycle">
      <a:schemeClr val="accent5">
        <a:shade val="50000"/>
      </a:schemeClr>
      <a:schemeClr val="accent5">
        <a:tint val="55000"/>
      </a:schemeClr>
    </dgm:linClrLst>
    <dgm:effectClrLst/>
    <dgm:txLinClrLst/>
    <dgm:txFillClrLst/>
    <dgm:txEffectClrLst/>
  </dgm:styleLbl>
  <dgm:styleLbl name="lnNode1">
    <dgm:fillClrLst meth="cycle">
      <a:schemeClr val="accent5">
        <a:shade val="50000"/>
      </a:schemeClr>
      <a:schemeClr val="accent5">
        <a:tint val="55000"/>
      </a:schemeClr>
    </dgm:fillClrLst>
    <dgm:linClrLst meth="repeat">
      <a:schemeClr val="lt1"/>
    </dgm:linClrLst>
    <dgm:effectClrLst/>
    <dgm:txLinClrLst/>
    <dgm:txFillClrLst/>
    <dgm:txEffectClrLst/>
  </dgm:styleLbl>
  <dgm:styleLbl name="vennNode1">
    <dgm:fillClrLst meth="cycle">
      <a:schemeClr val="accent5">
        <a:shade val="80000"/>
        <a:alpha val="50000"/>
      </a:schemeClr>
      <a:schemeClr val="accent5">
        <a:tint val="50000"/>
        <a:alpha val="50000"/>
      </a:schemeClr>
    </dgm:fillClrLst>
    <dgm:linClrLst meth="repeat">
      <a:schemeClr val="lt1"/>
    </dgm:linClrLst>
    <dgm:effectClrLst/>
    <dgm:txLinClrLst/>
    <dgm:txFillClrLst/>
    <dgm:txEffectClrLst/>
  </dgm:styleLbl>
  <dgm:styleLbl name="node2">
    <dgm:fillClrLst>
      <a:schemeClr val="accent5">
        <a:shade val="80000"/>
      </a:schemeClr>
    </dgm:fillClrLst>
    <dgm:linClrLst meth="repeat">
      <a:schemeClr val="lt1"/>
    </dgm:linClrLst>
    <dgm:effectClrLst/>
    <dgm:txLinClrLst/>
    <dgm:txFillClrLst/>
    <dgm:txEffectClrLst/>
  </dgm:styleLbl>
  <dgm:styleLbl name="node2NoLn">
    <dgm:fillClrLst>
      <a:schemeClr val="accent5">
        <a:shade val="80000"/>
      </a:schemeClr>
    </dgm:fillClrLst>
    <dgm:linClrLst meth="repeat">
      <a:schemeClr val="lt1">
        <a:alpha val="0"/>
      </a:schemeClr>
    </dgm:linClrLst>
    <dgm:effectClrLst/>
    <dgm:txLinClrLst/>
    <dgm:txFillClrLst/>
    <dgm:txEffectClrLst/>
  </dgm:styleLbl>
  <dgm:styleLbl name="node3">
    <dgm:fillClrLst>
      <a:schemeClr val="accent5">
        <a:tint val="99000"/>
      </a:schemeClr>
    </dgm:fillClrLst>
    <dgm:linClrLst meth="repeat">
      <a:schemeClr val="lt1"/>
    </dgm:linClrLst>
    <dgm:effectClrLst/>
    <dgm:txLinClrLst/>
    <dgm:txFillClrLst/>
    <dgm:txEffectClrLst/>
  </dgm:styleLbl>
  <dgm:styleLbl name="node3NoLn">
    <dgm:fillClrLst>
      <a:schemeClr val="accent5">
        <a:tint val="99000"/>
      </a:schemeClr>
    </dgm:fillClrLst>
    <dgm:linClrLst meth="repeat">
      <a:schemeClr val="lt1">
        <a:alpha val="0"/>
      </a:schemeClr>
    </dgm:linClrLst>
    <dgm:effectClrLst/>
    <dgm:txLinClrLst/>
    <dgm:txFillClrLst/>
    <dgm:txEffectClrLst/>
  </dgm:styleLbl>
  <dgm:styleLbl name="node4">
    <dgm:fillClrLst>
      <a:schemeClr val="accent5">
        <a:tint val="70000"/>
      </a:schemeClr>
    </dgm:fillClrLst>
    <dgm:linClrLst meth="repeat">
      <a:schemeClr val="lt1"/>
    </dgm:linClrLst>
    <dgm:effectClrLst/>
    <dgm:txLinClrLst/>
    <dgm:txFillClrLst/>
    <dgm:txEffectClrLst/>
  </dgm:styleLbl>
  <dgm:styleLbl name="node4NoLn">
    <dgm:fillClrLst>
      <a:schemeClr val="accent5">
        <a:tint val="70000"/>
      </a:schemeClr>
    </dgm:fillClrLst>
    <dgm:linClrLst meth="repeat">
      <a:schemeClr val="lt1">
        <a:alpha val="0"/>
      </a:schemeClr>
    </dgm:linClrLst>
    <dgm:effectClrLst/>
    <dgm:txLinClrLst/>
    <dgm:txFillClrLst/>
    <dgm:txEffectClrLst/>
  </dgm:styleLbl>
  <dgm:styleLbl name="fgImgPlace1">
    <dgm:fillClrLst>
      <a:schemeClr val="accent5">
        <a:tint val="50000"/>
      </a:schemeClr>
      <a:schemeClr val="accent5">
        <a:tint val="55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5">
        <a:tint val="55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5">
        <a:tint val="55000"/>
      </a:schemeClr>
    </dgm:fillClrLst>
    <dgm:linClrLst meth="repeat">
      <a:schemeClr val="lt1"/>
    </dgm:linClrLst>
    <dgm:effectClrLst/>
    <dgm:txLinClrLst/>
    <dgm:txFillClrLst meth="repeat">
      <a:schemeClr val="lt1"/>
    </dgm:txFillClrLst>
    <dgm:txEffectClrLst/>
  </dgm:styleLbl>
  <dgm:styleLbl name="sibTrans2D1">
    <dgm:fillClrLst meth="cycle">
      <a:schemeClr val="accent5">
        <a:shade val="90000"/>
      </a:schemeClr>
      <a:schemeClr val="accent5">
        <a:tint val="50000"/>
      </a:schemeClr>
    </dgm:fillClrLst>
    <dgm:linClrLst meth="cycle">
      <a:schemeClr val="accent5">
        <a:shade val="90000"/>
      </a:schemeClr>
      <a:schemeClr val="accent5">
        <a:tint val="50000"/>
      </a:schemeClr>
    </dgm:linClrLst>
    <dgm:effectClrLst/>
    <dgm:txLinClrLst/>
    <dgm:txFillClrLst/>
    <dgm:txEffectClrLst/>
  </dgm:styleLbl>
  <dgm:styleLbl name="fgSibTrans2D1">
    <dgm:fillClrLst meth="cycle">
      <a:schemeClr val="accent5">
        <a:shade val="90000"/>
      </a:schemeClr>
      <a:schemeClr val="accent5">
        <a:tint val="50000"/>
      </a:schemeClr>
    </dgm:fillClrLst>
    <dgm:linClrLst meth="cycle">
      <a:schemeClr val="accent5">
        <a:shade val="90000"/>
      </a:schemeClr>
      <a:schemeClr val="accent5">
        <a:tint val="50000"/>
      </a:schemeClr>
    </dgm:linClrLst>
    <dgm:effectClrLst/>
    <dgm:txLinClrLst/>
    <dgm:txFillClrLst/>
    <dgm:txEffectClrLst/>
  </dgm:styleLbl>
  <dgm:styleLbl name="bgSibTrans2D1">
    <dgm:fillClrLst meth="cycle">
      <a:schemeClr val="accent5">
        <a:shade val="90000"/>
      </a:schemeClr>
      <a:schemeClr val="accent5">
        <a:tint val="50000"/>
      </a:schemeClr>
    </dgm:fillClrLst>
    <dgm:linClrLst meth="cycle">
      <a:schemeClr val="accent5">
        <a:shade val="90000"/>
      </a:schemeClr>
      <a:schemeClr val="accent5">
        <a:tint val="50000"/>
      </a:schemeClr>
    </dgm:linClrLst>
    <dgm:effectClrLst/>
    <dgm:txLinClrLst/>
    <dgm:txFillClrLst/>
    <dgm:txEffectClrLst/>
  </dgm:styleLbl>
  <dgm:styleLbl name="fgSibTrans2D1">
    <dgm:fillClrLst meth="cycle">
      <a:schemeClr val="accent5">
        <a:shade val="90000"/>
      </a:schemeClr>
      <a:schemeClr val="accent5">
        <a:tint val="50000"/>
      </a:schemeClr>
    </dgm:fillClrLst>
    <dgm:linClrLst meth="cycle">
      <a:schemeClr val="accent5">
        <a:shade val="90000"/>
      </a:schemeClr>
      <a:schemeClr val="accent5">
        <a:tint val="50000"/>
      </a:schemeClr>
    </dgm:linClrLst>
    <dgm:effectClrLst/>
    <dgm:txLinClrLst/>
    <dgm:txFillClrLst/>
    <dgm:txEffectClrLst/>
  </dgm:styleLbl>
  <dgm:styleLbl name="sibTrans1D1">
    <dgm:fillClrLst meth="cycle">
      <a:schemeClr val="accent5">
        <a:shade val="90000"/>
      </a:schemeClr>
      <a:schemeClr val="accent5">
        <a:tint val="50000"/>
      </a:schemeClr>
    </dgm:fillClrLst>
    <dgm:linClrLst meth="cycle">
      <a:schemeClr val="accent5">
        <a:shade val="90000"/>
      </a:schemeClr>
      <a:schemeClr val="accent5">
        <a:tint val="50000"/>
      </a:schemeClr>
    </dgm:linClrLst>
    <dgm:effectClrLst/>
    <dgm:txLinClrLst/>
    <dgm:txFillClrLst meth="repeat">
      <a:schemeClr val="tx1"/>
    </dgm:txFillClrLst>
    <dgm:txEffectClrLst/>
  </dgm:styleLbl>
  <dgm:styleLbl name="callout">
    <dgm:fillClrLst meth="repeat">
      <a:schemeClr val="accent5"/>
    </dgm:fillClrLst>
    <dgm:linClrLst meth="repeat">
      <a:schemeClr val="accent5"/>
    </dgm:linClrLst>
    <dgm:effectClrLst/>
    <dgm:txLinClrLst/>
    <dgm:txFillClrLst meth="repeat">
      <a:schemeClr val="tx1"/>
    </dgm:txFillClrLst>
    <dgm:txEffectClrLst/>
  </dgm:styleLbl>
  <dgm:styleLbl name="asst0">
    <dgm:fillClrLst meth="repeat">
      <a:schemeClr val="accent5">
        <a:shade val="80000"/>
      </a:schemeClr>
    </dgm:fillClrLst>
    <dgm:linClrLst meth="repeat">
      <a:schemeClr val="lt1"/>
    </dgm:linClrLst>
    <dgm:effectClrLst/>
    <dgm:txLinClrLst/>
    <dgm:txFillClrLst/>
    <dgm:txEffectClrLst/>
  </dgm:styleLbl>
  <dgm:styleLbl name="asst1">
    <dgm:fillClrLst meth="repeat">
      <a:schemeClr val="accent5">
        <a:shade val="80000"/>
      </a:schemeClr>
    </dgm:fillClrLst>
    <dgm:linClrLst meth="repeat">
      <a:schemeClr val="lt1"/>
    </dgm:linClrLst>
    <dgm:effectClrLst/>
    <dgm:txLinClrLst/>
    <dgm:txFillClrLst/>
    <dgm:txEffectClrLst/>
  </dgm:styleLbl>
  <dgm:styleLbl name="asst2">
    <dgm:fillClrLst>
      <a:schemeClr val="accent5">
        <a:tint val="90000"/>
      </a:schemeClr>
    </dgm:fillClrLst>
    <dgm:linClrLst meth="repeat">
      <a:schemeClr val="lt1"/>
    </dgm:linClrLst>
    <dgm:effectClrLst/>
    <dgm:txLinClrLst/>
    <dgm:txFillClrLst/>
    <dgm:txEffectClrLst/>
  </dgm:styleLbl>
  <dgm:styleLbl name="asst3">
    <dgm:fillClrLst>
      <a:schemeClr val="accent5">
        <a:tint val="70000"/>
      </a:schemeClr>
    </dgm:fillClrLst>
    <dgm:linClrLst meth="repeat">
      <a:schemeClr val="lt1"/>
    </dgm:linClrLst>
    <dgm:effectClrLst/>
    <dgm:txLinClrLst/>
    <dgm:txFillClrLst/>
    <dgm:txEffectClrLst/>
  </dgm:styleLbl>
  <dgm:styleLbl name="asst4">
    <dgm:fillClrLst>
      <a:schemeClr val="accent5">
        <a:tint val="50000"/>
      </a:schemeClr>
    </dgm:fillClrLst>
    <dgm:linClrLst meth="repeat">
      <a:schemeClr val="lt1"/>
    </dgm:linClrLst>
    <dgm:effectClrLst/>
    <dgm:txLinClrLst/>
    <dgm:txFillClrLst/>
    <dgm:txEffectClrLst/>
  </dgm:styleLbl>
  <dgm:styleLbl name="parChTrans2D1">
    <dgm:fillClrLst meth="repeat">
      <a:schemeClr val="accent5">
        <a:tint val="60000"/>
      </a:schemeClr>
    </dgm:fillClrLst>
    <dgm:linClrLst meth="repeat">
      <a:schemeClr val="accent5">
        <a:shade val="80000"/>
      </a:schemeClr>
    </dgm:linClrLst>
    <dgm:effectClrLst/>
    <dgm:txLinClrLst/>
    <dgm:txFillClrLst/>
    <dgm:txEffectClrLst/>
  </dgm:styleLbl>
  <dgm:styleLbl name="parChTrans2D2">
    <dgm:fillClrLst meth="repeat">
      <a:schemeClr val="accent5">
        <a:tint val="90000"/>
      </a:schemeClr>
    </dgm:fillClrLst>
    <dgm:linClrLst meth="repeat">
      <a:schemeClr val="accent5">
        <a:tint val="90000"/>
      </a:schemeClr>
    </dgm:linClrLst>
    <dgm:effectClrLst/>
    <dgm:txLinClrLst/>
    <dgm:txFillClrLst/>
    <dgm:txEffectClrLst/>
  </dgm:styleLbl>
  <dgm:styleLbl name="parChTrans2D3">
    <dgm:fillClrLst meth="repeat">
      <a:schemeClr val="accent5">
        <a:tint val="70000"/>
      </a:schemeClr>
    </dgm:fillClrLst>
    <dgm:linClrLst meth="repeat">
      <a:schemeClr val="accent5">
        <a:tint val="70000"/>
      </a:schemeClr>
    </dgm:linClrLst>
    <dgm:effectClrLst/>
    <dgm:txLinClrLst/>
    <dgm:txFillClrLst/>
    <dgm:txEffectClrLst/>
  </dgm:styleLbl>
  <dgm:styleLbl name="parChTrans2D4">
    <dgm:fillClrLst meth="repeat">
      <a:schemeClr val="accent5">
        <a:tint val="50000"/>
      </a:schemeClr>
    </dgm:fillClrLst>
    <dgm:linClrLst meth="repeat">
      <a:schemeClr val="accent5">
        <a:tint val="50000"/>
      </a:schemeClr>
    </dgm:linClrLst>
    <dgm:effectClrLst/>
    <dgm:txLinClrLst/>
    <dgm:txFillClrLst meth="repeat">
      <a:schemeClr val="dk1"/>
    </dgm:txFillClrLst>
    <dgm:txEffectClrLst/>
  </dgm:styleLbl>
  <dgm:styleLbl name="parChTrans1D1">
    <dgm:fillClrLst meth="repeat">
      <a:schemeClr val="accent5">
        <a:shade val="80000"/>
      </a:schemeClr>
    </dgm:fillClrLst>
    <dgm:linClrLst meth="repeat">
      <a:schemeClr val="accent5">
        <a:shade val="80000"/>
      </a:schemeClr>
    </dgm:linClrLst>
    <dgm:effectClrLst/>
    <dgm:txLinClrLst/>
    <dgm:txFillClrLst meth="repeat">
      <a:schemeClr val="tx1"/>
    </dgm:txFillClrLst>
    <dgm:txEffectClrLst/>
  </dgm:styleLbl>
  <dgm:styleLbl name="parChTrans1D2">
    <dgm:fillClrLst meth="repeat">
      <a:schemeClr val="accent5">
        <a:tint val="90000"/>
      </a:schemeClr>
    </dgm:fillClrLst>
    <dgm:linClrLst meth="repeat">
      <a:schemeClr val="accent5">
        <a:tint val="90000"/>
      </a:schemeClr>
    </dgm:linClrLst>
    <dgm:effectClrLst/>
    <dgm:txLinClrLst/>
    <dgm:txFillClrLst meth="repeat">
      <a:schemeClr val="tx1"/>
    </dgm:txFillClrLst>
    <dgm:txEffectClrLst/>
  </dgm:styleLbl>
  <dgm:styleLbl name="parChTrans1D3">
    <dgm:fillClrLst meth="repeat">
      <a:schemeClr val="accent5">
        <a:tint val="70000"/>
      </a:schemeClr>
    </dgm:fillClrLst>
    <dgm:linClrLst meth="repeat">
      <a:schemeClr val="accent5">
        <a:tint val="70000"/>
      </a:schemeClr>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5">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meth="cycle">
      <a:schemeClr val="accent5">
        <a:shade val="50000"/>
      </a:schemeClr>
      <a:schemeClr val="accent5">
        <a:tint val="55000"/>
      </a:schemeClr>
    </dgm:linClrLst>
    <dgm:effectClrLst/>
    <dgm:txLinClrLst/>
    <dgm:txFillClrLst meth="repeat">
      <a:schemeClr val="dk1"/>
    </dgm:txFillClrLst>
    <dgm:txEffectClrLst/>
  </dgm:styleLbl>
  <dgm:styleLbl name="conFgAcc1">
    <dgm:fillClrLst meth="repeat">
      <a:schemeClr val="lt1">
        <a:alpha val="90000"/>
      </a:schemeClr>
    </dgm:fillClrLst>
    <dgm:linClrLst meth="cycle">
      <a:schemeClr val="accent5">
        <a:shade val="50000"/>
      </a:schemeClr>
      <a:schemeClr val="accent5">
        <a:tint val="55000"/>
      </a:schemeClr>
    </dgm:linClrLst>
    <dgm:effectClrLst/>
    <dgm:txLinClrLst/>
    <dgm:txFillClrLst meth="repeat">
      <a:schemeClr val="dk1"/>
    </dgm:txFillClrLst>
    <dgm:txEffectClrLst/>
  </dgm:styleLbl>
  <dgm:styleLbl name="alignAcc1">
    <dgm:fillClrLst meth="repeat">
      <a:schemeClr val="lt1">
        <a:alpha val="90000"/>
      </a:schemeClr>
    </dgm:fillClrLst>
    <dgm:linClrLst meth="cycle">
      <a:schemeClr val="accent5">
        <a:shade val="50000"/>
      </a:schemeClr>
      <a:schemeClr val="accent5">
        <a:tint val="55000"/>
      </a:schemeClr>
    </dgm:linClrLst>
    <dgm:effectClrLst/>
    <dgm:txLinClrLst/>
    <dgm:txFillClrLst meth="repeat">
      <a:schemeClr val="dk1"/>
    </dgm:txFillClrLst>
    <dgm:txEffectClrLst/>
  </dgm:styleLbl>
  <dgm:styleLbl name="trAlignAcc1">
    <dgm:fillClrLst meth="repeat">
      <a:schemeClr val="lt1">
        <a:alpha val="55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meth="cycle">
      <a:schemeClr val="accent5">
        <a:shade val="50000"/>
      </a:schemeClr>
      <a:schemeClr val="accent5">
        <a:tint val="55000"/>
      </a:schemeClr>
    </dgm:linClrLst>
    <dgm:effectClrLst/>
    <dgm:txLinClrLst/>
    <dgm:txFillClrLst meth="repeat">
      <a:schemeClr val="dk1"/>
    </dgm:txFillClrLst>
    <dgm:txEffectClrLst/>
  </dgm:styleLbl>
  <dgm:styleLbl name="solidFgAcc1">
    <dgm:fillClrLst meth="repeat">
      <a:schemeClr val="lt1"/>
    </dgm:fillClrLst>
    <dgm:linClrLst meth="cycle">
      <a:schemeClr val="accent5">
        <a:shade val="50000"/>
      </a:schemeClr>
      <a:schemeClr val="accent5">
        <a:tint val="55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5"/>
    </dgm:linClrLst>
    <dgm:effectClrLst/>
    <dgm:txLinClrLst/>
    <dgm:txFillClrLst meth="repeat">
      <a:schemeClr val="dk1"/>
    </dgm:txFillClrLst>
    <dgm:txEffectClrLst/>
  </dgm:styleLbl>
  <dgm:styleLbl name="solidBgAcc1">
    <dgm:fillClrLst meth="repeat">
      <a:schemeClr val="lt1"/>
    </dgm:fillClrLst>
    <dgm:linClrLst meth="repeat">
      <a:schemeClr val="accent5"/>
    </dgm:linClrLst>
    <dgm:effectClrLst/>
    <dgm:txLinClrLst/>
    <dgm:txFillClrLst meth="repeat">
      <a:schemeClr val="dk1"/>
    </dgm:txFillClrLst>
    <dgm:txEffectClrLst/>
  </dgm:styleLbl>
  <dgm:styleLbl name="fgAccFollowNode1">
    <dgm:fillClrLst meth="repeat">
      <a:schemeClr val="accent5">
        <a:alpha val="90000"/>
        <a:tint val="55000"/>
      </a:schemeClr>
    </dgm:fillClrLst>
    <dgm:linClrLst meth="repeat">
      <a:schemeClr val="accent5">
        <a:alpha val="90000"/>
        <a:tint val="55000"/>
      </a:schemeClr>
    </dgm:linClrLst>
    <dgm:effectClrLst/>
    <dgm:txLinClrLst/>
    <dgm:txFillClrLst meth="repeat">
      <a:schemeClr val="dk1"/>
    </dgm:txFillClrLst>
    <dgm:txEffectClrLst/>
  </dgm:styleLbl>
  <dgm:styleLbl name="alignAccFollowNode1">
    <dgm:fillClrLst meth="repeat">
      <a:schemeClr val="accent5">
        <a:alpha val="90000"/>
        <a:tint val="55000"/>
      </a:schemeClr>
    </dgm:fillClrLst>
    <dgm:linClrLst meth="repeat">
      <a:schemeClr val="accent5">
        <a:alpha val="90000"/>
        <a:tint val="55000"/>
      </a:schemeClr>
    </dgm:linClrLst>
    <dgm:effectClrLst/>
    <dgm:txLinClrLst/>
    <dgm:txFillClrLst meth="repeat">
      <a:schemeClr val="dk1"/>
    </dgm:txFillClrLst>
    <dgm:txEffectClrLst/>
  </dgm:styleLbl>
  <dgm:styleLbl name="bgAccFollowNode1">
    <dgm:fillClrLst meth="repeat">
      <a:schemeClr val="accent5">
        <a:alpha val="90000"/>
        <a:tint val="55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5">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5">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5">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5">
        <a:tint val="50000"/>
      </a:schemeClr>
    </dgm:linClrLst>
    <dgm:effectClrLst/>
    <dgm:txLinClrLst/>
    <dgm:txFillClrLst meth="repeat">
      <a:schemeClr val="dk1"/>
    </dgm:txFillClrLst>
    <dgm:txEffectClrLst/>
  </dgm:styleLbl>
  <dgm:styleLbl name="bgShp">
    <dgm:fillClrLst meth="repeat">
      <a:schemeClr val="accent5">
        <a:tint val="55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55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55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revTxLt">
    <dgm:fillClrLst meth="repeat">
      <a:schemeClr val="lt1">
        <a:alpha val="0"/>
      </a:schemeClr>
    </dgm:fillClrLst>
    <dgm:linClrLst meth="repeat">
      <a:schemeClr val="dk1">
        <a:alpha val="0"/>
      </a:schemeClr>
    </dgm:linClrLst>
    <dgm:effectClrLst/>
    <dgm:txLinClrLst/>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2_1#2">
  <dgm:title val=""/>
  <dgm:desc val=""/>
  <dgm:catLst>
    <dgm:cat type="accent2" pri="11100"/>
  </dgm:catLst>
  <dgm:styleLbl name="node0">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0NoLn">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1NoLn">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ltNode1NoLn">
    <dgm:fillClrLst meth="repeat">
      <a:schemeClr val="lt1">
        <a:tint val="75000"/>
      </a:schemeClr>
    </dgm:fillClrLst>
    <dgm:linClrLst meth="repeat">
      <a:schemeClr val="accent2">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2">
        <a:shade val="80000"/>
      </a:schemeClr>
    </dgm:linClrLst>
    <dgm:effectClrLst/>
    <dgm:txLinClrLst/>
    <dgm:txFillClrLst/>
    <dgm:txEffectClrLst/>
  </dgm:styleLbl>
  <dgm:styleLbl name="node2">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2NoLn">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3NoLn">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4NoLn">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fg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align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bg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dgm:linClrLst>
    <dgm:effectClrLst/>
    <dgm:txLinClrLst/>
    <dgm:txFillClrLst meth="repeat">
      <a:schemeClr val="tx1"/>
    </dgm:txFillClrLst>
    <dgm:txEffectClrLst/>
  </dgm:styleLbl>
  <dgm:styleLbl name="asst0">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dgm:txEffectClrLst/>
  </dgm:styleLbl>
  <dgm:styleLbl name="parChTrans2D2">
    <dgm:fillClrLst meth="repeat">
      <a:schemeClr val="accent2"/>
    </dgm:fillClrLst>
    <dgm:linClrLst meth="repeat">
      <a:schemeClr val="accent2"/>
    </dgm:linClrLst>
    <dgm:effectClrLst/>
    <dgm:txLinClrLst/>
    <dgm:txFillClrLst/>
    <dgm:txEffectClrLst/>
  </dgm:styleLbl>
  <dgm:styleLbl name="parChTrans2D3">
    <dgm:fillClrLst meth="repeat">
      <a:schemeClr val="accent2"/>
    </dgm:fillClrLst>
    <dgm:linClrLst meth="repeat">
      <a:schemeClr val="accent2"/>
    </dgm:linClrLst>
    <dgm:effectClrLst/>
    <dgm:txLinClrLst/>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conF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align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trAlignAcc1">
    <dgm:fillClrLst meth="repeat">
      <a:schemeClr val="accent2">
        <a:alpha val="40000"/>
        <a:tint val="40000"/>
      </a:schemeClr>
    </dgm:fillClrLst>
    <dgm:linClrLst meth="repeat">
      <a:schemeClr val="accent2"/>
    </dgm:linClrLst>
    <dgm:effectClrLst/>
    <dgm:txLinClrLst/>
    <dgm:txFillClrLst meth="repeat">
      <a:schemeClr val="dk1"/>
    </dgm:txFillClrLst>
    <dgm:txEffectClrLst/>
  </dgm:styleLbl>
  <dgm:styleLbl name="b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fgAcc0">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2">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3">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4">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revTxLt">
    <dgm:fillClrLst meth="repeat">
      <a:schemeClr val="lt1">
        <a:alpha val="0"/>
      </a:schemeClr>
    </dgm:fillClrLst>
    <dgm:linClrLst meth="repeat">
      <a:schemeClr val="dk1">
        <a:alpha val="0"/>
      </a:schemeClr>
    </dgm:linClrLst>
    <dgm:effectClrLst/>
    <dgm:txLinClrLst/>
    <dgm:txFillClrLst meth="repeat">
      <a:schemeClr val="dk1"/>
    </dgm:txFillClrLst>
    <dgm:txEffectClrLst/>
  </dgm:styleLbl>
</dgm:colorsDef>
</file>

<file path=ppt/diagrams/data1.xml><?xml version="1.0" encoding="utf-8"?>
<dgm:dataModel xmlns:dgm="http://schemas.openxmlformats.org/drawingml/2006/diagram" xmlns:a="http://schemas.openxmlformats.org/drawingml/2006/main">
  <dgm:ptLst>
    <dgm:pt modelId="{1B7F826F-57C3-4923-BDCE-9049C070C653}" type="doc">
      <dgm:prSet loTypeId="urn:microsoft.com/office/officeart/2024/layout/BulletTimelineInverted#1" loCatId="process" qsTypeId="urn:microsoft.com/office/officeart/2005/8/quickstyle/simple1#2" qsCatId="simple" csTypeId="urn:microsoft.com/office/officeart/2005/8/colors/accent2_1#1" csCatId="accent2" phldr="1"/>
      <dgm:spPr/>
      <dgm:t>
        <a:bodyPr/>
        <a:lstStyle/>
        <a:p>
          <a:endParaRPr lang="en-AU"/>
        </a:p>
      </dgm:t>
    </dgm:pt>
    <dgm:pt modelId="{298BE416-7B0E-4DE6-B1A9-D695AF544A60}">
      <dgm:prSet phldrT="Add an event" phldr="0"/>
      <dgm:spPr/>
      <dgm:t>
        <a:bodyPr/>
        <a:lstStyle/>
        <a:p>
          <a:pPr>
            <a:defRPr b="1"/>
          </a:pPr>
          <a:r>
            <a:rPr lang="en-AU" dirty="0"/>
            <a:t>Early to mid 1800s</a:t>
          </a:r>
        </a:p>
      </dgm:t>
    </dgm:pt>
    <dgm:pt modelId="{5086E755-6E30-4F7D-98E8-B701578E054F}" type="parTrans" cxnId="{58AC86E1-D810-4BE9-A02F-9B65112FB3B4}">
      <dgm:prSet/>
      <dgm:spPr/>
      <dgm:t>
        <a:bodyPr/>
        <a:lstStyle/>
        <a:p>
          <a:endParaRPr lang="en-AU"/>
        </a:p>
      </dgm:t>
    </dgm:pt>
    <dgm:pt modelId="{FAAD842E-813D-42E1-A480-9F80041706A7}" type="sibTrans" cxnId="{58AC86E1-D810-4BE9-A02F-9B65112FB3B4}">
      <dgm:prSet/>
      <dgm:spPr/>
      <dgm:t>
        <a:bodyPr/>
        <a:lstStyle/>
        <a:p>
          <a:endParaRPr lang="en-AU"/>
        </a:p>
      </dgm:t>
    </dgm:pt>
    <dgm:pt modelId="{0070D5F3-51A0-42C0-8579-993BEE5ADFAE}">
      <dgm:prSet phldrT="Write a description of the significance of this event" phldr="0"/>
      <dgm:spPr/>
      <dgm:t>
        <a:bodyPr/>
        <a:lstStyle/>
        <a:p>
          <a:r>
            <a:rPr lang="en-AU" dirty="0"/>
            <a:t>Understanding that hand hygiene, ventilation, and the environment can prevent infections </a:t>
          </a:r>
        </a:p>
      </dgm:t>
    </dgm:pt>
    <dgm:pt modelId="{8C8267B0-DE4A-4E01-B760-F4CF261543A1}" type="parTrans" cxnId="{5C083F24-55D4-452F-991F-999096693625}">
      <dgm:prSet/>
      <dgm:spPr/>
      <dgm:t>
        <a:bodyPr/>
        <a:lstStyle/>
        <a:p>
          <a:endParaRPr lang="en-AU"/>
        </a:p>
      </dgm:t>
    </dgm:pt>
    <dgm:pt modelId="{D1F66013-56B0-4187-92C1-35AB34E86BFA}" type="sibTrans" cxnId="{5C083F24-55D4-452F-991F-999096693625}">
      <dgm:prSet/>
      <dgm:spPr/>
      <dgm:t>
        <a:bodyPr/>
        <a:lstStyle/>
        <a:p>
          <a:endParaRPr lang="en-AU"/>
        </a:p>
      </dgm:t>
    </dgm:pt>
    <dgm:pt modelId="{7FB2FCCE-D259-476F-B3C0-E9AB5BD779B2}">
      <dgm:prSet phldrT="Add an event" phldr="0"/>
      <dgm:spPr/>
      <dgm:t>
        <a:bodyPr/>
        <a:lstStyle/>
        <a:p>
          <a:pPr>
            <a:defRPr b="1"/>
          </a:pPr>
          <a:r>
            <a:rPr lang="en-AU" dirty="0"/>
            <a:t>Mid to late 1800s</a:t>
          </a:r>
        </a:p>
      </dgm:t>
    </dgm:pt>
    <dgm:pt modelId="{41E4F96E-3048-4282-8350-B72BD930A601}" type="parTrans" cxnId="{9D5C71BF-FB13-4038-A110-3F408DB675A7}">
      <dgm:prSet/>
      <dgm:spPr/>
      <dgm:t>
        <a:bodyPr/>
        <a:lstStyle/>
        <a:p>
          <a:endParaRPr lang="en-AU"/>
        </a:p>
      </dgm:t>
    </dgm:pt>
    <dgm:pt modelId="{36331FD0-1E41-4B4D-AFEE-AF7E4D5CF5A0}" type="sibTrans" cxnId="{9D5C71BF-FB13-4038-A110-3F408DB675A7}">
      <dgm:prSet/>
      <dgm:spPr/>
      <dgm:t>
        <a:bodyPr/>
        <a:lstStyle/>
        <a:p>
          <a:endParaRPr lang="en-AU"/>
        </a:p>
      </dgm:t>
    </dgm:pt>
    <dgm:pt modelId="{1D40E2BD-A309-4FBF-A5DE-8C5D5E4944A9}">
      <dgm:prSet phldrT="Write a description of the significance of this event" phldr="0"/>
      <dgm:spPr/>
      <dgm:t>
        <a:bodyPr/>
        <a:lstStyle/>
        <a:p>
          <a:r>
            <a:rPr lang="en-AU" dirty="0"/>
            <a:t>Link between specific microorganisms and specific diseases </a:t>
          </a:r>
        </a:p>
        <a:p>
          <a:r>
            <a:rPr lang="en-AU" dirty="0"/>
            <a:t>Rubber gloves for infection prevention introduced</a:t>
          </a:r>
        </a:p>
      </dgm:t>
    </dgm:pt>
    <dgm:pt modelId="{D618948D-824C-4BD7-80A4-FD0360B5A31F}" type="parTrans" cxnId="{479B939F-8E6A-429F-95A8-E30AA4CBE75B}">
      <dgm:prSet/>
      <dgm:spPr/>
      <dgm:t>
        <a:bodyPr/>
        <a:lstStyle/>
        <a:p>
          <a:endParaRPr lang="en-AU"/>
        </a:p>
      </dgm:t>
    </dgm:pt>
    <dgm:pt modelId="{B685D334-607C-47F1-A5B2-B8B612C3643A}" type="sibTrans" cxnId="{479B939F-8E6A-429F-95A8-E30AA4CBE75B}">
      <dgm:prSet/>
      <dgm:spPr/>
      <dgm:t>
        <a:bodyPr/>
        <a:lstStyle/>
        <a:p>
          <a:endParaRPr lang="en-AU"/>
        </a:p>
      </dgm:t>
    </dgm:pt>
    <dgm:pt modelId="{A5C2BDBD-A8BB-4828-9EC7-A60BF449369E}">
      <dgm:prSet phldrT="Add an event" phldr="0"/>
      <dgm:spPr/>
      <dgm:t>
        <a:bodyPr/>
        <a:lstStyle/>
        <a:p>
          <a:pPr>
            <a:defRPr b="1"/>
          </a:pPr>
          <a:r>
            <a:rPr lang="en-AU" dirty="0"/>
            <a:t>Early to mid 1900s</a:t>
          </a:r>
        </a:p>
      </dgm:t>
    </dgm:pt>
    <dgm:pt modelId="{87FE9767-9852-4FD1-AFF9-6A15CEA2384D}" type="parTrans" cxnId="{06586A2E-6592-402E-9E15-698D1017119F}">
      <dgm:prSet/>
      <dgm:spPr/>
      <dgm:t>
        <a:bodyPr/>
        <a:lstStyle/>
        <a:p>
          <a:endParaRPr lang="en-AU"/>
        </a:p>
      </dgm:t>
    </dgm:pt>
    <dgm:pt modelId="{F149912C-0061-45BB-AF93-65EFBFE50E3F}" type="sibTrans" cxnId="{06586A2E-6592-402E-9E15-698D1017119F}">
      <dgm:prSet/>
      <dgm:spPr/>
      <dgm:t>
        <a:bodyPr/>
        <a:lstStyle/>
        <a:p>
          <a:endParaRPr lang="en-AU"/>
        </a:p>
      </dgm:t>
    </dgm:pt>
    <dgm:pt modelId="{670FE069-6183-4F4A-AE44-5338AA2A0D84}">
      <dgm:prSet phldrT="Write a description of the significance of this event" phldr="0"/>
      <dgm:spPr/>
      <dgm:t>
        <a:bodyPr/>
        <a:lstStyle/>
        <a:p>
          <a:r>
            <a:rPr lang="en-AU" dirty="0"/>
            <a:t>Barrier nursing, isolation practices and use of masks in hospitals</a:t>
          </a:r>
        </a:p>
        <a:p>
          <a:r>
            <a:rPr lang="en-AU" dirty="0"/>
            <a:t>Penicillin is discovered</a:t>
          </a:r>
        </a:p>
        <a:p>
          <a:pPr>
            <a:buNone/>
          </a:pPr>
          <a:endParaRPr lang="en-AU" dirty="0"/>
        </a:p>
      </dgm:t>
    </dgm:pt>
    <dgm:pt modelId="{FBB94600-46DF-4B12-84A1-ED309A8B1600}" type="parTrans" cxnId="{9BF36F2D-9B4D-4452-AFB8-56C26A86DD34}">
      <dgm:prSet/>
      <dgm:spPr/>
      <dgm:t>
        <a:bodyPr/>
        <a:lstStyle/>
        <a:p>
          <a:endParaRPr lang="en-AU"/>
        </a:p>
      </dgm:t>
    </dgm:pt>
    <dgm:pt modelId="{BA4B03F2-699F-4BE6-B9BC-477693335A0E}" type="sibTrans" cxnId="{9BF36F2D-9B4D-4452-AFB8-56C26A86DD34}">
      <dgm:prSet/>
      <dgm:spPr/>
      <dgm:t>
        <a:bodyPr/>
        <a:lstStyle/>
        <a:p>
          <a:endParaRPr lang="en-AU"/>
        </a:p>
      </dgm:t>
    </dgm:pt>
    <dgm:pt modelId="{29334342-B0AA-4611-BFB1-6D2485D21E44}">
      <dgm:prSet phldrT="Add an event" phldr="0"/>
      <dgm:spPr/>
      <dgm:t>
        <a:bodyPr/>
        <a:lstStyle/>
        <a:p>
          <a:pPr>
            <a:defRPr b="1"/>
          </a:pPr>
          <a:r>
            <a:rPr lang="en-AU" dirty="0"/>
            <a:t>Mid to late 1900s </a:t>
          </a:r>
        </a:p>
      </dgm:t>
    </dgm:pt>
    <dgm:pt modelId="{38A7039F-0F5F-4C0B-84D6-714DE7E704EE}" type="parTrans" cxnId="{5CFA12EA-852C-4591-9627-2B2970B3CE0A}">
      <dgm:prSet/>
      <dgm:spPr/>
      <dgm:t>
        <a:bodyPr/>
        <a:lstStyle/>
        <a:p>
          <a:endParaRPr lang="en-AU"/>
        </a:p>
      </dgm:t>
    </dgm:pt>
    <dgm:pt modelId="{F8B72A8D-0DCF-405A-81D1-C3AC0090E772}" type="sibTrans" cxnId="{5CFA12EA-852C-4591-9627-2B2970B3CE0A}">
      <dgm:prSet/>
      <dgm:spPr/>
      <dgm:t>
        <a:bodyPr/>
        <a:lstStyle/>
        <a:p>
          <a:endParaRPr lang="en-AU"/>
        </a:p>
      </dgm:t>
    </dgm:pt>
    <dgm:pt modelId="{AA5725B7-F698-4448-B8FE-56B1738560A0}">
      <dgm:prSet phldrT="Write a description of the significance of this event" phldr="0"/>
      <dgm:spPr/>
      <dgm:t>
        <a:bodyPr/>
        <a:lstStyle/>
        <a:p>
          <a:r>
            <a:rPr lang="en-AU" dirty="0"/>
            <a:t>Formal infection control programs in hospitals</a:t>
          </a:r>
        </a:p>
        <a:p>
          <a:r>
            <a:rPr lang="en-AU" dirty="0"/>
            <a:t>Introduction of universal precautions then </a:t>
          </a:r>
        </a:p>
        <a:p>
          <a:r>
            <a:rPr lang="en-AU" dirty="0"/>
            <a:t>Standard precautions</a:t>
          </a:r>
        </a:p>
      </dgm:t>
    </dgm:pt>
    <dgm:pt modelId="{E7211B42-E137-4FCC-89DB-E7B5BCA7B1BA}" type="parTrans" cxnId="{EF3E104C-C7EF-4D40-8AFB-B294970753FD}">
      <dgm:prSet/>
      <dgm:spPr/>
      <dgm:t>
        <a:bodyPr/>
        <a:lstStyle/>
        <a:p>
          <a:endParaRPr lang="en-AU"/>
        </a:p>
      </dgm:t>
    </dgm:pt>
    <dgm:pt modelId="{14DF7E16-BFA5-4591-A0E0-5FAE8DE18E8D}" type="sibTrans" cxnId="{EF3E104C-C7EF-4D40-8AFB-B294970753FD}">
      <dgm:prSet/>
      <dgm:spPr/>
      <dgm:t>
        <a:bodyPr/>
        <a:lstStyle/>
        <a:p>
          <a:endParaRPr lang="en-AU"/>
        </a:p>
      </dgm:t>
    </dgm:pt>
    <dgm:pt modelId="{35805F78-D868-42E9-AA40-2C1E6801766D}">
      <dgm:prSet phldrT="Add an event" phldr="0"/>
      <dgm:spPr/>
      <dgm:t>
        <a:bodyPr/>
        <a:lstStyle/>
        <a:p>
          <a:pPr>
            <a:defRPr b="1"/>
          </a:pPr>
          <a:r>
            <a:rPr lang="en-AU" dirty="0"/>
            <a:t>2000s</a:t>
          </a:r>
        </a:p>
      </dgm:t>
    </dgm:pt>
    <dgm:pt modelId="{8502C8D2-24D7-4260-9FEB-6CE50D67A025}" type="parTrans" cxnId="{CBC2A13C-9128-46E0-95AA-5237DE9270A6}">
      <dgm:prSet/>
      <dgm:spPr/>
      <dgm:t>
        <a:bodyPr/>
        <a:lstStyle/>
        <a:p>
          <a:endParaRPr lang="en-AU"/>
        </a:p>
      </dgm:t>
    </dgm:pt>
    <dgm:pt modelId="{C27FB6D0-5EC7-425C-87E7-028A51EDBCAA}" type="sibTrans" cxnId="{CBC2A13C-9128-46E0-95AA-5237DE9270A6}">
      <dgm:prSet/>
      <dgm:spPr/>
      <dgm:t>
        <a:bodyPr/>
        <a:lstStyle/>
        <a:p>
          <a:endParaRPr lang="en-AU"/>
        </a:p>
      </dgm:t>
    </dgm:pt>
    <dgm:pt modelId="{8C20BA8A-3356-4A47-B562-E9AE66FAA40F}">
      <dgm:prSet phldrT="Write a description of the significance of this event" phldr="0"/>
      <dgm:spPr/>
      <dgm:t>
        <a:bodyPr/>
        <a:lstStyle/>
        <a:p>
          <a:r>
            <a:rPr lang="en-AU" dirty="0"/>
            <a:t>Introduction of alcohol-based hand rub </a:t>
          </a:r>
        </a:p>
        <a:p>
          <a:r>
            <a:rPr lang="en-AU" dirty="0"/>
            <a:t>National Hand Hygiene Initiative established in Australia (2008)</a:t>
          </a:r>
        </a:p>
        <a:p>
          <a:r>
            <a:rPr lang="en-AU" dirty="0"/>
            <a:t>First edition of the Australian Guidelines for Prevention and Control in Healthcare (2010)</a:t>
          </a:r>
        </a:p>
      </dgm:t>
    </dgm:pt>
    <dgm:pt modelId="{897DEFF6-8655-438D-800C-9CD2325518A8}" type="parTrans" cxnId="{9AABA52F-9253-4825-B010-B93F5D6F7150}">
      <dgm:prSet/>
      <dgm:spPr/>
      <dgm:t>
        <a:bodyPr/>
        <a:lstStyle/>
        <a:p>
          <a:endParaRPr lang="en-AU"/>
        </a:p>
      </dgm:t>
    </dgm:pt>
    <dgm:pt modelId="{7A3A65F7-F9CF-40D3-B73F-EABC6FD36A6D}" type="sibTrans" cxnId="{9AABA52F-9253-4825-B010-B93F5D6F7150}">
      <dgm:prSet/>
      <dgm:spPr/>
      <dgm:t>
        <a:bodyPr/>
        <a:lstStyle/>
        <a:p>
          <a:endParaRPr lang="en-AU"/>
        </a:p>
      </dgm:t>
    </dgm:pt>
    <dgm:pt modelId="{300B4654-89C9-4788-95B3-8753BB9F9A7B}" type="pres">
      <dgm:prSet presAssocID="{1B7F826F-57C3-4923-BDCE-9049C070C653}" presName="root" presStyleCnt="0">
        <dgm:presLayoutVars>
          <dgm:dir/>
          <dgm:animLvl val="lvl"/>
        </dgm:presLayoutVars>
      </dgm:prSet>
      <dgm:spPr/>
    </dgm:pt>
    <dgm:pt modelId="{20E9672D-7EEC-46C0-8473-43B5BA11D9A5}" type="pres">
      <dgm:prSet presAssocID="{1B7F826F-57C3-4923-BDCE-9049C070C653}" presName="divider" presStyleCnt="0"/>
      <dgm:spPr/>
    </dgm:pt>
    <dgm:pt modelId="{013305A1-EB93-4D3B-AA6E-40C09E200462}" type="pres">
      <dgm:prSet presAssocID="{1B7F826F-57C3-4923-BDCE-9049C070C653}" presName="rectBar" presStyleLbl="dkBgShp" presStyleIdx="0" presStyleCnt="7"/>
      <dgm:spPr>
        <a:solidFill>
          <a:srgbClr val="8C1E00"/>
        </a:solidFill>
        <a:ln>
          <a:noFill/>
        </a:ln>
        <a:effectLst/>
      </dgm:spPr>
    </dgm:pt>
    <dgm:pt modelId="{F3D2E47D-A3FF-4EA3-B1A2-9FDD240BAC82}" type="pres">
      <dgm:prSet presAssocID="{1B7F826F-57C3-4923-BDCE-9049C070C653}" presName="chevronArrow" presStyleLbl="dkBgShp" presStyleIdx="1" presStyleCnt="7"/>
      <dgm:spPr>
        <a:solidFill>
          <a:srgbClr val="8C1E00"/>
        </a:solidFill>
        <a:ln>
          <a:noFill/>
        </a:ln>
        <a:effectLst/>
      </dgm:spPr>
    </dgm:pt>
    <dgm:pt modelId="{1FAF1EF6-D9C8-458E-8BFC-FE15814DDB59}" type="pres">
      <dgm:prSet presAssocID="{1B7F826F-57C3-4923-BDCE-9049C070C653}" presName="nodes" presStyleCnt="0">
        <dgm:presLayoutVars>
          <dgm:chMax/>
          <dgm:chPref/>
          <dgm:animLvl val="lvl"/>
        </dgm:presLayoutVars>
      </dgm:prSet>
      <dgm:spPr/>
    </dgm:pt>
    <dgm:pt modelId="{65324720-6518-4952-9786-9B456B1632C3}" type="pres">
      <dgm:prSet presAssocID="{298BE416-7B0E-4DE6-B1A9-D695AF544A60}" presName="composite" presStyleCnt="0"/>
      <dgm:spPr/>
    </dgm:pt>
    <dgm:pt modelId="{610D33C2-F774-416F-A4C8-3776FDDC6852}" type="pres">
      <dgm:prSet presAssocID="{298BE416-7B0E-4DE6-B1A9-D695AF544A60}" presName="DropPinPlaceHolder" presStyleCnt="0"/>
      <dgm:spPr/>
    </dgm:pt>
    <dgm:pt modelId="{80924C0F-E4B1-4560-AAD1-22AE3E3CEE04}" type="pres">
      <dgm:prSet presAssocID="{298BE416-7B0E-4DE6-B1A9-D695AF544A60}" presName="DropPin" presStyleLbl="alignNode1" presStyleIdx="0" presStyleCnt="5"/>
      <dgm:spPr/>
    </dgm:pt>
    <dgm:pt modelId="{24907391-D0A4-4485-92B2-BC4341F8C999}" type="pres">
      <dgm:prSet presAssocID="{298BE416-7B0E-4DE6-B1A9-D695AF544A60}" presName="Ellipse" presStyleLbl="fgAcc1" presStyleIdx="0" presStyleCnt="5"/>
      <dgm:spPr/>
    </dgm:pt>
    <dgm:pt modelId="{1E0D6343-1B78-4D3F-A760-D80055FDD503}" type="pres">
      <dgm:prSet presAssocID="{298BE416-7B0E-4DE6-B1A9-D695AF544A60}" presName="L2TextContainer" presStyleLbl="revTx" presStyleIdx="0" presStyleCnt="10">
        <dgm:presLayoutVars>
          <dgm:bulletEnabled val="1"/>
        </dgm:presLayoutVars>
      </dgm:prSet>
      <dgm:spPr/>
    </dgm:pt>
    <dgm:pt modelId="{DF227620-DDFE-4FF6-B7B3-0575A27528B6}" type="pres">
      <dgm:prSet presAssocID="{298BE416-7B0E-4DE6-B1A9-D695AF544A60}" presName="L1TextContainer" presStyleLbl="revTx" presStyleIdx="1" presStyleCnt="10">
        <dgm:presLayoutVars>
          <dgm:chMax val="1"/>
          <dgm:chPref val="1"/>
          <dgm:bulletEnabled val="1"/>
        </dgm:presLayoutVars>
      </dgm:prSet>
      <dgm:spPr/>
    </dgm:pt>
    <dgm:pt modelId="{D24B5E40-8E40-437D-B2DE-DFF0796B4157}" type="pres">
      <dgm:prSet presAssocID="{298BE416-7B0E-4DE6-B1A9-D695AF544A60}" presName="ConnectLine" presStyleLbl="dkBgShp" presStyleIdx="2" presStyleCnt="7"/>
      <dgm:spPr/>
    </dgm:pt>
    <dgm:pt modelId="{DE4BF446-A3AD-4E1F-B0B2-6422532CD34C}" type="pres">
      <dgm:prSet presAssocID="{298BE416-7B0E-4DE6-B1A9-D695AF544A60}" presName="ConnectorPoint" presStyleCnt="0"/>
      <dgm:spPr/>
    </dgm:pt>
    <dgm:pt modelId="{80B2245B-E4CB-49DD-93C9-2FA80F2472D9}" type="pres">
      <dgm:prSet presAssocID="{298BE416-7B0E-4DE6-B1A9-D695AF544A60}" presName="Bullet" presStyleLbl="lnNode1" presStyleIdx="0" presStyleCnt="5"/>
      <dgm:spPr/>
    </dgm:pt>
    <dgm:pt modelId="{66F69BAC-A860-4BAF-A52F-9D51FC479987}" type="pres">
      <dgm:prSet presAssocID="{298BE416-7B0E-4DE6-B1A9-D695AF544A60}" presName="EmptyPlaceHolder" presStyleCnt="0"/>
      <dgm:spPr/>
    </dgm:pt>
    <dgm:pt modelId="{D5220764-8559-4A9A-8031-5E2FB7477009}" type="pres">
      <dgm:prSet presAssocID="{FAAD842E-813D-42E1-A480-9F80041706A7}" presName="spaceBetweenRectangles" presStyleCnt="0"/>
      <dgm:spPr/>
    </dgm:pt>
    <dgm:pt modelId="{6DDE7EBB-7FAA-4CD5-90A6-015742AF6682}" type="pres">
      <dgm:prSet presAssocID="{7FB2FCCE-D259-476F-B3C0-E9AB5BD779B2}" presName="composite" presStyleCnt="0"/>
      <dgm:spPr/>
    </dgm:pt>
    <dgm:pt modelId="{F81D5CAD-5C6A-47B7-9209-3CF9416A21D6}" type="pres">
      <dgm:prSet presAssocID="{7FB2FCCE-D259-476F-B3C0-E9AB5BD779B2}" presName="DropPinPlaceHolder" presStyleCnt="0"/>
      <dgm:spPr/>
    </dgm:pt>
    <dgm:pt modelId="{99F7D174-91D1-49A3-8231-B0906023224E}" type="pres">
      <dgm:prSet presAssocID="{7FB2FCCE-D259-476F-B3C0-E9AB5BD779B2}" presName="DropPin" presStyleLbl="alignNode1" presStyleIdx="1" presStyleCnt="5"/>
      <dgm:spPr/>
    </dgm:pt>
    <dgm:pt modelId="{1761DFBB-1EE7-4FF8-B360-629DE4908312}" type="pres">
      <dgm:prSet presAssocID="{7FB2FCCE-D259-476F-B3C0-E9AB5BD779B2}" presName="Ellipse" presStyleLbl="fgAcc1" presStyleIdx="1" presStyleCnt="5"/>
      <dgm:spPr/>
    </dgm:pt>
    <dgm:pt modelId="{AE88647B-0979-42F7-8F67-54E1074633A7}" type="pres">
      <dgm:prSet presAssocID="{7FB2FCCE-D259-476F-B3C0-E9AB5BD779B2}" presName="L2TextContainer" presStyleLbl="revTx" presStyleIdx="2" presStyleCnt="10">
        <dgm:presLayoutVars>
          <dgm:bulletEnabled val="1"/>
        </dgm:presLayoutVars>
      </dgm:prSet>
      <dgm:spPr/>
    </dgm:pt>
    <dgm:pt modelId="{6C990B40-2EF0-4951-A0DD-56DDEB47D7E6}" type="pres">
      <dgm:prSet presAssocID="{7FB2FCCE-D259-476F-B3C0-E9AB5BD779B2}" presName="L1TextContainer" presStyleLbl="revTx" presStyleIdx="3" presStyleCnt="10">
        <dgm:presLayoutVars>
          <dgm:chMax val="1"/>
          <dgm:chPref val="1"/>
          <dgm:bulletEnabled val="1"/>
        </dgm:presLayoutVars>
      </dgm:prSet>
      <dgm:spPr/>
    </dgm:pt>
    <dgm:pt modelId="{C906C0FF-D672-4B74-A140-4AA8CD00580E}" type="pres">
      <dgm:prSet presAssocID="{7FB2FCCE-D259-476F-B3C0-E9AB5BD779B2}" presName="ConnectLine" presStyleLbl="dkBgShp" presStyleIdx="3" presStyleCnt="7"/>
      <dgm:spPr/>
    </dgm:pt>
    <dgm:pt modelId="{D23EC7D4-CB2C-4F93-80AF-BF0CFA8BBD47}" type="pres">
      <dgm:prSet presAssocID="{7FB2FCCE-D259-476F-B3C0-E9AB5BD779B2}" presName="ConnectorPoint" presStyleCnt="0"/>
      <dgm:spPr/>
    </dgm:pt>
    <dgm:pt modelId="{03884BCC-F461-4DDF-A8AA-2A51CB476F02}" type="pres">
      <dgm:prSet presAssocID="{7FB2FCCE-D259-476F-B3C0-E9AB5BD779B2}" presName="Bullet" presStyleLbl="lnNode1" presStyleIdx="1" presStyleCnt="5"/>
      <dgm:spPr/>
    </dgm:pt>
    <dgm:pt modelId="{D4DF47EE-FA9D-4881-B5EF-F78ADF8749ED}" type="pres">
      <dgm:prSet presAssocID="{7FB2FCCE-D259-476F-B3C0-E9AB5BD779B2}" presName="EmptyPlaceHolder" presStyleCnt="0"/>
      <dgm:spPr/>
    </dgm:pt>
    <dgm:pt modelId="{5E3DF20E-114C-4214-9D0F-012DD59F1382}" type="pres">
      <dgm:prSet presAssocID="{36331FD0-1E41-4B4D-AFEE-AF7E4D5CF5A0}" presName="spaceBetweenRectangles" presStyleCnt="0"/>
      <dgm:spPr/>
    </dgm:pt>
    <dgm:pt modelId="{AD371093-8882-49D3-8CD7-525AF2BC29C3}" type="pres">
      <dgm:prSet presAssocID="{A5C2BDBD-A8BB-4828-9EC7-A60BF449369E}" presName="composite" presStyleCnt="0"/>
      <dgm:spPr/>
    </dgm:pt>
    <dgm:pt modelId="{2F6F7013-F9CF-47EA-A069-9A250C7295E4}" type="pres">
      <dgm:prSet presAssocID="{A5C2BDBD-A8BB-4828-9EC7-A60BF449369E}" presName="DropPinPlaceHolder" presStyleCnt="0"/>
      <dgm:spPr/>
    </dgm:pt>
    <dgm:pt modelId="{9BD2970F-5A4B-47E2-9B48-7885827CA145}" type="pres">
      <dgm:prSet presAssocID="{A5C2BDBD-A8BB-4828-9EC7-A60BF449369E}" presName="DropPin" presStyleLbl="alignNode1" presStyleIdx="2" presStyleCnt="5"/>
      <dgm:spPr/>
    </dgm:pt>
    <dgm:pt modelId="{37AD29CD-C081-4ABF-9B95-465E094A5CD4}" type="pres">
      <dgm:prSet presAssocID="{A5C2BDBD-A8BB-4828-9EC7-A60BF449369E}" presName="Ellipse" presStyleLbl="fgAcc1" presStyleIdx="2" presStyleCnt="5"/>
      <dgm:spPr/>
    </dgm:pt>
    <dgm:pt modelId="{46C8911B-F804-45FA-A6C3-FF88A2459BF3}" type="pres">
      <dgm:prSet presAssocID="{A5C2BDBD-A8BB-4828-9EC7-A60BF449369E}" presName="L2TextContainer" presStyleLbl="revTx" presStyleIdx="4" presStyleCnt="10">
        <dgm:presLayoutVars>
          <dgm:bulletEnabled val="1"/>
        </dgm:presLayoutVars>
      </dgm:prSet>
      <dgm:spPr/>
    </dgm:pt>
    <dgm:pt modelId="{953EF3F5-E8CC-453F-AEAF-7C7B238EE08E}" type="pres">
      <dgm:prSet presAssocID="{A5C2BDBD-A8BB-4828-9EC7-A60BF449369E}" presName="L1TextContainer" presStyleLbl="revTx" presStyleIdx="5" presStyleCnt="10">
        <dgm:presLayoutVars>
          <dgm:chMax val="1"/>
          <dgm:chPref val="1"/>
          <dgm:bulletEnabled val="1"/>
        </dgm:presLayoutVars>
      </dgm:prSet>
      <dgm:spPr/>
    </dgm:pt>
    <dgm:pt modelId="{FA549B61-D9D9-487E-B70C-7F90E3404EA3}" type="pres">
      <dgm:prSet presAssocID="{A5C2BDBD-A8BB-4828-9EC7-A60BF449369E}" presName="ConnectLine" presStyleLbl="dkBgShp" presStyleIdx="4" presStyleCnt="7"/>
      <dgm:spPr/>
    </dgm:pt>
    <dgm:pt modelId="{11DA3E2C-3712-4EB1-AD37-DF0BA1152DA6}" type="pres">
      <dgm:prSet presAssocID="{A5C2BDBD-A8BB-4828-9EC7-A60BF449369E}" presName="ConnectorPoint" presStyleCnt="0"/>
      <dgm:spPr/>
    </dgm:pt>
    <dgm:pt modelId="{E11DA48B-444F-4FF4-9BE2-5BAF826C6B12}" type="pres">
      <dgm:prSet presAssocID="{A5C2BDBD-A8BB-4828-9EC7-A60BF449369E}" presName="Bullet" presStyleLbl="lnNode1" presStyleIdx="2" presStyleCnt="5"/>
      <dgm:spPr/>
    </dgm:pt>
    <dgm:pt modelId="{CE30E8E8-1F97-428B-9D91-4714E5B00DC7}" type="pres">
      <dgm:prSet presAssocID="{A5C2BDBD-A8BB-4828-9EC7-A60BF449369E}" presName="EmptyPlaceHolder" presStyleCnt="0"/>
      <dgm:spPr/>
    </dgm:pt>
    <dgm:pt modelId="{8E421E17-CB8A-4E44-80AD-E906012802C1}" type="pres">
      <dgm:prSet presAssocID="{F149912C-0061-45BB-AF93-65EFBFE50E3F}" presName="spaceBetweenRectangles" presStyleCnt="0"/>
      <dgm:spPr/>
    </dgm:pt>
    <dgm:pt modelId="{3B130801-94F4-4FD1-B1BB-22860CCE6ABD}" type="pres">
      <dgm:prSet presAssocID="{29334342-B0AA-4611-BFB1-6D2485D21E44}" presName="composite" presStyleCnt="0"/>
      <dgm:spPr/>
    </dgm:pt>
    <dgm:pt modelId="{629E4691-D137-4ED8-BE7E-1DAF3136C327}" type="pres">
      <dgm:prSet presAssocID="{29334342-B0AA-4611-BFB1-6D2485D21E44}" presName="DropPinPlaceHolder" presStyleCnt="0"/>
      <dgm:spPr/>
    </dgm:pt>
    <dgm:pt modelId="{6AEDB6F3-D524-462C-81E5-3FDB5A3683D6}" type="pres">
      <dgm:prSet presAssocID="{29334342-B0AA-4611-BFB1-6D2485D21E44}" presName="DropPin" presStyleLbl="alignNode1" presStyleIdx="3" presStyleCnt="5"/>
      <dgm:spPr/>
    </dgm:pt>
    <dgm:pt modelId="{CE88BC43-8DE6-4729-AE73-09EA68D017BF}" type="pres">
      <dgm:prSet presAssocID="{29334342-B0AA-4611-BFB1-6D2485D21E44}" presName="Ellipse" presStyleLbl="fgAcc1" presStyleIdx="3" presStyleCnt="5"/>
      <dgm:spPr/>
    </dgm:pt>
    <dgm:pt modelId="{84673DE7-9A99-4250-8792-07357FE51154}" type="pres">
      <dgm:prSet presAssocID="{29334342-B0AA-4611-BFB1-6D2485D21E44}" presName="L2TextContainer" presStyleLbl="revTx" presStyleIdx="6" presStyleCnt="10">
        <dgm:presLayoutVars>
          <dgm:bulletEnabled val="1"/>
        </dgm:presLayoutVars>
      </dgm:prSet>
      <dgm:spPr/>
    </dgm:pt>
    <dgm:pt modelId="{FC9F26C4-A9BD-4115-BD50-1ADBC1B0E7EA}" type="pres">
      <dgm:prSet presAssocID="{29334342-B0AA-4611-BFB1-6D2485D21E44}" presName="L1TextContainer" presStyleLbl="revTx" presStyleIdx="7" presStyleCnt="10">
        <dgm:presLayoutVars>
          <dgm:chMax val="1"/>
          <dgm:chPref val="1"/>
          <dgm:bulletEnabled val="1"/>
        </dgm:presLayoutVars>
      </dgm:prSet>
      <dgm:spPr/>
    </dgm:pt>
    <dgm:pt modelId="{13A244FE-D836-493E-B7BA-43A4154A54D1}" type="pres">
      <dgm:prSet presAssocID="{29334342-B0AA-4611-BFB1-6D2485D21E44}" presName="ConnectLine" presStyleLbl="dkBgShp" presStyleIdx="5" presStyleCnt="7"/>
      <dgm:spPr/>
    </dgm:pt>
    <dgm:pt modelId="{0C348529-E0E1-43ED-B3EE-ADBAE39DCFC8}" type="pres">
      <dgm:prSet presAssocID="{29334342-B0AA-4611-BFB1-6D2485D21E44}" presName="ConnectorPoint" presStyleCnt="0"/>
      <dgm:spPr/>
    </dgm:pt>
    <dgm:pt modelId="{B816D905-B673-4781-A184-8300487ECF27}" type="pres">
      <dgm:prSet presAssocID="{29334342-B0AA-4611-BFB1-6D2485D21E44}" presName="Bullet" presStyleLbl="lnNode1" presStyleIdx="3" presStyleCnt="5"/>
      <dgm:spPr/>
    </dgm:pt>
    <dgm:pt modelId="{800F5D32-6EC4-4B05-B37D-17D362057AFE}" type="pres">
      <dgm:prSet presAssocID="{29334342-B0AA-4611-BFB1-6D2485D21E44}" presName="EmptyPlaceHolder" presStyleCnt="0"/>
      <dgm:spPr/>
    </dgm:pt>
    <dgm:pt modelId="{6A32ADAC-34B3-44EB-8F4A-A03637FC294D}" type="pres">
      <dgm:prSet presAssocID="{F8B72A8D-0DCF-405A-81D1-C3AC0090E772}" presName="spaceBetweenRectangles" presStyleCnt="0"/>
      <dgm:spPr/>
    </dgm:pt>
    <dgm:pt modelId="{93E277A0-9981-482B-8D33-11EA95AC093F}" type="pres">
      <dgm:prSet presAssocID="{35805F78-D868-42E9-AA40-2C1E6801766D}" presName="composite" presStyleCnt="0"/>
      <dgm:spPr/>
    </dgm:pt>
    <dgm:pt modelId="{5ACD1D37-23C7-4A94-881E-85EEBC574AC1}" type="pres">
      <dgm:prSet presAssocID="{35805F78-D868-42E9-AA40-2C1E6801766D}" presName="DropPinPlaceHolder" presStyleCnt="0"/>
      <dgm:spPr/>
    </dgm:pt>
    <dgm:pt modelId="{A727C222-856C-496C-B0FA-A0D6919323AB}" type="pres">
      <dgm:prSet presAssocID="{35805F78-D868-42E9-AA40-2C1E6801766D}" presName="DropPin" presStyleLbl="alignNode1" presStyleIdx="4" presStyleCnt="5"/>
      <dgm:spPr/>
    </dgm:pt>
    <dgm:pt modelId="{693711BB-15AA-4131-8607-E7970826D85B}" type="pres">
      <dgm:prSet presAssocID="{35805F78-D868-42E9-AA40-2C1E6801766D}" presName="Ellipse" presStyleLbl="fgAcc1" presStyleIdx="4" presStyleCnt="5"/>
      <dgm:spPr/>
    </dgm:pt>
    <dgm:pt modelId="{4A19E14B-0379-43B2-8033-3042FF9E1FC7}" type="pres">
      <dgm:prSet presAssocID="{35805F78-D868-42E9-AA40-2C1E6801766D}" presName="L2TextContainer" presStyleLbl="revTx" presStyleIdx="8" presStyleCnt="10">
        <dgm:presLayoutVars>
          <dgm:bulletEnabled val="1"/>
        </dgm:presLayoutVars>
      </dgm:prSet>
      <dgm:spPr/>
    </dgm:pt>
    <dgm:pt modelId="{F2497E67-C3A4-43E8-82BE-9ED8996497BA}" type="pres">
      <dgm:prSet presAssocID="{35805F78-D868-42E9-AA40-2C1E6801766D}" presName="L1TextContainer" presStyleLbl="revTx" presStyleIdx="9" presStyleCnt="10">
        <dgm:presLayoutVars>
          <dgm:chMax val="1"/>
          <dgm:chPref val="1"/>
          <dgm:bulletEnabled val="1"/>
        </dgm:presLayoutVars>
      </dgm:prSet>
      <dgm:spPr/>
    </dgm:pt>
    <dgm:pt modelId="{013DB190-3BB4-4824-A103-FC64FC094946}" type="pres">
      <dgm:prSet presAssocID="{35805F78-D868-42E9-AA40-2C1E6801766D}" presName="ConnectLine" presStyleLbl="dkBgShp" presStyleIdx="6" presStyleCnt="7"/>
      <dgm:spPr/>
    </dgm:pt>
    <dgm:pt modelId="{E3E4CF2A-BB63-467F-8923-B1337485E543}" type="pres">
      <dgm:prSet presAssocID="{35805F78-D868-42E9-AA40-2C1E6801766D}" presName="ConnectorPoint" presStyleCnt="0"/>
      <dgm:spPr/>
    </dgm:pt>
    <dgm:pt modelId="{770A6AFC-E554-4F16-AA4D-3B2A4B72487F}" type="pres">
      <dgm:prSet presAssocID="{35805F78-D868-42E9-AA40-2C1E6801766D}" presName="Bullet" presStyleLbl="lnNode1" presStyleIdx="4" presStyleCnt="5"/>
      <dgm:spPr/>
    </dgm:pt>
    <dgm:pt modelId="{B1D114CC-5EA8-42CC-BD2B-6A3EFA0FE0D1}" type="pres">
      <dgm:prSet presAssocID="{35805F78-D868-42E9-AA40-2C1E6801766D}" presName="EmptyPlaceHolder" presStyleCnt="0"/>
      <dgm:spPr/>
    </dgm:pt>
  </dgm:ptLst>
  <dgm:cxnLst>
    <dgm:cxn modelId="{E52FDB09-7248-428B-9041-7930F069E8E4}" type="presOf" srcId="{0070D5F3-51A0-42C0-8579-993BEE5ADFAE}" destId="{1E0D6343-1B78-4D3F-A760-D80055FDD503}" srcOrd="0" destOrd="0" presId="urn:microsoft.com/office/officeart/2024/layout/BulletTimelineInverted#1"/>
    <dgm:cxn modelId="{5C083F24-55D4-452F-991F-999096693625}" srcId="{298BE416-7B0E-4DE6-B1A9-D695AF544A60}" destId="{0070D5F3-51A0-42C0-8579-993BEE5ADFAE}" srcOrd="0" destOrd="0" parTransId="{8C8267B0-DE4A-4E01-B760-F4CF261543A1}" sibTransId="{D1F66013-56B0-4187-92C1-35AB34E86BFA}"/>
    <dgm:cxn modelId="{9BF36F2D-9B4D-4452-AFB8-56C26A86DD34}" srcId="{A5C2BDBD-A8BB-4828-9EC7-A60BF449369E}" destId="{670FE069-6183-4F4A-AE44-5338AA2A0D84}" srcOrd="0" destOrd="0" parTransId="{FBB94600-46DF-4B12-84A1-ED309A8B1600}" sibTransId="{BA4B03F2-699F-4BE6-B9BC-477693335A0E}"/>
    <dgm:cxn modelId="{06586A2E-6592-402E-9E15-698D1017119F}" srcId="{1B7F826F-57C3-4923-BDCE-9049C070C653}" destId="{A5C2BDBD-A8BB-4828-9EC7-A60BF449369E}" srcOrd="2" destOrd="0" parTransId="{87FE9767-9852-4FD1-AFF9-6A15CEA2384D}" sibTransId="{F149912C-0061-45BB-AF93-65EFBFE50E3F}"/>
    <dgm:cxn modelId="{502D422F-013E-4E77-B3FD-6F52D6C585FC}" type="presOf" srcId="{7FB2FCCE-D259-476F-B3C0-E9AB5BD779B2}" destId="{6C990B40-2EF0-4951-A0DD-56DDEB47D7E6}" srcOrd="0" destOrd="0" presId="urn:microsoft.com/office/officeart/2024/layout/BulletTimelineInverted#1"/>
    <dgm:cxn modelId="{9AABA52F-9253-4825-B010-B93F5D6F7150}" srcId="{35805F78-D868-42E9-AA40-2C1E6801766D}" destId="{8C20BA8A-3356-4A47-B562-E9AE66FAA40F}" srcOrd="0" destOrd="0" parTransId="{897DEFF6-8655-438D-800C-9CD2325518A8}" sibTransId="{7A3A65F7-F9CF-40D3-B73F-EABC6FD36A6D}"/>
    <dgm:cxn modelId="{3F86F539-C722-4B49-9328-58814489EEA6}" type="presOf" srcId="{AA5725B7-F698-4448-B8FE-56B1738560A0}" destId="{84673DE7-9A99-4250-8792-07357FE51154}" srcOrd="0" destOrd="0" presId="urn:microsoft.com/office/officeart/2024/layout/BulletTimelineInverted#1"/>
    <dgm:cxn modelId="{CBC2A13C-9128-46E0-95AA-5237DE9270A6}" srcId="{1B7F826F-57C3-4923-BDCE-9049C070C653}" destId="{35805F78-D868-42E9-AA40-2C1E6801766D}" srcOrd="4" destOrd="0" parTransId="{8502C8D2-24D7-4260-9FEB-6CE50D67A025}" sibTransId="{C27FB6D0-5EC7-425C-87E7-028A51EDBCAA}"/>
    <dgm:cxn modelId="{49D61E6B-BB7F-45E0-91EE-095ABF2C8F7C}" type="presOf" srcId="{A5C2BDBD-A8BB-4828-9EC7-A60BF449369E}" destId="{953EF3F5-E8CC-453F-AEAF-7C7B238EE08E}" srcOrd="0" destOrd="0" presId="urn:microsoft.com/office/officeart/2024/layout/BulletTimelineInverted#1"/>
    <dgm:cxn modelId="{EF3E104C-C7EF-4D40-8AFB-B294970753FD}" srcId="{29334342-B0AA-4611-BFB1-6D2485D21E44}" destId="{AA5725B7-F698-4448-B8FE-56B1738560A0}" srcOrd="0" destOrd="0" parTransId="{E7211B42-E137-4FCC-89DB-E7B5BCA7B1BA}" sibTransId="{14DF7E16-BFA5-4591-A0E0-5FAE8DE18E8D}"/>
    <dgm:cxn modelId="{5AC96C4E-22B9-46BC-B9E2-215EBD4BB89F}" type="presOf" srcId="{8C20BA8A-3356-4A47-B562-E9AE66FAA40F}" destId="{4A19E14B-0379-43B2-8033-3042FF9E1FC7}" srcOrd="0" destOrd="0" presId="urn:microsoft.com/office/officeart/2024/layout/BulletTimelineInverted#1"/>
    <dgm:cxn modelId="{33103692-0CDA-4400-8647-A40E72B83833}" type="presOf" srcId="{1B7F826F-57C3-4923-BDCE-9049C070C653}" destId="{300B4654-89C9-4788-95B3-8753BB9F9A7B}" srcOrd="0" destOrd="0" presId="urn:microsoft.com/office/officeart/2024/layout/BulletTimelineInverted#1"/>
    <dgm:cxn modelId="{479B939F-8E6A-429F-95A8-E30AA4CBE75B}" srcId="{7FB2FCCE-D259-476F-B3C0-E9AB5BD779B2}" destId="{1D40E2BD-A309-4FBF-A5DE-8C5D5E4944A9}" srcOrd="0" destOrd="0" parTransId="{D618948D-824C-4BD7-80A4-FD0360B5A31F}" sibTransId="{B685D334-607C-47F1-A5B2-B8B612C3643A}"/>
    <dgm:cxn modelId="{9C899DBE-E060-46B8-971E-25DADA4DB061}" type="presOf" srcId="{1D40E2BD-A309-4FBF-A5DE-8C5D5E4944A9}" destId="{AE88647B-0979-42F7-8F67-54E1074633A7}" srcOrd="0" destOrd="0" presId="urn:microsoft.com/office/officeart/2024/layout/BulletTimelineInverted#1"/>
    <dgm:cxn modelId="{9D5C71BF-FB13-4038-A110-3F408DB675A7}" srcId="{1B7F826F-57C3-4923-BDCE-9049C070C653}" destId="{7FB2FCCE-D259-476F-B3C0-E9AB5BD779B2}" srcOrd="1" destOrd="0" parTransId="{41E4F96E-3048-4282-8350-B72BD930A601}" sibTransId="{36331FD0-1E41-4B4D-AFEE-AF7E4D5CF5A0}"/>
    <dgm:cxn modelId="{EE7EBCDC-C916-4F11-9F0C-3C7B26963605}" type="presOf" srcId="{35805F78-D868-42E9-AA40-2C1E6801766D}" destId="{F2497E67-C3A4-43E8-82BE-9ED8996497BA}" srcOrd="0" destOrd="0" presId="urn:microsoft.com/office/officeart/2024/layout/BulletTimelineInverted#1"/>
    <dgm:cxn modelId="{8026A0E0-A413-4B64-80C8-C63F3112E751}" type="presOf" srcId="{298BE416-7B0E-4DE6-B1A9-D695AF544A60}" destId="{DF227620-DDFE-4FF6-B7B3-0575A27528B6}" srcOrd="0" destOrd="0" presId="urn:microsoft.com/office/officeart/2024/layout/BulletTimelineInverted#1"/>
    <dgm:cxn modelId="{58AC86E1-D810-4BE9-A02F-9B65112FB3B4}" srcId="{1B7F826F-57C3-4923-BDCE-9049C070C653}" destId="{298BE416-7B0E-4DE6-B1A9-D695AF544A60}" srcOrd="0" destOrd="0" parTransId="{5086E755-6E30-4F7D-98E8-B701578E054F}" sibTransId="{FAAD842E-813D-42E1-A480-9F80041706A7}"/>
    <dgm:cxn modelId="{5CFA12EA-852C-4591-9627-2B2970B3CE0A}" srcId="{1B7F826F-57C3-4923-BDCE-9049C070C653}" destId="{29334342-B0AA-4611-BFB1-6D2485D21E44}" srcOrd="3" destOrd="0" parTransId="{38A7039F-0F5F-4C0B-84D6-714DE7E704EE}" sibTransId="{F8B72A8D-0DCF-405A-81D1-C3AC0090E772}"/>
    <dgm:cxn modelId="{538E70EB-D8DF-4FF2-ABB6-4A742678DECC}" type="presOf" srcId="{670FE069-6183-4F4A-AE44-5338AA2A0D84}" destId="{46C8911B-F804-45FA-A6C3-FF88A2459BF3}" srcOrd="0" destOrd="0" presId="urn:microsoft.com/office/officeart/2024/layout/BulletTimelineInverted#1"/>
    <dgm:cxn modelId="{6DA801FE-51C8-4F8B-8F30-32C3FB860B64}" type="presOf" srcId="{29334342-B0AA-4611-BFB1-6D2485D21E44}" destId="{FC9F26C4-A9BD-4115-BD50-1ADBC1B0E7EA}" srcOrd="0" destOrd="0" presId="urn:microsoft.com/office/officeart/2024/layout/BulletTimelineInverted#1"/>
    <dgm:cxn modelId="{4EA95FCD-357B-4D27-A301-65C57D62F342}" type="presParOf" srcId="{300B4654-89C9-4788-95B3-8753BB9F9A7B}" destId="{20E9672D-7EEC-46C0-8473-43B5BA11D9A5}" srcOrd="0" destOrd="0" presId="urn:microsoft.com/office/officeart/2024/layout/BulletTimelineInverted#1"/>
    <dgm:cxn modelId="{04050012-16DB-4847-B30A-94A1DDB58E69}" type="presParOf" srcId="{20E9672D-7EEC-46C0-8473-43B5BA11D9A5}" destId="{013305A1-EB93-4D3B-AA6E-40C09E200462}" srcOrd="0" destOrd="0" presId="urn:microsoft.com/office/officeart/2024/layout/BulletTimelineInverted#1"/>
    <dgm:cxn modelId="{ED4486F8-9EA2-40DD-8D46-9FB200B9F64B}" type="presParOf" srcId="{20E9672D-7EEC-46C0-8473-43B5BA11D9A5}" destId="{F3D2E47D-A3FF-4EA3-B1A2-9FDD240BAC82}" srcOrd="1" destOrd="0" presId="urn:microsoft.com/office/officeart/2024/layout/BulletTimelineInverted#1"/>
    <dgm:cxn modelId="{718AD5D4-276A-4C96-8B06-801DAECC3609}" type="presParOf" srcId="{300B4654-89C9-4788-95B3-8753BB9F9A7B}" destId="{1FAF1EF6-D9C8-458E-8BFC-FE15814DDB59}" srcOrd="1" destOrd="0" presId="urn:microsoft.com/office/officeart/2024/layout/BulletTimelineInverted#1"/>
    <dgm:cxn modelId="{AF7BDE36-40B0-4910-977D-D22423FDDF18}" type="presParOf" srcId="{1FAF1EF6-D9C8-458E-8BFC-FE15814DDB59}" destId="{65324720-6518-4952-9786-9B456B1632C3}" srcOrd="0" destOrd="0" presId="urn:microsoft.com/office/officeart/2024/layout/BulletTimelineInverted#1"/>
    <dgm:cxn modelId="{E259B567-35B1-4A2F-A109-39460AA20E15}" type="presParOf" srcId="{65324720-6518-4952-9786-9B456B1632C3}" destId="{610D33C2-F774-416F-A4C8-3776FDDC6852}" srcOrd="0" destOrd="0" presId="urn:microsoft.com/office/officeart/2024/layout/BulletTimelineInverted#1"/>
    <dgm:cxn modelId="{6520A556-C1DA-47C3-8C45-941549AE1267}" type="presParOf" srcId="{610D33C2-F774-416F-A4C8-3776FDDC6852}" destId="{80924C0F-E4B1-4560-AAD1-22AE3E3CEE04}" srcOrd="0" destOrd="0" presId="urn:microsoft.com/office/officeart/2024/layout/BulletTimelineInverted#1"/>
    <dgm:cxn modelId="{B6904DC3-D556-4BE2-B018-339F3699EA35}" type="presParOf" srcId="{610D33C2-F774-416F-A4C8-3776FDDC6852}" destId="{24907391-D0A4-4485-92B2-BC4341F8C999}" srcOrd="1" destOrd="0" presId="urn:microsoft.com/office/officeart/2024/layout/BulletTimelineInverted#1"/>
    <dgm:cxn modelId="{07AD78FB-463F-4897-ABB0-17FC462B17A8}" type="presParOf" srcId="{65324720-6518-4952-9786-9B456B1632C3}" destId="{1E0D6343-1B78-4D3F-A760-D80055FDD503}" srcOrd="1" destOrd="0" presId="urn:microsoft.com/office/officeart/2024/layout/BulletTimelineInverted#1"/>
    <dgm:cxn modelId="{D860959D-1D61-48D1-9DA5-1A2F76E6D81D}" type="presParOf" srcId="{65324720-6518-4952-9786-9B456B1632C3}" destId="{DF227620-DDFE-4FF6-B7B3-0575A27528B6}" srcOrd="2" destOrd="0" presId="urn:microsoft.com/office/officeart/2024/layout/BulletTimelineInverted#1"/>
    <dgm:cxn modelId="{62178E04-DA1E-40AE-912D-4FAB790E3412}" type="presParOf" srcId="{65324720-6518-4952-9786-9B456B1632C3}" destId="{D24B5E40-8E40-437D-B2DE-DFF0796B4157}" srcOrd="3" destOrd="0" presId="urn:microsoft.com/office/officeart/2024/layout/BulletTimelineInverted#1"/>
    <dgm:cxn modelId="{8CFA95BB-8561-4531-B2B5-31141ADD1FEC}" type="presParOf" srcId="{65324720-6518-4952-9786-9B456B1632C3}" destId="{DE4BF446-A3AD-4E1F-B0B2-6422532CD34C}" srcOrd="4" destOrd="0" presId="urn:microsoft.com/office/officeart/2024/layout/BulletTimelineInverted#1"/>
    <dgm:cxn modelId="{2FE1CE20-6527-40D3-BA90-34D3EF969EC3}" type="presParOf" srcId="{DE4BF446-A3AD-4E1F-B0B2-6422532CD34C}" destId="{80B2245B-E4CB-49DD-93C9-2FA80F2472D9}" srcOrd="0" destOrd="0" presId="urn:microsoft.com/office/officeart/2024/layout/BulletTimelineInverted#1"/>
    <dgm:cxn modelId="{86AF5F85-0270-4F06-A740-B4A6D7F33D6E}" type="presParOf" srcId="{65324720-6518-4952-9786-9B456B1632C3}" destId="{66F69BAC-A860-4BAF-A52F-9D51FC479987}" srcOrd="5" destOrd="0" presId="urn:microsoft.com/office/officeart/2024/layout/BulletTimelineInverted#1"/>
    <dgm:cxn modelId="{3848DEA7-C0F3-4477-A9E3-E737E165D94E}" type="presParOf" srcId="{1FAF1EF6-D9C8-458E-8BFC-FE15814DDB59}" destId="{D5220764-8559-4A9A-8031-5E2FB7477009}" srcOrd="1" destOrd="0" presId="urn:microsoft.com/office/officeart/2024/layout/BulletTimelineInverted#1"/>
    <dgm:cxn modelId="{5C2FF121-2CCE-4857-B3D5-B957118D4AA8}" type="presParOf" srcId="{1FAF1EF6-D9C8-458E-8BFC-FE15814DDB59}" destId="{6DDE7EBB-7FAA-4CD5-90A6-015742AF6682}" srcOrd="2" destOrd="0" presId="urn:microsoft.com/office/officeart/2024/layout/BulletTimelineInverted#1"/>
    <dgm:cxn modelId="{87B9C263-DBEB-4369-9089-1118C4CF1116}" type="presParOf" srcId="{6DDE7EBB-7FAA-4CD5-90A6-015742AF6682}" destId="{F81D5CAD-5C6A-47B7-9209-3CF9416A21D6}" srcOrd="0" destOrd="0" presId="urn:microsoft.com/office/officeart/2024/layout/BulletTimelineInverted#1"/>
    <dgm:cxn modelId="{A81CC34C-D298-4272-A5B8-9303A1AD9656}" type="presParOf" srcId="{F81D5CAD-5C6A-47B7-9209-3CF9416A21D6}" destId="{99F7D174-91D1-49A3-8231-B0906023224E}" srcOrd="0" destOrd="0" presId="urn:microsoft.com/office/officeart/2024/layout/BulletTimelineInverted#1"/>
    <dgm:cxn modelId="{72FC8EA4-7CE5-47D4-84C2-7C5DB97D0E71}" type="presParOf" srcId="{F81D5CAD-5C6A-47B7-9209-3CF9416A21D6}" destId="{1761DFBB-1EE7-4FF8-B360-629DE4908312}" srcOrd="1" destOrd="0" presId="urn:microsoft.com/office/officeart/2024/layout/BulletTimelineInverted#1"/>
    <dgm:cxn modelId="{E31C1FED-7CFC-4A67-803F-E14491F71BF8}" type="presParOf" srcId="{6DDE7EBB-7FAA-4CD5-90A6-015742AF6682}" destId="{AE88647B-0979-42F7-8F67-54E1074633A7}" srcOrd="1" destOrd="0" presId="urn:microsoft.com/office/officeart/2024/layout/BulletTimelineInverted#1"/>
    <dgm:cxn modelId="{81EF88A1-71C1-47A3-ADC1-A6198FDC5B18}" type="presParOf" srcId="{6DDE7EBB-7FAA-4CD5-90A6-015742AF6682}" destId="{6C990B40-2EF0-4951-A0DD-56DDEB47D7E6}" srcOrd="2" destOrd="0" presId="urn:microsoft.com/office/officeart/2024/layout/BulletTimelineInverted#1"/>
    <dgm:cxn modelId="{084CE67B-309A-44CD-88F4-8752B77B7126}" type="presParOf" srcId="{6DDE7EBB-7FAA-4CD5-90A6-015742AF6682}" destId="{C906C0FF-D672-4B74-A140-4AA8CD00580E}" srcOrd="3" destOrd="0" presId="urn:microsoft.com/office/officeart/2024/layout/BulletTimelineInverted#1"/>
    <dgm:cxn modelId="{16E4F8DE-096A-4EA6-BCD4-35EA44DFEDB8}" type="presParOf" srcId="{6DDE7EBB-7FAA-4CD5-90A6-015742AF6682}" destId="{D23EC7D4-CB2C-4F93-80AF-BF0CFA8BBD47}" srcOrd="4" destOrd="0" presId="urn:microsoft.com/office/officeart/2024/layout/BulletTimelineInverted#1"/>
    <dgm:cxn modelId="{BE4052C3-8BE8-4691-A94E-E5FCE54650E4}" type="presParOf" srcId="{D23EC7D4-CB2C-4F93-80AF-BF0CFA8BBD47}" destId="{03884BCC-F461-4DDF-A8AA-2A51CB476F02}" srcOrd="0" destOrd="0" presId="urn:microsoft.com/office/officeart/2024/layout/BulletTimelineInverted#1"/>
    <dgm:cxn modelId="{1A35E4BE-40CF-4ABC-8DC1-F9F4B6BDAF95}" type="presParOf" srcId="{6DDE7EBB-7FAA-4CD5-90A6-015742AF6682}" destId="{D4DF47EE-FA9D-4881-B5EF-F78ADF8749ED}" srcOrd="5" destOrd="0" presId="urn:microsoft.com/office/officeart/2024/layout/BulletTimelineInverted#1"/>
    <dgm:cxn modelId="{90031A4B-7559-487D-90E3-2B88DA18392F}" type="presParOf" srcId="{1FAF1EF6-D9C8-458E-8BFC-FE15814DDB59}" destId="{5E3DF20E-114C-4214-9D0F-012DD59F1382}" srcOrd="3" destOrd="0" presId="urn:microsoft.com/office/officeart/2024/layout/BulletTimelineInverted#1"/>
    <dgm:cxn modelId="{25F3B6A1-DE9A-47A8-A446-288C81209134}" type="presParOf" srcId="{1FAF1EF6-D9C8-458E-8BFC-FE15814DDB59}" destId="{AD371093-8882-49D3-8CD7-525AF2BC29C3}" srcOrd="4" destOrd="0" presId="urn:microsoft.com/office/officeart/2024/layout/BulletTimelineInverted#1"/>
    <dgm:cxn modelId="{753F6A1C-A045-4531-9477-0AD18C41FDEC}" type="presParOf" srcId="{AD371093-8882-49D3-8CD7-525AF2BC29C3}" destId="{2F6F7013-F9CF-47EA-A069-9A250C7295E4}" srcOrd="0" destOrd="0" presId="urn:microsoft.com/office/officeart/2024/layout/BulletTimelineInverted#1"/>
    <dgm:cxn modelId="{39FFA64F-349F-4B9C-A139-DB2A1E8F2D22}" type="presParOf" srcId="{2F6F7013-F9CF-47EA-A069-9A250C7295E4}" destId="{9BD2970F-5A4B-47E2-9B48-7885827CA145}" srcOrd="0" destOrd="0" presId="urn:microsoft.com/office/officeart/2024/layout/BulletTimelineInverted#1"/>
    <dgm:cxn modelId="{0A55583B-911B-43C1-8169-B3F2A97AD287}" type="presParOf" srcId="{2F6F7013-F9CF-47EA-A069-9A250C7295E4}" destId="{37AD29CD-C081-4ABF-9B95-465E094A5CD4}" srcOrd="1" destOrd="0" presId="urn:microsoft.com/office/officeart/2024/layout/BulletTimelineInverted#1"/>
    <dgm:cxn modelId="{B4323BEF-CDDE-41E6-A271-BCC89B0694A0}" type="presParOf" srcId="{AD371093-8882-49D3-8CD7-525AF2BC29C3}" destId="{46C8911B-F804-45FA-A6C3-FF88A2459BF3}" srcOrd="1" destOrd="0" presId="urn:microsoft.com/office/officeart/2024/layout/BulletTimelineInverted#1"/>
    <dgm:cxn modelId="{0C917474-D787-47E0-A673-F06B84744E3A}" type="presParOf" srcId="{AD371093-8882-49D3-8CD7-525AF2BC29C3}" destId="{953EF3F5-E8CC-453F-AEAF-7C7B238EE08E}" srcOrd="2" destOrd="0" presId="urn:microsoft.com/office/officeart/2024/layout/BulletTimelineInverted#1"/>
    <dgm:cxn modelId="{35581B6B-E9C1-4C96-9590-60A31804A4B1}" type="presParOf" srcId="{AD371093-8882-49D3-8CD7-525AF2BC29C3}" destId="{FA549B61-D9D9-487E-B70C-7F90E3404EA3}" srcOrd="3" destOrd="0" presId="urn:microsoft.com/office/officeart/2024/layout/BulletTimelineInverted#1"/>
    <dgm:cxn modelId="{F99F7551-18CC-4092-B01C-9DFC69C43FAA}" type="presParOf" srcId="{AD371093-8882-49D3-8CD7-525AF2BC29C3}" destId="{11DA3E2C-3712-4EB1-AD37-DF0BA1152DA6}" srcOrd="4" destOrd="0" presId="urn:microsoft.com/office/officeart/2024/layout/BulletTimelineInverted#1"/>
    <dgm:cxn modelId="{5DADD33C-ACAA-4322-8C3E-AAD59E3037C2}" type="presParOf" srcId="{11DA3E2C-3712-4EB1-AD37-DF0BA1152DA6}" destId="{E11DA48B-444F-4FF4-9BE2-5BAF826C6B12}" srcOrd="0" destOrd="0" presId="urn:microsoft.com/office/officeart/2024/layout/BulletTimelineInverted#1"/>
    <dgm:cxn modelId="{511BC8C7-15CC-403E-8050-AAD1A51E981F}" type="presParOf" srcId="{AD371093-8882-49D3-8CD7-525AF2BC29C3}" destId="{CE30E8E8-1F97-428B-9D91-4714E5B00DC7}" srcOrd="5" destOrd="0" presId="urn:microsoft.com/office/officeart/2024/layout/BulletTimelineInverted#1"/>
    <dgm:cxn modelId="{8D361A23-6E47-4504-85CF-371FF8FEF3CB}" type="presParOf" srcId="{1FAF1EF6-D9C8-458E-8BFC-FE15814DDB59}" destId="{8E421E17-CB8A-4E44-80AD-E906012802C1}" srcOrd="5" destOrd="0" presId="urn:microsoft.com/office/officeart/2024/layout/BulletTimelineInverted#1"/>
    <dgm:cxn modelId="{D9C284CF-E61B-4ED0-ADAD-57CAA6BC7B86}" type="presParOf" srcId="{1FAF1EF6-D9C8-458E-8BFC-FE15814DDB59}" destId="{3B130801-94F4-4FD1-B1BB-22860CCE6ABD}" srcOrd="6" destOrd="0" presId="urn:microsoft.com/office/officeart/2024/layout/BulletTimelineInverted#1"/>
    <dgm:cxn modelId="{4F05B25F-18A7-45A5-9924-29A76360C0BB}" type="presParOf" srcId="{3B130801-94F4-4FD1-B1BB-22860CCE6ABD}" destId="{629E4691-D137-4ED8-BE7E-1DAF3136C327}" srcOrd="0" destOrd="0" presId="urn:microsoft.com/office/officeart/2024/layout/BulletTimelineInverted#1"/>
    <dgm:cxn modelId="{56D3C49F-F629-4E70-9F6A-DD1677AD85F0}" type="presParOf" srcId="{629E4691-D137-4ED8-BE7E-1DAF3136C327}" destId="{6AEDB6F3-D524-462C-81E5-3FDB5A3683D6}" srcOrd="0" destOrd="0" presId="urn:microsoft.com/office/officeart/2024/layout/BulletTimelineInverted#1"/>
    <dgm:cxn modelId="{5CD7BA6D-D825-479D-B2A6-0535E875D803}" type="presParOf" srcId="{629E4691-D137-4ED8-BE7E-1DAF3136C327}" destId="{CE88BC43-8DE6-4729-AE73-09EA68D017BF}" srcOrd="1" destOrd="0" presId="urn:microsoft.com/office/officeart/2024/layout/BulletTimelineInverted#1"/>
    <dgm:cxn modelId="{A6FBE22E-7EAB-44BA-86E7-C8FC3A44934D}" type="presParOf" srcId="{3B130801-94F4-4FD1-B1BB-22860CCE6ABD}" destId="{84673DE7-9A99-4250-8792-07357FE51154}" srcOrd="1" destOrd="0" presId="urn:microsoft.com/office/officeart/2024/layout/BulletTimelineInverted#1"/>
    <dgm:cxn modelId="{73A408FD-931B-47D6-A252-3CC71330D6DE}" type="presParOf" srcId="{3B130801-94F4-4FD1-B1BB-22860CCE6ABD}" destId="{FC9F26C4-A9BD-4115-BD50-1ADBC1B0E7EA}" srcOrd="2" destOrd="0" presId="urn:microsoft.com/office/officeart/2024/layout/BulletTimelineInverted#1"/>
    <dgm:cxn modelId="{6F9501B0-CDAF-49F3-8514-39118A741D76}" type="presParOf" srcId="{3B130801-94F4-4FD1-B1BB-22860CCE6ABD}" destId="{13A244FE-D836-493E-B7BA-43A4154A54D1}" srcOrd="3" destOrd="0" presId="urn:microsoft.com/office/officeart/2024/layout/BulletTimelineInverted#1"/>
    <dgm:cxn modelId="{39F95583-C01E-407B-A695-2D157A0FDDA2}" type="presParOf" srcId="{3B130801-94F4-4FD1-B1BB-22860CCE6ABD}" destId="{0C348529-E0E1-43ED-B3EE-ADBAE39DCFC8}" srcOrd="4" destOrd="0" presId="urn:microsoft.com/office/officeart/2024/layout/BulletTimelineInverted#1"/>
    <dgm:cxn modelId="{7515FBBE-09CF-48CB-88AA-5053C1B298D3}" type="presParOf" srcId="{0C348529-E0E1-43ED-B3EE-ADBAE39DCFC8}" destId="{B816D905-B673-4781-A184-8300487ECF27}" srcOrd="0" destOrd="0" presId="urn:microsoft.com/office/officeart/2024/layout/BulletTimelineInverted#1"/>
    <dgm:cxn modelId="{801E18CB-EF41-416F-A97E-DE646BE7D6B4}" type="presParOf" srcId="{3B130801-94F4-4FD1-B1BB-22860CCE6ABD}" destId="{800F5D32-6EC4-4B05-B37D-17D362057AFE}" srcOrd="5" destOrd="0" presId="urn:microsoft.com/office/officeart/2024/layout/BulletTimelineInverted#1"/>
    <dgm:cxn modelId="{BBC1E157-943E-454F-9D12-25A2614793A7}" type="presParOf" srcId="{1FAF1EF6-D9C8-458E-8BFC-FE15814DDB59}" destId="{6A32ADAC-34B3-44EB-8F4A-A03637FC294D}" srcOrd="7" destOrd="0" presId="urn:microsoft.com/office/officeart/2024/layout/BulletTimelineInverted#1"/>
    <dgm:cxn modelId="{B5C6B178-52A7-46DB-8744-97492C846E3B}" type="presParOf" srcId="{1FAF1EF6-D9C8-458E-8BFC-FE15814DDB59}" destId="{93E277A0-9981-482B-8D33-11EA95AC093F}" srcOrd="8" destOrd="0" presId="urn:microsoft.com/office/officeart/2024/layout/BulletTimelineInverted#1"/>
    <dgm:cxn modelId="{C8372954-B16B-4173-9367-C766EF55B8B0}" type="presParOf" srcId="{93E277A0-9981-482B-8D33-11EA95AC093F}" destId="{5ACD1D37-23C7-4A94-881E-85EEBC574AC1}" srcOrd="0" destOrd="0" presId="urn:microsoft.com/office/officeart/2024/layout/BulletTimelineInverted#1"/>
    <dgm:cxn modelId="{FEFB5AA6-3E5D-4145-BB3D-745F2F8DB00C}" type="presParOf" srcId="{5ACD1D37-23C7-4A94-881E-85EEBC574AC1}" destId="{A727C222-856C-496C-B0FA-A0D6919323AB}" srcOrd="0" destOrd="0" presId="urn:microsoft.com/office/officeart/2024/layout/BulletTimelineInverted#1"/>
    <dgm:cxn modelId="{72235B43-B543-44B1-AC06-F77A9B445691}" type="presParOf" srcId="{5ACD1D37-23C7-4A94-881E-85EEBC574AC1}" destId="{693711BB-15AA-4131-8607-E7970826D85B}" srcOrd="1" destOrd="0" presId="urn:microsoft.com/office/officeart/2024/layout/BulletTimelineInverted#1"/>
    <dgm:cxn modelId="{D0BC7DB4-9314-4A64-96E2-B6EBBF91E40A}" type="presParOf" srcId="{93E277A0-9981-482B-8D33-11EA95AC093F}" destId="{4A19E14B-0379-43B2-8033-3042FF9E1FC7}" srcOrd="1" destOrd="0" presId="urn:microsoft.com/office/officeart/2024/layout/BulletTimelineInverted#1"/>
    <dgm:cxn modelId="{5BC7A6F4-180E-49DA-9A25-0A9853D8F321}" type="presParOf" srcId="{93E277A0-9981-482B-8D33-11EA95AC093F}" destId="{F2497E67-C3A4-43E8-82BE-9ED8996497BA}" srcOrd="2" destOrd="0" presId="urn:microsoft.com/office/officeart/2024/layout/BulletTimelineInverted#1"/>
    <dgm:cxn modelId="{D6B2C3AE-FC99-4E78-9009-1BC9D4BA9F55}" type="presParOf" srcId="{93E277A0-9981-482B-8D33-11EA95AC093F}" destId="{013DB190-3BB4-4824-A103-FC64FC094946}" srcOrd="3" destOrd="0" presId="urn:microsoft.com/office/officeart/2024/layout/BulletTimelineInverted#1"/>
    <dgm:cxn modelId="{E03ACCBB-2C20-461B-B504-09D1A8958F62}" type="presParOf" srcId="{93E277A0-9981-482B-8D33-11EA95AC093F}" destId="{E3E4CF2A-BB63-467F-8923-B1337485E543}" srcOrd="4" destOrd="0" presId="urn:microsoft.com/office/officeart/2024/layout/BulletTimelineInverted#1"/>
    <dgm:cxn modelId="{73F13B2B-D784-4F88-A279-E4701C338F3E}" type="presParOf" srcId="{E3E4CF2A-BB63-467F-8923-B1337485E543}" destId="{770A6AFC-E554-4F16-AA4D-3B2A4B72487F}" srcOrd="0" destOrd="0" presId="urn:microsoft.com/office/officeart/2024/layout/BulletTimelineInverted#1"/>
    <dgm:cxn modelId="{56A8E4B5-4D93-4016-B26E-62246234A14D}" type="presParOf" srcId="{93E277A0-9981-482B-8D33-11EA95AC093F}" destId="{B1D114CC-5EA8-42CC-BD2B-6A3EFA0FE0D1}" srcOrd="5" destOrd="0" presId="urn:microsoft.com/office/officeart/2024/layout/BulletTimelineInverted#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89CACDDD-8200-44D8-97B2-3A6F82761050}" type="doc">
      <dgm:prSet loTypeId="urn:microsoft.com/office/officeart/2011/layout/CircleProcess" loCatId="process" qsTypeId="urn:microsoft.com/office/officeart/2005/8/quickstyle/simple5#1" qsCatId="simple" csTypeId="urn:microsoft.com/office/officeart/2005/8/colors/accent5_4#1" csCatId="accent5" phldr="1"/>
      <dgm:spPr/>
      <dgm:t>
        <a:bodyPr/>
        <a:lstStyle/>
        <a:p>
          <a:endParaRPr lang="en-AU"/>
        </a:p>
      </dgm:t>
    </dgm:pt>
    <dgm:pt modelId="{22A7A164-E13C-4E0E-B5B4-E95D7E6D5CCA}">
      <dgm:prSet phldrT="[Text]" phldr="0"/>
      <dgm:spPr>
        <a:solidFill>
          <a:srgbClr val="FFE2D0"/>
        </a:solidFill>
      </dgm:spPr>
      <dgm:t>
        <a:bodyPr/>
        <a:lstStyle/>
        <a:p>
          <a:r>
            <a:rPr lang="en-AU" dirty="0"/>
            <a:t>Risk identification</a:t>
          </a:r>
        </a:p>
      </dgm:t>
    </dgm:pt>
    <dgm:pt modelId="{B56A3D89-F8B3-4658-BEA7-BFB0786DBD56}" type="parTrans" cxnId="{4504C749-BC23-4568-A5DF-DF40B37B6CE3}">
      <dgm:prSet/>
      <dgm:spPr/>
      <dgm:t>
        <a:bodyPr/>
        <a:lstStyle/>
        <a:p>
          <a:endParaRPr lang="en-AU"/>
        </a:p>
      </dgm:t>
    </dgm:pt>
    <dgm:pt modelId="{B2C8C6DE-13F5-4416-B559-13F986A056CB}" type="sibTrans" cxnId="{4504C749-BC23-4568-A5DF-DF40B37B6CE3}">
      <dgm:prSet/>
      <dgm:spPr/>
      <dgm:t>
        <a:bodyPr/>
        <a:lstStyle/>
        <a:p>
          <a:endParaRPr lang="en-AU"/>
        </a:p>
      </dgm:t>
    </dgm:pt>
    <dgm:pt modelId="{A05ED332-3195-4A92-B8AE-93DB285F3489}">
      <dgm:prSet phldrT="[Text]" phldr="0"/>
      <dgm:spPr>
        <a:solidFill>
          <a:srgbClr val="FFF1E7">
            <a:alpha val="90000"/>
          </a:srgbClr>
        </a:solidFill>
      </dgm:spPr>
      <dgm:t>
        <a:bodyPr/>
        <a:lstStyle/>
        <a:p>
          <a:r>
            <a:rPr lang="en-AU" dirty="0"/>
            <a:t>Assessment</a:t>
          </a:r>
        </a:p>
      </dgm:t>
    </dgm:pt>
    <dgm:pt modelId="{EFF94676-3A5C-434E-BF98-BC1C72FE44F4}" type="parTrans" cxnId="{F858D61B-8E23-47E3-BA41-F09B53C9559B}">
      <dgm:prSet/>
      <dgm:spPr/>
      <dgm:t>
        <a:bodyPr/>
        <a:lstStyle/>
        <a:p>
          <a:endParaRPr lang="en-AU"/>
        </a:p>
      </dgm:t>
    </dgm:pt>
    <dgm:pt modelId="{99E085A1-4061-4E09-82E0-E272143C0864}" type="sibTrans" cxnId="{F858D61B-8E23-47E3-BA41-F09B53C9559B}">
      <dgm:prSet/>
      <dgm:spPr/>
      <dgm:t>
        <a:bodyPr/>
        <a:lstStyle/>
        <a:p>
          <a:endParaRPr lang="en-AU"/>
        </a:p>
      </dgm:t>
    </dgm:pt>
    <dgm:pt modelId="{17CEDC5C-FAD3-422E-AD0B-FD9047B7B894}">
      <dgm:prSet phldrT="[Text]" phldr="0"/>
      <dgm:spPr>
        <a:solidFill>
          <a:srgbClr val="FFF1E7">
            <a:alpha val="90000"/>
          </a:srgbClr>
        </a:solidFill>
      </dgm:spPr>
      <dgm:t>
        <a:bodyPr/>
        <a:lstStyle/>
        <a:p>
          <a:r>
            <a:rPr lang="en-AU" dirty="0"/>
            <a:t>Application of the hierarchies of controls</a:t>
          </a:r>
        </a:p>
      </dgm:t>
    </dgm:pt>
    <dgm:pt modelId="{2A4AA973-0E21-4772-BAD9-34CC4BCD354F}" type="parTrans" cxnId="{10D9A05E-E786-4DCA-BF0D-FD2C87EBC344}">
      <dgm:prSet/>
      <dgm:spPr/>
      <dgm:t>
        <a:bodyPr/>
        <a:lstStyle/>
        <a:p>
          <a:endParaRPr lang="en-AU"/>
        </a:p>
      </dgm:t>
    </dgm:pt>
    <dgm:pt modelId="{CA2E31B1-7DBE-480D-8410-702242D8FF32}" type="sibTrans" cxnId="{10D9A05E-E786-4DCA-BF0D-FD2C87EBC344}">
      <dgm:prSet/>
      <dgm:spPr/>
      <dgm:t>
        <a:bodyPr/>
        <a:lstStyle/>
        <a:p>
          <a:endParaRPr lang="en-AU"/>
        </a:p>
      </dgm:t>
    </dgm:pt>
    <dgm:pt modelId="{03A189B5-1F2F-4B8B-9115-2184C72051BF}">
      <dgm:prSet phldrT="[Text]" phldr="0"/>
      <dgm:spPr>
        <a:solidFill>
          <a:srgbClr val="FFF1E7">
            <a:alpha val="90000"/>
          </a:srgbClr>
        </a:solidFill>
      </dgm:spPr>
      <dgm:t>
        <a:bodyPr/>
        <a:lstStyle/>
        <a:p>
          <a:r>
            <a:rPr lang="en-AU" dirty="0"/>
            <a:t>Documentation and communication</a:t>
          </a:r>
        </a:p>
      </dgm:t>
    </dgm:pt>
    <dgm:pt modelId="{FD58CCCE-F9AB-4AA0-B4E5-E30C86770369}" type="parTrans" cxnId="{6BBA82EE-FAE1-4D9F-8788-3F505EEE570B}">
      <dgm:prSet/>
      <dgm:spPr/>
      <dgm:t>
        <a:bodyPr/>
        <a:lstStyle/>
        <a:p>
          <a:endParaRPr lang="en-AU"/>
        </a:p>
      </dgm:t>
    </dgm:pt>
    <dgm:pt modelId="{5E02DA3A-E48B-4F76-AD6C-0590F68AAA92}" type="sibTrans" cxnId="{6BBA82EE-FAE1-4D9F-8788-3F505EEE570B}">
      <dgm:prSet/>
      <dgm:spPr/>
      <dgm:t>
        <a:bodyPr/>
        <a:lstStyle/>
        <a:p>
          <a:endParaRPr lang="en-AU"/>
        </a:p>
      </dgm:t>
    </dgm:pt>
    <dgm:pt modelId="{9DD518C6-2DBC-4584-9198-B559D0442D83}">
      <dgm:prSet phldrT="[Text]" phldr="0"/>
      <dgm:spPr>
        <a:solidFill>
          <a:srgbClr val="FFF1E7">
            <a:alpha val="90000"/>
          </a:srgbClr>
        </a:solidFill>
      </dgm:spPr>
      <dgm:t>
        <a:bodyPr/>
        <a:lstStyle/>
        <a:p>
          <a:r>
            <a:rPr lang="en-AU" dirty="0"/>
            <a:t>Ongoing monitoring and assessment of the risk</a:t>
          </a:r>
        </a:p>
      </dgm:t>
    </dgm:pt>
    <dgm:pt modelId="{EE3C511E-3B1E-46CF-BAEE-5BF42E39822A}" type="parTrans" cxnId="{7D21E9A7-A0D5-4144-AFDC-E6B467A79964}">
      <dgm:prSet/>
      <dgm:spPr/>
      <dgm:t>
        <a:bodyPr/>
        <a:lstStyle/>
        <a:p>
          <a:endParaRPr lang="en-AU"/>
        </a:p>
      </dgm:t>
    </dgm:pt>
    <dgm:pt modelId="{6EA80F6D-7404-4333-92EF-1886349E5A59}" type="sibTrans" cxnId="{7D21E9A7-A0D5-4144-AFDC-E6B467A79964}">
      <dgm:prSet/>
      <dgm:spPr/>
      <dgm:t>
        <a:bodyPr/>
        <a:lstStyle/>
        <a:p>
          <a:endParaRPr lang="en-AU"/>
        </a:p>
      </dgm:t>
    </dgm:pt>
    <dgm:pt modelId="{4486E559-D0BB-4620-A393-043FCD958D4C}">
      <dgm:prSet phldrT="[Text]" phldr="0"/>
      <dgm:spPr>
        <a:solidFill>
          <a:srgbClr val="FFF1E7">
            <a:alpha val="90000"/>
          </a:srgbClr>
        </a:solidFill>
      </dgm:spPr>
      <dgm:t>
        <a:bodyPr/>
        <a:lstStyle/>
        <a:p>
          <a:r>
            <a:rPr lang="en-AU"/>
            <a:t>Escalation as required</a:t>
          </a:r>
          <a:endParaRPr lang="en-AU" dirty="0"/>
        </a:p>
      </dgm:t>
    </dgm:pt>
    <dgm:pt modelId="{0A49AE85-DA16-4CFB-B11D-EDD8FEFB3236}" type="parTrans" cxnId="{BA5F7B5E-4957-4618-8E2F-1281F69EA11F}">
      <dgm:prSet/>
      <dgm:spPr/>
      <dgm:t>
        <a:bodyPr/>
        <a:lstStyle/>
        <a:p>
          <a:endParaRPr lang="en-AU"/>
        </a:p>
      </dgm:t>
    </dgm:pt>
    <dgm:pt modelId="{3FA3EE69-4D04-4999-99B8-D6520B0A7FC3}" type="sibTrans" cxnId="{BA5F7B5E-4957-4618-8E2F-1281F69EA11F}">
      <dgm:prSet/>
      <dgm:spPr/>
      <dgm:t>
        <a:bodyPr/>
        <a:lstStyle/>
        <a:p>
          <a:endParaRPr lang="en-AU"/>
        </a:p>
      </dgm:t>
    </dgm:pt>
    <dgm:pt modelId="{094B879F-2E72-427B-AF2C-B137853BA390}" type="pres">
      <dgm:prSet presAssocID="{89CACDDD-8200-44D8-97B2-3A6F82761050}" presName="Name0" presStyleCnt="0">
        <dgm:presLayoutVars>
          <dgm:chMax val="11"/>
          <dgm:chPref val="11"/>
          <dgm:dir/>
          <dgm:resizeHandles/>
        </dgm:presLayoutVars>
      </dgm:prSet>
      <dgm:spPr/>
    </dgm:pt>
    <dgm:pt modelId="{8734F5DC-3FC2-4510-B242-D7773376F30D}" type="pres">
      <dgm:prSet presAssocID="{4486E559-D0BB-4620-A393-043FCD958D4C}" presName="Accent6" presStyleCnt="0"/>
      <dgm:spPr/>
    </dgm:pt>
    <dgm:pt modelId="{7C96CB5A-7AD3-4EDB-A9A7-4C4B829A2944}" type="pres">
      <dgm:prSet presAssocID="{4486E559-D0BB-4620-A393-043FCD958D4C}" presName="Accent" presStyleLbl="node1" presStyleIdx="0" presStyleCnt="6"/>
      <dgm:spPr>
        <a:solidFill>
          <a:srgbClr val="8C1E00"/>
        </a:solidFill>
      </dgm:spPr>
    </dgm:pt>
    <dgm:pt modelId="{8FEFBCD3-9A40-471A-878A-4473DC560EDE}" type="pres">
      <dgm:prSet presAssocID="{4486E559-D0BB-4620-A393-043FCD958D4C}" presName="ParentBackground6" presStyleCnt="0"/>
      <dgm:spPr/>
    </dgm:pt>
    <dgm:pt modelId="{C16A69EA-C237-4C3D-A241-D8DA6B9666C6}" type="pres">
      <dgm:prSet presAssocID="{4486E559-D0BB-4620-A393-043FCD958D4C}" presName="ParentBackground" presStyleLbl="fgAcc1" presStyleIdx="0" presStyleCnt="6"/>
      <dgm:spPr/>
    </dgm:pt>
    <dgm:pt modelId="{BEE05B23-3F61-4E81-9E63-D35960F703BE}" type="pres">
      <dgm:prSet presAssocID="{4486E559-D0BB-4620-A393-043FCD958D4C}" presName="Parent6" presStyleLbl="revTx" presStyleIdx="0" presStyleCnt="0">
        <dgm:presLayoutVars>
          <dgm:chMax val="1"/>
          <dgm:chPref val="1"/>
          <dgm:bulletEnabled val="1"/>
        </dgm:presLayoutVars>
      </dgm:prSet>
      <dgm:spPr/>
    </dgm:pt>
    <dgm:pt modelId="{5C6F80AA-EA32-4E8B-9505-E7A58B7E7A3A}" type="pres">
      <dgm:prSet presAssocID="{9DD518C6-2DBC-4584-9198-B559D0442D83}" presName="Accent5" presStyleCnt="0"/>
      <dgm:spPr/>
    </dgm:pt>
    <dgm:pt modelId="{95E6821F-2DF6-40A3-BCF0-1C075A1B9207}" type="pres">
      <dgm:prSet presAssocID="{9DD518C6-2DBC-4584-9198-B559D0442D83}" presName="Accent" presStyleLbl="node1" presStyleIdx="1" presStyleCnt="6"/>
      <dgm:spPr>
        <a:solidFill>
          <a:srgbClr val="8C1E00"/>
        </a:solidFill>
      </dgm:spPr>
    </dgm:pt>
    <dgm:pt modelId="{514A49C5-B3BD-43FC-BC5B-756051480E73}" type="pres">
      <dgm:prSet presAssocID="{9DD518C6-2DBC-4584-9198-B559D0442D83}" presName="ParentBackground5" presStyleCnt="0"/>
      <dgm:spPr/>
    </dgm:pt>
    <dgm:pt modelId="{6AA72E9C-6DE1-476B-8E8F-FD9F4E12BCF6}" type="pres">
      <dgm:prSet presAssocID="{9DD518C6-2DBC-4584-9198-B559D0442D83}" presName="ParentBackground" presStyleLbl="fgAcc1" presStyleIdx="1" presStyleCnt="6"/>
      <dgm:spPr/>
    </dgm:pt>
    <dgm:pt modelId="{E447B1B8-3213-4EC7-BDAB-40F28249ABC8}" type="pres">
      <dgm:prSet presAssocID="{9DD518C6-2DBC-4584-9198-B559D0442D83}" presName="Parent5" presStyleLbl="revTx" presStyleIdx="0" presStyleCnt="0">
        <dgm:presLayoutVars>
          <dgm:chMax val="1"/>
          <dgm:chPref val="1"/>
          <dgm:bulletEnabled val="1"/>
        </dgm:presLayoutVars>
      </dgm:prSet>
      <dgm:spPr/>
    </dgm:pt>
    <dgm:pt modelId="{6538F927-CA0E-4716-91AC-96F814A0A1B6}" type="pres">
      <dgm:prSet presAssocID="{03A189B5-1F2F-4B8B-9115-2184C72051BF}" presName="Accent4" presStyleCnt="0"/>
      <dgm:spPr/>
    </dgm:pt>
    <dgm:pt modelId="{0BD5AB04-0A72-4C59-97A4-C51C45724C57}" type="pres">
      <dgm:prSet presAssocID="{03A189B5-1F2F-4B8B-9115-2184C72051BF}" presName="Accent" presStyleLbl="node1" presStyleIdx="2" presStyleCnt="6"/>
      <dgm:spPr>
        <a:solidFill>
          <a:srgbClr val="8C1E00"/>
        </a:solidFill>
      </dgm:spPr>
    </dgm:pt>
    <dgm:pt modelId="{9EBFB66A-3602-4F1B-991D-8E156AF8F617}" type="pres">
      <dgm:prSet presAssocID="{03A189B5-1F2F-4B8B-9115-2184C72051BF}" presName="ParentBackground4" presStyleCnt="0"/>
      <dgm:spPr/>
    </dgm:pt>
    <dgm:pt modelId="{312E6826-FF71-42CF-87E1-FE92040EE3D9}" type="pres">
      <dgm:prSet presAssocID="{03A189B5-1F2F-4B8B-9115-2184C72051BF}" presName="ParentBackground" presStyleLbl="fgAcc1" presStyleIdx="2" presStyleCnt="6"/>
      <dgm:spPr/>
    </dgm:pt>
    <dgm:pt modelId="{0C3750C9-7805-4F6B-AA9E-A258D0C07715}" type="pres">
      <dgm:prSet presAssocID="{03A189B5-1F2F-4B8B-9115-2184C72051BF}" presName="Parent4" presStyleLbl="revTx" presStyleIdx="0" presStyleCnt="0">
        <dgm:presLayoutVars>
          <dgm:chMax val="1"/>
          <dgm:chPref val="1"/>
          <dgm:bulletEnabled val="1"/>
        </dgm:presLayoutVars>
      </dgm:prSet>
      <dgm:spPr/>
    </dgm:pt>
    <dgm:pt modelId="{0A6AC817-8F10-4091-A3DF-82A16444D19F}" type="pres">
      <dgm:prSet presAssocID="{17CEDC5C-FAD3-422E-AD0B-FD9047B7B894}" presName="Accent3" presStyleCnt="0"/>
      <dgm:spPr/>
    </dgm:pt>
    <dgm:pt modelId="{4FFC25A0-13FD-4F0E-B319-F2B1F5100517}" type="pres">
      <dgm:prSet presAssocID="{17CEDC5C-FAD3-422E-AD0B-FD9047B7B894}" presName="Accent" presStyleLbl="node1" presStyleIdx="3" presStyleCnt="6"/>
      <dgm:spPr>
        <a:solidFill>
          <a:srgbClr val="8C1E00"/>
        </a:solidFill>
      </dgm:spPr>
    </dgm:pt>
    <dgm:pt modelId="{52E74B60-1E2F-473A-B9C4-AE3D549F234A}" type="pres">
      <dgm:prSet presAssocID="{17CEDC5C-FAD3-422E-AD0B-FD9047B7B894}" presName="ParentBackground3" presStyleCnt="0"/>
      <dgm:spPr/>
    </dgm:pt>
    <dgm:pt modelId="{C32626BC-857B-44E3-9327-16B4E833C52C}" type="pres">
      <dgm:prSet presAssocID="{17CEDC5C-FAD3-422E-AD0B-FD9047B7B894}" presName="ParentBackground" presStyleLbl="fgAcc1" presStyleIdx="3" presStyleCnt="6"/>
      <dgm:spPr/>
    </dgm:pt>
    <dgm:pt modelId="{76F69FDC-B1F4-498E-BCED-09945A97BF4F}" type="pres">
      <dgm:prSet presAssocID="{17CEDC5C-FAD3-422E-AD0B-FD9047B7B894}" presName="Parent3" presStyleLbl="revTx" presStyleIdx="0" presStyleCnt="0">
        <dgm:presLayoutVars>
          <dgm:chMax val="1"/>
          <dgm:chPref val="1"/>
          <dgm:bulletEnabled val="1"/>
        </dgm:presLayoutVars>
      </dgm:prSet>
      <dgm:spPr/>
    </dgm:pt>
    <dgm:pt modelId="{CE99F993-70A4-4DB7-9F99-1820415F26D3}" type="pres">
      <dgm:prSet presAssocID="{A05ED332-3195-4A92-B8AE-93DB285F3489}" presName="Accent2" presStyleCnt="0"/>
      <dgm:spPr/>
    </dgm:pt>
    <dgm:pt modelId="{974DC105-1624-437C-B161-E0845EBCD769}" type="pres">
      <dgm:prSet presAssocID="{A05ED332-3195-4A92-B8AE-93DB285F3489}" presName="Accent" presStyleLbl="node1" presStyleIdx="4" presStyleCnt="6"/>
      <dgm:spPr>
        <a:solidFill>
          <a:srgbClr val="8C1E00"/>
        </a:solidFill>
      </dgm:spPr>
    </dgm:pt>
    <dgm:pt modelId="{1A61D9D7-5F3B-4D11-B0E5-5BF03B6BFBF6}" type="pres">
      <dgm:prSet presAssocID="{A05ED332-3195-4A92-B8AE-93DB285F3489}" presName="ParentBackground2" presStyleCnt="0"/>
      <dgm:spPr/>
    </dgm:pt>
    <dgm:pt modelId="{145466ED-81B7-4C9A-B031-5F467018B65C}" type="pres">
      <dgm:prSet presAssocID="{A05ED332-3195-4A92-B8AE-93DB285F3489}" presName="ParentBackground" presStyleLbl="fgAcc1" presStyleIdx="4" presStyleCnt="6"/>
      <dgm:spPr/>
    </dgm:pt>
    <dgm:pt modelId="{7702118E-F17E-4AAB-99C8-DAF81775CE97}" type="pres">
      <dgm:prSet presAssocID="{A05ED332-3195-4A92-B8AE-93DB285F3489}" presName="Parent2" presStyleLbl="revTx" presStyleIdx="0" presStyleCnt="0">
        <dgm:presLayoutVars>
          <dgm:chMax val="1"/>
          <dgm:chPref val="1"/>
          <dgm:bulletEnabled val="1"/>
        </dgm:presLayoutVars>
      </dgm:prSet>
      <dgm:spPr/>
    </dgm:pt>
    <dgm:pt modelId="{B1AE81B9-7324-49F7-9121-297BD6C5D00E}" type="pres">
      <dgm:prSet presAssocID="{22A7A164-E13C-4E0E-B5B4-E95D7E6D5CCA}" presName="Accent1" presStyleCnt="0"/>
      <dgm:spPr/>
    </dgm:pt>
    <dgm:pt modelId="{6102269F-E0F9-48AC-87DD-DEF7043B1054}" type="pres">
      <dgm:prSet presAssocID="{22A7A164-E13C-4E0E-B5B4-E95D7E6D5CCA}" presName="Accent" presStyleLbl="node1" presStyleIdx="5" presStyleCnt="6"/>
      <dgm:spPr>
        <a:solidFill>
          <a:srgbClr val="8C1E00"/>
        </a:solidFill>
      </dgm:spPr>
    </dgm:pt>
    <dgm:pt modelId="{EB82700C-71CD-435D-8FBE-D75D332B7710}" type="pres">
      <dgm:prSet presAssocID="{22A7A164-E13C-4E0E-B5B4-E95D7E6D5CCA}" presName="ParentBackground1" presStyleCnt="0"/>
      <dgm:spPr/>
    </dgm:pt>
    <dgm:pt modelId="{72619B79-E391-4B67-B144-4ECB6A4F6816}" type="pres">
      <dgm:prSet presAssocID="{22A7A164-E13C-4E0E-B5B4-E95D7E6D5CCA}" presName="ParentBackground" presStyleLbl="fgAcc1" presStyleIdx="5" presStyleCnt="6"/>
      <dgm:spPr/>
    </dgm:pt>
    <dgm:pt modelId="{44D71FD5-7AA0-4EE9-A808-ADB4B2242334}" type="pres">
      <dgm:prSet presAssocID="{22A7A164-E13C-4E0E-B5B4-E95D7E6D5CCA}" presName="Parent1" presStyleLbl="revTx" presStyleIdx="0" presStyleCnt="0">
        <dgm:presLayoutVars>
          <dgm:chMax val="1"/>
          <dgm:chPref val="1"/>
          <dgm:bulletEnabled val="1"/>
        </dgm:presLayoutVars>
      </dgm:prSet>
      <dgm:spPr/>
    </dgm:pt>
  </dgm:ptLst>
  <dgm:cxnLst>
    <dgm:cxn modelId="{E92EB80E-74B6-4E9C-95F7-D70E1858D6A6}" type="presOf" srcId="{9DD518C6-2DBC-4584-9198-B559D0442D83}" destId="{6AA72E9C-6DE1-476B-8E8F-FD9F4E12BCF6}" srcOrd="0" destOrd="0" presId="urn:microsoft.com/office/officeart/2011/layout/CircleProcess"/>
    <dgm:cxn modelId="{25371211-C6AF-4D9F-99F7-63A4628C2703}" type="presOf" srcId="{03A189B5-1F2F-4B8B-9115-2184C72051BF}" destId="{312E6826-FF71-42CF-87E1-FE92040EE3D9}" srcOrd="0" destOrd="0" presId="urn:microsoft.com/office/officeart/2011/layout/CircleProcess"/>
    <dgm:cxn modelId="{E01F6911-7ACB-4967-A08B-D234CF599E0A}" type="presOf" srcId="{4486E559-D0BB-4620-A393-043FCD958D4C}" destId="{C16A69EA-C237-4C3D-A241-D8DA6B9666C6}" srcOrd="0" destOrd="0" presId="urn:microsoft.com/office/officeart/2011/layout/CircleProcess"/>
    <dgm:cxn modelId="{F858D61B-8E23-47E3-BA41-F09B53C9559B}" srcId="{89CACDDD-8200-44D8-97B2-3A6F82761050}" destId="{A05ED332-3195-4A92-B8AE-93DB285F3489}" srcOrd="1" destOrd="0" parTransId="{EFF94676-3A5C-434E-BF98-BC1C72FE44F4}" sibTransId="{99E085A1-4061-4E09-82E0-E272143C0864}"/>
    <dgm:cxn modelId="{127DD022-1247-40BD-A371-4947A737E94D}" type="presOf" srcId="{03A189B5-1F2F-4B8B-9115-2184C72051BF}" destId="{0C3750C9-7805-4F6B-AA9E-A258D0C07715}" srcOrd="1" destOrd="0" presId="urn:microsoft.com/office/officeart/2011/layout/CircleProcess"/>
    <dgm:cxn modelId="{BA5F7B5E-4957-4618-8E2F-1281F69EA11F}" srcId="{89CACDDD-8200-44D8-97B2-3A6F82761050}" destId="{4486E559-D0BB-4620-A393-043FCD958D4C}" srcOrd="5" destOrd="0" parTransId="{0A49AE85-DA16-4CFB-B11D-EDD8FEFB3236}" sibTransId="{3FA3EE69-4D04-4999-99B8-D6520B0A7FC3}"/>
    <dgm:cxn modelId="{10D9A05E-E786-4DCA-BF0D-FD2C87EBC344}" srcId="{89CACDDD-8200-44D8-97B2-3A6F82761050}" destId="{17CEDC5C-FAD3-422E-AD0B-FD9047B7B894}" srcOrd="2" destOrd="0" parTransId="{2A4AA973-0E21-4772-BAD9-34CC4BCD354F}" sibTransId="{CA2E31B1-7DBE-480D-8410-702242D8FF32}"/>
    <dgm:cxn modelId="{2D0DD45E-8D37-466C-AD12-A2EF6F1D8494}" type="presOf" srcId="{17CEDC5C-FAD3-422E-AD0B-FD9047B7B894}" destId="{C32626BC-857B-44E3-9327-16B4E833C52C}" srcOrd="0" destOrd="0" presId="urn:microsoft.com/office/officeart/2011/layout/CircleProcess"/>
    <dgm:cxn modelId="{6A94E363-3689-479C-8ABF-0286EB92B9EF}" type="presOf" srcId="{22A7A164-E13C-4E0E-B5B4-E95D7E6D5CCA}" destId="{44D71FD5-7AA0-4EE9-A808-ADB4B2242334}" srcOrd="1" destOrd="0" presId="urn:microsoft.com/office/officeart/2011/layout/CircleProcess"/>
    <dgm:cxn modelId="{4504C749-BC23-4568-A5DF-DF40B37B6CE3}" srcId="{89CACDDD-8200-44D8-97B2-3A6F82761050}" destId="{22A7A164-E13C-4E0E-B5B4-E95D7E6D5CCA}" srcOrd="0" destOrd="0" parTransId="{B56A3D89-F8B3-4658-BEA7-BFB0786DBD56}" sibTransId="{B2C8C6DE-13F5-4416-B559-13F986A056CB}"/>
    <dgm:cxn modelId="{457CFD4D-E91E-4119-AA4F-DF346288BBE1}" type="presOf" srcId="{4486E559-D0BB-4620-A393-043FCD958D4C}" destId="{BEE05B23-3F61-4E81-9E63-D35960F703BE}" srcOrd="1" destOrd="0" presId="urn:microsoft.com/office/officeart/2011/layout/CircleProcess"/>
    <dgm:cxn modelId="{28EE016E-0D9A-42C2-833A-3C326E52D236}" type="presOf" srcId="{A05ED332-3195-4A92-B8AE-93DB285F3489}" destId="{145466ED-81B7-4C9A-B031-5F467018B65C}" srcOrd="0" destOrd="0" presId="urn:microsoft.com/office/officeart/2011/layout/CircleProcess"/>
    <dgm:cxn modelId="{9B926750-B17B-4B97-A5F7-99DBCDE33A9D}" type="presOf" srcId="{A05ED332-3195-4A92-B8AE-93DB285F3489}" destId="{7702118E-F17E-4AAB-99C8-DAF81775CE97}" srcOrd="1" destOrd="0" presId="urn:microsoft.com/office/officeart/2011/layout/CircleProcess"/>
    <dgm:cxn modelId="{F6F5F494-FF4E-466A-A483-32098EEAFBBB}" type="presOf" srcId="{89CACDDD-8200-44D8-97B2-3A6F82761050}" destId="{094B879F-2E72-427B-AF2C-B137853BA390}" srcOrd="0" destOrd="0" presId="urn:microsoft.com/office/officeart/2011/layout/CircleProcess"/>
    <dgm:cxn modelId="{6D248295-2BA7-426D-B81C-0D957D01ED51}" type="presOf" srcId="{22A7A164-E13C-4E0E-B5B4-E95D7E6D5CCA}" destId="{72619B79-E391-4B67-B144-4ECB6A4F6816}" srcOrd="0" destOrd="0" presId="urn:microsoft.com/office/officeart/2011/layout/CircleProcess"/>
    <dgm:cxn modelId="{7D21E9A7-A0D5-4144-AFDC-E6B467A79964}" srcId="{89CACDDD-8200-44D8-97B2-3A6F82761050}" destId="{9DD518C6-2DBC-4584-9198-B559D0442D83}" srcOrd="4" destOrd="0" parTransId="{EE3C511E-3B1E-46CF-BAEE-5BF42E39822A}" sibTransId="{6EA80F6D-7404-4333-92EF-1886349E5A59}"/>
    <dgm:cxn modelId="{E6A6F4A7-A97D-436D-8AF8-13322F8D6F9A}" type="presOf" srcId="{9DD518C6-2DBC-4584-9198-B559D0442D83}" destId="{E447B1B8-3213-4EC7-BDAB-40F28249ABC8}" srcOrd="1" destOrd="0" presId="urn:microsoft.com/office/officeart/2011/layout/CircleProcess"/>
    <dgm:cxn modelId="{07DB17AD-04AF-4C58-9AE6-E384C0BCE6CB}" type="presOf" srcId="{17CEDC5C-FAD3-422E-AD0B-FD9047B7B894}" destId="{76F69FDC-B1F4-498E-BCED-09945A97BF4F}" srcOrd="1" destOrd="0" presId="urn:microsoft.com/office/officeart/2011/layout/CircleProcess"/>
    <dgm:cxn modelId="{6BBA82EE-FAE1-4D9F-8788-3F505EEE570B}" srcId="{89CACDDD-8200-44D8-97B2-3A6F82761050}" destId="{03A189B5-1F2F-4B8B-9115-2184C72051BF}" srcOrd="3" destOrd="0" parTransId="{FD58CCCE-F9AB-4AA0-B4E5-E30C86770369}" sibTransId="{5E02DA3A-E48B-4F76-AD6C-0590F68AAA92}"/>
    <dgm:cxn modelId="{A81461E9-4CC3-4D50-8FA6-FC7A28922F9B}" type="presParOf" srcId="{094B879F-2E72-427B-AF2C-B137853BA390}" destId="{8734F5DC-3FC2-4510-B242-D7773376F30D}" srcOrd="0" destOrd="0" presId="urn:microsoft.com/office/officeart/2011/layout/CircleProcess"/>
    <dgm:cxn modelId="{840DE094-84A3-4499-B31D-36528A5909D7}" type="presParOf" srcId="{8734F5DC-3FC2-4510-B242-D7773376F30D}" destId="{7C96CB5A-7AD3-4EDB-A9A7-4C4B829A2944}" srcOrd="0" destOrd="0" presId="urn:microsoft.com/office/officeart/2011/layout/CircleProcess"/>
    <dgm:cxn modelId="{AA99CE38-3462-41FA-A0FF-3D4EDF25A453}" type="presParOf" srcId="{094B879F-2E72-427B-AF2C-B137853BA390}" destId="{8FEFBCD3-9A40-471A-878A-4473DC560EDE}" srcOrd="1" destOrd="0" presId="urn:microsoft.com/office/officeart/2011/layout/CircleProcess"/>
    <dgm:cxn modelId="{141C2969-E276-4567-A419-E99F17F6E684}" type="presParOf" srcId="{8FEFBCD3-9A40-471A-878A-4473DC560EDE}" destId="{C16A69EA-C237-4C3D-A241-D8DA6B9666C6}" srcOrd="0" destOrd="0" presId="urn:microsoft.com/office/officeart/2011/layout/CircleProcess"/>
    <dgm:cxn modelId="{300CEEAE-BECE-4446-A101-079D9C29F7B5}" type="presParOf" srcId="{094B879F-2E72-427B-AF2C-B137853BA390}" destId="{BEE05B23-3F61-4E81-9E63-D35960F703BE}" srcOrd="2" destOrd="0" presId="urn:microsoft.com/office/officeart/2011/layout/CircleProcess"/>
    <dgm:cxn modelId="{E5FAB431-D4B1-40CC-9E22-22455204765C}" type="presParOf" srcId="{094B879F-2E72-427B-AF2C-B137853BA390}" destId="{5C6F80AA-EA32-4E8B-9505-E7A58B7E7A3A}" srcOrd="3" destOrd="0" presId="urn:microsoft.com/office/officeart/2011/layout/CircleProcess"/>
    <dgm:cxn modelId="{E2243B9A-A90B-45D4-BD8B-F7C98904B6F2}" type="presParOf" srcId="{5C6F80AA-EA32-4E8B-9505-E7A58B7E7A3A}" destId="{95E6821F-2DF6-40A3-BCF0-1C075A1B9207}" srcOrd="0" destOrd="0" presId="urn:microsoft.com/office/officeart/2011/layout/CircleProcess"/>
    <dgm:cxn modelId="{8F3200C8-98AC-4D72-9650-1BEDE678B4BB}" type="presParOf" srcId="{094B879F-2E72-427B-AF2C-B137853BA390}" destId="{514A49C5-B3BD-43FC-BC5B-756051480E73}" srcOrd="4" destOrd="0" presId="urn:microsoft.com/office/officeart/2011/layout/CircleProcess"/>
    <dgm:cxn modelId="{25F37546-9746-47A8-B6BC-B20FF9C0DD77}" type="presParOf" srcId="{514A49C5-B3BD-43FC-BC5B-756051480E73}" destId="{6AA72E9C-6DE1-476B-8E8F-FD9F4E12BCF6}" srcOrd="0" destOrd="0" presId="urn:microsoft.com/office/officeart/2011/layout/CircleProcess"/>
    <dgm:cxn modelId="{B5079C00-5C79-45D3-B8D2-1BC9235F8DAA}" type="presParOf" srcId="{094B879F-2E72-427B-AF2C-B137853BA390}" destId="{E447B1B8-3213-4EC7-BDAB-40F28249ABC8}" srcOrd="5" destOrd="0" presId="urn:microsoft.com/office/officeart/2011/layout/CircleProcess"/>
    <dgm:cxn modelId="{C0818476-CBEF-41AA-B4E7-0074DC7B729E}" type="presParOf" srcId="{094B879F-2E72-427B-AF2C-B137853BA390}" destId="{6538F927-CA0E-4716-91AC-96F814A0A1B6}" srcOrd="6" destOrd="0" presId="urn:microsoft.com/office/officeart/2011/layout/CircleProcess"/>
    <dgm:cxn modelId="{698F9E2D-E9D7-4314-97D2-BDCA55E056F9}" type="presParOf" srcId="{6538F927-CA0E-4716-91AC-96F814A0A1B6}" destId="{0BD5AB04-0A72-4C59-97A4-C51C45724C57}" srcOrd="0" destOrd="0" presId="urn:microsoft.com/office/officeart/2011/layout/CircleProcess"/>
    <dgm:cxn modelId="{AC7E3C9B-3DF6-4F30-8CEA-8092C527A10D}" type="presParOf" srcId="{094B879F-2E72-427B-AF2C-B137853BA390}" destId="{9EBFB66A-3602-4F1B-991D-8E156AF8F617}" srcOrd="7" destOrd="0" presId="urn:microsoft.com/office/officeart/2011/layout/CircleProcess"/>
    <dgm:cxn modelId="{FB20EFB4-9EC0-4AA4-84F2-87024ED4A469}" type="presParOf" srcId="{9EBFB66A-3602-4F1B-991D-8E156AF8F617}" destId="{312E6826-FF71-42CF-87E1-FE92040EE3D9}" srcOrd="0" destOrd="0" presId="urn:microsoft.com/office/officeart/2011/layout/CircleProcess"/>
    <dgm:cxn modelId="{EEBF6635-0B05-4C59-8611-E76FA1A76D12}" type="presParOf" srcId="{094B879F-2E72-427B-AF2C-B137853BA390}" destId="{0C3750C9-7805-4F6B-AA9E-A258D0C07715}" srcOrd="8" destOrd="0" presId="urn:microsoft.com/office/officeart/2011/layout/CircleProcess"/>
    <dgm:cxn modelId="{B58111DA-ED18-4224-9E34-4DB4FA9171A3}" type="presParOf" srcId="{094B879F-2E72-427B-AF2C-B137853BA390}" destId="{0A6AC817-8F10-4091-A3DF-82A16444D19F}" srcOrd="9" destOrd="0" presId="urn:microsoft.com/office/officeart/2011/layout/CircleProcess"/>
    <dgm:cxn modelId="{DC8E6F3A-2994-46EE-A253-1E34C0213A80}" type="presParOf" srcId="{0A6AC817-8F10-4091-A3DF-82A16444D19F}" destId="{4FFC25A0-13FD-4F0E-B319-F2B1F5100517}" srcOrd="0" destOrd="0" presId="urn:microsoft.com/office/officeart/2011/layout/CircleProcess"/>
    <dgm:cxn modelId="{8D272187-14EA-4B9C-A4B5-3D74EFC82E91}" type="presParOf" srcId="{094B879F-2E72-427B-AF2C-B137853BA390}" destId="{52E74B60-1E2F-473A-B9C4-AE3D549F234A}" srcOrd="10" destOrd="0" presId="urn:microsoft.com/office/officeart/2011/layout/CircleProcess"/>
    <dgm:cxn modelId="{5A48B2ED-90E2-4CDD-BE6E-87BAC1526097}" type="presParOf" srcId="{52E74B60-1E2F-473A-B9C4-AE3D549F234A}" destId="{C32626BC-857B-44E3-9327-16B4E833C52C}" srcOrd="0" destOrd="0" presId="urn:microsoft.com/office/officeart/2011/layout/CircleProcess"/>
    <dgm:cxn modelId="{0EA9C96D-04AF-4D25-AD08-8762D393FC3D}" type="presParOf" srcId="{094B879F-2E72-427B-AF2C-B137853BA390}" destId="{76F69FDC-B1F4-498E-BCED-09945A97BF4F}" srcOrd="11" destOrd="0" presId="urn:microsoft.com/office/officeart/2011/layout/CircleProcess"/>
    <dgm:cxn modelId="{C72F915C-7189-4CC2-B43D-65F77CAD8371}" type="presParOf" srcId="{094B879F-2E72-427B-AF2C-B137853BA390}" destId="{CE99F993-70A4-4DB7-9F99-1820415F26D3}" srcOrd="12" destOrd="0" presId="urn:microsoft.com/office/officeart/2011/layout/CircleProcess"/>
    <dgm:cxn modelId="{BCE6C9F4-C7D9-4DE8-9BE9-039BC45C59D0}" type="presParOf" srcId="{CE99F993-70A4-4DB7-9F99-1820415F26D3}" destId="{974DC105-1624-437C-B161-E0845EBCD769}" srcOrd="0" destOrd="0" presId="urn:microsoft.com/office/officeart/2011/layout/CircleProcess"/>
    <dgm:cxn modelId="{425C4A15-3B92-4227-BB92-96FD15615403}" type="presParOf" srcId="{094B879F-2E72-427B-AF2C-B137853BA390}" destId="{1A61D9D7-5F3B-4D11-B0E5-5BF03B6BFBF6}" srcOrd="13" destOrd="0" presId="urn:microsoft.com/office/officeart/2011/layout/CircleProcess"/>
    <dgm:cxn modelId="{099F7437-A913-4B0C-A5EA-6641B0432416}" type="presParOf" srcId="{1A61D9D7-5F3B-4D11-B0E5-5BF03B6BFBF6}" destId="{145466ED-81B7-4C9A-B031-5F467018B65C}" srcOrd="0" destOrd="0" presId="urn:microsoft.com/office/officeart/2011/layout/CircleProcess"/>
    <dgm:cxn modelId="{E3C5DC41-16A8-461B-A714-B5EF05760B6B}" type="presParOf" srcId="{094B879F-2E72-427B-AF2C-B137853BA390}" destId="{7702118E-F17E-4AAB-99C8-DAF81775CE97}" srcOrd="14" destOrd="0" presId="urn:microsoft.com/office/officeart/2011/layout/CircleProcess"/>
    <dgm:cxn modelId="{DC07A575-BE9A-4FBA-85E5-3505EF63332E}" type="presParOf" srcId="{094B879F-2E72-427B-AF2C-B137853BA390}" destId="{B1AE81B9-7324-49F7-9121-297BD6C5D00E}" srcOrd="15" destOrd="0" presId="urn:microsoft.com/office/officeart/2011/layout/CircleProcess"/>
    <dgm:cxn modelId="{021519AE-3BA8-4135-9C41-92062B956BCE}" type="presParOf" srcId="{B1AE81B9-7324-49F7-9121-297BD6C5D00E}" destId="{6102269F-E0F9-48AC-87DD-DEF7043B1054}" srcOrd="0" destOrd="0" presId="urn:microsoft.com/office/officeart/2011/layout/CircleProcess"/>
    <dgm:cxn modelId="{B1C6D33B-6C72-485B-B90F-4D009E986A44}" type="presParOf" srcId="{094B879F-2E72-427B-AF2C-B137853BA390}" destId="{EB82700C-71CD-435D-8FBE-D75D332B7710}" srcOrd="16" destOrd="0" presId="urn:microsoft.com/office/officeart/2011/layout/CircleProcess"/>
    <dgm:cxn modelId="{D26BD8E3-077E-42FF-9210-F2E88E480F37}" type="presParOf" srcId="{EB82700C-71CD-435D-8FBE-D75D332B7710}" destId="{72619B79-E391-4B67-B144-4ECB6A4F6816}" srcOrd="0" destOrd="0" presId="urn:microsoft.com/office/officeart/2011/layout/CircleProcess"/>
    <dgm:cxn modelId="{636F3278-D1FE-478D-ACB9-700900D4B7D4}" type="presParOf" srcId="{094B879F-2E72-427B-AF2C-B137853BA390}" destId="{44D71FD5-7AA0-4EE9-A808-ADB4B2242334}" srcOrd="17" destOrd="0" presId="urn:microsoft.com/office/officeart/2011/layout/CircleProcess"/>
  </dgm:cxnLst>
  <dgm:bg/>
  <dgm:whole/>
  <dgm:extLst>
    <a:ext uri="http://schemas.microsoft.com/office/drawing/2008/diagram">
      <dsp:dataModelExt xmlns:dsp="http://schemas.microsoft.com/office/drawing/2008/diagram" relId="rId6" minVer="http://schemas.openxmlformats.org/drawingml/2006/diagram"/>
    </a:ext>
    <a:ext uri="{C62137D5-CB1D-491B-B009-E17868A290BF}">
      <dgm14:recolorImg xmlns:dgm14="http://schemas.microsoft.com/office/drawing/2010/diagram" val="1"/>
    </a:ext>
  </dgm:extLst>
</dgm:dataModel>
</file>

<file path=ppt/diagrams/data3.xml><?xml version="1.0" encoding="utf-8"?>
<dgm:dataModel xmlns:dgm="http://schemas.openxmlformats.org/drawingml/2006/diagram" xmlns:a="http://schemas.openxmlformats.org/drawingml/2006/main">
  <dgm:ptLst>
    <dgm:pt modelId="{F8A6904E-7088-48F3-A12D-43CDC13C00B1}" type="doc">
      <dgm:prSet loTypeId="urn:microsoft.com/office/officeart/2005/8/layout/vList2" loCatId="list" qsTypeId="urn:microsoft.com/office/officeart/2005/8/quickstyle/simple1#3" qsCatId="simple" csTypeId="urn:microsoft.com/office/officeart/2005/8/colors/accent5_4#2" csCatId="accent5" phldr="1"/>
      <dgm:spPr/>
      <dgm:t>
        <a:bodyPr/>
        <a:lstStyle/>
        <a:p>
          <a:endParaRPr lang="en-AU"/>
        </a:p>
      </dgm:t>
    </dgm:pt>
    <dgm:pt modelId="{2A91388C-3577-4A3F-B44D-1A7BACB98E05}">
      <dgm:prSet phldrT="[Text]"/>
      <dgm:spPr>
        <a:solidFill>
          <a:srgbClr val="FFC6A0"/>
        </a:solidFill>
      </dgm:spPr>
      <dgm:t>
        <a:bodyPr/>
        <a:lstStyle/>
        <a:p>
          <a:r>
            <a:rPr lang="en-US" dirty="0">
              <a:solidFill>
                <a:schemeClr val="tx1"/>
              </a:solidFill>
            </a:rPr>
            <a:t>National Safety and Quality Health Service Standards</a:t>
          </a:r>
          <a:endParaRPr lang="en-AU" dirty="0">
            <a:solidFill>
              <a:schemeClr val="tx1"/>
            </a:solidFill>
          </a:endParaRPr>
        </a:p>
      </dgm:t>
    </dgm:pt>
    <dgm:pt modelId="{727FF2FD-9F7E-43FA-86EA-26AF269E20E7}" type="parTrans" cxnId="{03D41AD0-1763-4D7B-8786-EF630DC729BA}">
      <dgm:prSet/>
      <dgm:spPr/>
      <dgm:t>
        <a:bodyPr/>
        <a:lstStyle/>
        <a:p>
          <a:endParaRPr lang="en-AU">
            <a:solidFill>
              <a:schemeClr val="tx1"/>
            </a:solidFill>
          </a:endParaRPr>
        </a:p>
      </dgm:t>
    </dgm:pt>
    <dgm:pt modelId="{301FAF78-E1FD-48ED-9E4F-669EE25D2DCE}" type="sibTrans" cxnId="{03D41AD0-1763-4D7B-8786-EF630DC729BA}">
      <dgm:prSet/>
      <dgm:spPr/>
      <dgm:t>
        <a:bodyPr/>
        <a:lstStyle/>
        <a:p>
          <a:endParaRPr lang="en-AU">
            <a:solidFill>
              <a:schemeClr val="tx1"/>
            </a:solidFill>
          </a:endParaRPr>
        </a:p>
      </dgm:t>
    </dgm:pt>
    <dgm:pt modelId="{8E322C0F-0FFE-4493-850A-287BA1ED50B8}">
      <dgm:prSet phldrT="[Text]" phldr="0"/>
      <dgm:spPr>
        <a:solidFill>
          <a:srgbClr val="FFC6A0"/>
        </a:solidFill>
      </dgm:spPr>
      <dgm:t>
        <a:bodyPr/>
        <a:lstStyle/>
        <a:p>
          <a:r>
            <a:rPr lang="en-AU" dirty="0">
              <a:solidFill>
                <a:schemeClr val="tx1"/>
              </a:solidFill>
            </a:rPr>
            <a:t>The Aged Care Infection Prevention and Control Guide</a:t>
          </a:r>
        </a:p>
      </dgm:t>
    </dgm:pt>
    <dgm:pt modelId="{B20053ED-5738-44F5-BB65-17BDCBE6047F}" type="parTrans" cxnId="{895A2C45-DE79-44D2-A664-CCE1D3C0B0D3}">
      <dgm:prSet/>
      <dgm:spPr/>
      <dgm:t>
        <a:bodyPr/>
        <a:lstStyle/>
        <a:p>
          <a:endParaRPr lang="en-AU">
            <a:solidFill>
              <a:schemeClr val="tx1"/>
            </a:solidFill>
          </a:endParaRPr>
        </a:p>
      </dgm:t>
    </dgm:pt>
    <dgm:pt modelId="{0D127299-C414-4DCF-BF1B-D0443889E164}" type="sibTrans" cxnId="{895A2C45-DE79-44D2-A664-CCE1D3C0B0D3}">
      <dgm:prSet/>
      <dgm:spPr/>
      <dgm:t>
        <a:bodyPr/>
        <a:lstStyle/>
        <a:p>
          <a:endParaRPr lang="en-AU">
            <a:solidFill>
              <a:schemeClr val="tx1"/>
            </a:solidFill>
          </a:endParaRPr>
        </a:p>
      </dgm:t>
    </dgm:pt>
    <dgm:pt modelId="{096B7F97-B92F-47F1-83E2-16D40148B4F7}">
      <dgm:prSet phldrT="[Text]"/>
      <dgm:spPr>
        <a:solidFill>
          <a:srgbClr val="FFC6A0"/>
        </a:solidFill>
      </dgm:spPr>
      <dgm:t>
        <a:bodyPr/>
        <a:lstStyle/>
        <a:p>
          <a:r>
            <a:rPr lang="en-US" dirty="0">
              <a:solidFill>
                <a:schemeClr val="tx1"/>
              </a:solidFill>
            </a:rPr>
            <a:t>Public health – notifiable disease surveillance and prevention of health threats </a:t>
          </a:r>
          <a:endParaRPr lang="en-AU" dirty="0">
            <a:solidFill>
              <a:schemeClr val="tx1"/>
            </a:solidFill>
          </a:endParaRPr>
        </a:p>
      </dgm:t>
    </dgm:pt>
    <dgm:pt modelId="{62086405-8D73-4A3F-9741-31B2CB24CC8E}" type="parTrans" cxnId="{3E505A2A-94C0-4C78-B6AA-5987E02D81CE}">
      <dgm:prSet/>
      <dgm:spPr/>
      <dgm:t>
        <a:bodyPr/>
        <a:lstStyle/>
        <a:p>
          <a:endParaRPr lang="en-AU">
            <a:solidFill>
              <a:schemeClr val="tx1"/>
            </a:solidFill>
          </a:endParaRPr>
        </a:p>
      </dgm:t>
    </dgm:pt>
    <dgm:pt modelId="{C52AC79A-C9AA-46FA-A1D8-7EE42FB10693}" type="sibTrans" cxnId="{3E505A2A-94C0-4C78-B6AA-5987E02D81CE}">
      <dgm:prSet/>
      <dgm:spPr/>
      <dgm:t>
        <a:bodyPr/>
        <a:lstStyle/>
        <a:p>
          <a:endParaRPr lang="en-AU">
            <a:solidFill>
              <a:schemeClr val="tx1"/>
            </a:solidFill>
          </a:endParaRPr>
        </a:p>
      </dgm:t>
    </dgm:pt>
    <dgm:pt modelId="{F0CE310A-7BAE-4C59-BEB5-3250E10EEDA7}">
      <dgm:prSet/>
      <dgm:spPr>
        <a:solidFill>
          <a:srgbClr val="FFC6A0"/>
        </a:solidFill>
      </dgm:spPr>
      <dgm:t>
        <a:bodyPr/>
        <a:lstStyle/>
        <a:p>
          <a:r>
            <a:rPr lang="en-US" dirty="0">
              <a:solidFill>
                <a:schemeClr val="tx1"/>
              </a:solidFill>
            </a:rPr>
            <a:t>National Model for Clinical Governance</a:t>
          </a:r>
        </a:p>
      </dgm:t>
    </dgm:pt>
    <dgm:pt modelId="{CA59B93F-1F33-4452-B192-CA3F8BEBA7DA}" type="parTrans" cxnId="{ACC542AD-BED9-4056-B33A-7420271CDC88}">
      <dgm:prSet/>
      <dgm:spPr/>
      <dgm:t>
        <a:bodyPr/>
        <a:lstStyle/>
        <a:p>
          <a:endParaRPr lang="en-AU">
            <a:solidFill>
              <a:schemeClr val="tx1"/>
            </a:solidFill>
          </a:endParaRPr>
        </a:p>
      </dgm:t>
    </dgm:pt>
    <dgm:pt modelId="{8334A760-093F-47D1-8C3D-CE852C577B99}" type="sibTrans" cxnId="{ACC542AD-BED9-4056-B33A-7420271CDC88}">
      <dgm:prSet/>
      <dgm:spPr/>
      <dgm:t>
        <a:bodyPr/>
        <a:lstStyle/>
        <a:p>
          <a:endParaRPr lang="en-AU">
            <a:solidFill>
              <a:schemeClr val="tx1"/>
            </a:solidFill>
          </a:endParaRPr>
        </a:p>
      </dgm:t>
    </dgm:pt>
    <dgm:pt modelId="{13A419D7-B297-4AFA-B43E-5FE7094B0409}">
      <dgm:prSet/>
      <dgm:spPr>
        <a:solidFill>
          <a:srgbClr val="FFC6A0"/>
        </a:solidFill>
      </dgm:spPr>
      <dgm:t>
        <a:bodyPr/>
        <a:lstStyle/>
        <a:p>
          <a:r>
            <a:rPr lang="en-US" dirty="0">
              <a:solidFill>
                <a:schemeClr val="tx1"/>
              </a:solidFill>
            </a:rPr>
            <a:t>Australian Guidelines for the Prevention and Control of Infection in Healthcare </a:t>
          </a:r>
        </a:p>
      </dgm:t>
    </dgm:pt>
    <dgm:pt modelId="{41CBA1AB-3873-4EA7-BFAF-9A14795F383B}" type="parTrans" cxnId="{08952736-03C3-4DA3-B545-4BC63242E6D4}">
      <dgm:prSet/>
      <dgm:spPr/>
      <dgm:t>
        <a:bodyPr/>
        <a:lstStyle/>
        <a:p>
          <a:endParaRPr lang="en-AU">
            <a:solidFill>
              <a:schemeClr val="tx1"/>
            </a:solidFill>
          </a:endParaRPr>
        </a:p>
      </dgm:t>
    </dgm:pt>
    <dgm:pt modelId="{274ED45D-91B4-4624-A0EC-8B9811CC3757}" type="sibTrans" cxnId="{08952736-03C3-4DA3-B545-4BC63242E6D4}">
      <dgm:prSet/>
      <dgm:spPr/>
      <dgm:t>
        <a:bodyPr/>
        <a:lstStyle/>
        <a:p>
          <a:endParaRPr lang="en-AU">
            <a:solidFill>
              <a:schemeClr val="tx1"/>
            </a:solidFill>
          </a:endParaRPr>
        </a:p>
      </dgm:t>
    </dgm:pt>
    <dgm:pt modelId="{6E5A7DF7-64B9-49BC-9C45-5FC334DB9407}" type="pres">
      <dgm:prSet presAssocID="{F8A6904E-7088-48F3-A12D-43CDC13C00B1}" presName="linear" presStyleCnt="0">
        <dgm:presLayoutVars>
          <dgm:animLvl val="lvl"/>
          <dgm:resizeHandles val="exact"/>
        </dgm:presLayoutVars>
      </dgm:prSet>
      <dgm:spPr/>
    </dgm:pt>
    <dgm:pt modelId="{7D4C3AE0-4D01-485A-B33F-BD5790A793C8}" type="pres">
      <dgm:prSet presAssocID="{2A91388C-3577-4A3F-B44D-1A7BACB98E05}" presName="parentText" presStyleLbl="node1" presStyleIdx="0" presStyleCnt="5">
        <dgm:presLayoutVars>
          <dgm:chMax val="0"/>
          <dgm:bulletEnabled val="1"/>
        </dgm:presLayoutVars>
      </dgm:prSet>
      <dgm:spPr/>
    </dgm:pt>
    <dgm:pt modelId="{61F77A7A-D141-4FF4-9326-D45B2F51D387}" type="pres">
      <dgm:prSet presAssocID="{301FAF78-E1FD-48ED-9E4F-669EE25D2DCE}" presName="spacer" presStyleCnt="0"/>
      <dgm:spPr/>
    </dgm:pt>
    <dgm:pt modelId="{50D6645E-AA11-477A-9240-53B984815A88}" type="pres">
      <dgm:prSet presAssocID="{13A419D7-B297-4AFA-B43E-5FE7094B0409}" presName="parentText" presStyleLbl="node1" presStyleIdx="1" presStyleCnt="5">
        <dgm:presLayoutVars>
          <dgm:chMax val="0"/>
          <dgm:bulletEnabled val="1"/>
        </dgm:presLayoutVars>
      </dgm:prSet>
      <dgm:spPr/>
    </dgm:pt>
    <dgm:pt modelId="{29C721F6-345B-4FD7-8C63-3280D675A834}" type="pres">
      <dgm:prSet presAssocID="{274ED45D-91B4-4624-A0EC-8B9811CC3757}" presName="spacer" presStyleCnt="0"/>
      <dgm:spPr/>
    </dgm:pt>
    <dgm:pt modelId="{E0A97819-6E9E-46A2-9CCD-D589F8FCD66A}" type="pres">
      <dgm:prSet presAssocID="{8E322C0F-0FFE-4493-850A-287BA1ED50B8}" presName="parentText" presStyleLbl="node1" presStyleIdx="2" presStyleCnt="5">
        <dgm:presLayoutVars>
          <dgm:chMax val="0"/>
          <dgm:bulletEnabled val="1"/>
        </dgm:presLayoutVars>
      </dgm:prSet>
      <dgm:spPr/>
    </dgm:pt>
    <dgm:pt modelId="{4974CDD5-57D4-42BE-B75C-180E05E20D66}" type="pres">
      <dgm:prSet presAssocID="{0D127299-C414-4DCF-BF1B-D0443889E164}" presName="spacer" presStyleCnt="0"/>
      <dgm:spPr/>
    </dgm:pt>
    <dgm:pt modelId="{666B2C39-16A6-4CBE-A8DA-BF0D6327C267}" type="pres">
      <dgm:prSet presAssocID="{F0CE310A-7BAE-4C59-BEB5-3250E10EEDA7}" presName="parentText" presStyleLbl="node1" presStyleIdx="3" presStyleCnt="5">
        <dgm:presLayoutVars>
          <dgm:chMax val="0"/>
          <dgm:bulletEnabled val="1"/>
        </dgm:presLayoutVars>
      </dgm:prSet>
      <dgm:spPr/>
    </dgm:pt>
    <dgm:pt modelId="{2319B820-2D5C-4349-82E9-98D7623DE62C}" type="pres">
      <dgm:prSet presAssocID="{8334A760-093F-47D1-8C3D-CE852C577B99}" presName="spacer" presStyleCnt="0"/>
      <dgm:spPr/>
    </dgm:pt>
    <dgm:pt modelId="{082D41C5-BD0D-4F72-A8DC-74CCC7614CFF}" type="pres">
      <dgm:prSet presAssocID="{096B7F97-B92F-47F1-83E2-16D40148B4F7}" presName="parentText" presStyleLbl="node1" presStyleIdx="4" presStyleCnt="5">
        <dgm:presLayoutVars>
          <dgm:chMax val="0"/>
          <dgm:bulletEnabled val="1"/>
        </dgm:presLayoutVars>
      </dgm:prSet>
      <dgm:spPr/>
    </dgm:pt>
  </dgm:ptLst>
  <dgm:cxnLst>
    <dgm:cxn modelId="{3E505A2A-94C0-4C78-B6AA-5987E02D81CE}" srcId="{F8A6904E-7088-48F3-A12D-43CDC13C00B1}" destId="{096B7F97-B92F-47F1-83E2-16D40148B4F7}" srcOrd="4" destOrd="0" parTransId="{62086405-8D73-4A3F-9741-31B2CB24CC8E}" sibTransId="{C52AC79A-C9AA-46FA-A1D8-7EE42FB10693}"/>
    <dgm:cxn modelId="{08952736-03C3-4DA3-B545-4BC63242E6D4}" srcId="{F8A6904E-7088-48F3-A12D-43CDC13C00B1}" destId="{13A419D7-B297-4AFA-B43E-5FE7094B0409}" srcOrd="1" destOrd="0" parTransId="{41CBA1AB-3873-4EA7-BFAF-9A14795F383B}" sibTransId="{274ED45D-91B4-4624-A0EC-8B9811CC3757}"/>
    <dgm:cxn modelId="{895A2C45-DE79-44D2-A664-CCE1D3C0B0D3}" srcId="{F8A6904E-7088-48F3-A12D-43CDC13C00B1}" destId="{8E322C0F-0FFE-4493-850A-287BA1ED50B8}" srcOrd="2" destOrd="0" parTransId="{B20053ED-5738-44F5-BB65-17BDCBE6047F}" sibTransId="{0D127299-C414-4DCF-BF1B-D0443889E164}"/>
    <dgm:cxn modelId="{67BA6473-6EFF-4FC5-965C-BAC21E6684CA}" type="presOf" srcId="{2A91388C-3577-4A3F-B44D-1A7BACB98E05}" destId="{7D4C3AE0-4D01-485A-B33F-BD5790A793C8}" srcOrd="0" destOrd="0" presId="urn:microsoft.com/office/officeart/2005/8/layout/vList2"/>
    <dgm:cxn modelId="{BAC4BFAB-2F72-4D6F-8851-274CBE378DB6}" type="presOf" srcId="{F0CE310A-7BAE-4C59-BEB5-3250E10EEDA7}" destId="{666B2C39-16A6-4CBE-A8DA-BF0D6327C267}" srcOrd="0" destOrd="0" presId="urn:microsoft.com/office/officeart/2005/8/layout/vList2"/>
    <dgm:cxn modelId="{ACC542AD-BED9-4056-B33A-7420271CDC88}" srcId="{F8A6904E-7088-48F3-A12D-43CDC13C00B1}" destId="{F0CE310A-7BAE-4C59-BEB5-3250E10EEDA7}" srcOrd="3" destOrd="0" parTransId="{CA59B93F-1F33-4452-B192-CA3F8BEBA7DA}" sibTransId="{8334A760-093F-47D1-8C3D-CE852C577B99}"/>
    <dgm:cxn modelId="{E04EC3C1-1672-4A4C-A693-BB6371F0B23F}" type="presOf" srcId="{F8A6904E-7088-48F3-A12D-43CDC13C00B1}" destId="{6E5A7DF7-64B9-49BC-9C45-5FC334DB9407}" srcOrd="0" destOrd="0" presId="urn:microsoft.com/office/officeart/2005/8/layout/vList2"/>
    <dgm:cxn modelId="{03D41AD0-1763-4D7B-8786-EF630DC729BA}" srcId="{F8A6904E-7088-48F3-A12D-43CDC13C00B1}" destId="{2A91388C-3577-4A3F-B44D-1A7BACB98E05}" srcOrd="0" destOrd="0" parTransId="{727FF2FD-9F7E-43FA-86EA-26AF269E20E7}" sibTransId="{301FAF78-E1FD-48ED-9E4F-669EE25D2DCE}"/>
    <dgm:cxn modelId="{B1AE7EDB-27C7-4106-9A8B-3CDEBB76D782}" type="presOf" srcId="{13A419D7-B297-4AFA-B43E-5FE7094B0409}" destId="{50D6645E-AA11-477A-9240-53B984815A88}" srcOrd="0" destOrd="0" presId="urn:microsoft.com/office/officeart/2005/8/layout/vList2"/>
    <dgm:cxn modelId="{237150EB-F48D-48D1-9899-30F06A424126}" type="presOf" srcId="{8E322C0F-0FFE-4493-850A-287BA1ED50B8}" destId="{E0A97819-6E9E-46A2-9CCD-D589F8FCD66A}" srcOrd="0" destOrd="0" presId="urn:microsoft.com/office/officeart/2005/8/layout/vList2"/>
    <dgm:cxn modelId="{3F3CA7F2-A2E8-4151-8B91-16FFC7D51D23}" type="presOf" srcId="{096B7F97-B92F-47F1-83E2-16D40148B4F7}" destId="{082D41C5-BD0D-4F72-A8DC-74CCC7614CFF}" srcOrd="0" destOrd="0" presId="urn:microsoft.com/office/officeart/2005/8/layout/vList2"/>
    <dgm:cxn modelId="{A1889ED0-6F04-4638-8E21-8D8D2C0E405C}" type="presParOf" srcId="{6E5A7DF7-64B9-49BC-9C45-5FC334DB9407}" destId="{7D4C3AE0-4D01-485A-B33F-BD5790A793C8}" srcOrd="0" destOrd="0" presId="urn:microsoft.com/office/officeart/2005/8/layout/vList2"/>
    <dgm:cxn modelId="{6B9F46A2-8F1C-444F-B4F7-83D3CEF8D030}" type="presParOf" srcId="{6E5A7DF7-64B9-49BC-9C45-5FC334DB9407}" destId="{61F77A7A-D141-4FF4-9326-D45B2F51D387}" srcOrd="1" destOrd="0" presId="urn:microsoft.com/office/officeart/2005/8/layout/vList2"/>
    <dgm:cxn modelId="{4A955F74-2184-4BDE-8C2E-283ACEE67CEF}" type="presParOf" srcId="{6E5A7DF7-64B9-49BC-9C45-5FC334DB9407}" destId="{50D6645E-AA11-477A-9240-53B984815A88}" srcOrd="2" destOrd="0" presId="urn:microsoft.com/office/officeart/2005/8/layout/vList2"/>
    <dgm:cxn modelId="{8A7AEC31-8425-4DEC-B674-4FB8375B0B77}" type="presParOf" srcId="{6E5A7DF7-64B9-49BC-9C45-5FC334DB9407}" destId="{29C721F6-345B-4FD7-8C63-3280D675A834}" srcOrd="3" destOrd="0" presId="urn:microsoft.com/office/officeart/2005/8/layout/vList2"/>
    <dgm:cxn modelId="{D72940B9-7D53-4F38-B6B4-E3C8AB3CC451}" type="presParOf" srcId="{6E5A7DF7-64B9-49BC-9C45-5FC334DB9407}" destId="{E0A97819-6E9E-46A2-9CCD-D589F8FCD66A}" srcOrd="4" destOrd="0" presId="urn:microsoft.com/office/officeart/2005/8/layout/vList2"/>
    <dgm:cxn modelId="{2DBBD825-8B93-41F9-A4E9-A17755E9602A}" type="presParOf" srcId="{6E5A7DF7-64B9-49BC-9C45-5FC334DB9407}" destId="{4974CDD5-57D4-42BE-B75C-180E05E20D66}" srcOrd="5" destOrd="0" presId="urn:microsoft.com/office/officeart/2005/8/layout/vList2"/>
    <dgm:cxn modelId="{18B95AEA-ABE0-40A9-9E81-B803BA1E8DBF}" type="presParOf" srcId="{6E5A7DF7-64B9-49BC-9C45-5FC334DB9407}" destId="{666B2C39-16A6-4CBE-A8DA-BF0D6327C267}" srcOrd="6" destOrd="0" presId="urn:microsoft.com/office/officeart/2005/8/layout/vList2"/>
    <dgm:cxn modelId="{DFEC694B-FDC7-4401-AEF9-19EED3B2CF73}" type="presParOf" srcId="{6E5A7DF7-64B9-49BC-9C45-5FC334DB9407}" destId="{2319B820-2D5C-4349-82E9-98D7623DE62C}" srcOrd="7" destOrd="0" presId="urn:microsoft.com/office/officeart/2005/8/layout/vList2"/>
    <dgm:cxn modelId="{69569CE5-C591-4F1D-B4BB-D7BCC5F4AE1C}" type="presParOf" srcId="{6E5A7DF7-64B9-49BC-9C45-5FC334DB9407}" destId="{082D41C5-BD0D-4F72-A8DC-74CCC7614CFF}" srcOrd="8"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FDED614A-FE1C-4497-A65A-D39942C8A3B8}" type="doc">
      <dgm:prSet loTypeId="urn:microsoft.com/office/officeart/2008/layout/PictureStrips" loCatId="picture" qsTypeId="urn:microsoft.com/office/officeart/2005/8/quickstyle/simple1#1" qsCatId="simple" csTypeId="urn:microsoft.com/office/officeart/2005/8/colors/accent2_1#2" csCatId="accent2" phldr="1"/>
      <dgm:spPr/>
      <dgm:t>
        <a:bodyPr/>
        <a:lstStyle/>
        <a:p>
          <a:endParaRPr lang="en-AU"/>
        </a:p>
      </dgm:t>
    </dgm:pt>
    <dgm:pt modelId="{8BB59246-A6FE-4320-BBF4-7C3E4FF2C397}">
      <dgm:prSet phldrT="[Text]"/>
      <dgm:spPr/>
      <dgm:t>
        <a:bodyPr/>
        <a:lstStyle/>
        <a:p>
          <a:r>
            <a:rPr lang="en-AU" dirty="0"/>
            <a:t>Provision of surveillance and national guidance on the management of notifiable diseases</a:t>
          </a:r>
        </a:p>
      </dgm:t>
    </dgm:pt>
    <dgm:pt modelId="{5AEE1192-0507-4BE1-8D7A-29AF15D31159}" type="parTrans" cxnId="{AB61294C-4AA4-40F8-8E9C-BCBCDC093FF9}">
      <dgm:prSet/>
      <dgm:spPr/>
      <dgm:t>
        <a:bodyPr/>
        <a:lstStyle/>
        <a:p>
          <a:endParaRPr lang="en-AU"/>
        </a:p>
      </dgm:t>
    </dgm:pt>
    <dgm:pt modelId="{58B93BCD-D25E-4A01-BCD5-C0D6912FE15A}" type="sibTrans" cxnId="{AB61294C-4AA4-40F8-8E9C-BCBCDC093FF9}">
      <dgm:prSet/>
      <dgm:spPr/>
      <dgm:t>
        <a:bodyPr/>
        <a:lstStyle/>
        <a:p>
          <a:endParaRPr lang="en-AU"/>
        </a:p>
      </dgm:t>
    </dgm:pt>
    <dgm:pt modelId="{51CB7A1B-F8D0-4785-96AF-95F4951FA4E4}">
      <dgm:prSet/>
      <dgm:spPr/>
      <dgm:t>
        <a:bodyPr/>
        <a:lstStyle/>
        <a:p>
          <a:r>
            <a:rPr lang="en-AU" dirty="0"/>
            <a:t>Preparedness and response to health emergencies, disease outbreaks and pandemics</a:t>
          </a:r>
        </a:p>
      </dgm:t>
    </dgm:pt>
    <dgm:pt modelId="{AD291555-F242-44CA-89EA-C6A8EB49F4CA}" type="parTrans" cxnId="{0C1BF01F-5911-4C49-B4F3-FF0F050459E1}">
      <dgm:prSet/>
      <dgm:spPr/>
      <dgm:t>
        <a:bodyPr/>
        <a:lstStyle/>
        <a:p>
          <a:endParaRPr lang="en-AU"/>
        </a:p>
      </dgm:t>
    </dgm:pt>
    <dgm:pt modelId="{318BD8CD-2E4F-409D-986F-EF4A9CB3DF37}" type="sibTrans" cxnId="{0C1BF01F-5911-4C49-B4F3-FF0F050459E1}">
      <dgm:prSet/>
      <dgm:spPr/>
      <dgm:t>
        <a:bodyPr/>
        <a:lstStyle/>
        <a:p>
          <a:endParaRPr lang="en-AU"/>
        </a:p>
      </dgm:t>
    </dgm:pt>
    <dgm:pt modelId="{E1201CD5-111F-450E-9895-D57118514852}">
      <dgm:prSet/>
      <dgm:spPr/>
      <dgm:t>
        <a:bodyPr/>
        <a:lstStyle/>
        <a:p>
          <a:r>
            <a:rPr lang="en-AU" dirty="0"/>
            <a:t>Work across government to make the Australian health system resilient and responsive to climate change</a:t>
          </a:r>
        </a:p>
      </dgm:t>
    </dgm:pt>
    <dgm:pt modelId="{968D62AC-05B6-41F7-B7F4-F8E6EA7DCE16}" type="parTrans" cxnId="{3FA7E354-FFE2-4240-AA9D-04ECBBE174DD}">
      <dgm:prSet/>
      <dgm:spPr/>
      <dgm:t>
        <a:bodyPr/>
        <a:lstStyle/>
        <a:p>
          <a:endParaRPr lang="en-AU"/>
        </a:p>
      </dgm:t>
    </dgm:pt>
    <dgm:pt modelId="{0FB82464-297D-46F9-BB5B-AEC47AF706AE}" type="sibTrans" cxnId="{3FA7E354-FFE2-4240-AA9D-04ECBBE174DD}">
      <dgm:prSet/>
      <dgm:spPr/>
      <dgm:t>
        <a:bodyPr/>
        <a:lstStyle/>
        <a:p>
          <a:endParaRPr lang="en-AU"/>
        </a:p>
      </dgm:t>
    </dgm:pt>
    <dgm:pt modelId="{4CE3C748-DE17-48AE-ACD4-11BC4FBA1140}">
      <dgm:prSet/>
      <dgm:spPr/>
      <dgm:t>
        <a:bodyPr/>
        <a:lstStyle/>
        <a:p>
          <a:r>
            <a:rPr lang="en-AU" dirty="0"/>
            <a:t>Manage environmental health including water quality, toxins and contaminants, occupational exposures</a:t>
          </a:r>
        </a:p>
      </dgm:t>
    </dgm:pt>
    <dgm:pt modelId="{C50CDAEE-148C-4A29-ABEE-66C9AFE0529E}" type="sibTrans" cxnId="{4E19213E-39BD-49F2-B9DC-BB48DFCBF373}">
      <dgm:prSet/>
      <dgm:spPr/>
      <dgm:t>
        <a:bodyPr/>
        <a:lstStyle/>
        <a:p>
          <a:endParaRPr lang="en-AU"/>
        </a:p>
      </dgm:t>
    </dgm:pt>
    <dgm:pt modelId="{33C68DA1-CC2E-4830-8F0D-B1EC3AFA0F7B}" type="parTrans" cxnId="{4E19213E-39BD-49F2-B9DC-BB48DFCBF373}">
      <dgm:prSet/>
      <dgm:spPr/>
      <dgm:t>
        <a:bodyPr/>
        <a:lstStyle/>
        <a:p>
          <a:endParaRPr lang="en-AU"/>
        </a:p>
      </dgm:t>
    </dgm:pt>
    <dgm:pt modelId="{95B9E322-71D4-435F-A580-05AD1B81B04C}" type="pres">
      <dgm:prSet presAssocID="{FDED614A-FE1C-4497-A65A-D39942C8A3B8}" presName="Name0" presStyleCnt="0">
        <dgm:presLayoutVars>
          <dgm:dir/>
          <dgm:resizeHandles val="exact"/>
        </dgm:presLayoutVars>
      </dgm:prSet>
      <dgm:spPr/>
    </dgm:pt>
    <dgm:pt modelId="{CF2FB10E-78D4-4DE8-BFB8-CBFEF01F6652}" type="pres">
      <dgm:prSet presAssocID="{8BB59246-A6FE-4320-BBF4-7C3E4FF2C397}" presName="composite" presStyleCnt="0"/>
      <dgm:spPr/>
    </dgm:pt>
    <dgm:pt modelId="{4BA70516-612B-4C1A-B75F-C9CAC225C1DA}" type="pres">
      <dgm:prSet presAssocID="{8BB59246-A6FE-4320-BBF4-7C3E4FF2C397}" presName="rect1" presStyleLbl="trAlignAcc1" presStyleIdx="0" presStyleCnt="4" custLinFactNeighborX="-336" custLinFactNeighborY="-1004">
        <dgm:presLayoutVars>
          <dgm:bulletEnabled val="1"/>
        </dgm:presLayoutVars>
      </dgm:prSet>
      <dgm:spPr/>
    </dgm:pt>
    <dgm:pt modelId="{0A6CF0E1-C56D-41FE-93CA-91659FA882C6}" type="pres">
      <dgm:prSet presAssocID="{8BB59246-A6FE-4320-BBF4-7C3E4FF2C397}" presName="rect2" presStyleLbl="fgImgPlace1" presStyleIdx="0" presStyleCnt="4" custScaleX="89507" custScaleY="95099" custLinFactNeighborX="17515" custLinFactNeighborY="11715"/>
      <dgm:spPr>
        <a:blipFill>
          <a:blip xmlns:r="http://schemas.openxmlformats.org/officeDocument/2006/relationships">
            <a:extLst>
              <a:ext uri="{96DAC541-7B7A-43D3-8B79-37D633B846F1}">
                <asvg:svgBlip xmlns:asvg="http://schemas.microsoft.com/office/drawing/2016/SVG/main" r:embed="rId1"/>
              </a:ext>
            </a:extLst>
          </a:blip>
          <a:srcRect/>
          <a:stretch>
            <a:fillRect l="-25000" r="-25000"/>
          </a:stretch>
        </a:blipFill>
        <a:ln>
          <a:noFill/>
        </a:ln>
      </dgm:spPr>
      <dgm:extLst>
        <a:ext uri="{E40237B7-FDA0-4F09-8148-C483321AD2D9}">
          <dgm14:cNvPr xmlns:dgm14="http://schemas.microsoft.com/office/drawing/2010/diagram" id="0" name="" descr="Clipboard Partially Ticked with solid fill"/>
        </a:ext>
      </dgm:extLst>
    </dgm:pt>
    <dgm:pt modelId="{34D7AEA7-8CF0-46AA-BE48-4BD130C5CC5C}" type="pres">
      <dgm:prSet presAssocID="{58B93BCD-D25E-4A01-BCD5-C0D6912FE15A}" presName="sibTrans" presStyleCnt="0"/>
      <dgm:spPr/>
    </dgm:pt>
    <dgm:pt modelId="{24DCDA2F-1B5D-442A-9E95-95C47E378BF0}" type="pres">
      <dgm:prSet presAssocID="{51CB7A1B-F8D0-4785-96AF-95F4951FA4E4}" presName="composite" presStyleCnt="0"/>
      <dgm:spPr/>
    </dgm:pt>
    <dgm:pt modelId="{B8357A7E-38F5-4EBA-B91C-B0211B6AF119}" type="pres">
      <dgm:prSet presAssocID="{51CB7A1B-F8D0-4785-96AF-95F4951FA4E4}" presName="rect1" presStyleLbl="trAlignAcc1" presStyleIdx="1" presStyleCnt="4" custLinFactNeighborX="-115" custLinFactNeighborY="325">
        <dgm:presLayoutVars>
          <dgm:bulletEnabled val="1"/>
        </dgm:presLayoutVars>
      </dgm:prSet>
      <dgm:spPr/>
    </dgm:pt>
    <dgm:pt modelId="{8329A1EA-C88A-4406-9C44-EA7200407051}" type="pres">
      <dgm:prSet presAssocID="{51CB7A1B-F8D0-4785-96AF-95F4951FA4E4}" presName="rect2" presStyleLbl="fgImgPlace1" presStyleIdx="1" presStyleCnt="4" custScaleX="89921" custScaleY="95099" custLinFactNeighborX="18460" custLinFactNeighborY="12210"/>
      <dgm:spPr>
        <a:blipFill>
          <a:blip xmlns:r="http://schemas.openxmlformats.org/officeDocument/2006/relationships">
            <a:extLst>
              <a:ext uri="{96DAC541-7B7A-43D3-8B79-37D633B846F1}">
                <asvg:svgBlip xmlns:asvg="http://schemas.microsoft.com/office/drawing/2016/SVG/main" r:embed="rId2"/>
              </a:ext>
            </a:extLst>
          </a:blip>
          <a:srcRect/>
          <a:stretch>
            <a:fillRect l="-25000" r="-25000"/>
          </a:stretch>
        </a:blipFill>
        <a:ln>
          <a:noFill/>
        </a:ln>
      </dgm:spPr>
      <dgm:extLst>
        <a:ext uri="{E40237B7-FDA0-4F09-8148-C483321AD2D9}">
          <dgm14:cNvPr xmlns:dgm14="http://schemas.microsoft.com/office/drawing/2010/diagram" id="0" name="" descr="Pandemic exponential curve line graph with solid fill"/>
        </a:ext>
      </dgm:extLst>
    </dgm:pt>
    <dgm:pt modelId="{42A7C692-C85C-4524-B7A7-FF224FFFBF25}" type="pres">
      <dgm:prSet presAssocID="{318BD8CD-2E4F-409D-986F-EF4A9CB3DF37}" presName="sibTrans" presStyleCnt="0"/>
      <dgm:spPr/>
    </dgm:pt>
    <dgm:pt modelId="{44F86224-D80E-4330-932B-92ED03AC8ACC}" type="pres">
      <dgm:prSet presAssocID="{E1201CD5-111F-450E-9895-D57118514852}" presName="composite" presStyleCnt="0"/>
      <dgm:spPr/>
    </dgm:pt>
    <dgm:pt modelId="{E5447926-79A7-46FB-91AF-5350E1BCF646}" type="pres">
      <dgm:prSet presAssocID="{E1201CD5-111F-450E-9895-D57118514852}" presName="rect1" presStyleLbl="trAlignAcc1" presStyleIdx="2" presStyleCnt="4">
        <dgm:presLayoutVars>
          <dgm:bulletEnabled val="1"/>
        </dgm:presLayoutVars>
      </dgm:prSet>
      <dgm:spPr/>
    </dgm:pt>
    <dgm:pt modelId="{402DCFBB-8871-4531-AEE0-A86C2AA9B552}" type="pres">
      <dgm:prSet presAssocID="{E1201CD5-111F-450E-9895-D57118514852}" presName="rect2" presStyleLbl="fgImgPlace1" presStyleIdx="2" presStyleCnt="4" custScaleX="87828" custScaleY="95573" custLinFactNeighborX="16702" custLinFactNeighborY="10392"/>
      <dgm:spPr>
        <a:blipFill>
          <a:blip xmlns:r="http://schemas.openxmlformats.org/officeDocument/2006/relationships">
            <a:extLst>
              <a:ext uri="{96DAC541-7B7A-43D3-8B79-37D633B846F1}">
                <asvg:svgBlip xmlns:asvg="http://schemas.microsoft.com/office/drawing/2016/SVG/main" r:embed="rId3"/>
              </a:ext>
            </a:extLst>
          </a:blip>
          <a:srcRect/>
          <a:stretch>
            <a:fillRect l="-25000" r="-25000"/>
          </a:stretch>
        </a:blipFill>
        <a:ln>
          <a:noFill/>
        </a:ln>
      </dgm:spPr>
      <dgm:extLst>
        <a:ext uri="{E40237B7-FDA0-4F09-8148-C483321AD2D9}">
          <dgm14:cNvPr xmlns:dgm14="http://schemas.microsoft.com/office/drawing/2010/diagram" id="0" name="" descr="Cloud With Lightning And Rain with solid fill"/>
        </a:ext>
      </dgm:extLst>
    </dgm:pt>
    <dgm:pt modelId="{BEBF6268-2E2E-418B-A3CD-FEDAED3F2D37}" type="pres">
      <dgm:prSet presAssocID="{0FB82464-297D-46F9-BB5B-AEC47AF706AE}" presName="sibTrans" presStyleCnt="0"/>
      <dgm:spPr/>
    </dgm:pt>
    <dgm:pt modelId="{642349E6-836B-4D77-AA05-94DBFE233AD0}" type="pres">
      <dgm:prSet presAssocID="{4CE3C748-DE17-48AE-ACD4-11BC4FBA1140}" presName="composite" presStyleCnt="0"/>
      <dgm:spPr/>
    </dgm:pt>
    <dgm:pt modelId="{3181C948-8045-4259-8F28-F0DB159177C0}" type="pres">
      <dgm:prSet presAssocID="{4CE3C748-DE17-48AE-ACD4-11BC4FBA1140}" presName="rect1" presStyleLbl="trAlignAcc1" presStyleIdx="3" presStyleCnt="4" custLinFactNeighborX="-210" custLinFactNeighborY="-2020">
        <dgm:presLayoutVars>
          <dgm:bulletEnabled val="1"/>
        </dgm:presLayoutVars>
      </dgm:prSet>
      <dgm:spPr/>
    </dgm:pt>
    <dgm:pt modelId="{0E3E8E6A-3B7E-486E-B14A-C39FC84AE19C}" type="pres">
      <dgm:prSet presAssocID="{4CE3C748-DE17-48AE-ACD4-11BC4FBA1140}" presName="rect2" presStyleLbl="fgImgPlace1" presStyleIdx="3" presStyleCnt="4" custScaleX="87828" custScaleY="95573" custLinFactNeighborX="16509" custLinFactNeighborY="10392"/>
      <dgm:spPr>
        <a:blipFill>
          <a:blip xmlns:r="http://schemas.openxmlformats.org/officeDocument/2006/relationships">
            <a:extLst>
              <a:ext uri="{96DAC541-7B7A-43D3-8B79-37D633B846F1}">
                <asvg:svgBlip xmlns:asvg="http://schemas.microsoft.com/office/drawing/2016/SVG/main" r:embed="rId4"/>
              </a:ext>
            </a:extLst>
          </a:blip>
          <a:srcRect/>
          <a:stretch>
            <a:fillRect l="-25000" r="-25000"/>
          </a:stretch>
        </a:blipFill>
        <a:ln>
          <a:noFill/>
        </a:ln>
      </dgm:spPr>
      <dgm:extLst>
        <a:ext uri="{E40237B7-FDA0-4F09-8148-C483321AD2D9}">
          <dgm14:cNvPr xmlns:dgm14="http://schemas.microsoft.com/office/drawing/2010/diagram" id="0" name="" descr="Tree With Roots with solid fill"/>
        </a:ext>
      </dgm:extLst>
    </dgm:pt>
  </dgm:ptLst>
  <dgm:cxnLst>
    <dgm:cxn modelId="{21087A0B-80F7-41C1-9A12-FC45E7A99A1D}" type="presOf" srcId="{FDED614A-FE1C-4497-A65A-D39942C8A3B8}" destId="{95B9E322-71D4-435F-A580-05AD1B81B04C}" srcOrd="0" destOrd="0" presId="urn:microsoft.com/office/officeart/2008/layout/PictureStrips"/>
    <dgm:cxn modelId="{0C1BF01F-5911-4C49-B4F3-FF0F050459E1}" srcId="{FDED614A-FE1C-4497-A65A-D39942C8A3B8}" destId="{51CB7A1B-F8D0-4785-96AF-95F4951FA4E4}" srcOrd="1" destOrd="0" parTransId="{AD291555-F242-44CA-89EA-C6A8EB49F4CA}" sibTransId="{318BD8CD-2E4F-409D-986F-EF4A9CB3DF37}"/>
    <dgm:cxn modelId="{4E19213E-39BD-49F2-B9DC-BB48DFCBF373}" srcId="{FDED614A-FE1C-4497-A65A-D39942C8A3B8}" destId="{4CE3C748-DE17-48AE-ACD4-11BC4FBA1140}" srcOrd="3" destOrd="0" parTransId="{33C68DA1-CC2E-4830-8F0D-B1EC3AFA0F7B}" sibTransId="{C50CDAEE-148C-4A29-ABEE-66C9AFE0529E}"/>
    <dgm:cxn modelId="{BBDDAF5E-65B5-4303-8CA6-17203A99A8C6}" type="presOf" srcId="{8BB59246-A6FE-4320-BBF4-7C3E4FF2C397}" destId="{4BA70516-612B-4C1A-B75F-C9CAC225C1DA}" srcOrd="0" destOrd="0" presId="urn:microsoft.com/office/officeart/2008/layout/PictureStrips"/>
    <dgm:cxn modelId="{AB61294C-4AA4-40F8-8E9C-BCBCDC093FF9}" srcId="{FDED614A-FE1C-4497-A65A-D39942C8A3B8}" destId="{8BB59246-A6FE-4320-BBF4-7C3E4FF2C397}" srcOrd="0" destOrd="0" parTransId="{5AEE1192-0507-4BE1-8D7A-29AF15D31159}" sibTransId="{58B93BCD-D25E-4A01-BCD5-C0D6912FE15A}"/>
    <dgm:cxn modelId="{3FA7E354-FFE2-4240-AA9D-04ECBBE174DD}" srcId="{FDED614A-FE1C-4497-A65A-D39942C8A3B8}" destId="{E1201CD5-111F-450E-9895-D57118514852}" srcOrd="2" destOrd="0" parTransId="{968D62AC-05B6-41F7-B7F4-F8E6EA7DCE16}" sibTransId="{0FB82464-297D-46F9-BB5B-AEC47AF706AE}"/>
    <dgm:cxn modelId="{86C271A1-31F4-40FC-AD66-FA2C8267899D}" type="presOf" srcId="{4CE3C748-DE17-48AE-ACD4-11BC4FBA1140}" destId="{3181C948-8045-4259-8F28-F0DB159177C0}" srcOrd="0" destOrd="0" presId="urn:microsoft.com/office/officeart/2008/layout/PictureStrips"/>
    <dgm:cxn modelId="{D1A88EBC-8A87-46C7-969D-1080121DA574}" type="presOf" srcId="{51CB7A1B-F8D0-4785-96AF-95F4951FA4E4}" destId="{B8357A7E-38F5-4EBA-B91C-B0211B6AF119}" srcOrd="0" destOrd="0" presId="urn:microsoft.com/office/officeart/2008/layout/PictureStrips"/>
    <dgm:cxn modelId="{28F1E1C8-8AA8-4342-B50D-B44C1297448B}" type="presOf" srcId="{E1201CD5-111F-450E-9895-D57118514852}" destId="{E5447926-79A7-46FB-91AF-5350E1BCF646}" srcOrd="0" destOrd="0" presId="urn:microsoft.com/office/officeart/2008/layout/PictureStrips"/>
    <dgm:cxn modelId="{9A95DF3C-5BEF-435F-81D0-1A57D024C0B9}" type="presParOf" srcId="{95B9E322-71D4-435F-A580-05AD1B81B04C}" destId="{CF2FB10E-78D4-4DE8-BFB8-CBFEF01F6652}" srcOrd="0" destOrd="0" presId="urn:microsoft.com/office/officeart/2008/layout/PictureStrips"/>
    <dgm:cxn modelId="{9B2E8FB7-97EA-4E92-8349-25F1E83EE25A}" type="presParOf" srcId="{CF2FB10E-78D4-4DE8-BFB8-CBFEF01F6652}" destId="{4BA70516-612B-4C1A-B75F-C9CAC225C1DA}" srcOrd="0" destOrd="0" presId="urn:microsoft.com/office/officeart/2008/layout/PictureStrips"/>
    <dgm:cxn modelId="{7B48910C-F612-44A6-A2A9-7B5094A90B5B}" type="presParOf" srcId="{CF2FB10E-78D4-4DE8-BFB8-CBFEF01F6652}" destId="{0A6CF0E1-C56D-41FE-93CA-91659FA882C6}" srcOrd="1" destOrd="0" presId="urn:microsoft.com/office/officeart/2008/layout/PictureStrips"/>
    <dgm:cxn modelId="{434EEDF7-44EE-4B03-BEB6-E67CD06B7C56}" type="presParOf" srcId="{95B9E322-71D4-435F-A580-05AD1B81B04C}" destId="{34D7AEA7-8CF0-46AA-BE48-4BD130C5CC5C}" srcOrd="1" destOrd="0" presId="urn:microsoft.com/office/officeart/2008/layout/PictureStrips"/>
    <dgm:cxn modelId="{F3ACAF3B-C8EA-46B4-9A8A-3C4F8A8F326B}" type="presParOf" srcId="{95B9E322-71D4-435F-A580-05AD1B81B04C}" destId="{24DCDA2F-1B5D-442A-9E95-95C47E378BF0}" srcOrd="2" destOrd="0" presId="urn:microsoft.com/office/officeart/2008/layout/PictureStrips"/>
    <dgm:cxn modelId="{07964A50-F6B8-4699-B30D-F18CE902A933}" type="presParOf" srcId="{24DCDA2F-1B5D-442A-9E95-95C47E378BF0}" destId="{B8357A7E-38F5-4EBA-B91C-B0211B6AF119}" srcOrd="0" destOrd="0" presId="urn:microsoft.com/office/officeart/2008/layout/PictureStrips"/>
    <dgm:cxn modelId="{FF495F0A-5498-4CB4-88C2-569E345687DC}" type="presParOf" srcId="{24DCDA2F-1B5D-442A-9E95-95C47E378BF0}" destId="{8329A1EA-C88A-4406-9C44-EA7200407051}" srcOrd="1" destOrd="0" presId="urn:microsoft.com/office/officeart/2008/layout/PictureStrips"/>
    <dgm:cxn modelId="{FDFAEAC2-3CCC-43B9-8DFF-929235BE6FD0}" type="presParOf" srcId="{95B9E322-71D4-435F-A580-05AD1B81B04C}" destId="{42A7C692-C85C-4524-B7A7-FF224FFFBF25}" srcOrd="3" destOrd="0" presId="urn:microsoft.com/office/officeart/2008/layout/PictureStrips"/>
    <dgm:cxn modelId="{C2E3FAA6-BC27-4BA0-85EC-9CA47B20F04D}" type="presParOf" srcId="{95B9E322-71D4-435F-A580-05AD1B81B04C}" destId="{44F86224-D80E-4330-932B-92ED03AC8ACC}" srcOrd="4" destOrd="0" presId="urn:microsoft.com/office/officeart/2008/layout/PictureStrips"/>
    <dgm:cxn modelId="{7738A251-6730-43E0-BB78-74CB266200C3}" type="presParOf" srcId="{44F86224-D80E-4330-932B-92ED03AC8ACC}" destId="{E5447926-79A7-46FB-91AF-5350E1BCF646}" srcOrd="0" destOrd="0" presId="urn:microsoft.com/office/officeart/2008/layout/PictureStrips"/>
    <dgm:cxn modelId="{A82E285F-E792-4BDE-9D51-E38970E0D90F}" type="presParOf" srcId="{44F86224-D80E-4330-932B-92ED03AC8ACC}" destId="{402DCFBB-8871-4531-AEE0-A86C2AA9B552}" srcOrd="1" destOrd="0" presId="urn:microsoft.com/office/officeart/2008/layout/PictureStrips"/>
    <dgm:cxn modelId="{1AA368B9-053D-4D50-A0E1-2CD402864F0D}" type="presParOf" srcId="{95B9E322-71D4-435F-A580-05AD1B81B04C}" destId="{BEBF6268-2E2E-418B-A3CD-FEDAED3F2D37}" srcOrd="5" destOrd="0" presId="urn:microsoft.com/office/officeart/2008/layout/PictureStrips"/>
    <dgm:cxn modelId="{ECBDFF6C-31D6-44C7-B05B-A97C10293CDD}" type="presParOf" srcId="{95B9E322-71D4-435F-A580-05AD1B81B04C}" destId="{642349E6-836B-4D77-AA05-94DBFE233AD0}" srcOrd="6" destOrd="0" presId="urn:microsoft.com/office/officeart/2008/layout/PictureStrips"/>
    <dgm:cxn modelId="{490924CC-7F6F-44D8-95C2-54435F474D5C}" type="presParOf" srcId="{642349E6-836B-4D77-AA05-94DBFE233AD0}" destId="{3181C948-8045-4259-8F28-F0DB159177C0}" srcOrd="0" destOrd="0" presId="urn:microsoft.com/office/officeart/2008/layout/PictureStrips"/>
    <dgm:cxn modelId="{8258BA12-48BD-4AAF-BE5F-C3AA215BA206}" type="presParOf" srcId="{642349E6-836B-4D77-AA05-94DBFE233AD0}" destId="{0E3E8E6A-3B7E-486E-B14A-C39FC84AE19C}" srcOrd="1" destOrd="0" presId="urn:microsoft.com/office/officeart/2008/layout/PictureStrips"/>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13305A1-EB93-4D3B-AA6E-40C09E200462}">
      <dsp:nvSpPr>
        <dsp:cNvPr id="0" name=""/>
        <dsp:cNvSpPr/>
      </dsp:nvSpPr>
      <dsp:spPr>
        <a:xfrm>
          <a:off x="0" y="1775371"/>
          <a:ext cx="8134830" cy="35866"/>
        </a:xfrm>
        <a:prstGeom prst="rect">
          <a:avLst/>
        </a:prstGeom>
        <a:solidFill>
          <a:srgbClr val="8C1E00"/>
        </a:solidFill>
        <a:ln>
          <a:noFill/>
        </a:ln>
        <a:effectLst/>
      </dsp:spPr>
      <dsp:style>
        <a:lnRef idx="0">
          <a:scrgbClr r="0" g="0" b="0"/>
        </a:lnRef>
        <a:fillRef idx="1">
          <a:scrgbClr r="0" g="0" b="0"/>
        </a:fillRef>
        <a:effectRef idx="0">
          <a:scrgbClr r="0" g="0" b="0"/>
        </a:effectRef>
        <a:fontRef idx="minor"/>
      </dsp:style>
    </dsp:sp>
    <dsp:sp modelId="{F3D2E47D-A3FF-4EA3-B1A2-9FDD240BAC82}">
      <dsp:nvSpPr>
        <dsp:cNvPr id="0" name=""/>
        <dsp:cNvSpPr/>
      </dsp:nvSpPr>
      <dsp:spPr>
        <a:xfrm>
          <a:off x="7952303" y="1649840"/>
          <a:ext cx="215196" cy="286928"/>
        </a:xfrm>
        <a:prstGeom prst="chevron">
          <a:avLst>
            <a:gd name="adj" fmla="val 75000"/>
          </a:avLst>
        </a:prstGeom>
        <a:solidFill>
          <a:srgbClr val="8C1E00"/>
        </a:solidFill>
        <a:ln>
          <a:noFill/>
        </a:ln>
        <a:effectLst/>
      </dsp:spPr>
      <dsp:style>
        <a:lnRef idx="0">
          <a:scrgbClr r="0" g="0" b="0"/>
        </a:lnRef>
        <a:fillRef idx="1">
          <a:scrgbClr r="0" g="0" b="0"/>
        </a:fillRef>
        <a:effectRef idx="0">
          <a:scrgbClr r="0" g="0" b="0"/>
        </a:effectRef>
        <a:fontRef idx="minor"/>
      </dsp:style>
    </dsp:sp>
    <dsp:sp modelId="{1E0D6343-1B78-4D3F-A760-D80055FDD503}">
      <dsp:nvSpPr>
        <dsp:cNvPr id="0" name=""/>
        <dsp:cNvSpPr/>
      </dsp:nvSpPr>
      <dsp:spPr>
        <a:xfrm>
          <a:off x="463074" y="901736"/>
          <a:ext cx="2257468" cy="79068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l" defTabSz="400050">
            <a:lnSpc>
              <a:spcPct val="90000"/>
            </a:lnSpc>
            <a:spcBef>
              <a:spcPct val="0"/>
            </a:spcBef>
            <a:spcAft>
              <a:spcPct val="35000"/>
            </a:spcAft>
            <a:buNone/>
          </a:pPr>
          <a:r>
            <a:rPr lang="en-AU" sz="900" kern="1200" dirty="0"/>
            <a:t>Understanding that hand hygiene, ventilation, and the environment can prevent infections </a:t>
          </a:r>
        </a:p>
      </dsp:txBody>
      <dsp:txXfrm>
        <a:off x="463074" y="901736"/>
        <a:ext cx="2257468" cy="790687"/>
      </dsp:txXfrm>
    </dsp:sp>
    <dsp:sp modelId="{DF227620-DDFE-4FF6-B7B3-0575A27528B6}">
      <dsp:nvSpPr>
        <dsp:cNvPr id="0" name=""/>
        <dsp:cNvSpPr/>
      </dsp:nvSpPr>
      <dsp:spPr>
        <a:xfrm>
          <a:off x="463074" y="492760"/>
          <a:ext cx="2257468" cy="40897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577850">
            <a:lnSpc>
              <a:spcPct val="90000"/>
            </a:lnSpc>
            <a:spcBef>
              <a:spcPct val="0"/>
            </a:spcBef>
            <a:spcAft>
              <a:spcPct val="35000"/>
            </a:spcAft>
            <a:buNone/>
            <a:defRPr b="1"/>
          </a:pPr>
          <a:r>
            <a:rPr lang="en-AU" sz="1300" kern="1200" dirty="0"/>
            <a:t>Early to mid 1800s</a:t>
          </a:r>
        </a:p>
      </dsp:txBody>
      <dsp:txXfrm>
        <a:off x="463074" y="492760"/>
        <a:ext cx="2257468" cy="408976"/>
      </dsp:txXfrm>
    </dsp:sp>
    <dsp:sp modelId="{D24B5E40-8E40-437D-B2DE-DFF0796B4157}">
      <dsp:nvSpPr>
        <dsp:cNvPr id="0" name=""/>
        <dsp:cNvSpPr/>
      </dsp:nvSpPr>
      <dsp:spPr>
        <a:xfrm>
          <a:off x="219184" y="465495"/>
          <a:ext cx="28692" cy="1335989"/>
        </a:xfrm>
        <a:prstGeom prst="rect">
          <a:avLst/>
        </a:prstGeom>
        <a:solidFill>
          <a:schemeClr val="accent2">
            <a:shade val="8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AE88647B-0979-42F7-8F67-54E1074633A7}">
      <dsp:nvSpPr>
        <dsp:cNvPr id="0" name=""/>
        <dsp:cNvSpPr/>
      </dsp:nvSpPr>
      <dsp:spPr>
        <a:xfrm>
          <a:off x="1822994" y="2470076"/>
          <a:ext cx="2257468" cy="65719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l" defTabSz="400050">
            <a:lnSpc>
              <a:spcPct val="90000"/>
            </a:lnSpc>
            <a:spcBef>
              <a:spcPct val="0"/>
            </a:spcBef>
            <a:spcAft>
              <a:spcPct val="35000"/>
            </a:spcAft>
            <a:buNone/>
          </a:pPr>
          <a:r>
            <a:rPr lang="en-AU" sz="900" kern="1200" dirty="0"/>
            <a:t>Link between specific microorganisms and specific diseases </a:t>
          </a:r>
        </a:p>
        <a:p>
          <a:pPr marL="0" lvl="0" indent="0" algn="l" defTabSz="400050">
            <a:lnSpc>
              <a:spcPct val="90000"/>
            </a:lnSpc>
            <a:spcBef>
              <a:spcPct val="0"/>
            </a:spcBef>
            <a:spcAft>
              <a:spcPct val="35000"/>
            </a:spcAft>
            <a:buNone/>
          </a:pPr>
          <a:r>
            <a:rPr lang="en-AU" sz="900" kern="1200" dirty="0"/>
            <a:t>Rubber gloves for infection prevention introduced</a:t>
          </a:r>
        </a:p>
      </dsp:txBody>
      <dsp:txXfrm>
        <a:off x="1822994" y="2470076"/>
        <a:ext cx="2257468" cy="657195"/>
      </dsp:txXfrm>
    </dsp:sp>
    <dsp:sp modelId="{6C990B40-2EF0-4951-A0DD-56DDEB47D7E6}">
      <dsp:nvSpPr>
        <dsp:cNvPr id="0" name=""/>
        <dsp:cNvSpPr/>
      </dsp:nvSpPr>
      <dsp:spPr>
        <a:xfrm>
          <a:off x="1822994" y="2036607"/>
          <a:ext cx="2257468" cy="43346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577850">
            <a:lnSpc>
              <a:spcPct val="90000"/>
            </a:lnSpc>
            <a:spcBef>
              <a:spcPct val="0"/>
            </a:spcBef>
            <a:spcAft>
              <a:spcPct val="35000"/>
            </a:spcAft>
            <a:buNone/>
            <a:defRPr b="1"/>
          </a:pPr>
          <a:r>
            <a:rPr lang="en-AU" sz="1300" kern="1200" dirty="0"/>
            <a:t>Mid to late 1800s</a:t>
          </a:r>
        </a:p>
      </dsp:txBody>
      <dsp:txXfrm>
        <a:off x="1822994" y="2036607"/>
        <a:ext cx="2257468" cy="433469"/>
      </dsp:txXfrm>
    </dsp:sp>
    <dsp:sp modelId="{C906C0FF-D672-4B74-A140-4AA8CD00580E}">
      <dsp:nvSpPr>
        <dsp:cNvPr id="0" name=""/>
        <dsp:cNvSpPr/>
      </dsp:nvSpPr>
      <dsp:spPr>
        <a:xfrm>
          <a:off x="1579105" y="1784915"/>
          <a:ext cx="28692" cy="1370322"/>
        </a:xfrm>
        <a:prstGeom prst="rect">
          <a:avLst/>
        </a:prstGeom>
        <a:solidFill>
          <a:schemeClr val="accent2">
            <a:shade val="8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80B2245B-E4CB-49DD-93C9-2FA80F2472D9}">
      <dsp:nvSpPr>
        <dsp:cNvPr id="0" name=""/>
        <dsp:cNvSpPr/>
      </dsp:nvSpPr>
      <dsp:spPr>
        <a:xfrm>
          <a:off x="158929" y="394606"/>
          <a:ext cx="149202" cy="141778"/>
        </a:xfrm>
        <a:prstGeom prst="ellipse">
          <a:avLst/>
        </a:prstGeom>
        <a:solidFill>
          <a:schemeClr val="lt1">
            <a:hueOff val="0"/>
            <a:satOff val="0"/>
            <a:lumOff val="0"/>
            <a:alphaOff val="0"/>
          </a:schemeClr>
        </a:solidFill>
        <a:ln w="12700" cap="flat" cmpd="sng" algn="ctr">
          <a:solidFill>
            <a:schemeClr val="accent2">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03884BCC-F461-4DDF-A8AA-2A51CB476F02}">
      <dsp:nvSpPr>
        <dsp:cNvPr id="0" name=""/>
        <dsp:cNvSpPr/>
      </dsp:nvSpPr>
      <dsp:spPr>
        <a:xfrm>
          <a:off x="1518850" y="3082526"/>
          <a:ext cx="149202" cy="145422"/>
        </a:xfrm>
        <a:prstGeom prst="ellipse">
          <a:avLst/>
        </a:prstGeom>
        <a:solidFill>
          <a:schemeClr val="lt1">
            <a:hueOff val="0"/>
            <a:satOff val="0"/>
            <a:lumOff val="0"/>
            <a:alphaOff val="0"/>
          </a:schemeClr>
        </a:solidFill>
        <a:ln w="12700" cap="flat" cmpd="sng" algn="ctr">
          <a:solidFill>
            <a:schemeClr val="accent2">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46C8911B-F804-45FA-A6C3-FF88A2459BF3}">
      <dsp:nvSpPr>
        <dsp:cNvPr id="0" name=""/>
        <dsp:cNvSpPr/>
      </dsp:nvSpPr>
      <dsp:spPr>
        <a:xfrm>
          <a:off x="3182915" y="901736"/>
          <a:ext cx="2257468" cy="79068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l" defTabSz="400050">
            <a:lnSpc>
              <a:spcPct val="90000"/>
            </a:lnSpc>
            <a:spcBef>
              <a:spcPct val="0"/>
            </a:spcBef>
            <a:spcAft>
              <a:spcPct val="35000"/>
            </a:spcAft>
            <a:buNone/>
          </a:pPr>
          <a:r>
            <a:rPr lang="en-AU" sz="900" kern="1200" dirty="0"/>
            <a:t>Barrier nursing, isolation practices and use of masks in hospitals</a:t>
          </a:r>
        </a:p>
        <a:p>
          <a:pPr marL="0" lvl="0" indent="0" algn="l" defTabSz="400050">
            <a:lnSpc>
              <a:spcPct val="90000"/>
            </a:lnSpc>
            <a:spcBef>
              <a:spcPct val="0"/>
            </a:spcBef>
            <a:spcAft>
              <a:spcPct val="35000"/>
            </a:spcAft>
            <a:buNone/>
          </a:pPr>
          <a:r>
            <a:rPr lang="en-AU" sz="900" kern="1200" dirty="0"/>
            <a:t>Penicillin is discovered</a:t>
          </a:r>
        </a:p>
        <a:p>
          <a:pPr marL="0" lvl="0" indent="0" algn="l" defTabSz="400050">
            <a:lnSpc>
              <a:spcPct val="90000"/>
            </a:lnSpc>
            <a:spcBef>
              <a:spcPct val="0"/>
            </a:spcBef>
            <a:spcAft>
              <a:spcPct val="35000"/>
            </a:spcAft>
            <a:buNone/>
          </a:pPr>
          <a:endParaRPr lang="en-AU" sz="900" kern="1200" dirty="0"/>
        </a:p>
      </dsp:txBody>
      <dsp:txXfrm>
        <a:off x="3182915" y="901736"/>
        <a:ext cx="2257468" cy="790687"/>
      </dsp:txXfrm>
    </dsp:sp>
    <dsp:sp modelId="{953EF3F5-E8CC-453F-AEAF-7C7B238EE08E}">
      <dsp:nvSpPr>
        <dsp:cNvPr id="0" name=""/>
        <dsp:cNvSpPr/>
      </dsp:nvSpPr>
      <dsp:spPr>
        <a:xfrm>
          <a:off x="3182915" y="492760"/>
          <a:ext cx="2257468" cy="40897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577850">
            <a:lnSpc>
              <a:spcPct val="90000"/>
            </a:lnSpc>
            <a:spcBef>
              <a:spcPct val="0"/>
            </a:spcBef>
            <a:spcAft>
              <a:spcPct val="35000"/>
            </a:spcAft>
            <a:buNone/>
            <a:defRPr b="1"/>
          </a:pPr>
          <a:r>
            <a:rPr lang="en-AU" sz="1300" kern="1200" dirty="0"/>
            <a:t>Early to mid 1900s</a:t>
          </a:r>
        </a:p>
      </dsp:txBody>
      <dsp:txXfrm>
        <a:off x="3182915" y="492760"/>
        <a:ext cx="2257468" cy="408976"/>
      </dsp:txXfrm>
    </dsp:sp>
    <dsp:sp modelId="{FA549B61-D9D9-487E-B70C-7F90E3404EA3}">
      <dsp:nvSpPr>
        <dsp:cNvPr id="0" name=""/>
        <dsp:cNvSpPr/>
      </dsp:nvSpPr>
      <dsp:spPr>
        <a:xfrm>
          <a:off x="2939025" y="465495"/>
          <a:ext cx="28692" cy="1335989"/>
        </a:xfrm>
        <a:prstGeom prst="rect">
          <a:avLst/>
        </a:prstGeom>
        <a:solidFill>
          <a:schemeClr val="accent2">
            <a:shade val="8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84673DE7-9A99-4250-8792-07357FE51154}">
      <dsp:nvSpPr>
        <dsp:cNvPr id="0" name=""/>
        <dsp:cNvSpPr/>
      </dsp:nvSpPr>
      <dsp:spPr>
        <a:xfrm>
          <a:off x="4542836" y="2470076"/>
          <a:ext cx="2257468" cy="65719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l" defTabSz="400050">
            <a:lnSpc>
              <a:spcPct val="90000"/>
            </a:lnSpc>
            <a:spcBef>
              <a:spcPct val="0"/>
            </a:spcBef>
            <a:spcAft>
              <a:spcPct val="35000"/>
            </a:spcAft>
            <a:buNone/>
          </a:pPr>
          <a:r>
            <a:rPr lang="en-AU" sz="900" kern="1200" dirty="0"/>
            <a:t>Formal infection control programs in hospitals</a:t>
          </a:r>
        </a:p>
        <a:p>
          <a:pPr marL="0" lvl="0" indent="0" algn="l" defTabSz="400050">
            <a:lnSpc>
              <a:spcPct val="90000"/>
            </a:lnSpc>
            <a:spcBef>
              <a:spcPct val="0"/>
            </a:spcBef>
            <a:spcAft>
              <a:spcPct val="35000"/>
            </a:spcAft>
            <a:buNone/>
          </a:pPr>
          <a:r>
            <a:rPr lang="en-AU" sz="900" kern="1200" dirty="0"/>
            <a:t>Introduction of universal precautions then </a:t>
          </a:r>
        </a:p>
        <a:p>
          <a:pPr marL="0" lvl="0" indent="0" algn="l" defTabSz="400050">
            <a:lnSpc>
              <a:spcPct val="90000"/>
            </a:lnSpc>
            <a:spcBef>
              <a:spcPct val="0"/>
            </a:spcBef>
            <a:spcAft>
              <a:spcPct val="35000"/>
            </a:spcAft>
            <a:buNone/>
          </a:pPr>
          <a:r>
            <a:rPr lang="en-AU" sz="900" kern="1200" dirty="0"/>
            <a:t>Standard precautions</a:t>
          </a:r>
        </a:p>
      </dsp:txBody>
      <dsp:txXfrm>
        <a:off x="4542836" y="2470076"/>
        <a:ext cx="2257468" cy="657195"/>
      </dsp:txXfrm>
    </dsp:sp>
    <dsp:sp modelId="{FC9F26C4-A9BD-4115-BD50-1ADBC1B0E7EA}">
      <dsp:nvSpPr>
        <dsp:cNvPr id="0" name=""/>
        <dsp:cNvSpPr/>
      </dsp:nvSpPr>
      <dsp:spPr>
        <a:xfrm>
          <a:off x="4542836" y="2036607"/>
          <a:ext cx="2257468" cy="43346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577850">
            <a:lnSpc>
              <a:spcPct val="90000"/>
            </a:lnSpc>
            <a:spcBef>
              <a:spcPct val="0"/>
            </a:spcBef>
            <a:spcAft>
              <a:spcPct val="35000"/>
            </a:spcAft>
            <a:buNone/>
            <a:defRPr b="1"/>
          </a:pPr>
          <a:r>
            <a:rPr lang="en-AU" sz="1300" kern="1200" dirty="0"/>
            <a:t>Mid to late 1900s </a:t>
          </a:r>
        </a:p>
      </dsp:txBody>
      <dsp:txXfrm>
        <a:off x="4542836" y="2036607"/>
        <a:ext cx="2257468" cy="433469"/>
      </dsp:txXfrm>
    </dsp:sp>
    <dsp:sp modelId="{13A244FE-D836-493E-B7BA-43A4154A54D1}">
      <dsp:nvSpPr>
        <dsp:cNvPr id="0" name=""/>
        <dsp:cNvSpPr/>
      </dsp:nvSpPr>
      <dsp:spPr>
        <a:xfrm>
          <a:off x="4298946" y="1784915"/>
          <a:ext cx="28692" cy="1370322"/>
        </a:xfrm>
        <a:prstGeom prst="rect">
          <a:avLst/>
        </a:prstGeom>
        <a:solidFill>
          <a:schemeClr val="accent2">
            <a:shade val="8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E11DA48B-444F-4FF4-9BE2-5BAF826C6B12}">
      <dsp:nvSpPr>
        <dsp:cNvPr id="0" name=""/>
        <dsp:cNvSpPr/>
      </dsp:nvSpPr>
      <dsp:spPr>
        <a:xfrm>
          <a:off x="2878770" y="394606"/>
          <a:ext cx="149202" cy="141778"/>
        </a:xfrm>
        <a:prstGeom prst="ellipse">
          <a:avLst/>
        </a:prstGeom>
        <a:solidFill>
          <a:schemeClr val="lt1">
            <a:hueOff val="0"/>
            <a:satOff val="0"/>
            <a:lumOff val="0"/>
            <a:alphaOff val="0"/>
          </a:schemeClr>
        </a:solidFill>
        <a:ln w="12700" cap="flat" cmpd="sng" algn="ctr">
          <a:solidFill>
            <a:schemeClr val="accent2">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B816D905-B673-4781-A184-8300487ECF27}">
      <dsp:nvSpPr>
        <dsp:cNvPr id="0" name=""/>
        <dsp:cNvSpPr/>
      </dsp:nvSpPr>
      <dsp:spPr>
        <a:xfrm>
          <a:off x="4238691" y="3082526"/>
          <a:ext cx="149202" cy="145422"/>
        </a:xfrm>
        <a:prstGeom prst="ellipse">
          <a:avLst/>
        </a:prstGeom>
        <a:solidFill>
          <a:schemeClr val="lt1">
            <a:hueOff val="0"/>
            <a:satOff val="0"/>
            <a:lumOff val="0"/>
            <a:alphaOff val="0"/>
          </a:schemeClr>
        </a:solidFill>
        <a:ln w="12700" cap="flat" cmpd="sng" algn="ctr">
          <a:solidFill>
            <a:schemeClr val="accent2">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4A19E14B-0379-43B2-8033-3042FF9E1FC7}">
      <dsp:nvSpPr>
        <dsp:cNvPr id="0" name=""/>
        <dsp:cNvSpPr/>
      </dsp:nvSpPr>
      <dsp:spPr>
        <a:xfrm>
          <a:off x="5902756" y="901736"/>
          <a:ext cx="2257468" cy="79068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l" defTabSz="400050">
            <a:lnSpc>
              <a:spcPct val="90000"/>
            </a:lnSpc>
            <a:spcBef>
              <a:spcPct val="0"/>
            </a:spcBef>
            <a:spcAft>
              <a:spcPct val="35000"/>
            </a:spcAft>
            <a:buNone/>
          </a:pPr>
          <a:r>
            <a:rPr lang="en-AU" sz="900" kern="1200" dirty="0"/>
            <a:t>Introduction of alcohol-based hand rub </a:t>
          </a:r>
        </a:p>
        <a:p>
          <a:pPr marL="0" lvl="0" indent="0" algn="l" defTabSz="400050">
            <a:lnSpc>
              <a:spcPct val="90000"/>
            </a:lnSpc>
            <a:spcBef>
              <a:spcPct val="0"/>
            </a:spcBef>
            <a:spcAft>
              <a:spcPct val="35000"/>
            </a:spcAft>
            <a:buNone/>
          </a:pPr>
          <a:r>
            <a:rPr lang="en-AU" sz="900" kern="1200" dirty="0"/>
            <a:t>National Hand Hygiene Initiative established in Australia (2008)</a:t>
          </a:r>
        </a:p>
        <a:p>
          <a:pPr marL="0" lvl="0" indent="0" algn="l" defTabSz="400050">
            <a:lnSpc>
              <a:spcPct val="90000"/>
            </a:lnSpc>
            <a:spcBef>
              <a:spcPct val="0"/>
            </a:spcBef>
            <a:spcAft>
              <a:spcPct val="35000"/>
            </a:spcAft>
            <a:buNone/>
          </a:pPr>
          <a:r>
            <a:rPr lang="en-AU" sz="900" kern="1200" dirty="0"/>
            <a:t>First edition of the Australian Guidelines for Prevention and Control in Healthcare (2010)</a:t>
          </a:r>
        </a:p>
      </dsp:txBody>
      <dsp:txXfrm>
        <a:off x="5902756" y="901736"/>
        <a:ext cx="2257468" cy="790687"/>
      </dsp:txXfrm>
    </dsp:sp>
    <dsp:sp modelId="{F2497E67-C3A4-43E8-82BE-9ED8996497BA}">
      <dsp:nvSpPr>
        <dsp:cNvPr id="0" name=""/>
        <dsp:cNvSpPr/>
      </dsp:nvSpPr>
      <dsp:spPr>
        <a:xfrm>
          <a:off x="5902756" y="492760"/>
          <a:ext cx="2257468" cy="40897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577850">
            <a:lnSpc>
              <a:spcPct val="90000"/>
            </a:lnSpc>
            <a:spcBef>
              <a:spcPct val="0"/>
            </a:spcBef>
            <a:spcAft>
              <a:spcPct val="35000"/>
            </a:spcAft>
            <a:buNone/>
            <a:defRPr b="1"/>
          </a:pPr>
          <a:r>
            <a:rPr lang="en-AU" sz="1300" kern="1200" dirty="0"/>
            <a:t>2000s</a:t>
          </a:r>
        </a:p>
      </dsp:txBody>
      <dsp:txXfrm>
        <a:off x="5902756" y="492760"/>
        <a:ext cx="2257468" cy="408976"/>
      </dsp:txXfrm>
    </dsp:sp>
    <dsp:sp modelId="{013DB190-3BB4-4824-A103-FC64FC094946}">
      <dsp:nvSpPr>
        <dsp:cNvPr id="0" name=""/>
        <dsp:cNvSpPr/>
      </dsp:nvSpPr>
      <dsp:spPr>
        <a:xfrm>
          <a:off x="5658867" y="465495"/>
          <a:ext cx="28692" cy="1335989"/>
        </a:xfrm>
        <a:prstGeom prst="rect">
          <a:avLst/>
        </a:prstGeom>
        <a:solidFill>
          <a:schemeClr val="accent2">
            <a:shade val="8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770A6AFC-E554-4F16-AA4D-3B2A4B72487F}">
      <dsp:nvSpPr>
        <dsp:cNvPr id="0" name=""/>
        <dsp:cNvSpPr/>
      </dsp:nvSpPr>
      <dsp:spPr>
        <a:xfrm>
          <a:off x="5598612" y="394606"/>
          <a:ext cx="149202" cy="141778"/>
        </a:xfrm>
        <a:prstGeom prst="ellipse">
          <a:avLst/>
        </a:prstGeom>
        <a:solidFill>
          <a:schemeClr val="lt1">
            <a:hueOff val="0"/>
            <a:satOff val="0"/>
            <a:lumOff val="0"/>
            <a:alphaOff val="0"/>
          </a:schemeClr>
        </a:solidFill>
        <a:ln w="12700" cap="flat" cmpd="sng" algn="ctr">
          <a:solidFill>
            <a:schemeClr val="accent2">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C96CB5A-7AD3-4EDB-A9A7-4C4B829A2944}">
      <dsp:nvSpPr>
        <dsp:cNvPr id="0" name=""/>
        <dsp:cNvSpPr/>
      </dsp:nvSpPr>
      <dsp:spPr>
        <a:xfrm>
          <a:off x="6461128" y="708658"/>
          <a:ext cx="1191043" cy="1190816"/>
        </a:xfrm>
        <a:prstGeom prst="ellipse">
          <a:avLst/>
        </a:prstGeom>
        <a:solidFill>
          <a:srgbClr val="8C1E00"/>
        </a:soli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sp>
    <dsp:sp modelId="{C16A69EA-C237-4C3D-A241-D8DA6B9666C6}">
      <dsp:nvSpPr>
        <dsp:cNvPr id="0" name=""/>
        <dsp:cNvSpPr/>
      </dsp:nvSpPr>
      <dsp:spPr>
        <a:xfrm>
          <a:off x="6501233" y="748359"/>
          <a:ext cx="1111590" cy="1111415"/>
        </a:xfrm>
        <a:prstGeom prst="ellipse">
          <a:avLst/>
        </a:prstGeom>
        <a:solidFill>
          <a:srgbClr val="FFF1E7">
            <a:alpha val="90000"/>
          </a:srgbClr>
        </a:solidFill>
        <a:ln w="6350" cap="flat" cmpd="sng" algn="ctr">
          <a:solidFill>
            <a:schemeClr val="accent5">
              <a:shade val="50000"/>
              <a:hueOff val="0"/>
              <a:satOff val="0"/>
              <a:lumOff val="0"/>
              <a:alphaOff val="0"/>
            </a:schemeClr>
          </a:solidFill>
          <a:prstDash val="solid"/>
          <a:miter lim="800000"/>
        </a:ln>
        <a:effectLst/>
      </dsp:spPr>
      <dsp:style>
        <a:lnRef idx="1">
          <a:scrgbClr r="0" g="0" b="0"/>
        </a:lnRef>
        <a:fillRef idx="1">
          <a:scrgbClr r="0" g="0" b="0"/>
        </a:fillRef>
        <a:effectRef idx="2">
          <a:scrgbClr r="0" g="0" b="0"/>
        </a:effectRef>
        <a:fontRef idx="minor"/>
      </dsp:style>
      <dsp:txBody>
        <a:bodyPr spcFirstLastPara="0" vert="horz" wrap="square" lIns="11430" tIns="11430" rIns="11430" bIns="11430" numCol="1" spcCol="1270" anchor="ctr" anchorCtr="0">
          <a:noAutofit/>
        </a:bodyPr>
        <a:lstStyle/>
        <a:p>
          <a:pPr marL="0" lvl="0" indent="0" algn="ctr" defTabSz="400050">
            <a:lnSpc>
              <a:spcPct val="90000"/>
            </a:lnSpc>
            <a:spcBef>
              <a:spcPct val="0"/>
            </a:spcBef>
            <a:spcAft>
              <a:spcPct val="35000"/>
            </a:spcAft>
            <a:buNone/>
          </a:pPr>
          <a:r>
            <a:rPr lang="en-AU" sz="900" kern="1200"/>
            <a:t>Escalation as required</a:t>
          </a:r>
          <a:endParaRPr lang="en-AU" sz="900" kern="1200" dirty="0"/>
        </a:p>
      </dsp:txBody>
      <dsp:txXfrm>
        <a:off x="6660140" y="907162"/>
        <a:ext cx="793776" cy="793808"/>
      </dsp:txXfrm>
    </dsp:sp>
    <dsp:sp modelId="{95E6821F-2DF6-40A3-BCF0-1C075A1B9207}">
      <dsp:nvSpPr>
        <dsp:cNvPr id="0" name=""/>
        <dsp:cNvSpPr/>
      </dsp:nvSpPr>
      <dsp:spPr>
        <a:xfrm rot="2700000">
          <a:off x="5230821" y="708524"/>
          <a:ext cx="1190875" cy="1190875"/>
        </a:xfrm>
        <a:prstGeom prst="teardrop">
          <a:avLst>
            <a:gd name="adj" fmla="val 100000"/>
          </a:avLst>
        </a:prstGeom>
        <a:solidFill>
          <a:srgbClr val="8C1E00"/>
        </a:soli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sp>
    <dsp:sp modelId="{6AA72E9C-6DE1-476B-8E8F-FD9F4E12BCF6}">
      <dsp:nvSpPr>
        <dsp:cNvPr id="0" name=""/>
        <dsp:cNvSpPr/>
      </dsp:nvSpPr>
      <dsp:spPr>
        <a:xfrm>
          <a:off x="5270842" y="748359"/>
          <a:ext cx="1111590" cy="1111415"/>
        </a:xfrm>
        <a:prstGeom prst="ellipse">
          <a:avLst/>
        </a:prstGeom>
        <a:solidFill>
          <a:srgbClr val="FFF1E7">
            <a:alpha val="90000"/>
          </a:srgbClr>
        </a:solidFill>
        <a:ln w="6350" cap="flat" cmpd="sng" algn="ctr">
          <a:solidFill>
            <a:schemeClr val="accent5">
              <a:shade val="50000"/>
              <a:hueOff val="11830"/>
              <a:satOff val="20986"/>
              <a:lumOff val="10791"/>
              <a:alphaOff val="0"/>
            </a:schemeClr>
          </a:solidFill>
          <a:prstDash val="solid"/>
          <a:miter lim="800000"/>
        </a:ln>
        <a:effectLst/>
      </dsp:spPr>
      <dsp:style>
        <a:lnRef idx="1">
          <a:scrgbClr r="0" g="0" b="0"/>
        </a:lnRef>
        <a:fillRef idx="1">
          <a:scrgbClr r="0" g="0" b="0"/>
        </a:fillRef>
        <a:effectRef idx="2">
          <a:scrgbClr r="0" g="0" b="0"/>
        </a:effectRef>
        <a:fontRef idx="minor"/>
      </dsp:style>
      <dsp:txBody>
        <a:bodyPr spcFirstLastPara="0" vert="horz" wrap="square" lIns="11430" tIns="11430" rIns="11430" bIns="11430" numCol="1" spcCol="1270" anchor="ctr" anchorCtr="0">
          <a:noAutofit/>
        </a:bodyPr>
        <a:lstStyle/>
        <a:p>
          <a:pPr marL="0" lvl="0" indent="0" algn="ctr" defTabSz="400050">
            <a:lnSpc>
              <a:spcPct val="90000"/>
            </a:lnSpc>
            <a:spcBef>
              <a:spcPct val="0"/>
            </a:spcBef>
            <a:spcAft>
              <a:spcPct val="35000"/>
            </a:spcAft>
            <a:buNone/>
          </a:pPr>
          <a:r>
            <a:rPr lang="en-AU" sz="900" kern="1200" dirty="0"/>
            <a:t>Ongoing monitoring and assessment of the risk</a:t>
          </a:r>
        </a:p>
      </dsp:txBody>
      <dsp:txXfrm>
        <a:off x="5429748" y="907162"/>
        <a:ext cx="793776" cy="793808"/>
      </dsp:txXfrm>
    </dsp:sp>
    <dsp:sp modelId="{0BD5AB04-0A72-4C59-97A4-C51C45724C57}">
      <dsp:nvSpPr>
        <dsp:cNvPr id="0" name=""/>
        <dsp:cNvSpPr/>
      </dsp:nvSpPr>
      <dsp:spPr>
        <a:xfrm rot="2700000">
          <a:off x="4000429" y="708524"/>
          <a:ext cx="1190875" cy="1190875"/>
        </a:xfrm>
        <a:prstGeom prst="teardrop">
          <a:avLst>
            <a:gd name="adj" fmla="val 100000"/>
          </a:avLst>
        </a:prstGeom>
        <a:solidFill>
          <a:srgbClr val="8C1E00"/>
        </a:soli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sp>
    <dsp:sp modelId="{312E6826-FF71-42CF-87E1-FE92040EE3D9}">
      <dsp:nvSpPr>
        <dsp:cNvPr id="0" name=""/>
        <dsp:cNvSpPr/>
      </dsp:nvSpPr>
      <dsp:spPr>
        <a:xfrm>
          <a:off x="4040450" y="748359"/>
          <a:ext cx="1111590" cy="1111415"/>
        </a:xfrm>
        <a:prstGeom prst="ellipse">
          <a:avLst/>
        </a:prstGeom>
        <a:solidFill>
          <a:srgbClr val="FFF1E7">
            <a:alpha val="90000"/>
          </a:srgbClr>
        </a:solidFill>
        <a:ln w="6350" cap="flat" cmpd="sng" algn="ctr">
          <a:solidFill>
            <a:schemeClr val="accent5">
              <a:shade val="50000"/>
              <a:hueOff val="23661"/>
              <a:satOff val="41972"/>
              <a:lumOff val="21581"/>
              <a:alphaOff val="0"/>
            </a:schemeClr>
          </a:solidFill>
          <a:prstDash val="solid"/>
          <a:miter lim="800000"/>
        </a:ln>
        <a:effectLst/>
      </dsp:spPr>
      <dsp:style>
        <a:lnRef idx="1">
          <a:scrgbClr r="0" g="0" b="0"/>
        </a:lnRef>
        <a:fillRef idx="1">
          <a:scrgbClr r="0" g="0" b="0"/>
        </a:fillRef>
        <a:effectRef idx="2">
          <a:scrgbClr r="0" g="0" b="0"/>
        </a:effectRef>
        <a:fontRef idx="minor"/>
      </dsp:style>
      <dsp:txBody>
        <a:bodyPr spcFirstLastPara="0" vert="horz" wrap="square" lIns="11430" tIns="11430" rIns="11430" bIns="11430" numCol="1" spcCol="1270" anchor="ctr" anchorCtr="0">
          <a:noAutofit/>
        </a:bodyPr>
        <a:lstStyle/>
        <a:p>
          <a:pPr marL="0" lvl="0" indent="0" algn="ctr" defTabSz="400050">
            <a:lnSpc>
              <a:spcPct val="90000"/>
            </a:lnSpc>
            <a:spcBef>
              <a:spcPct val="0"/>
            </a:spcBef>
            <a:spcAft>
              <a:spcPct val="35000"/>
            </a:spcAft>
            <a:buNone/>
          </a:pPr>
          <a:r>
            <a:rPr lang="en-AU" sz="900" kern="1200" dirty="0"/>
            <a:t>Documentation and communication</a:t>
          </a:r>
        </a:p>
      </dsp:txBody>
      <dsp:txXfrm>
        <a:off x="4199357" y="907162"/>
        <a:ext cx="793776" cy="793808"/>
      </dsp:txXfrm>
    </dsp:sp>
    <dsp:sp modelId="{4FFC25A0-13FD-4F0E-B319-F2B1F5100517}">
      <dsp:nvSpPr>
        <dsp:cNvPr id="0" name=""/>
        <dsp:cNvSpPr/>
      </dsp:nvSpPr>
      <dsp:spPr>
        <a:xfrm rot="2700000">
          <a:off x="2770037" y="708524"/>
          <a:ext cx="1190875" cy="1190875"/>
        </a:xfrm>
        <a:prstGeom prst="teardrop">
          <a:avLst>
            <a:gd name="adj" fmla="val 100000"/>
          </a:avLst>
        </a:prstGeom>
        <a:solidFill>
          <a:srgbClr val="8C1E00"/>
        </a:soli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sp>
    <dsp:sp modelId="{C32626BC-857B-44E3-9327-16B4E833C52C}">
      <dsp:nvSpPr>
        <dsp:cNvPr id="0" name=""/>
        <dsp:cNvSpPr/>
      </dsp:nvSpPr>
      <dsp:spPr>
        <a:xfrm>
          <a:off x="2810058" y="748359"/>
          <a:ext cx="1111590" cy="1111415"/>
        </a:xfrm>
        <a:prstGeom prst="ellipse">
          <a:avLst/>
        </a:prstGeom>
        <a:solidFill>
          <a:srgbClr val="FFF1E7">
            <a:alpha val="90000"/>
          </a:srgbClr>
        </a:solidFill>
        <a:ln w="6350" cap="flat" cmpd="sng" algn="ctr">
          <a:solidFill>
            <a:schemeClr val="accent5">
              <a:shade val="50000"/>
              <a:hueOff val="35491"/>
              <a:satOff val="62958"/>
              <a:lumOff val="32372"/>
              <a:alphaOff val="0"/>
            </a:schemeClr>
          </a:solidFill>
          <a:prstDash val="solid"/>
          <a:miter lim="800000"/>
        </a:ln>
        <a:effectLst/>
      </dsp:spPr>
      <dsp:style>
        <a:lnRef idx="1">
          <a:scrgbClr r="0" g="0" b="0"/>
        </a:lnRef>
        <a:fillRef idx="1">
          <a:scrgbClr r="0" g="0" b="0"/>
        </a:fillRef>
        <a:effectRef idx="2">
          <a:scrgbClr r="0" g="0" b="0"/>
        </a:effectRef>
        <a:fontRef idx="minor"/>
      </dsp:style>
      <dsp:txBody>
        <a:bodyPr spcFirstLastPara="0" vert="horz" wrap="square" lIns="11430" tIns="11430" rIns="11430" bIns="11430" numCol="1" spcCol="1270" anchor="ctr" anchorCtr="0">
          <a:noAutofit/>
        </a:bodyPr>
        <a:lstStyle/>
        <a:p>
          <a:pPr marL="0" lvl="0" indent="0" algn="ctr" defTabSz="400050">
            <a:lnSpc>
              <a:spcPct val="90000"/>
            </a:lnSpc>
            <a:spcBef>
              <a:spcPct val="0"/>
            </a:spcBef>
            <a:spcAft>
              <a:spcPct val="35000"/>
            </a:spcAft>
            <a:buNone/>
          </a:pPr>
          <a:r>
            <a:rPr lang="en-AU" sz="900" kern="1200" dirty="0"/>
            <a:t>Application of the hierarchies of controls</a:t>
          </a:r>
        </a:p>
      </dsp:txBody>
      <dsp:txXfrm>
        <a:off x="2968208" y="907162"/>
        <a:ext cx="793776" cy="793808"/>
      </dsp:txXfrm>
    </dsp:sp>
    <dsp:sp modelId="{974DC105-1624-437C-B161-E0845EBCD769}">
      <dsp:nvSpPr>
        <dsp:cNvPr id="0" name=""/>
        <dsp:cNvSpPr/>
      </dsp:nvSpPr>
      <dsp:spPr>
        <a:xfrm rot="2700000">
          <a:off x="1539646" y="708524"/>
          <a:ext cx="1190875" cy="1190875"/>
        </a:xfrm>
        <a:prstGeom prst="teardrop">
          <a:avLst>
            <a:gd name="adj" fmla="val 100000"/>
          </a:avLst>
        </a:prstGeom>
        <a:solidFill>
          <a:srgbClr val="8C1E00"/>
        </a:soli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sp>
    <dsp:sp modelId="{145466ED-81B7-4C9A-B031-5F467018B65C}">
      <dsp:nvSpPr>
        <dsp:cNvPr id="0" name=""/>
        <dsp:cNvSpPr/>
      </dsp:nvSpPr>
      <dsp:spPr>
        <a:xfrm>
          <a:off x="1579667" y="748359"/>
          <a:ext cx="1111590" cy="1111415"/>
        </a:xfrm>
        <a:prstGeom prst="ellipse">
          <a:avLst/>
        </a:prstGeom>
        <a:solidFill>
          <a:srgbClr val="FFF1E7">
            <a:alpha val="90000"/>
          </a:srgbClr>
        </a:solidFill>
        <a:ln w="6350" cap="flat" cmpd="sng" algn="ctr">
          <a:solidFill>
            <a:schemeClr val="accent5">
              <a:shade val="50000"/>
              <a:hueOff val="23661"/>
              <a:satOff val="41972"/>
              <a:lumOff val="21581"/>
              <a:alphaOff val="0"/>
            </a:schemeClr>
          </a:solidFill>
          <a:prstDash val="solid"/>
          <a:miter lim="800000"/>
        </a:ln>
        <a:effectLst/>
      </dsp:spPr>
      <dsp:style>
        <a:lnRef idx="1">
          <a:scrgbClr r="0" g="0" b="0"/>
        </a:lnRef>
        <a:fillRef idx="1">
          <a:scrgbClr r="0" g="0" b="0"/>
        </a:fillRef>
        <a:effectRef idx="2">
          <a:scrgbClr r="0" g="0" b="0"/>
        </a:effectRef>
        <a:fontRef idx="minor"/>
      </dsp:style>
      <dsp:txBody>
        <a:bodyPr spcFirstLastPara="0" vert="horz" wrap="square" lIns="11430" tIns="11430" rIns="11430" bIns="11430" numCol="1" spcCol="1270" anchor="ctr" anchorCtr="0">
          <a:noAutofit/>
        </a:bodyPr>
        <a:lstStyle/>
        <a:p>
          <a:pPr marL="0" lvl="0" indent="0" algn="ctr" defTabSz="400050">
            <a:lnSpc>
              <a:spcPct val="90000"/>
            </a:lnSpc>
            <a:spcBef>
              <a:spcPct val="0"/>
            </a:spcBef>
            <a:spcAft>
              <a:spcPct val="35000"/>
            </a:spcAft>
            <a:buNone/>
          </a:pPr>
          <a:r>
            <a:rPr lang="en-AU" sz="900" kern="1200" dirty="0"/>
            <a:t>Assessment</a:t>
          </a:r>
        </a:p>
      </dsp:txBody>
      <dsp:txXfrm>
        <a:off x="1737817" y="907162"/>
        <a:ext cx="793776" cy="793808"/>
      </dsp:txXfrm>
    </dsp:sp>
    <dsp:sp modelId="{6102269F-E0F9-48AC-87DD-DEF7043B1054}">
      <dsp:nvSpPr>
        <dsp:cNvPr id="0" name=""/>
        <dsp:cNvSpPr/>
      </dsp:nvSpPr>
      <dsp:spPr>
        <a:xfrm rot="2700000">
          <a:off x="309254" y="708524"/>
          <a:ext cx="1190875" cy="1190875"/>
        </a:xfrm>
        <a:prstGeom prst="teardrop">
          <a:avLst>
            <a:gd name="adj" fmla="val 100000"/>
          </a:avLst>
        </a:prstGeom>
        <a:solidFill>
          <a:srgbClr val="8C1E00"/>
        </a:soli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sp>
    <dsp:sp modelId="{72619B79-E391-4B67-B144-4ECB6A4F6816}">
      <dsp:nvSpPr>
        <dsp:cNvPr id="0" name=""/>
        <dsp:cNvSpPr/>
      </dsp:nvSpPr>
      <dsp:spPr>
        <a:xfrm>
          <a:off x="348518" y="748359"/>
          <a:ext cx="1111590" cy="1111415"/>
        </a:xfrm>
        <a:prstGeom prst="ellipse">
          <a:avLst/>
        </a:prstGeom>
        <a:solidFill>
          <a:srgbClr val="FFE2D0"/>
        </a:solidFill>
        <a:ln w="6350" cap="flat" cmpd="sng" algn="ctr">
          <a:solidFill>
            <a:schemeClr val="accent5">
              <a:shade val="50000"/>
              <a:hueOff val="11830"/>
              <a:satOff val="20986"/>
              <a:lumOff val="10791"/>
              <a:alphaOff val="0"/>
            </a:schemeClr>
          </a:solidFill>
          <a:prstDash val="solid"/>
          <a:miter lim="800000"/>
        </a:ln>
        <a:effectLst/>
      </dsp:spPr>
      <dsp:style>
        <a:lnRef idx="1">
          <a:scrgbClr r="0" g="0" b="0"/>
        </a:lnRef>
        <a:fillRef idx="1">
          <a:scrgbClr r="0" g="0" b="0"/>
        </a:fillRef>
        <a:effectRef idx="2">
          <a:scrgbClr r="0" g="0" b="0"/>
        </a:effectRef>
        <a:fontRef idx="minor"/>
      </dsp:style>
      <dsp:txBody>
        <a:bodyPr spcFirstLastPara="0" vert="horz" wrap="square" lIns="11430" tIns="11430" rIns="11430" bIns="11430" numCol="1" spcCol="1270" anchor="ctr" anchorCtr="0">
          <a:noAutofit/>
        </a:bodyPr>
        <a:lstStyle/>
        <a:p>
          <a:pPr marL="0" lvl="0" indent="0" algn="ctr" defTabSz="400050">
            <a:lnSpc>
              <a:spcPct val="90000"/>
            </a:lnSpc>
            <a:spcBef>
              <a:spcPct val="0"/>
            </a:spcBef>
            <a:spcAft>
              <a:spcPct val="35000"/>
            </a:spcAft>
            <a:buNone/>
          </a:pPr>
          <a:r>
            <a:rPr lang="en-AU" sz="900" kern="1200" dirty="0"/>
            <a:t>Risk identification</a:t>
          </a:r>
        </a:p>
      </dsp:txBody>
      <dsp:txXfrm>
        <a:off x="507425" y="907162"/>
        <a:ext cx="793776" cy="793808"/>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D4C3AE0-4D01-485A-B33F-BD5790A793C8}">
      <dsp:nvSpPr>
        <dsp:cNvPr id="0" name=""/>
        <dsp:cNvSpPr/>
      </dsp:nvSpPr>
      <dsp:spPr>
        <a:xfrm>
          <a:off x="0" y="533865"/>
          <a:ext cx="5651581" cy="280799"/>
        </a:xfrm>
        <a:prstGeom prst="roundRect">
          <a:avLst/>
        </a:prstGeom>
        <a:solidFill>
          <a:srgbClr val="FFC6A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l" defTabSz="533400">
            <a:lnSpc>
              <a:spcPct val="90000"/>
            </a:lnSpc>
            <a:spcBef>
              <a:spcPct val="0"/>
            </a:spcBef>
            <a:spcAft>
              <a:spcPct val="35000"/>
            </a:spcAft>
            <a:buNone/>
          </a:pPr>
          <a:r>
            <a:rPr lang="en-US" sz="1200" kern="1200" dirty="0">
              <a:solidFill>
                <a:schemeClr val="tx1"/>
              </a:solidFill>
            </a:rPr>
            <a:t>National Safety and Quality Health Service Standards</a:t>
          </a:r>
          <a:endParaRPr lang="en-AU" sz="1200" kern="1200" dirty="0">
            <a:solidFill>
              <a:schemeClr val="tx1"/>
            </a:solidFill>
          </a:endParaRPr>
        </a:p>
      </dsp:txBody>
      <dsp:txXfrm>
        <a:off x="13707" y="547572"/>
        <a:ext cx="5624167" cy="253385"/>
      </dsp:txXfrm>
    </dsp:sp>
    <dsp:sp modelId="{50D6645E-AA11-477A-9240-53B984815A88}">
      <dsp:nvSpPr>
        <dsp:cNvPr id="0" name=""/>
        <dsp:cNvSpPr/>
      </dsp:nvSpPr>
      <dsp:spPr>
        <a:xfrm>
          <a:off x="0" y="849226"/>
          <a:ext cx="5651581" cy="280799"/>
        </a:xfrm>
        <a:prstGeom prst="roundRect">
          <a:avLst/>
        </a:prstGeom>
        <a:solidFill>
          <a:srgbClr val="FFC6A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l" defTabSz="533400">
            <a:lnSpc>
              <a:spcPct val="90000"/>
            </a:lnSpc>
            <a:spcBef>
              <a:spcPct val="0"/>
            </a:spcBef>
            <a:spcAft>
              <a:spcPct val="35000"/>
            </a:spcAft>
            <a:buNone/>
          </a:pPr>
          <a:r>
            <a:rPr lang="en-US" sz="1200" kern="1200" dirty="0">
              <a:solidFill>
                <a:schemeClr val="tx1"/>
              </a:solidFill>
            </a:rPr>
            <a:t>Australian Guidelines for the Prevention and Control of Infection in Healthcare </a:t>
          </a:r>
        </a:p>
      </dsp:txBody>
      <dsp:txXfrm>
        <a:off x="13707" y="862933"/>
        <a:ext cx="5624167" cy="253385"/>
      </dsp:txXfrm>
    </dsp:sp>
    <dsp:sp modelId="{E0A97819-6E9E-46A2-9CCD-D589F8FCD66A}">
      <dsp:nvSpPr>
        <dsp:cNvPr id="0" name=""/>
        <dsp:cNvSpPr/>
      </dsp:nvSpPr>
      <dsp:spPr>
        <a:xfrm>
          <a:off x="0" y="1164586"/>
          <a:ext cx="5651581" cy="280799"/>
        </a:xfrm>
        <a:prstGeom prst="roundRect">
          <a:avLst/>
        </a:prstGeom>
        <a:solidFill>
          <a:srgbClr val="FFC6A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l" defTabSz="533400">
            <a:lnSpc>
              <a:spcPct val="90000"/>
            </a:lnSpc>
            <a:spcBef>
              <a:spcPct val="0"/>
            </a:spcBef>
            <a:spcAft>
              <a:spcPct val="35000"/>
            </a:spcAft>
            <a:buNone/>
          </a:pPr>
          <a:r>
            <a:rPr lang="en-AU" sz="1200" kern="1200" dirty="0">
              <a:solidFill>
                <a:schemeClr val="tx1"/>
              </a:solidFill>
            </a:rPr>
            <a:t>The Aged Care Infection Prevention and Control Guide</a:t>
          </a:r>
        </a:p>
      </dsp:txBody>
      <dsp:txXfrm>
        <a:off x="13707" y="1178293"/>
        <a:ext cx="5624167" cy="253385"/>
      </dsp:txXfrm>
    </dsp:sp>
    <dsp:sp modelId="{666B2C39-16A6-4CBE-A8DA-BF0D6327C267}">
      <dsp:nvSpPr>
        <dsp:cNvPr id="0" name=""/>
        <dsp:cNvSpPr/>
      </dsp:nvSpPr>
      <dsp:spPr>
        <a:xfrm>
          <a:off x="0" y="1479945"/>
          <a:ext cx="5651581" cy="280799"/>
        </a:xfrm>
        <a:prstGeom prst="roundRect">
          <a:avLst/>
        </a:prstGeom>
        <a:solidFill>
          <a:srgbClr val="FFC6A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l" defTabSz="533400">
            <a:lnSpc>
              <a:spcPct val="90000"/>
            </a:lnSpc>
            <a:spcBef>
              <a:spcPct val="0"/>
            </a:spcBef>
            <a:spcAft>
              <a:spcPct val="35000"/>
            </a:spcAft>
            <a:buNone/>
          </a:pPr>
          <a:r>
            <a:rPr lang="en-US" sz="1200" kern="1200" dirty="0">
              <a:solidFill>
                <a:schemeClr val="tx1"/>
              </a:solidFill>
            </a:rPr>
            <a:t>National Model for Clinical Governance</a:t>
          </a:r>
        </a:p>
      </dsp:txBody>
      <dsp:txXfrm>
        <a:off x="13707" y="1493652"/>
        <a:ext cx="5624167" cy="253385"/>
      </dsp:txXfrm>
    </dsp:sp>
    <dsp:sp modelId="{082D41C5-BD0D-4F72-A8DC-74CCC7614CFF}">
      <dsp:nvSpPr>
        <dsp:cNvPr id="0" name=""/>
        <dsp:cNvSpPr/>
      </dsp:nvSpPr>
      <dsp:spPr>
        <a:xfrm>
          <a:off x="0" y="1795306"/>
          <a:ext cx="5651581" cy="280799"/>
        </a:xfrm>
        <a:prstGeom prst="roundRect">
          <a:avLst/>
        </a:prstGeom>
        <a:solidFill>
          <a:srgbClr val="FFC6A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l" defTabSz="533400">
            <a:lnSpc>
              <a:spcPct val="90000"/>
            </a:lnSpc>
            <a:spcBef>
              <a:spcPct val="0"/>
            </a:spcBef>
            <a:spcAft>
              <a:spcPct val="35000"/>
            </a:spcAft>
            <a:buNone/>
          </a:pPr>
          <a:r>
            <a:rPr lang="en-US" sz="1200" kern="1200" dirty="0">
              <a:solidFill>
                <a:schemeClr val="tx1"/>
              </a:solidFill>
            </a:rPr>
            <a:t>Public health – notifiable disease surveillance and prevention of health threats </a:t>
          </a:r>
          <a:endParaRPr lang="en-AU" sz="1200" kern="1200" dirty="0">
            <a:solidFill>
              <a:schemeClr val="tx1"/>
            </a:solidFill>
          </a:endParaRPr>
        </a:p>
      </dsp:txBody>
      <dsp:txXfrm>
        <a:off x="13707" y="1809013"/>
        <a:ext cx="5624167" cy="253385"/>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BA70516-612B-4C1A-B75F-C9CAC225C1DA}">
      <dsp:nvSpPr>
        <dsp:cNvPr id="0" name=""/>
        <dsp:cNvSpPr/>
      </dsp:nvSpPr>
      <dsp:spPr>
        <a:xfrm>
          <a:off x="109756" y="279311"/>
          <a:ext cx="4017137" cy="1255355"/>
        </a:xfrm>
        <a:prstGeom prst="rect">
          <a:avLst/>
        </a:prstGeom>
        <a:solidFill>
          <a:schemeClr val="accent2">
            <a:alpha val="40000"/>
            <a:tint val="40000"/>
            <a:hueOff val="0"/>
            <a:satOff val="0"/>
            <a:lumOff val="0"/>
            <a:alphaOff val="0"/>
          </a:schemeClr>
        </a:solidFill>
        <a:ln w="6350" cap="flat" cmpd="sng" algn="ctr">
          <a:solidFill>
            <a:schemeClr val="accent2">
              <a:hueOff val="0"/>
              <a:satOff val="0"/>
              <a:lumOff val="0"/>
              <a:alphaOff val="0"/>
            </a:schemeClr>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850294" tIns="68580" rIns="68580" bIns="68580" numCol="1" spcCol="1270" anchor="ctr" anchorCtr="0">
          <a:noAutofit/>
        </a:bodyPr>
        <a:lstStyle/>
        <a:p>
          <a:pPr marL="0" lvl="0" indent="0" algn="l" defTabSz="800100">
            <a:lnSpc>
              <a:spcPct val="90000"/>
            </a:lnSpc>
            <a:spcBef>
              <a:spcPct val="0"/>
            </a:spcBef>
            <a:spcAft>
              <a:spcPct val="35000"/>
            </a:spcAft>
            <a:buNone/>
          </a:pPr>
          <a:r>
            <a:rPr lang="en-AU" sz="1800" kern="1200" dirty="0"/>
            <a:t>Provision of surveillance and national guidance on the management of notifiable diseases</a:t>
          </a:r>
        </a:p>
      </dsp:txBody>
      <dsp:txXfrm>
        <a:off x="109756" y="279311"/>
        <a:ext cx="4017137" cy="1255355"/>
      </dsp:txXfrm>
    </dsp:sp>
    <dsp:sp modelId="{0A6CF0E1-C56D-41FE-93CA-91659FA882C6}">
      <dsp:nvSpPr>
        <dsp:cNvPr id="0" name=""/>
        <dsp:cNvSpPr/>
      </dsp:nvSpPr>
      <dsp:spPr>
        <a:xfrm>
          <a:off x="155889" y="297304"/>
          <a:ext cx="786541" cy="1253522"/>
        </a:xfrm>
        <a:prstGeom prst="rect">
          <a:avLst/>
        </a:prstGeom>
        <a:blipFill>
          <a:blip xmlns:r="http://schemas.openxmlformats.org/officeDocument/2006/relationships">
            <a:extLst>
              <a:ext uri="{96DAC541-7B7A-43D3-8B79-37D633B846F1}">
                <asvg:svgBlip xmlns:asvg="http://schemas.microsoft.com/office/drawing/2016/SVG/main" r:embed="rId1"/>
              </a:ext>
            </a:extLst>
          </a:blip>
          <a:srcRect/>
          <a:stretch>
            <a:fillRect l="-25000" r="-25000"/>
          </a:stretch>
        </a:blipFill>
        <a:ln w="12700" cap="flat" cmpd="sng" algn="ctr">
          <a:noFill/>
          <a:prstDash val="solid"/>
          <a:miter lim="800000"/>
        </a:ln>
        <a:effectLst/>
      </dsp:spPr>
      <dsp:style>
        <a:lnRef idx="2">
          <a:scrgbClr r="0" g="0" b="0"/>
        </a:lnRef>
        <a:fillRef idx="1">
          <a:scrgbClr r="0" g="0" b="0"/>
        </a:fillRef>
        <a:effectRef idx="0">
          <a:scrgbClr r="0" g="0" b="0"/>
        </a:effectRef>
        <a:fontRef idx="minor"/>
      </dsp:style>
    </dsp:sp>
    <dsp:sp modelId="{B8357A7E-38F5-4EBA-B91C-B0211B6AF119}">
      <dsp:nvSpPr>
        <dsp:cNvPr id="0" name=""/>
        <dsp:cNvSpPr/>
      </dsp:nvSpPr>
      <dsp:spPr>
        <a:xfrm>
          <a:off x="4419510" y="295994"/>
          <a:ext cx="4017137" cy="1255355"/>
        </a:xfrm>
        <a:prstGeom prst="rect">
          <a:avLst/>
        </a:prstGeom>
        <a:solidFill>
          <a:schemeClr val="accent2">
            <a:alpha val="40000"/>
            <a:tint val="40000"/>
            <a:hueOff val="0"/>
            <a:satOff val="0"/>
            <a:lumOff val="0"/>
            <a:alphaOff val="0"/>
          </a:schemeClr>
        </a:solidFill>
        <a:ln w="6350" cap="flat" cmpd="sng" algn="ctr">
          <a:solidFill>
            <a:schemeClr val="accent2">
              <a:hueOff val="0"/>
              <a:satOff val="0"/>
              <a:lumOff val="0"/>
              <a:alphaOff val="0"/>
            </a:schemeClr>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850294" tIns="68580" rIns="68580" bIns="68580" numCol="1" spcCol="1270" anchor="ctr" anchorCtr="0">
          <a:noAutofit/>
        </a:bodyPr>
        <a:lstStyle/>
        <a:p>
          <a:pPr marL="0" lvl="0" indent="0" algn="l" defTabSz="800100">
            <a:lnSpc>
              <a:spcPct val="90000"/>
            </a:lnSpc>
            <a:spcBef>
              <a:spcPct val="0"/>
            </a:spcBef>
            <a:spcAft>
              <a:spcPct val="35000"/>
            </a:spcAft>
            <a:buNone/>
          </a:pPr>
          <a:r>
            <a:rPr lang="en-AU" sz="1800" kern="1200" dirty="0"/>
            <a:t>Preparedness and response to health emergencies, disease outbreaks and pandemics</a:t>
          </a:r>
        </a:p>
      </dsp:txBody>
      <dsp:txXfrm>
        <a:off x="4419510" y="295994"/>
        <a:ext cx="4017137" cy="1255355"/>
      </dsp:txXfrm>
    </dsp:sp>
    <dsp:sp modelId="{8329A1EA-C88A-4406-9C44-EA7200407051}">
      <dsp:nvSpPr>
        <dsp:cNvPr id="0" name=""/>
        <dsp:cNvSpPr/>
      </dsp:nvSpPr>
      <dsp:spPr>
        <a:xfrm>
          <a:off x="4463251" y="303829"/>
          <a:ext cx="790179" cy="1253522"/>
        </a:xfrm>
        <a:prstGeom prst="rect">
          <a:avLst/>
        </a:prstGeom>
        <a:blipFill>
          <a:blip xmlns:r="http://schemas.openxmlformats.org/officeDocument/2006/relationships">
            <a:extLst>
              <a:ext uri="{96DAC541-7B7A-43D3-8B79-37D633B846F1}">
                <asvg:svgBlip xmlns:asvg="http://schemas.microsoft.com/office/drawing/2016/SVG/main" r:embed="rId2"/>
              </a:ext>
            </a:extLst>
          </a:blip>
          <a:srcRect/>
          <a:stretch>
            <a:fillRect l="-25000" r="-25000"/>
          </a:stretch>
        </a:blipFill>
        <a:ln w="12700" cap="flat" cmpd="sng" algn="ctr">
          <a:noFill/>
          <a:prstDash val="solid"/>
          <a:miter lim="800000"/>
        </a:ln>
        <a:effectLst/>
      </dsp:spPr>
      <dsp:style>
        <a:lnRef idx="2">
          <a:scrgbClr r="0" g="0" b="0"/>
        </a:lnRef>
        <a:fillRef idx="1">
          <a:scrgbClr r="0" g="0" b="0"/>
        </a:fillRef>
        <a:effectRef idx="0">
          <a:scrgbClr r="0" g="0" b="0"/>
        </a:effectRef>
        <a:fontRef idx="minor"/>
      </dsp:style>
    </dsp:sp>
    <dsp:sp modelId="{E5447926-79A7-46FB-91AF-5350E1BCF646}">
      <dsp:nvSpPr>
        <dsp:cNvPr id="0" name=""/>
        <dsp:cNvSpPr/>
      </dsp:nvSpPr>
      <dsp:spPr>
        <a:xfrm>
          <a:off x="124163" y="1843091"/>
          <a:ext cx="4017137" cy="1255355"/>
        </a:xfrm>
        <a:prstGeom prst="rect">
          <a:avLst/>
        </a:prstGeom>
        <a:solidFill>
          <a:schemeClr val="accent2">
            <a:alpha val="40000"/>
            <a:tint val="40000"/>
            <a:hueOff val="0"/>
            <a:satOff val="0"/>
            <a:lumOff val="0"/>
            <a:alphaOff val="0"/>
          </a:schemeClr>
        </a:solidFill>
        <a:ln w="6350" cap="flat" cmpd="sng" algn="ctr">
          <a:solidFill>
            <a:schemeClr val="accent2">
              <a:hueOff val="0"/>
              <a:satOff val="0"/>
              <a:lumOff val="0"/>
              <a:alphaOff val="0"/>
            </a:schemeClr>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850294" tIns="68580" rIns="68580" bIns="68580" numCol="1" spcCol="1270" anchor="ctr" anchorCtr="0">
          <a:noAutofit/>
        </a:bodyPr>
        <a:lstStyle/>
        <a:p>
          <a:pPr marL="0" lvl="0" indent="0" algn="l" defTabSz="800100">
            <a:lnSpc>
              <a:spcPct val="90000"/>
            </a:lnSpc>
            <a:spcBef>
              <a:spcPct val="0"/>
            </a:spcBef>
            <a:spcAft>
              <a:spcPct val="35000"/>
            </a:spcAft>
            <a:buNone/>
          </a:pPr>
          <a:r>
            <a:rPr lang="en-AU" sz="1800" kern="1200" dirty="0"/>
            <a:t>Work across government to make the Australian health system resilient and responsive to climate change</a:t>
          </a:r>
        </a:p>
      </dsp:txBody>
      <dsp:txXfrm>
        <a:off x="124163" y="1843091"/>
        <a:ext cx="4017137" cy="1255355"/>
      </dsp:txXfrm>
    </dsp:sp>
    <dsp:sp modelId="{402DCFBB-8871-4531-AEE0-A86C2AA9B552}">
      <dsp:nvSpPr>
        <dsp:cNvPr id="0" name=""/>
        <dsp:cNvSpPr/>
      </dsp:nvSpPr>
      <dsp:spPr>
        <a:xfrm>
          <a:off x="157032" y="1827918"/>
          <a:ext cx="771787" cy="1259769"/>
        </a:xfrm>
        <a:prstGeom prst="rect">
          <a:avLst/>
        </a:prstGeom>
        <a:blipFill>
          <a:blip xmlns:r="http://schemas.openxmlformats.org/officeDocument/2006/relationships">
            <a:extLst>
              <a:ext uri="{96DAC541-7B7A-43D3-8B79-37D633B846F1}">
                <asvg:svgBlip xmlns:asvg="http://schemas.microsoft.com/office/drawing/2016/SVG/main" r:embed="rId3"/>
              </a:ext>
            </a:extLst>
          </a:blip>
          <a:srcRect/>
          <a:stretch>
            <a:fillRect l="-25000" r="-25000"/>
          </a:stretch>
        </a:blipFill>
        <a:ln w="12700" cap="flat" cmpd="sng" algn="ctr">
          <a:noFill/>
          <a:prstDash val="solid"/>
          <a:miter lim="800000"/>
        </a:ln>
        <a:effectLst/>
      </dsp:spPr>
      <dsp:style>
        <a:lnRef idx="2">
          <a:scrgbClr r="0" g="0" b="0"/>
        </a:lnRef>
        <a:fillRef idx="1">
          <a:scrgbClr r="0" g="0" b="0"/>
        </a:fillRef>
        <a:effectRef idx="0">
          <a:scrgbClr r="0" g="0" b="0"/>
        </a:effectRef>
        <a:fontRef idx="minor"/>
      </dsp:style>
    </dsp:sp>
    <dsp:sp modelId="{3181C948-8045-4259-8F28-F0DB159177C0}">
      <dsp:nvSpPr>
        <dsp:cNvPr id="0" name=""/>
        <dsp:cNvSpPr/>
      </dsp:nvSpPr>
      <dsp:spPr>
        <a:xfrm>
          <a:off x="4407407" y="1817733"/>
          <a:ext cx="4017137" cy="1255355"/>
        </a:xfrm>
        <a:prstGeom prst="rect">
          <a:avLst/>
        </a:prstGeom>
        <a:solidFill>
          <a:schemeClr val="accent2">
            <a:alpha val="40000"/>
            <a:tint val="40000"/>
            <a:hueOff val="0"/>
            <a:satOff val="0"/>
            <a:lumOff val="0"/>
            <a:alphaOff val="0"/>
          </a:schemeClr>
        </a:solidFill>
        <a:ln w="6350" cap="flat" cmpd="sng" algn="ctr">
          <a:solidFill>
            <a:schemeClr val="accent2">
              <a:hueOff val="0"/>
              <a:satOff val="0"/>
              <a:lumOff val="0"/>
              <a:alphaOff val="0"/>
            </a:schemeClr>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850294" tIns="68580" rIns="68580" bIns="68580" numCol="1" spcCol="1270" anchor="ctr" anchorCtr="0">
          <a:noAutofit/>
        </a:bodyPr>
        <a:lstStyle/>
        <a:p>
          <a:pPr marL="0" lvl="0" indent="0" algn="l" defTabSz="800100">
            <a:lnSpc>
              <a:spcPct val="90000"/>
            </a:lnSpc>
            <a:spcBef>
              <a:spcPct val="0"/>
            </a:spcBef>
            <a:spcAft>
              <a:spcPct val="35000"/>
            </a:spcAft>
            <a:buNone/>
          </a:pPr>
          <a:r>
            <a:rPr lang="en-AU" sz="1800" kern="1200" dirty="0"/>
            <a:t>Manage environmental health including water quality, toxins and contaminants, occupational exposures</a:t>
          </a:r>
        </a:p>
      </dsp:txBody>
      <dsp:txXfrm>
        <a:off x="4407407" y="1817733"/>
        <a:ext cx="4017137" cy="1255355"/>
      </dsp:txXfrm>
    </dsp:sp>
    <dsp:sp modelId="{0E3E8E6A-3B7E-486E-B14A-C39FC84AE19C}">
      <dsp:nvSpPr>
        <dsp:cNvPr id="0" name=""/>
        <dsp:cNvSpPr/>
      </dsp:nvSpPr>
      <dsp:spPr>
        <a:xfrm>
          <a:off x="4447016" y="1827918"/>
          <a:ext cx="771787" cy="1259769"/>
        </a:xfrm>
        <a:prstGeom prst="rect">
          <a:avLst/>
        </a:prstGeom>
        <a:blipFill>
          <a:blip xmlns:r="http://schemas.openxmlformats.org/officeDocument/2006/relationships">
            <a:extLst>
              <a:ext uri="{96DAC541-7B7A-43D3-8B79-37D633B846F1}">
                <asvg:svgBlip xmlns:asvg="http://schemas.microsoft.com/office/drawing/2016/SVG/main" r:embed="rId4"/>
              </a:ext>
            </a:extLst>
          </a:blip>
          <a:srcRect/>
          <a:stretch>
            <a:fillRect l="-25000" r="-25000"/>
          </a:stretch>
        </a:blipFill>
        <a:ln w="12700" cap="flat" cmpd="sng" algn="ctr">
          <a:noFill/>
          <a:prstDash val="solid"/>
          <a:miter lim="800000"/>
        </a:ln>
        <a:effectLst/>
      </dsp:spPr>
      <dsp:style>
        <a:lnRef idx="2">
          <a:scrgbClr r="0" g="0" b="0"/>
        </a:lnRef>
        <a:fillRef idx="1">
          <a:scrgbClr r="0" g="0" b="0"/>
        </a:fillRef>
        <a:effectRef idx="0">
          <a:scrgbClr r="0" g="0" b="0"/>
        </a:effectRef>
        <a:fontRef idx="minor"/>
      </dsp:style>
    </dsp:sp>
  </dsp:spTree>
</dsp:drawing>
</file>

<file path=ppt/diagrams/layout1.xml><?xml version="1.0" encoding="utf-8"?>
<dgm:layoutDef xmlns:dgm="http://schemas.openxmlformats.org/drawingml/2006/diagram" xmlns:a="http://schemas.openxmlformats.org/drawingml/2006/main" uniqueId="urn:microsoft.com/office/officeart/2024/layout/BulletTimelineInverted#1">
  <dgm:title val=""/>
  <dgm:desc val=""/>
  <dgm:catLst>
    <dgm:cat type="process" pri="7451"/>
    <dgm:cat type="timeline" pri="101"/>
  </dgm:catLst>
  <dgm:sampData>
    <dgm:dataModel>
      <dgm:ptLst>
        <dgm:pt modelId="0" type="doc"/>
        <dgm:pt modelId="10">
          <dgm:prSet phldrT="Add an event" phldr="1"/>
        </dgm:pt>
        <dgm:pt modelId="11">
          <dgm:prSet phldrT="Write a description of the significance of this event" phldr="1"/>
        </dgm:pt>
        <dgm:pt modelId="20">
          <dgm:prSet phldrT="Add an event" phldr="1"/>
        </dgm:pt>
        <dgm:pt modelId="21">
          <dgm:prSet phldrT="Write a description of the significance of this event" phldr="1"/>
        </dgm:pt>
        <dgm:pt modelId="30">
          <dgm:prSet phldrT="Add an event" phldr="1"/>
        </dgm:pt>
        <dgm:pt modelId="31">
          <dgm:prSet phldrT="Write a description of the significance of this event" phldr="1"/>
        </dgm:pt>
        <dgm:pt modelId="40">
          <dgm:prSet phldrT="Add an event" phldr="1"/>
        </dgm:pt>
        <dgm:pt modelId="41">
          <dgm:prSet phldrT="Write a description of the significance of this event" phldr="1"/>
        </dgm:pt>
        <dgm:pt modelId="50">
          <dgm:prSet phldrT="Add an event" phldr="1"/>
        </dgm:pt>
        <dgm:pt modelId="51">
          <dgm:prSet phldrT="Write a description of the significance of this event" phldr="1"/>
        </dgm:pt>
      </dgm:ptLst>
      <dgm:cxnLst>
        <dgm:cxn modelId="100" srcId="0" destId="10" srcOrd="0" destOrd="0"/>
        <dgm:cxn modelId="12" srcId="10" destId="11" srcOrd="0" destOrd="0"/>
        <dgm:cxn modelId="101" srcId="0" destId="20" srcOrd="1" destOrd="0"/>
        <dgm:cxn modelId="22" srcId="20" destId="21" srcOrd="0" destOrd="0"/>
        <dgm:cxn modelId="102" srcId="0" destId="30" srcOrd="2" destOrd="0"/>
        <dgm:cxn modelId="32" srcId="30" destId="31" srcOrd="0" destOrd="0"/>
        <dgm:cxn modelId="103" srcId="0" destId="40" srcOrd="3" destOrd="0"/>
        <dgm:cxn modelId="42" srcId="40" destId="41" srcOrd="0" destOrd="0"/>
        <dgm:cxn modelId="104" srcId="0" destId="50" srcOrd="4" destOrd="0"/>
        <dgm:cxn modelId="52" srcId="50" destId="51" srcOrd="0" destOrd="0"/>
      </dgm:cxnLst>
      <dgm:bg/>
      <dgm:whole/>
    </dgm:dataModel>
  </dgm:sampData>
  <dgm:styleData>
    <dgm:dataModel>
      <dgm:ptLst>
        <dgm:pt modelId="0" type="doc"/>
        <dgm:pt modelId="10">
          <dgm:prSet phldr="1"/>
        </dgm:pt>
        <dgm:pt modelId="20">
          <dgm:prSet phldr="1"/>
        </dgm:pt>
      </dgm:ptLst>
      <dgm:cxnLst>
        <dgm:cxn modelId="60" srcId="0" destId="10" srcOrd="0" destOrd="0"/>
        <dgm:cxn modelId="7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60" srcId="0" destId="10" srcOrd="0" destOrd="0"/>
        <dgm:cxn modelId="70" srcId="0" destId="20" srcOrd="1" destOrd="0"/>
        <dgm:cxn modelId="80" srcId="0" destId="30" srcOrd="2" destOrd="0"/>
        <dgm:cxn modelId="90" srcId="0" destId="40" srcOrd="3" destOrd="0"/>
      </dgm:cxnLst>
      <dgm:bg/>
      <dgm:whole/>
    </dgm:dataModel>
  </dgm:clrData>
  <dgm:layoutNode name="root">
    <dgm:varLst>
      <dgm:dir/>
      <dgm:animLvl val="lvl"/>
    </dgm:varLst>
    <dgm:alg type="composite"/>
    <dgm:shape xmlns:r="http://schemas.openxmlformats.org/officeDocument/2006/relationships" r:blip="">
      <dgm:adjLst/>
    </dgm:shape>
    <dgm:constrLst>
      <dgm:constr type="w" for="ch" forName="divider" refType="w"/>
      <dgm:constr type="h" for="ch" forName="divider" refType="h" fact="0.1"/>
      <dgm:constr type="ctrY" for="ch" forName="divider" refType="h" fact="0.5"/>
      <dgm:constr type="l" for="ch" forName="divider"/>
      <dgm:constr type="w" for="ch" forName="nodes" refType="w"/>
      <dgm:constr type="h" for="ch" forName="nodes" refType="h" fact="0.8"/>
      <dgm:constr type="ctrY" for="ch" forName="nodes" refType="h" fact="0.5"/>
    </dgm:constrLst>
    <dgm:layoutNode name="divider">
      <dgm:alg type="composite"/>
      <dgm:shape xmlns:r="http://schemas.openxmlformats.org/officeDocument/2006/relationships" r:blip="">
        <dgm:adjLst/>
      </dgm:shape>
      <dgm:presOf/>
      <dgm:choose name="DividerDirection">
        <dgm:if name="DividerLTR" func="var" arg="dir" op="equ" val="norm">
          <dgm:constrLst>
            <dgm:constr type="w" for="ch" forName="rectBar" refType="w" fact="0.996"/>
            <dgm:constr type="h" for="ch" forName="rectBar" refType="h" fact="0.1"/>
            <dgm:constr type="l" for="ch" forName="rectBar"/>
            <dgm:constr type="ctrY" for="ch" forName="rectBar" refType="h" fact="0.5"/>
            <dgm:constr type="w" for="ch" forName="chevronArrow" refType="h" fact="0.6"/>
            <dgm:constr type="h" for="ch" forName="chevronArrow" refType="h" fact="0.8"/>
            <dgm:constr type="r" for="ch" forName="chevronArrow" refType="w"/>
            <dgm:constr type="ctrY" for="ch" forName="chevronArrow" refType="h" fact="0.5"/>
          </dgm:constrLst>
        </dgm:if>
        <dgm:else name="DividerRTL">
          <dgm:constrLst>
            <dgm:constr type="w" for="ch" forName="rectBar" refType="w" fact="0.996"/>
            <dgm:constr type="h" for="ch" forName="rectBar" refType="h" fact="0.1"/>
            <dgm:constr type="r" for="ch" forName="rectBar" refType="w"/>
            <dgm:constr type="ctrY" for="ch" forName="rectBar" refType="h" fact="0.5"/>
            <dgm:constr type="w" for="ch" forName="chevronArrow" refType="h" fact="0.6"/>
            <dgm:constr type="h" for="ch" forName="chevronArrow" refType="h" fact="0.8"/>
            <dgm:constr type="l" for="ch" forName="chevronArrow"/>
            <dgm:constr type="ctrY" for="ch" forName="chevronArrow" refType="h" fact="0.5"/>
          </dgm:constrLst>
        </dgm:else>
      </dgm:choose>
      <dgm:ruleLst/>
      <dgm:layoutNode name="rectBar" styleLbl="dkBgShp">
        <dgm:alg type="sp"/>
        <dgm:shape xmlns:r="http://schemas.openxmlformats.org/officeDocument/2006/relationships" type="rect" r:blip="" zOrderOff="-1">
          <dgm:adjLst/>
          <dgm:extLst>
            <a:ext uri="{B698B0E9-8C71-41B9-8309-B3DCBF30829C}">
              <dgm1612:spPr xmlns:dgm1612="http://schemas.microsoft.com/office/drawing/2016/12/diagram">
                <a:gradFill rotWithShape="0">
                  <a:gsLst>
                    <a:gs pos="0">
                      <a:schemeClr val="accent1">
                        <a:tint val="76000"/>
                      </a:schemeClr>
                    </a:gs>
                    <a:gs pos="100000">
                      <a:schemeClr val="accent1">
                        <a:tint val="76000"/>
                      </a:schemeClr>
                    </a:gs>
                  </a:gsLst>
                  <a:lin ang="0" scaled="0"/>
                </a:gradFill>
              </dgm1612:spPr>
            </a:ext>
          </dgm:extLst>
        </dgm:shape>
        <dgm:presOf/>
        <dgm:constrLst/>
        <dgm:ruleLst/>
      </dgm:layoutNode>
      <dgm:layoutNode name="chevronArrow" styleLbl="dkBgShp">
        <dgm:alg type="sp"/>
        <dgm:choose name="ChevronDir">
          <dgm:if name="ChevronLTR" func="var" arg="dir" op="equ" val="norm">
            <dgm:shape xmlns:r="http://schemas.openxmlformats.org/officeDocument/2006/relationships" type="chevron" r:blip="" zOrderOff="-1">
              <dgm:adjLst>
                <dgm:adj idx="1" val="0.75"/>
              </dgm:adjLst>
              <dgm:extLst>
                <a:ext uri="{B698B0E9-8C71-41B9-8309-B3DCBF30829C}">
                  <dgm1612:spPr xmlns:dgm1612="http://schemas.microsoft.com/office/drawing/2016/12/diagram">
                    <a:gradFill rotWithShape="0">
                      <a:gsLst>
                        <a:gs pos="0">
                          <a:schemeClr val="accent1">
                            <a:tint val="76000"/>
                          </a:schemeClr>
                        </a:gs>
                        <a:gs pos="100000">
                          <a:schemeClr val="accent1">
                            <a:tint val="76000"/>
                          </a:schemeClr>
                        </a:gs>
                      </a:gsLst>
                      <a:lin ang="0" scaled="0"/>
                    </a:gradFill>
                  </dgm1612:spPr>
                </a:ext>
              </dgm:extLst>
            </dgm:shape>
          </dgm:if>
          <dgm:else name="ChevronRTL">
            <dgm:shape xmlns:r="http://schemas.openxmlformats.org/officeDocument/2006/relationships" rot="180" type="chevron" r:blip="" zOrderOff="-1">
              <dgm:adjLst>
                <dgm:adj idx="1" val="0.75"/>
              </dgm:adjLst>
              <dgm:extLst>
                <a:ext uri="{B698B0E9-8C71-41B9-8309-B3DCBF30829C}">
                  <dgm1612:spPr xmlns:dgm1612="http://schemas.microsoft.com/office/drawing/2016/12/diagram">
                    <a:gradFill rotWithShape="0">
                      <a:gsLst>
                        <a:gs pos="0">
                          <a:schemeClr val="accent1">
                            <a:tint val="76000"/>
                          </a:schemeClr>
                        </a:gs>
                        <a:gs pos="100000">
                          <a:schemeClr val="accent1">
                            <a:tint val="76000"/>
                          </a:schemeClr>
                        </a:gs>
                      </a:gsLst>
                      <a:lin ang="0" scaled="0"/>
                    </a:gradFill>
                  </dgm1612:spPr>
                </a:ext>
              </dgm:extLst>
            </dgm:shape>
          </dgm:else>
        </dgm:choose>
        <dgm:presOf/>
        <dgm:constrLst/>
        <dgm:ruleLst/>
      </dgm:layoutNode>
    </dgm:layoutNode>
    <dgm:layoutNode name="nodes">
      <dgm:varLst>
        <dgm:chMax/>
        <dgm:chPref/>
        <dgm:animLvl val="lvl"/>
      </dgm:varLst>
      <dgm:choose name="Name1">
        <dgm:if name="Name2" func="var" arg="dir" op="equ" val="norm">
          <dgm:alg type="lin">
            <dgm:param type="fallback" val="1D"/>
          </dgm:alg>
        </dgm:if>
        <dgm:else name="Name3">
          <dgm:alg type="lin">
            <dgm:param type="linDir" val="fromR"/>
            <dgm:param type="fallback" val="1D"/>
          </dgm:alg>
        </dgm:else>
      </dgm:choose>
      <dgm:shape xmlns:r="http://schemas.openxmlformats.org/officeDocument/2006/relationships" r:blip="">
        <dgm:adjLst/>
      </dgm:shape>
      <dgm:constrLst>
        <dgm:constr type="primFontSz" for="des" forName="L1TextContainer" val="20"/>
        <dgm:constr type="primFontSz" for="des" forName="L2TextContainer" refType="primFontSz" refFor="des" refForName="L1TextContainer" op="equ" fact="0.75"/>
        <dgm:constr type="w" for="ch" forName="composite" refType="w"/>
        <dgm:constr type="h" for="ch" forName="composite" refType="h"/>
        <dgm:constr type="w" for="ch" forName="spaceBetweenRectangles" refType="w" refFor="ch" refForName="composite" fact="-0.5"/>
        <dgm:constr type="w" for="ch" ptType="sibTrans" op="equ"/>
        <dgm:constr type="primFontSz" for="des" forName="L1TextContainer" op="equ"/>
        <dgm:constr type="primFontSz" for="des" forName="L2TextContainer" op="equ"/>
        <dgm:constr type="primFontSz" for="des" forName="L1TextContainer1" val="20"/>
        <dgm:constr type="primFontSz" for="des" forName="L2TextContainer1" refType="primFontSz" refFor="des" refForName="L1TextContainer1" op="equ" fact="0.75"/>
        <dgm:constr type="w" for="ch" forName="composite1" refType="w"/>
        <dgm:constr type="h" for="ch" forName="composite1" refType="h"/>
        <dgm:constr type="w" for="ch" forName="spaceBetweenRectangles1" refType="w" refFor="ch" refForName="composite1" fact="0.28"/>
        <dgm:constr type="primFontSz" for="des" forName="L1TextContainer1" op="equ"/>
        <dgm:constr type="primFontSz" for="des" forName="L2TextContainer1" op="equ"/>
      </dgm:constrLst>
      <dgm:choose name="LayoutBasedOnCountOfNodes">
        <dgm:if name="LessThanOrEqualToTwoNodes" axis="ch" ptType="node" func="cnt" op="lte" val="2">
          <dgm:forEach name="nodesForEach1" axis="ch" ptType="node">
            <dgm:layoutNode name="composite1">
              <dgm:alg type="composite"/>
              <dgm:shape xmlns:r="http://schemas.openxmlformats.org/officeDocument/2006/relationships" r:blip="">
                <dgm:adjLst/>
              </dgm:shape>
              <dgm:choose name="CaseForLayoutDirection1">
                <dgm:if name="CaseForLayoutDirectionLTR1" func="var" arg="dir" op="equ" val="norm">
                  <dgm:choose name="CaseForPlacingNodesAboveAndBelowDividerLTR1">
                    <dgm:if name="CaseForPlacingNodeAboveDividerLTR1" axis="self" ptType="node" func="posOdd" op="equ" val="1">
                      <dgm:constrLst>
                        <dgm:constr type="w" for="ch" forName="ConnectorPoint1" refType="h" refFor="ch" refForName="DropPinPlaceHolder1" fact="0.325"/>
                        <dgm:constr type="h" for="ch" forName="ConnectorPoint1" refType="h" refFor="ch" refForName="DropPinPlaceHolder1" fact="0.325"/>
                        <dgm:constr type="ctrX" for="ch" forName="ConnectorPoint1" refType="ctrX" refFor="ch" refForName="ConnectLine1"/>
                        <dgm:constr type="ctrY" for="ch" forName="ConnectorPoint1" refType="t" refFor="ch" refForName="DropPinPlaceHolder1"/>
                        <dgm:constr type="w" for="ch" forName="DropPinPlaceHolder1" refType="h" fact="0.16"/>
                        <dgm:constr type="h" for="ch" forName="DropPinPlaceHolder1" refType="h" fact="0.16"/>
                        <dgm:constr type="t" for="ch" forName="DropPinPlaceHolder1" refType="h" fact="0"/>
                        <dgm:constr type="l" for="ch" forName="DropPinPlaceHolder1" refType="w" fact="0"/>
                        <dgm:constr type="w" for="ch" forName="L2TextContainer1" refType="w" fact="0.83"/>
                        <dgm:constr type="l" for="ch" forName="L2TextContainer1" refType="r" refFor="ch" refForName="DropPinPlaceHolder1"/>
                        <dgm:constr type="t" for="ch" forName="L2TextContainer1" refType="h" fact="0.16"/>
                        <dgm:constr type="b" for="ch" forName="L2TextContainer1" refType="h" fact="0.45"/>
                        <dgm:constr type="w" for="ch" forName="L1TextContainer1" refType="w" fact="0.83"/>
                        <dgm:constr type="l" for="ch" forName="L1TextContainer1" refType="r" refFor="ch" refForName="DropPinPlaceHolder1"/>
                        <dgm:constr type="t" for="ch" forName="L1TextContainer1" refType="h" fact="0.01"/>
                        <dgm:constr type="b" for="ch" forName="L1TextContainer1" refType="h" fact="0.16"/>
                        <dgm:constr type="w" for="ch" forName="ConnectLine1" refType="h" fact="0.01"/>
                        <dgm:constr type="ctrX" for="ch" forName="ConnectLine1" refType="ctrX" refFor="ch" refForName="DropPinPlaceHolder1"/>
                        <dgm:constr type="b" for="ch" forName="ConnectLine1" refType="h" fact="0.49"/>
                        <dgm:constr type="t" for="ch" forName="ConnectLine1" refType="b" refFor="ch" refForName="DropPinPlaceHolder1" fact="0"/>
                        <dgm:constr type="w" for="ch" forName="EmptyPlaceHolder1" refType="w"/>
                        <dgm:constr type="h" for="ch" forName="EmptyPlaceHolder1" refType="h" fact="0.5"/>
                        <dgm:constr type="t" for="ch" forName="EmptyPlaceHolder1" refType="h" fact="0.5"/>
                      </dgm:constrLst>
                    </dgm:if>
                    <dgm:else name="CaseForPlacingNodeBelowDividerLTR1">
                      <dgm:constrLst>
                        <dgm:constr type="w" for="ch" forName="ConnectorPoint1" refType="h" refFor="ch" refForName="DropPinPlaceHolder1" fact="0.325"/>
                        <dgm:constr type="h" for="ch" forName="ConnectorPoint1" refType="h" refFor="ch" refForName="DropPinPlaceHolder1" fact="0.325"/>
                        <dgm:constr type="ctrX" for="ch" forName="ConnectorPoint1" refType="ctrX" refFor="ch" refForName="ConnectLine1"/>
                        <dgm:constr type="ctrY" for="ch" forName="ConnectorPoint1" refType="b" refFor="ch" refForName="DropPinPlaceHolder1"/>
                        <dgm:constr type="w" for="ch" forName="DropPinPlaceHolder1" refType="h" fact="0.16"/>
                        <dgm:constr type="h" for="ch" forName="DropPinPlaceHolder1" refType="h" fact="0.16"/>
                        <dgm:constr type="b" for="ch" forName="DropPinPlaceHolder1" refType="h"/>
                        <dgm:constr type="l" for="ch" forName="DropPinPlaceHolder1" refType="w" fact="0"/>
                        <dgm:constr type="w" for="ch" forName="L1TextContainer1" refType="w" fact="0.83"/>
                        <dgm:constr type="l" for="ch" forName="L1TextContainer1" refType="r" refFor="ch" refForName="DropPinPlaceHolder1"/>
                        <dgm:constr type="b" for="ch" forName="L1TextContainer1" refType="h" fact="0.755"/>
                        <dgm:constr type="t" for="ch" forName="L1TextContainer1" refType="h" fact="0.6"/>
                        <dgm:constr type="w" for="ch" forName="L2TextContainer1" refType="w" fact="0.83"/>
                        <dgm:constr type="l" for="ch" forName="L2TextContainer1" refType="r" refFor="ch" refForName="DropPinPlaceHolder1"/>
                        <dgm:constr type="b" for="ch" forName="L2TextContainer1" refType="h" fact="0.99"/>
                        <dgm:constr type="t" for="ch" forName="L2TextContainer1" refType="h" fact="0.755"/>
                        <dgm:constr type="w" for="ch" forName="ConnectLine1" refType="h" fact="0.01"/>
                        <dgm:constr type="ctrX" for="ch" forName="ConnectLine1" refType="ctrX" refFor="ch" refForName="DropPinPlaceHolder1"/>
                        <dgm:constr type="t" for="ch" forName="ConnectLine1" refType="h" fact="0.51"/>
                        <dgm:constr type="b" for="ch" forName="ConnectLine1" refType="b" refFor="ch" refForName="DropPinPlaceHolder1"/>
                        <dgm:constr type="w" for="ch" forName="EmptyPlaceHolder1" refType="w"/>
                        <dgm:constr type="h" for="ch" forName="EmptyPlaceHolder1" refType="h" fact="0.5"/>
                        <dgm:constr type="t" for="ch" forName="EmptyPlaceHolder1" refType="h" fact="0"/>
                      </dgm:constrLst>
                    </dgm:else>
                  </dgm:choose>
                </dgm:if>
                <dgm:else name="CaseForLayoutDirectionRTL1">
                  <dgm:choose name="CaseForPlacingNodesAboveAndBelowDividerRTL1">
                    <dgm:if name="CaseForPlacingNodeAboveDividerRTL1" axis="self" ptType="node" func="posOdd" op="equ" val="1">
                      <dgm:constrLst>
                        <dgm:constr type="w" for="ch" forName="L1TextContainer1" refType="w" fact="0.83"/>
                        <dgm:constr type="l" for="ch" forName="L1TextContainer1" refType="w" fact="0"/>
                        <dgm:constr type="t" for="ch" forName="L1TextContainer1" refType="h" fact="0.01"/>
                        <dgm:constr type="b" for="ch" forName="L1TextContainer1" refType="h" fact="0.16"/>
                        <dgm:constr type="w" for="ch" forName="L2TextContainer1" refType="w" fact="0.83"/>
                        <dgm:constr type="l" for="ch" forName="L2TextContainer1" refType="w" fact="0"/>
                        <dgm:constr type="t" for="ch" forName="L2TextContainer1" refType="h" fact="0.16"/>
                        <dgm:constr type="b" for="ch" forName="L2TextContainer1" refType="h" fact="0.45"/>
                        <dgm:constr type="w" for="ch" forName="DropPinPlaceHolder1" refType="h" fact="0.16"/>
                        <dgm:constr type="h" for="ch" forName="DropPinPlaceHolder1" refType="h" fact="0.16"/>
                        <dgm:constr type="t" for="ch" forName="DropPinPlaceHolder1" refType="h" fact="0"/>
                        <dgm:constr type="r" for="ch" forName="DropPinPlaceHolder1" refType="w"/>
                        <dgm:constr type="w" for="ch" forName="ConnectLine1" refType="h" fact="0.01"/>
                        <dgm:constr type="ctrX" for="ch" forName="ConnectLine1" refType="ctrX" refFor="ch" refForName="DropPinPlaceHolder1"/>
                        <dgm:constr type="b" for="ch" forName="ConnectLine1" refType="h" fact="0.49"/>
                        <dgm:constr type="t" for="ch" forName="ConnectLine1" refType="b" refFor="ch" refForName="DropPinPlaceHolder1" fact="0"/>
                        <dgm:constr type="w" for="ch" forName="ConnectorPoint1" refType="h" refFor="ch" refForName="DropPinPlaceHolder1" fact="0.325"/>
                        <dgm:constr type="h" for="ch" forName="ConnectorPoint1" refType="h" refFor="ch" refForName="DropPinPlaceHolder1" fact="0.325"/>
                        <dgm:constr type="ctrX" for="ch" forName="ConnectorPoint1" refType="ctrX" refFor="ch" refForName="ConnectLine1"/>
                        <dgm:constr type="ctrY" for="ch" forName="ConnectorPoint1" refType="t" refFor="ch" refForName="DropPinPlaceHolder1"/>
                        <dgm:constr type="w" for="ch" forName="EmptyPlaceHolder1" refType="w"/>
                        <dgm:constr type="h" for="ch" forName="EmptyPlaceHolder1" refType="h" fact="0.5"/>
                        <dgm:constr type="t" for="ch" forName="EmptyPlaceHolder1" refType="h" fact="0.5"/>
                      </dgm:constrLst>
                    </dgm:if>
                    <dgm:else name="CaseForPlacingNodeBelowDividerRTL1">
                      <dgm:constrLst>
                        <dgm:constr type="w" for="ch" forName="L1TextContainer1" refType="w" fact="0.83"/>
                        <dgm:constr type="l" for="ch" forName="L1TextContainer1" refType="w" fact="0"/>
                        <dgm:constr type="b" for="ch" forName="L1TextContainer1" refType="h" fact="0.755"/>
                        <dgm:constr type="t" for="ch" forName="L1TextContainer1" refType="h" fact="0.6"/>
                        <dgm:constr type="w" for="ch" forName="L2TextContainer1" refType="w" fact="0.83"/>
                        <dgm:constr type="l" for="ch" forName="L2TextContainer1" refType="w" fact="0"/>
                        <dgm:constr type="b" for="ch" forName="L2TextContainer1" refType="h" fact="0.99"/>
                        <dgm:constr type="t" for="ch" forName="L2TextContainer1" refType="h" fact="0.755"/>
                        <dgm:constr type="w" for="ch" forName="DropPinPlaceHolder1" refType="h" fact="0.16"/>
                        <dgm:constr type="h" for="ch" forName="DropPinPlaceHolder1" refType="h" fact="0.16"/>
                        <dgm:constr type="b" for="ch" forName="DropPinPlaceHolder1" refType="h"/>
                        <dgm:constr type="r" for="ch" forName="DropPinPlaceHolder1" refType="w"/>
                        <dgm:constr type="w" for="ch" forName="ConnectLine1" refType="h" fact="0.01"/>
                        <dgm:constr type="ctrX" for="ch" forName="ConnectLine1" refType="ctrX" refFor="ch" refForName="DropPinPlaceHolder1"/>
                        <dgm:constr type="t" for="ch" forName="ConnectLine1" refType="h" fact="0.51"/>
                        <dgm:constr type="b" for="ch" forName="ConnectLine1" refType="b" refFor="ch" refForName="DropPinPlaceHolder1"/>
                        <dgm:constr type="w" for="ch" forName="ConnectorPoint1" refType="h" refFor="ch" refForName="DropPinPlaceHolder1" fact="0.325"/>
                        <dgm:constr type="h" for="ch" forName="ConnectorPoint1" refType="h" refFor="ch" refForName="DropPinPlaceHolder1" fact="0.325"/>
                        <dgm:constr type="ctrX" for="ch" forName="ConnectorPoint1" refType="ctrX" refFor="ch" refForName="ConnectLine1"/>
                        <dgm:constr type="ctrY" for="ch" forName="ConnectorPoint1" refType="b" refFor="ch" refForName="DropPinPlaceHolder1"/>
                        <dgm:constr type="w" for="ch" forName="EmptyPlaceHolder1" refType="w"/>
                        <dgm:constr type="h" for="ch" forName="EmptyPlaceHolder1" refType="h" fact="0.5"/>
                        <dgm:constr type="t" for="ch" forName="EmptyPlaceHolder1" refType="h" fact="0"/>
                      </dgm:constrLst>
                    </dgm:else>
                  </dgm:choose>
                </dgm:else>
              </dgm:choose>
              <dgm:layoutNode name="DropPinPlaceHolder1">
                <dgm:alg type="composite"/>
                <dgm:shape xmlns:r="http://schemas.openxmlformats.org/officeDocument/2006/relationships" r:blip="">
                  <dgm:adjLst/>
                </dgm:shape>
                <dgm:constrLst>
                  <dgm:constr type="w" for="ch" forName="DropPin1" refType="w" fact="0"/>
                  <dgm:constr type="h" for="ch" forName="DropPin1" refType="h" fact="0"/>
                  <dgm:constr type="ctrX" for="ch" forName="DropPin1" refType="w" fact="0"/>
                  <dgm:constr type="ctrY" for="ch" forName="DropPin1" refType="h" fact="0"/>
                  <dgm:constr type="w" for="ch" forName="Ellipse1" refType="w" refFor="ch" refForName="DropPin1" fact="0"/>
                  <dgm:constr type="h" for="ch" forName="Ellipse1" refType="w" refFor="ch" refForName="DropPin1" fact="0"/>
                  <dgm:constr type="ctrX" for="ch" forName="Ellipse1" refType="ctrX" refFor="ch" refForName="DropPin1" fact="0"/>
                  <dgm:constr type="ctrY" for="ch" forName="Ellipse1" refType="ctrY" refFor="ch" refForName="DropPin1" fact="0"/>
                </dgm:constrLst>
                <dgm:layoutNode name="DropPin1" styleLbl="alignNode1">
                  <dgm:alg type="sp"/>
                  <dgm:choose name="CaseForPlacingTearDropAboveAndBelowDivider1">
                    <dgm:if name="CaseForPlacingTearDropAboveDivider1" axis="self" ptType="node" func="posOdd" op="equ" val="1">
                      <dgm:shape xmlns:r="http://schemas.openxmlformats.org/officeDocument/2006/relationships" rot="135" type="teardrop" r:blip="">
                        <dgm:adjLst>
                          <dgm:adj idx="1" val="1.15"/>
                        </dgm:adjLst>
                      </dgm:shape>
                    </dgm:if>
                    <dgm:else name="CaseForPlacingTearDropBelowDivider1">
                      <dgm:shape xmlns:r="http://schemas.openxmlformats.org/officeDocument/2006/relationships" rot="-45" type="teardrop" r:blip="">
                        <dgm:adjLst>
                          <dgm:adj idx="1" val="1.15"/>
                        </dgm:adjLst>
                      </dgm:shape>
                    </dgm:else>
                  </dgm:choose>
                  <dgm:presOf/>
                  <dgm:constrLst/>
                </dgm:layoutNode>
                <dgm:layoutNode name="Ellipse1" styleLbl="fgAcc1" moveWith="DropPin1">
                  <dgm:alg type="sp"/>
                  <dgm:shape xmlns:r="http://schemas.openxmlformats.org/officeDocument/2006/relationships" type="ellipse" r:blip="">
                    <dgm:adjLst/>
                  </dgm:shape>
                  <dgm:presOf/>
                  <dgm:constrLst/>
                </dgm:layoutNode>
              </dgm:layoutNode>
              <dgm:layoutNode name="L2TextContainer1" styleLbl="revTx" moveWith="L1TextContainer">
                <dgm:varLst>
                  <dgm:bulletEnabled val="1"/>
                </dgm:varLst>
                <dgm:choose name="casesForTxtDirLogic1">
                  <dgm:if name="Name771" axis="self" ptType="node" func="posOdd" op="equ" val="1">
                    <dgm:alg type="tx">
                      <dgm:param type="txAnchorVert" val="t"/>
                      <dgm:param type="parTxLTRAlign" val="l"/>
                      <dgm:param type="parTxRTLAlign" val="l"/>
                      <dgm:param type="txAnchorVertCh" val="t"/>
                      <dgm:param type="shpTxRTLAlignCh" val="l"/>
                      <dgm:param type="shpTxLTRAlignCh" val="l"/>
                    </dgm:alg>
                    <dgm:constrLst>
                      <dgm:constr type="lMarg"/>
                      <dgm:constr type="rMarg"/>
                      <dgm:constr type="tMarg"/>
                      <dgm:constr type="bMarg"/>
                    </dgm:constrLst>
                  </dgm:if>
                  <dgm:else name="Name881">
                    <dgm:alg type="tx">
                      <dgm:param type="txAnchorVert" val="t"/>
                      <dgm:param type="parTxLTRAlign" val="l"/>
                      <dgm:param type="parTxRTLAlign" val="l"/>
                      <dgm:param type="txAnchorVertCh" val="t"/>
                      <dgm:param type="shpTxRTLAlignCh" val="l"/>
                      <dgm:param type="shpTxLTRAlignCh" val="l"/>
                    </dgm:alg>
                    <dgm:constrLst>
                      <dgm:constr type="lMarg"/>
                      <dgm:constr type="rMarg"/>
                      <dgm:constr type="tMarg"/>
                      <dgm:constr type="bMarg"/>
                    </dgm:constrLst>
                  </dgm:else>
                </dgm:choose>
                <dgm:shape xmlns:r="http://schemas.openxmlformats.org/officeDocument/2006/relationships" type="rect" r:blip="">
                  <dgm:adjLst/>
                </dgm:shape>
                <dgm:presOf axis="des" ptType="node"/>
                <dgm:ruleLst>
                  <dgm:rule type="primFontSz" val="5" fact="NaN" max="NaN"/>
                </dgm:ruleLst>
              </dgm:layoutNode>
              <dgm:layoutNode name="L1TextContainer1" styleLbl="revTx">
                <dgm:varLst>
                  <dgm:chMax val="1"/>
                  <dgm:chPref val="1"/>
                  <dgm:bulletEnabled val="1"/>
                </dgm:varLst>
                <dgm:alg type="tx">
                  <dgm:param type="txAnchorVert" val="mid"/>
                  <dgm:param type="parTxLTRAlign" val="l"/>
                  <dgm:param type="parTxRTLAlign" val="l"/>
                </dgm:alg>
                <dgm:shape xmlns:r="http://schemas.openxmlformats.org/officeDocument/2006/relationships" type="rect" r:blip="">
                  <dgm:adjLst/>
                </dgm:shape>
                <dgm:presOf axis="self"/>
                <dgm:constrLst>
                  <dgm:constr type="lMarg"/>
                  <dgm:constr type="rMarg"/>
                  <dgm:constr type="tMarg"/>
                  <dgm:constr type="bMarg"/>
                </dgm:constrLst>
                <dgm:ruleLst>
                  <dgm:rule type="primFontSz" val="5" fact="NaN" max="NaN"/>
                </dgm:ruleLst>
              </dgm:layoutNode>
              <dgm:layoutNode name="ConnectLine1" styleLbl="dkBgShp">
                <dgm:alg type="sp"/>
                <dgm:shape xmlns:r="http://schemas.openxmlformats.org/officeDocument/2006/relationships" type="rect" r:blip="">
                  <dgm:adjLst/>
                </dgm:shape>
                <dgm:presOf/>
                <dgm:constrLst/>
              </dgm:layoutNode>
              <dgm:layoutNode name="ConnectorPoint1" moveWith="ConnectLine1">
                <dgm:alg type="composite"/>
                <dgm:shape xmlns:r="http://schemas.openxmlformats.org/officeDocument/2006/relationships" r:blip="">
                  <dgm:adjLst/>
                </dgm:shape>
                <dgm:presOf/>
                <dgm:constrLst>
                  <dgm:constr type="w" for="ch" forName="Bullet1" refType="w"/>
                  <dgm:constr type="h" for="ch" forName="Bullet1" refType="w"/>
                  <dgm:constr type="ctrX" for="ch" forName="Bullet1" refType="w" fact="0.5"/>
                  <dgm:constr type="ctrY" for="ch" forName="Bullet1" refType="h" fact="0.5"/>
                </dgm:constrLst>
                <dgm:layoutNode name="Bullet1" styleLbl="lnNode1">
                  <dgm:alg type="sp"/>
                  <dgm:shape xmlns:r="http://schemas.openxmlformats.org/officeDocument/2006/relationships" type="ellipse" r:blip="" zOrderOff="10">
                    <dgm:adjLst/>
                  </dgm:shape>
                  <dgm:presOf/>
                  <dgm:constrLst/>
                </dgm:layoutNode>
              </dgm:layoutNode>
              <dgm:layoutNode name="EmptyPlaceHolder1">
                <dgm:alg type="sp"/>
                <dgm:shape xmlns:r="http://schemas.openxmlformats.org/officeDocument/2006/relationships" r:blip="">
                  <dgm:adjLst/>
                </dgm:shape>
                <dgm:presOf/>
                <dgm:constrLst/>
              </dgm:layoutNode>
            </dgm:layoutNode>
            <dgm:forEach name="Name281" axis="followSib" ptType="sibTrans" cnt="1">
              <dgm:layoutNode name="spaceBetweenRectangles1">
                <dgm:alg type="sp"/>
                <dgm:shape xmlns:r="http://schemas.openxmlformats.org/officeDocument/2006/relationships" r:blip="">
                  <dgm:adjLst/>
                </dgm:shape>
                <dgm:presOf/>
                <dgm:constrLst/>
                <dgm:ruleLst/>
              </dgm:layoutNode>
            </dgm:forEach>
          </dgm:forEach>
        </dgm:if>
        <dgm:else name="MoreThanTwoNodes">
          <dgm:forEach name="nodesForEach" axis="ch" ptType="node">
            <dgm:layoutNode name="composite">
              <dgm:alg type="composite"/>
              <dgm:shape xmlns:r="http://schemas.openxmlformats.org/officeDocument/2006/relationships" r:blip="">
                <dgm:adjLst/>
              </dgm:shape>
              <dgm:choose name="CaseForLayoutDirection">
                <dgm:if name="CaseForLayoutDirectionLTR" func="var" arg="dir" op="equ" val="norm">
                  <dgm:choose name="CaseForPlacingNodesAboveAndBelowDividerLTR">
                    <dgm:if name="CaseForPlacingNodeAboveDividerLTR" axis="self" ptType="node" func="posOdd" op="equ" val="1">
                      <dgm:constrLst>
                        <dgm:constr type="w" for="ch" forName="ConnectorPoint" refType="h" refFor="ch" refForName="DropPinPlaceHolder" fact="0.325"/>
                        <dgm:constr type="h" for="ch" forName="ConnectorPoint" refType="h" refFor="ch" refForName="DropPinPlaceHolder" fact="0.325"/>
                        <dgm:constr type="ctrX" for="ch" forName="ConnectorPoint" refType="ctrX" refFor="ch" refForName="ConnectLine"/>
                        <dgm:constr type="ctrY" for="ch" forName="ConnectorPoint" refType="t" refFor="ch" refForName="DropPinPlaceHolder"/>
                        <dgm:constr type="w" for="ch" forName="DropPinPlaceHolder" refType="h" fact="0.16"/>
                        <dgm:constr type="h" for="ch" forName="DropPinPlaceHolder" refType="h" fact="0.16"/>
                        <dgm:constr type="t" for="ch" forName="DropPinPlaceHolder" refType="h" fact="0"/>
                        <dgm:constr type="l" for="ch" forName="DropPinPlaceHolder" refType="w" fact="0"/>
                        <dgm:constr type="w" for="ch" forName="L2TextContainer" refType="w" fact="0.83"/>
                        <dgm:constr type="l" for="ch" forName="L2TextContainer" refType="r" refFor="ch" refForName="DropPinPlaceHolder"/>
                        <dgm:constr type="t" for="ch" forName="L2TextContainer" refType="h" fact="0.16"/>
                        <dgm:constr type="b" for="ch" forName="L2TextContainer" refType="h" fact="0.45"/>
                        <dgm:constr type="w" for="ch" forName="L1TextContainer" refType="w" fact="0.83"/>
                        <dgm:constr type="l" for="ch" forName="L1TextContainer" refType="r" refFor="ch" refForName="DropPinPlaceHolder"/>
                        <dgm:constr type="t" for="ch" forName="L1TextContainer" refType="h" fact="0.01"/>
                        <dgm:constr type="b" for="ch" forName="L1TextContainer" refType="h" fact="0.16"/>
                        <dgm:constr type="w" for="ch" forName="ConnectLine" refType="h" fact="0.01"/>
                        <dgm:constr type="ctrX" for="ch" forName="ConnectLine" refType="ctrX" refFor="ch" refForName="DropPinPlaceHolder"/>
                        <dgm:constr type="b" for="ch" forName="ConnectLine" refType="h" fact="0.49"/>
                        <dgm:constr type="t" for="ch" forName="ConnectLine" refType="b" refFor="ch" refForName="DropPinPlaceHolder" fact="0"/>
                        <dgm:constr type="w" for="ch" forName="EmptyPlaceHolder" refType="w"/>
                        <dgm:constr type="h" for="ch" forName="EmptyPlaceHolder" refType="h" fact="0.5"/>
                        <dgm:constr type="t" for="ch" forName="EmptyPlaceHolder" refType="h" fact="0.5"/>
                      </dgm:constrLst>
                    </dgm:if>
                    <dgm:else name="CaseForPlacingNodeBelowDividerLTR">
                      <dgm:constrLst>
                        <dgm:constr type="w" for="ch" forName="ConnectorPoint" refType="h" refFor="ch" refForName="DropPinPlaceHolder" fact="0.325"/>
                        <dgm:constr type="h" for="ch" forName="ConnectorPoint" refType="h" refFor="ch" refForName="DropPinPlaceHolder" fact="0.325"/>
                        <dgm:constr type="ctrX" for="ch" forName="ConnectorPoint" refType="ctrX" refFor="ch" refForName="ConnectLine"/>
                        <dgm:constr type="ctrY" for="ch" forName="ConnectorPoint" refType="b" refFor="ch" refForName="DropPinPlaceHolder"/>
                        <dgm:constr type="w" for="ch" forName="DropPinPlaceHolder" refType="h" fact="0.16"/>
                        <dgm:constr type="h" for="ch" forName="DropPinPlaceHolder" refType="h" fact="0.16"/>
                        <dgm:constr type="b" for="ch" forName="DropPinPlaceHolder" refType="h"/>
                        <dgm:constr type="l" for="ch" forName="DropPinPlaceHolder" refType="w" fact="0"/>
                        <dgm:constr type="w" for="ch" forName="L1TextContainer" refType="w" fact="0.83"/>
                        <dgm:constr type="l" for="ch" forName="L1TextContainer" refType="r" refFor="ch" refForName="DropPinPlaceHolder"/>
                        <dgm:constr type="b" for="ch" forName="L1TextContainer" refType="h" fact="0.755"/>
                        <dgm:constr type="t" for="ch" forName="L1TextContainer" refType="h" fact="0.6"/>
                        <dgm:constr type="w" for="ch" forName="L2TextContainer" refType="w" fact="0.83"/>
                        <dgm:constr type="l" for="ch" forName="L2TextContainer" refType="r" refFor="ch" refForName="DropPinPlaceHolder"/>
                        <dgm:constr type="b" for="ch" forName="L2TextContainer" refType="h" fact="0.99"/>
                        <dgm:constr type="t" for="ch" forName="L2TextContainer" refType="h" fact="0.755"/>
                        <dgm:constr type="w" for="ch" forName="ConnectLine" refType="h" fact="0.01"/>
                        <dgm:constr type="ctrX" for="ch" forName="ConnectLine" refType="ctrX" refFor="ch" refForName="DropPinPlaceHolder"/>
                        <dgm:constr type="t" for="ch" forName="ConnectLine" refType="h" fact="0.51"/>
                        <dgm:constr type="b" for="ch" forName="ConnectLine" refType="b" refFor="ch" refForName="DropPinPlaceHolder"/>
                        <dgm:constr type="w" for="ch" forName="EmptyPlaceHolder" refType="w"/>
                        <dgm:constr type="h" for="ch" forName="EmptyPlaceHolder" refType="h" fact="0.5"/>
                        <dgm:constr type="t" for="ch" forName="EmptyPlaceHolder" refType="h" fact="0"/>
                      </dgm:constrLst>
                    </dgm:else>
                  </dgm:choose>
                </dgm:if>
                <dgm:else name="CaseForLayoutDirectionRTL">
                  <dgm:choose name="CaseForPlacingNodesAboveAndBelowDividerRTL">
                    <dgm:if name="CaseForPlacingNodeAboveDividerRTL" axis="self" ptType="node" func="posOdd" op="equ" val="1">
                      <dgm:constrLst>
                        <dgm:constr type="w" for="ch" forName="L1TextContainer" refType="w" fact="0.83"/>
                        <dgm:constr type="l" for="ch" forName="L1TextContainer" refType="w" fact="0"/>
                        <dgm:constr type="t" for="ch" forName="L1TextContainer" refType="h" fact="0.01"/>
                        <dgm:constr type="b" for="ch" forName="L1TextContainer" refType="h" fact="0.16"/>
                        <dgm:constr type="w" for="ch" forName="L2TextContainer" refType="w" fact="0.83"/>
                        <dgm:constr type="l" for="ch" forName="L2TextContainer" refType="w" fact="0"/>
                        <dgm:constr type="t" for="ch" forName="L2TextContainer" refType="h" fact="0.16"/>
                        <dgm:constr type="b" for="ch" forName="L2TextContainer" refType="h" fact="0.45"/>
                        <dgm:constr type="w" for="ch" forName="DropPinPlaceHolder" refType="h" fact="0.16"/>
                        <dgm:constr type="h" for="ch" forName="DropPinPlaceHolder" refType="h" fact="0.16"/>
                        <dgm:constr type="t" for="ch" forName="DropPinPlaceHolder" refType="h" fact="0"/>
                        <dgm:constr type="r" for="ch" forName="DropPinPlaceHolder" refType="w"/>
                        <dgm:constr type="w" for="ch" forName="ConnectLine" refType="h" fact="0.01"/>
                        <dgm:constr type="ctrX" for="ch" forName="ConnectLine" refType="ctrX" refFor="ch" refForName="DropPinPlaceHolder"/>
                        <dgm:constr type="b" for="ch" forName="ConnectLine" refType="h" fact="0.49"/>
                        <dgm:constr type="t" for="ch" forName="ConnectLine" refType="b" refFor="ch" refForName="DropPinPlaceHolder" fact="0"/>
                        <dgm:constr type="w" for="ch" forName="ConnectorPoint" refType="h" refFor="ch" refForName="DropPinPlaceHolder" fact="0.325"/>
                        <dgm:constr type="h" for="ch" forName="ConnectorPoint" refType="h" refFor="ch" refForName="DropPinPlaceHolder" fact="0.325"/>
                        <dgm:constr type="ctrX" for="ch" forName="ConnectorPoint" refType="ctrX" refFor="ch" refForName="ConnectLine"/>
                        <dgm:constr type="ctrY" for="ch" forName="ConnectorPoint" refType="t" refFor="ch" refForName="DropPinPlaceHolder"/>
                        <dgm:constr type="w" for="ch" forName="EmptyPlaceHolder" refType="w"/>
                        <dgm:constr type="h" for="ch" forName="EmptyPlaceHolder" refType="h" fact="0.5"/>
                        <dgm:constr type="t" for="ch" forName="EmptyPlaceHolder" refType="h" fact="0.5"/>
                      </dgm:constrLst>
                    </dgm:if>
                    <dgm:else name="CaseForPlacingNodeBelowDividerRTL">
                      <dgm:constrLst>
                        <dgm:constr type="w" for="ch" forName="L1TextContainer" refType="w" fact="0.83"/>
                        <dgm:constr type="l" for="ch" forName="L1TextContainer" refType="w" fact="0"/>
                        <dgm:constr type="b" for="ch" forName="L1TextContainer" refType="h" fact="0.755"/>
                        <dgm:constr type="t" for="ch" forName="L1TextContainer" refType="h" fact="0.6"/>
                        <dgm:constr type="w" for="ch" forName="L2TextContainer" refType="w" fact="0.83"/>
                        <dgm:constr type="l" for="ch" forName="L2TextContainer" refType="w" fact="0"/>
                        <dgm:constr type="b" for="ch" forName="L2TextContainer" refType="h" fact="0.99"/>
                        <dgm:constr type="t" for="ch" forName="L2TextContainer" refType="h" fact="0.755"/>
                        <dgm:constr type="w" for="ch" forName="DropPinPlaceHolder" refType="h" fact="0.16"/>
                        <dgm:constr type="h" for="ch" forName="DropPinPlaceHolder" refType="h" fact="0.16"/>
                        <dgm:constr type="b" for="ch" forName="DropPinPlaceHolder" refType="h"/>
                        <dgm:constr type="r" for="ch" forName="DropPinPlaceHolder" refType="w"/>
                        <dgm:constr type="w" for="ch" forName="ConnectLine" refType="h" fact="0.01"/>
                        <dgm:constr type="ctrX" for="ch" forName="ConnectLine" refType="ctrX" refFor="ch" refForName="DropPinPlaceHolder"/>
                        <dgm:constr type="t" for="ch" forName="ConnectLine" refType="h" fact="0.51"/>
                        <dgm:constr type="b" for="ch" forName="ConnectLine" refType="b" refFor="ch" refForName="DropPinPlaceHolder"/>
                        <dgm:constr type="w" for="ch" forName="ConnectorPoint" refType="h" refFor="ch" refForName="DropPinPlaceHolder" fact="0.325"/>
                        <dgm:constr type="h" for="ch" forName="ConnectorPoint" refType="h" refFor="ch" refForName="DropPinPlaceHolder" fact="0.325"/>
                        <dgm:constr type="ctrX" for="ch" forName="ConnectorPoint" refType="ctrX" refFor="ch" refForName="ConnectLine"/>
                        <dgm:constr type="ctrY" for="ch" forName="ConnectorPoint" refType="b" refFor="ch" refForName="DropPinPlaceHolder"/>
                        <dgm:constr type="w" for="ch" forName="EmptyPlaceHolder" refType="w"/>
                        <dgm:constr type="h" for="ch" forName="EmptyPlaceHolder" refType="h" fact="0.5"/>
                        <dgm:constr type="t" for="ch" forName="EmptyPlaceHolder" refType="h" fact="0"/>
                      </dgm:constrLst>
                    </dgm:else>
                  </dgm:choose>
                </dgm:else>
              </dgm:choose>
              <dgm:layoutNode name="DropPinPlaceHolder">
                <dgm:alg type="composite"/>
                <dgm:shape xmlns:r="http://schemas.openxmlformats.org/officeDocument/2006/relationships" r:blip="">
                  <dgm:adjLst/>
                </dgm:shape>
                <dgm:constrLst>
                  <dgm:constr type="w" for="ch" forName="DropPin" refType="w" fact="0"/>
                  <dgm:constr type="h" for="ch" forName="DropPin" refType="h" fact="0"/>
                  <dgm:constr type="ctrX" for="ch" forName="DropPin" refType="w" fact="0"/>
                  <dgm:constr type="ctrY" for="ch" forName="DropPin" refType="h" fact="0"/>
                  <dgm:constr type="w" for="ch" forName="Ellipse" refType="w" refFor="ch" refForName="DropPin" fact="0"/>
                  <dgm:constr type="h" for="ch" forName="Ellipse" refType="w" refFor="ch" refForName="DropPin" fact="0"/>
                  <dgm:constr type="ctrX" for="ch" forName="Ellipse" refType="ctrX" refFor="ch" refForName="DropPin" fact="0"/>
                  <dgm:constr type="ctrY" for="ch" forName="Ellipse" refType="ctrY" refFor="ch" refForName="DropPin" fact="0"/>
                </dgm:constrLst>
                <dgm:layoutNode name="DropPin" styleLbl="alignNode1">
                  <dgm:alg type="sp"/>
                  <dgm:choose name="CaseForPlacingTearDropAboveAndBelowDivider">
                    <dgm:if name="CaseForPlacingTearDropAboveDivider" axis="self" ptType="node" func="posOdd" op="equ" val="1">
                      <dgm:shape xmlns:r="http://schemas.openxmlformats.org/officeDocument/2006/relationships" rot="135" type="teardrop" r:blip="">
                        <dgm:adjLst>
                          <dgm:adj idx="1" val="1.15"/>
                        </dgm:adjLst>
                      </dgm:shape>
                    </dgm:if>
                    <dgm:else name="CaseForPlacingTearDropBelowDivider">
                      <dgm:shape xmlns:r="http://schemas.openxmlformats.org/officeDocument/2006/relationships" rot="-45" type="teardrop" r:blip="">
                        <dgm:adjLst>
                          <dgm:adj idx="1" val="1.15"/>
                        </dgm:adjLst>
                      </dgm:shape>
                    </dgm:else>
                  </dgm:choose>
                  <dgm:presOf/>
                  <dgm:constrLst/>
                </dgm:layoutNode>
                <dgm:layoutNode name="Ellipse" styleLbl="fgAcc1" moveWith="DropPin">
                  <dgm:alg type="sp"/>
                  <dgm:shape xmlns:r="http://schemas.openxmlformats.org/officeDocument/2006/relationships" type="ellipse" r:blip="">
                    <dgm:adjLst/>
                  </dgm:shape>
                  <dgm:presOf/>
                  <dgm:constrLst/>
                </dgm:layoutNode>
              </dgm:layoutNode>
              <dgm:layoutNode name="L2TextContainer" styleLbl="revTx" moveWith="L1TextContainer">
                <dgm:varLst>
                  <dgm:bulletEnabled val="1"/>
                </dgm:varLst>
                <dgm:choose name="casesForTxtDirLogic">
                  <dgm:if name="Name77" axis="self" ptType="node" func="posOdd" op="equ" val="1">
                    <dgm:alg type="tx">
                      <dgm:param type="txAnchorVert" val="t"/>
                      <dgm:param type="parTxLTRAlign" val="l"/>
                      <dgm:param type="parTxRTLAlign" val="l"/>
                      <dgm:param type="txAnchorVertCh" val="t"/>
                      <dgm:param type="shpTxRTLAlignCh" val="l"/>
                      <dgm:param type="shpTxLTRAlignCh" val="l"/>
                    </dgm:alg>
                    <dgm:constrLst>
                      <dgm:constr type="lMarg"/>
                      <dgm:constr type="rMarg"/>
                      <dgm:constr type="tMarg"/>
                      <dgm:constr type="bMarg"/>
                    </dgm:constrLst>
                  </dgm:if>
                  <dgm:else name="Name88">
                    <dgm:alg type="tx">
                      <dgm:param type="txAnchorVert" val="t"/>
                      <dgm:param type="parTxLTRAlign" val="l"/>
                      <dgm:param type="parTxRTLAlign" val="l"/>
                      <dgm:param type="txAnchorVertCh" val="t"/>
                      <dgm:param type="shpTxRTLAlignCh" val="l"/>
                      <dgm:param type="shpTxLTRAlignCh" val="l"/>
                    </dgm:alg>
                    <dgm:constrLst>
                      <dgm:constr type="lMarg"/>
                      <dgm:constr type="rMarg"/>
                      <dgm:constr type="tMarg"/>
                      <dgm:constr type="bMarg"/>
                    </dgm:constrLst>
                  </dgm:else>
                </dgm:choose>
                <dgm:shape xmlns:r="http://schemas.openxmlformats.org/officeDocument/2006/relationships" type="rect" r:blip="">
                  <dgm:adjLst/>
                </dgm:shape>
                <dgm:presOf axis="des" ptType="node"/>
                <dgm:ruleLst>
                  <dgm:rule type="primFontSz" val="5" fact="NaN" max="NaN"/>
                </dgm:ruleLst>
              </dgm:layoutNode>
              <dgm:layoutNode name="L1TextContainer" styleLbl="revTx">
                <dgm:varLst>
                  <dgm:chMax val="1"/>
                  <dgm:chPref val="1"/>
                  <dgm:bulletEnabled val="1"/>
                </dgm:varLst>
                <dgm:alg type="tx">
                  <dgm:param type="txAnchorVert" val="mid"/>
                  <dgm:param type="parTxLTRAlign" val="l"/>
                  <dgm:param type="parTxRTLAlign" val="l"/>
                </dgm:alg>
                <dgm:shape xmlns:r="http://schemas.openxmlformats.org/officeDocument/2006/relationships" type="rect" r:blip="">
                  <dgm:adjLst/>
                </dgm:shape>
                <dgm:presOf axis="self"/>
                <dgm:constrLst>
                  <dgm:constr type="lMarg"/>
                  <dgm:constr type="rMarg"/>
                  <dgm:constr type="tMarg"/>
                  <dgm:constr type="bMarg"/>
                </dgm:constrLst>
                <dgm:ruleLst>
                  <dgm:rule type="primFontSz" val="5" fact="NaN" max="NaN"/>
                </dgm:ruleLst>
              </dgm:layoutNode>
              <dgm:layoutNode name="ConnectLine" styleLbl="dkBgShp">
                <dgm:alg type="sp"/>
                <dgm:shape xmlns:r="http://schemas.openxmlformats.org/officeDocument/2006/relationships" type="rect" r:blip="">
                  <dgm:adjLst/>
                </dgm:shape>
                <dgm:presOf/>
                <dgm:constrLst/>
              </dgm:layoutNode>
              <dgm:layoutNode name="ConnectorPoint" moveWith="ConnectLine">
                <dgm:alg type="composite"/>
                <dgm:shape xmlns:r="http://schemas.openxmlformats.org/officeDocument/2006/relationships" r:blip="">
                  <dgm:adjLst/>
                </dgm:shape>
                <dgm:presOf/>
                <dgm:constrLst>
                  <dgm:constr type="w" for="ch" forName="Bullet" refType="w"/>
                  <dgm:constr type="h" for="ch" forName="Bullet" refType="w"/>
                  <dgm:constr type="ctrX" for="ch" forName="Bullet" refType="w" fact="0.5"/>
                  <dgm:constr type="ctrY" for="ch" forName="Bullet" refType="h" fact="0.5"/>
                </dgm:constrLst>
                <dgm:layoutNode name="Bullet" styleLbl="lnNode1">
                  <dgm:alg type="sp"/>
                  <dgm:shape xmlns:r="http://schemas.openxmlformats.org/officeDocument/2006/relationships" type="ellipse" r:blip="" zOrderOff="10">
                    <dgm:adjLst/>
                  </dgm:shape>
                  <dgm:presOf/>
                  <dgm:constrLst/>
                </dgm:layoutNode>
              </dgm:layoutNode>
              <dgm:layoutNode name="EmptyPlaceHolder">
                <dgm:alg type="sp"/>
                <dgm:shape xmlns:r="http://schemas.openxmlformats.org/officeDocument/2006/relationships" r:blip="">
                  <dgm:adjLst/>
                </dgm:shape>
                <dgm:presOf/>
                <dgm:constrLst/>
              </dgm:layoutNode>
            </dgm:layoutNode>
            <dgm:forEach name="Name28" axis="followSib" ptType="sibTrans" cnt="1">
              <dgm:layoutNode name="spaceBetweenRectangles">
                <dgm:alg type="sp"/>
                <dgm:shape xmlns:r="http://schemas.openxmlformats.org/officeDocument/2006/relationships" r:blip="">
                  <dgm:adjLst/>
                </dgm:shape>
                <dgm:presOf/>
                <dgm:constrLst/>
                <dgm:ruleLst/>
              </dgm:layoutNode>
            </dgm:forEach>
          </dgm:forEach>
        </dgm:else>
      </dgm:choose>
    </dgm:layoutNode>
  </dgm:layoutNode>
  <dgm:extLst>
    <a:ext uri="{68A01E43-0DF5-4B5B-8FA6-DAF915123BFB}">
      <dgm1612:lstStyle xmlns:dgm1612="http://schemas.microsoft.com/office/drawing/2016/12/diagram">
        <a:lvl1pPr>
          <a:defRPr b="1"/>
        </a:lvl1pPr>
      </dgm1612:lstStyle>
    </a:ext>
  </dgm:extLst>
</dgm:layoutDef>
</file>

<file path=ppt/diagrams/layout2.xml><?xml version="1.0" encoding="utf-8"?>
<dgm:layoutDef xmlns:dgm="http://schemas.openxmlformats.org/drawingml/2006/diagram" xmlns:a="http://schemas.openxmlformats.org/drawingml/2006/main" uniqueId="urn:microsoft.com/office/officeart/2011/layout/CircleProcess">
  <dgm:title val="Circle Process"/>
  <dgm:desc val="Use to show sequential steps in a process. Limited to eleven Level 1 shapes with an unlimited number of Level 2 shapes. Works best with small amounts of text. Unused text does not appear, but remains available if you switch layouts."/>
  <dgm:catLst>
    <dgm:cat type="process" pri="8500"/>
    <dgm:cat type="officeonline" pri="8500"/>
  </dgm:catLst>
  <dgm:sampData>
    <dgm:dataModel>
      <dgm:ptLst>
        <dgm:pt modelId="0" type="doc"/>
        <dgm:pt modelId="10">
          <dgm:prSet phldr="1"/>
        </dgm:pt>
        <dgm:pt modelId="20">
          <dgm:prSet phldr="1"/>
        </dgm:pt>
        <dgm:pt modelId="30">
          <dgm:prSet phldr="1"/>
        </dgm:pt>
      </dgm:ptLst>
      <dgm:cxnLst>
        <dgm:cxn modelId="40" srcId="0" destId="10" srcOrd="0" destOrd="0"/>
        <dgm:cxn modelId="50" srcId="0" destId="20" srcOrd="1" destOrd="0"/>
        <dgm:cxn modelId="60" srcId="0" destId="30" srcOrd="2" destOrd="0"/>
      </dgm:cxnLst>
      <dgm:bg/>
      <dgm:whole/>
    </dgm:dataModel>
  </dgm:sampData>
  <dgm:styleData>
    <dgm:dataModel>
      <dgm:ptLst>
        <dgm:pt modelId="0" type="doc"/>
        <dgm:pt modelId="10">
          <dgm:prSet phldr="1"/>
        </dgm:pt>
        <dgm:pt modelId="20">
          <dgm:prSet phldr="1"/>
        </dgm:pt>
      </dgm:ptLst>
      <dgm:cxnLst>
        <dgm:cxn modelId="30" srcId="0" destId="10" srcOrd="0" destOrd="0"/>
        <dgm:cxn modelId="4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50" srcId="0" destId="10" srcOrd="0" destOrd="0"/>
        <dgm:cxn modelId="60" srcId="0" destId="20" srcOrd="1" destOrd="0"/>
        <dgm:cxn modelId="70" srcId="0" destId="30" srcOrd="2" destOrd="0"/>
        <dgm:cxn modelId="80" srcId="0" destId="40" srcOrd="3" destOrd="0"/>
      </dgm:cxnLst>
      <dgm:bg/>
      <dgm:whole/>
    </dgm:dataModel>
  </dgm:clrData>
  <dgm:layoutNode name="Name0">
    <dgm:varLst>
      <dgm:chMax val="11"/>
      <dgm:chPref val="11"/>
      <dgm:dir/>
      <dgm:resizeHandles/>
    </dgm:varLst>
    <dgm:shape xmlns:r="http://schemas.openxmlformats.org/officeDocument/2006/relationships" r:blip="">
      <dgm:adjLst/>
    </dgm:shape>
    <dgm:choose name="Name1">
      <dgm:if name="Name2" func="var" arg="dir" op="equ" val="norm">
        <dgm:choose name="Name3">
          <dgm:if name="Name4" axis="ch" ptType="node" func="cnt" op="equ" val="1">
            <dgm:alg type="composite">
              <dgm:param type="ar" val="0.6383"/>
            </dgm:alg>
            <dgm:constrLst>
              <dgm:constr type="primFontSz" for="des" forName="Child1" val="65"/>
              <dgm:constr type="primFontSz" for="des" forName="Parent1" val="65"/>
              <dgm:constr type="primFontSz" for="des" forName="Child1" refType="primFontSz" refFor="des" refForName="Parent1" op="lte"/>
              <dgm:constr type="l" for="ch" forName="Parent1" refType="w" fact="0.1667"/>
              <dgm:constr type="t" for="ch" forName="Parent1" refType="h" fact="0.1064"/>
              <dgm:constr type="w" for="ch" forName="Parent1" refType="w" fact="0.6667"/>
              <dgm:constr type="h" for="ch" forName="Parent1" refType="h" fact="0.4255"/>
              <dgm:constr type="l" for="ch" forName="Accent1" refType="w" fact="0"/>
              <dgm:constr type="t" for="ch" forName="Accent1" refType="h" fact="0"/>
              <dgm:constr type="w" for="ch" forName="Accent1" refType="w"/>
              <dgm:constr type="h" for="ch" forName="Accent1" refType="h" fact="0.6383"/>
              <dgm:constr type="l" for="ch" forName="ParentBackground1" refType="w" fact="0.0333"/>
              <dgm:constr type="t" for="ch" forName="ParentBackground1" refType="h" fact="0.0213"/>
              <dgm:constr type="w" for="ch" forName="ParentBackground1" refType="w" fact="0.9333"/>
              <dgm:constr type="h" for="ch" forName="ParentBackground1" refType="h" fact="0.5957"/>
              <dgm:constr type="l" for="ch" forName="Child1" refType="w" fact="0.0333"/>
              <dgm:constr type="t" for="ch" forName="Child1" refType="h" fact="0.6574"/>
              <dgm:constr type="w" for="ch" forName="Child1" refType="w" fact="0.9333"/>
              <dgm:constr type="h" for="ch" forName="Child1" refType="h" fact="0.3426"/>
            </dgm:constrLst>
          </dgm:if>
          <dgm:if name="Name5" axis="ch" ptType="node" func="cnt" op="equ" val="2">
            <dgm:alg type="composite">
              <dgm:param type="ar" val="1.2659"/>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Parent2" refType="primFontSz" refFor="des" refForName="Parent1" op="equ"/>
              <dgm:constr type="primFontSz" for="des" forName="Child2" refType="primFontSz" refFor="des" refForName="Child1" op="equ"/>
              <dgm:constr type="l" for="ch" forName="Parent2" refType="w" fact="0.6249"/>
              <dgm:constr type="t" for="ch" forName="Parent2" refType="h" fact="0.2022"/>
              <dgm:constr type="w" for="ch" forName="Parent2" refType="w" fact="0.3001"/>
              <dgm:constr type="h" for="ch" forName="Parent2" refType="h" fact="0.3799"/>
              <dgm:constr type="l" for="ch" forName="Parent1" refType="w" fact="0.1597"/>
              <dgm:constr type="t" for="ch" forName="Parent1" refType="h" fact="0.2022"/>
              <dgm:constr type="w" for="ch" forName="Parent1" refType="w" fact="0.3001"/>
              <dgm:constr type="h" for="ch" forName="Parent1" refType="h" fact="0.3799"/>
              <dgm:constr type="l" for="ch" forName="Accent2" refType="w" fact="0.5498"/>
              <dgm:constr type="t" for="ch" forName="Accent2" refType="h" fact="0.1072"/>
              <dgm:constr type="w" for="ch" forName="Accent2" refType="w" fact="0.4502"/>
              <dgm:constr type="h" for="ch" forName="Accent2" refType="h" fact="0.5699"/>
              <dgm:constr type="l" for="ch" forName="ParentBackground2" refType="w" fact="0.5648"/>
              <dgm:constr type="t" for="ch" forName="ParentBackground2" refType="h" fact="0.1262"/>
              <dgm:constr type="w" for="ch" forName="ParentBackground2" refType="w" fact="0.4201"/>
              <dgm:constr type="h" for="ch" forName="ParentBackground2" refType="h" fact="0.5319"/>
              <dgm:constr type="l" for="ch" forName="Child2" refType="w" fact="0.5648"/>
              <dgm:constr type="t" for="ch" forName="Child2" refType="h" fact="0.6876"/>
              <dgm:constr type="w" for="ch" forName="Child2" refType="w" fact="0.4201"/>
              <dgm:constr type="h" for="ch" forName="Child2" refType="h" fact="0.3124"/>
              <dgm:constr type="l" for="ch" forName="Accent1" refType="w" fact="-0.0086"/>
              <dgm:constr type="t" for="ch" forName="Accent1" refType="h" fact="-0.0109"/>
              <dgm:constr type="w" for="ch" forName="Accent1" refType="w" fact="0.6367"/>
              <dgm:constr type="h" for="ch" forName="Accent1" refType="h" fact="0.806"/>
              <dgm:constr type="l" for="ch" forName="ParentBackground1" refType="w" fact="0.0997"/>
              <dgm:constr type="t" for="ch" forName="ParentBackground1" refType="h" fact="0.1262"/>
              <dgm:constr type="w" for="ch" forName="ParentBackground1" refType="w" fact="0.4201"/>
              <dgm:constr type="h" for="ch" forName="ParentBackground1" refType="h" fact="0.5319"/>
              <dgm:constr type="l" for="ch" forName="Child1" refType="w" fact="0.0997"/>
              <dgm:constr type="t" for="ch" forName="Child1" refType="h" fact="0.6876"/>
              <dgm:constr type="w" for="ch" forName="Child1" refType="w" fact="0.4201"/>
              <dgm:constr type="h" for="ch" forName="Child1" refType="h" fact="0.3124"/>
            </dgm:constrLst>
          </dgm:if>
          <dgm:if name="Name6" axis="ch" ptType="node" func="cnt" op="equ" val="3">
            <dgm:alg type="composite">
              <dgm:param type="ar" val="1.8548"/>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Parent2" refType="primFontSz" refFor="des" refForName="Parent1" op="equ"/>
              <dgm:constr type="primFontSz" for="des" forName="Parent3" refType="primFontSz" refFor="des" refForName="Parent1" op="equ"/>
              <dgm:constr type="primFontSz" for="des" forName="Child2" refType="primFontSz" refFor="des" refForName="Child1" op="equ"/>
              <dgm:constr type="primFontSz" for="des" forName="Child3" refType="primFontSz" refFor="des" refForName="Child1" op="equ"/>
              <dgm:constr type="l" for="ch" forName="Parent3" refType="w" fact="0.744"/>
              <dgm:constr type="t" for="ch" forName="Parent3" refType="h" fact="0.2022"/>
              <dgm:constr type="w" for="ch" forName="Parent3" refType="w" fact="0.2048"/>
              <dgm:constr type="h" for="ch" forName="Parent3" refType="h" fact="0.3799"/>
              <dgm:constr type="l" for="ch" forName="Parent2" refType="w" fact="0.4265"/>
              <dgm:constr type="t" for="ch" forName="Parent2" refType="h" fact="0.2022"/>
              <dgm:constr type="w" for="ch" forName="Parent2" refType="w" fact="0.2048"/>
              <dgm:constr type="h" for="ch" forName="Parent2" refType="h" fact="0.3799"/>
              <dgm:constr type="l" for="ch" forName="Parent1" refType="w" fact="0.109"/>
              <dgm:constr type="t" for="ch" forName="Parent1" refType="h" fact="0.2022"/>
              <dgm:constr type="w" for="ch" forName="Parent1" refType="w" fact="0.2048"/>
              <dgm:constr type="h" for="ch" forName="Parent1" refType="h" fact="0.3799"/>
              <dgm:constr type="l" for="ch" forName="Accent3" refType="w" fact="0.6928"/>
              <dgm:constr type="t" for="ch" forName="Accent3" refType="h" fact="0.1072"/>
              <dgm:constr type="w" for="ch" forName="Accent3" refType="w" fact="0.3072"/>
              <dgm:constr type="h" for="ch" forName="Accent3" refType="h" fact="0.5699"/>
              <dgm:constr type="l" for="ch" forName="ParentBackground3" refType="w" fact="0.703"/>
              <dgm:constr type="t" for="ch" forName="ParentBackground3" refType="h" fact="0.1262"/>
              <dgm:constr type="w" for="ch" forName="ParentBackground3" refType="w" fact="0.2868"/>
              <dgm:constr type="h" for="ch" forName="ParentBackground3" refType="h" fact="0.5319"/>
              <dgm:constr type="l" for="ch" forName="Child3" refType="w" fact="0.703"/>
              <dgm:constr type="t" for="ch" forName="Child3" refType="h" fact="0.6876"/>
              <dgm:constr type="w" for="ch" forName="Child3" refType="w" fact="0.2868"/>
              <dgm:constr type="h" for="ch" forName="Child3" refType="h" fact="0.3124"/>
              <dgm:constr type="l" for="ch" forName="Accent2" refType="w" fact="0.3122"/>
              <dgm:constr type="t" for="ch" forName="Accent2" refType="h" fact="-0.0109"/>
              <dgm:constr type="w" for="ch" forName="Accent2" refType="w" fact="0.4334"/>
              <dgm:constr type="h" for="ch" forName="Accent2" refType="h" fact="0.806"/>
              <dgm:constr type="l" for="ch" forName="ParentBackground2" refType="w" fact="0.3855"/>
              <dgm:constr type="t" for="ch" forName="ParentBackground2" refType="h" fact="0.1262"/>
              <dgm:constr type="w" for="ch" forName="ParentBackground2" refType="w" fact="0.2868"/>
              <dgm:constr type="h" for="ch" forName="ParentBackground2" refType="h" fact="0.5319"/>
              <dgm:constr type="l" for="ch" forName="Child2" refType="w" fact="0.3855"/>
              <dgm:constr type="t" for="ch" forName="Child2" refType="h" fact="0.6876"/>
              <dgm:constr type="w" for="ch" forName="Child2" refType="w" fact="0.2868"/>
              <dgm:constr type="h" for="ch" forName="Child2" refType="h" fact="0.3124"/>
              <dgm:constr type="l" for="ch" forName="Accent1" refType="w" fact="-0.0053"/>
              <dgm:constr type="t" for="ch" forName="Accent1" refType="h" fact="-0.0109"/>
              <dgm:constr type="w" for="ch" forName="Accent1" refType="w" fact="0.4334"/>
              <dgm:constr type="h" for="ch" forName="Accent1" refType="h" fact="0.806"/>
              <dgm:constr type="l" for="ch" forName="ParentBackground1" refType="w" fact="0.068"/>
              <dgm:constr type="t" for="ch" forName="ParentBackground1" refType="h" fact="0.1262"/>
              <dgm:constr type="w" for="ch" forName="ParentBackground1" refType="w" fact="0.2868"/>
              <dgm:constr type="h" for="ch" forName="ParentBackground1" refType="h" fact="0.5319"/>
              <dgm:constr type="l" for="ch" forName="Child1" refType="w" fact="0.068"/>
              <dgm:constr type="t" for="ch" forName="Child1" refType="h" fact="0.6876"/>
              <dgm:constr type="w" for="ch" forName="Child1" refType="w" fact="0.2868"/>
              <dgm:constr type="h" for="ch" forName="Child1" refType="h" fact="0.3124"/>
            </dgm:constrLst>
          </dgm:if>
          <dgm:if name="Name7" axis="ch" ptType="node" func="cnt" op="equ" val="4">
            <dgm:alg type="composite">
              <dgm:param type="ar" val="2.4437"/>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l" for="ch" forName="Parent4" refType="w" fact="0.8057"/>
              <dgm:constr type="t" for="ch" forName="Parent4" refType="h" fact="0.2022"/>
              <dgm:constr type="w" for="ch" forName="Parent4" refType="w" fact="0.1555"/>
              <dgm:constr type="h" for="ch" forName="Parent4" refType="h" fact="0.3799"/>
              <dgm:constr type="l" for="ch" forName="Parent3" refType="w" fact="0.5647"/>
              <dgm:constr type="t" for="ch" forName="Parent3" refType="h" fact="0.2022"/>
              <dgm:constr type="w" for="ch" forName="Parent3" refType="w" fact="0.1555"/>
              <dgm:constr type="h" for="ch" forName="Parent3" refType="h" fact="0.3799"/>
              <dgm:constr type="l" for="ch" forName="Parent2" refType="w" fact="0.3237"/>
              <dgm:constr type="t" for="ch" forName="Parent2" refType="h" fact="0.2022"/>
              <dgm:constr type="w" for="ch" forName="Parent2" refType="w" fact="0.1555"/>
              <dgm:constr type="h" for="ch" forName="Parent2" refType="h" fact="0.3799"/>
              <dgm:constr type="l" for="ch" forName="Parent1" refType="w" fact="0.0827"/>
              <dgm:constr type="t" for="ch" forName="Parent1" refType="h" fact="0.2022"/>
              <dgm:constr type="w" for="ch" forName="Parent1" refType="w" fact="0.1555"/>
              <dgm:constr type="h" for="ch" forName="Parent1" refType="h" fact="0.3799"/>
              <dgm:constr type="l" for="ch" forName="Accent4" refType="w" fact="0.7668"/>
              <dgm:constr type="t" for="ch" forName="Accent4" refType="h" fact="0.1072"/>
              <dgm:constr type="w" for="ch" forName="Accent4" refType="w" fact="0.2332"/>
              <dgm:constr type="h" for="ch" forName="Accent4" refType="h" fact="0.5699"/>
              <dgm:constr type="l" for="ch" forName="ParentBackground4" refType="w" fact="0.7746"/>
              <dgm:constr type="t" for="ch" forName="ParentBackground4" refType="h" fact="0.1262"/>
              <dgm:constr type="w" for="ch" forName="ParentBackground4" refType="w" fact="0.2177"/>
              <dgm:constr type="h" for="ch" forName="ParentBackground4" refType="h" fact="0.5319"/>
              <dgm:constr type="l" for="ch" forName="Child4" refType="w" fact="0.7746"/>
              <dgm:constr type="t" for="ch" forName="Child4" refType="h" fact="0.6876"/>
              <dgm:constr type="w" for="ch" forName="Child4" refType="w" fact="0.2177"/>
              <dgm:constr type="h" for="ch" forName="Child4" refType="h" fact="0.3124"/>
              <dgm:constr type="l" for="ch" forName="Accent3" refType="w" fact="0.4765"/>
              <dgm:constr type="t" for="ch" forName="Accent3" refType="h" fact="-0.0109"/>
              <dgm:constr type="w" for="ch" forName="Accent3" refType="w" fact="0.3298"/>
              <dgm:constr type="h" for="ch" forName="Accent3" refType="h" fact="0.806"/>
              <dgm:constr type="l" for="ch" forName="ParentBackground3" refType="w" fact="0.5336"/>
              <dgm:constr type="t" for="ch" forName="ParentBackground3" refType="h" fact="0.1262"/>
              <dgm:constr type="w" for="ch" forName="ParentBackground3" refType="w" fact="0.2177"/>
              <dgm:constr type="h" for="ch" forName="ParentBackground3" refType="h" fact="0.5319"/>
              <dgm:constr type="l" for="ch" forName="Child3" refType="w" fact="0.5336"/>
              <dgm:constr type="t" for="ch" forName="Child3" refType="h" fact="0.6876"/>
              <dgm:constr type="w" for="ch" forName="Child3" refType="w" fact="0.2177"/>
              <dgm:constr type="h" for="ch" forName="Child3" refType="h" fact="0.3124"/>
              <dgm:constr type="l" for="ch" forName="Accent2" refType="w" fact="0.2365"/>
              <dgm:constr type="t" for="ch" forName="Accent2" refType="h" fact="-0.0109"/>
              <dgm:constr type="w" for="ch" forName="Accent2" refType="w" fact="0.3298"/>
              <dgm:constr type="h" for="ch" forName="Accent2" refType="h" fact="0.806"/>
              <dgm:constr type="l" for="ch" forName="ParentBackground2" refType="w" fact="0.2926"/>
              <dgm:constr type="t" for="ch" forName="ParentBackground2" refType="h" fact="0.1262"/>
              <dgm:constr type="w" for="ch" forName="ParentBackground2" refType="w" fact="0.2177"/>
              <dgm:constr type="h" for="ch" forName="ParentBackground2" refType="h" fact="0.5319"/>
              <dgm:constr type="l" for="ch" forName="Child2" refType="w" fact="0.2926"/>
              <dgm:constr type="t" for="ch" forName="Child2" refType="h" fact="0.6876"/>
              <dgm:constr type="w" for="ch" forName="Child2" refType="w" fact="0.2177"/>
              <dgm:constr type="h" for="ch" forName="Child2" refType="h" fact="0.3124"/>
              <dgm:constr type="l" for="ch" forName="Accent1" refType="w" fact="-0.0045"/>
              <dgm:constr type="t" for="ch" forName="Accent1" refType="h" fact="-0.0109"/>
              <dgm:constr type="w" for="ch" forName="Accent1" refType="w" fact="0.3298"/>
              <dgm:constr type="h" for="ch" forName="Accent1" refType="h" fact="0.806"/>
              <dgm:constr type="l" for="ch" forName="ParentBackground1" refType="w" fact="0.0516"/>
              <dgm:constr type="t" for="ch" forName="ParentBackground1" refType="h" fact="0.1262"/>
              <dgm:constr type="w" for="ch" forName="ParentBackground1" refType="w" fact="0.2177"/>
              <dgm:constr type="h" for="ch" forName="ParentBackground1" refType="h" fact="0.5319"/>
              <dgm:constr type="l" for="ch" forName="Child1" refType="w" fact="0.0516"/>
              <dgm:constr type="t" for="ch" forName="Child1" refType="h" fact="0.6876"/>
              <dgm:constr type="w" for="ch" forName="Child1" refType="w" fact="0.2177"/>
              <dgm:constr type="h" for="ch" forName="Child1" refType="h" fact="0.3124"/>
            </dgm:constrLst>
          </dgm:if>
          <dgm:if name="Name8" axis="ch" ptType="node" func="cnt" op="equ" val="5">
            <dgm:alg type="composite">
              <dgm:param type="ar" val="3.0325"/>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l" for="ch" forName="Parent5" refType="w" fact="0.8434"/>
              <dgm:constr type="t" for="ch" forName="Parent5" refType="h" fact="0.2022"/>
              <dgm:constr type="w" for="ch" forName="Parent5" refType="w" fact="0.1253"/>
              <dgm:constr type="h" for="ch" forName="Parent5" refType="h" fact="0.3799"/>
              <dgm:constr type="l" for="ch" forName="Parent4" refType="w" fact="0.6492"/>
              <dgm:constr type="t" for="ch" forName="Parent4" refType="h" fact="0.2022"/>
              <dgm:constr type="w" for="ch" forName="Parent4" refType="w" fact="0.1253"/>
              <dgm:constr type="h" for="ch" forName="Parent4" refType="h" fact="0.3799"/>
              <dgm:constr type="l" for="ch" forName="Parent3" refType="w" fact="0.455"/>
              <dgm:constr type="t" for="ch" forName="Parent3" refType="h" fact="0.2022"/>
              <dgm:constr type="w" for="ch" forName="Parent3" refType="w" fact="0.1253"/>
              <dgm:constr type="h" for="ch" forName="Parent3" refType="h" fact="0.3799"/>
              <dgm:constr type="l" for="ch" forName="Parent2" refType="w" fact="0.2609"/>
              <dgm:constr type="t" for="ch" forName="Parent2" refType="h" fact="0.2022"/>
              <dgm:constr type="w" for="ch" forName="Parent2" refType="w" fact="0.1253"/>
              <dgm:constr type="h" for="ch" forName="Parent2" refType="h" fact="0.3799"/>
              <dgm:constr type="l" for="ch" forName="Parent1" refType="w" fact="0.0667"/>
              <dgm:constr type="t" for="ch" forName="Parent1" refType="h" fact="0.2022"/>
              <dgm:constr type="w" for="ch" forName="Parent1" refType="w" fact="0.1253"/>
              <dgm:constr type="h" for="ch" forName="Parent1" refType="h" fact="0.3799"/>
              <dgm:constr type="l" for="ch" forName="Accent5" refType="w" fact="0.8121"/>
              <dgm:constr type="t" for="ch" forName="Accent5" refType="h" fact="0.1072"/>
              <dgm:constr type="w" for="ch" forName="Accent5" refType="w" fact="0.1879"/>
              <dgm:constr type="h" for="ch" forName="Accent5" refType="h" fact="0.5699"/>
              <dgm:constr type="l" for="ch" forName="ParentBackground5" refType="w" fact="0.8183"/>
              <dgm:constr type="t" for="ch" forName="ParentBackground5" refType="h" fact="0.1262"/>
              <dgm:constr type="w" for="ch" forName="ParentBackground5" refType="w" fact="0.1754"/>
              <dgm:constr type="h" for="ch" forName="ParentBackground5" refType="h" fact="0.5319"/>
              <dgm:constr type="l" for="ch" forName="Child5" refType="w" fact="0.8183"/>
              <dgm:constr type="t" for="ch" forName="Child5" refType="h" fact="0.6876"/>
              <dgm:constr type="w" for="ch" forName="Child5" refType="w" fact="0.1754"/>
              <dgm:constr type="h" for="ch" forName="Child5" refType="h" fact="0.3124"/>
              <dgm:constr type="l" for="ch" forName="Accent4" refType="w" fact="0.5789"/>
              <dgm:constr type="t" for="ch" forName="Accent4" refType="h" fact="-0.0109"/>
              <dgm:constr type="w" for="ch" forName="Accent4" refType="w" fact="0.2657"/>
              <dgm:constr type="h" for="ch" forName="Accent4" refType="h" fact="0.806"/>
              <dgm:constr type="l" for="ch" forName="ParentBackground4" refType="w" fact="0.6242"/>
              <dgm:constr type="t" for="ch" forName="ParentBackground4" refType="h" fact="0.1262"/>
              <dgm:constr type="w" for="ch" forName="ParentBackground4" refType="w" fact="0.1754"/>
              <dgm:constr type="h" for="ch" forName="ParentBackground4" refType="h" fact="0.5319"/>
              <dgm:constr type="l" for="ch" forName="Child4" refType="w" fact="0.6242"/>
              <dgm:constr type="t" for="ch" forName="Child4" refType="h" fact="0.6876"/>
              <dgm:constr type="w" for="ch" forName="Child4" refType="w" fact="0.1754"/>
              <dgm:constr type="h" for="ch" forName="Child4" refType="h" fact="0.3124"/>
              <dgm:constr type="l" for="ch" forName="Accent3" refType="w" fact="0.3848"/>
              <dgm:constr type="t" for="ch" forName="Accent3" refType="h" fact="-0.0109"/>
              <dgm:constr type="w" for="ch" forName="Accent3" refType="w" fact="0.2657"/>
              <dgm:constr type="h" for="ch" forName="Accent3" refType="h" fact="0.806"/>
              <dgm:constr type="l" for="ch" forName="ParentBackground3" refType="w" fact="0.43"/>
              <dgm:constr type="t" for="ch" forName="ParentBackground3" refType="h" fact="0.1262"/>
              <dgm:constr type="w" for="ch" forName="ParentBackground3" refType="w" fact="0.1754"/>
              <dgm:constr type="h" for="ch" forName="ParentBackground3" refType="h" fact="0.5319"/>
              <dgm:constr type="l" for="ch" forName="Child3" refType="w" fact="0.43"/>
              <dgm:constr type="t" for="ch" forName="Child3" refType="h" fact="0.6876"/>
              <dgm:constr type="w" for="ch" forName="Child3" refType="w" fact="0.1754"/>
              <dgm:constr type="h" for="ch" forName="Child3" refType="h" fact="0.3124"/>
              <dgm:constr type="l" for="ch" forName="Accent2" refType="w" fact="0.1906"/>
              <dgm:constr type="t" for="ch" forName="Accent2" refType="h" fact="-0.0109"/>
              <dgm:constr type="w" for="ch" forName="Accent2" refType="w" fact="0.2657"/>
              <dgm:constr type="h" for="ch" forName="Accent2" refType="h" fact="0.806"/>
              <dgm:constr type="l" for="ch" forName="ParentBackground2" refType="w" fact="0.2358"/>
              <dgm:constr type="t" for="ch" forName="ParentBackground2" refType="h" fact="0.1262"/>
              <dgm:constr type="w" for="ch" forName="ParentBackground2" refType="w" fact="0.1754"/>
              <dgm:constr type="h" for="ch" forName="ParentBackground2" refType="h" fact="0.5319"/>
              <dgm:constr type="l" for="ch" forName="Child2" refType="w" fact="0.2358"/>
              <dgm:constr type="t" for="ch" forName="Child2" refType="h" fact="0.6876"/>
              <dgm:constr type="w" for="ch" forName="Child2" refType="w" fact="0.1754"/>
              <dgm:constr type="h" for="ch" forName="Child2" refType="h" fact="0.3124"/>
              <dgm:constr type="l" for="ch" forName="Accent1" refType="w" fact="-0.0036"/>
              <dgm:constr type="t" for="ch" forName="Accent1" refType="h" fact="-0.0109"/>
              <dgm:constr type="w" for="ch" forName="Accent1" refType="w" fact="0.2657"/>
              <dgm:constr type="h" for="ch" forName="Accent1" refType="h" fact="0.806"/>
              <dgm:constr type="l" for="ch" forName="ParentBackground1" refType="w" fact="0.0416"/>
              <dgm:constr type="t" for="ch" forName="ParentBackground1" refType="h" fact="0.1262"/>
              <dgm:constr type="w" for="ch" forName="ParentBackground1" refType="w" fact="0.1754"/>
              <dgm:constr type="h" for="ch" forName="ParentBackground1" refType="h" fact="0.5319"/>
              <dgm:constr type="l" for="ch" forName="Child1" refType="w" fact="0.0416"/>
              <dgm:constr type="t" for="ch" forName="Child1" refType="h" fact="0.6876"/>
              <dgm:constr type="w" for="ch" forName="Child1" refType="w" fact="0.1754"/>
              <dgm:constr type="h" for="ch" forName="Child1" refType="h" fact="0.3124"/>
            </dgm:constrLst>
          </dgm:if>
          <dgm:if name="Name9" axis="ch" ptType="node" func="cnt" op="equ" val="6">
            <dgm:alg type="composite">
              <dgm:param type="ar" val="3.6214"/>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l" for="ch" forName="Parent6" refType="w" fact="0.8689"/>
              <dgm:constr type="t" for="ch" forName="Parent6" refType="h" fact="0.2022"/>
              <dgm:constr type="w" for="ch" forName="Parent6" refType="w" fact="0.1049"/>
              <dgm:constr type="h" for="ch" forName="Parent6" refType="h" fact="0.3799"/>
              <dgm:constr type="l" for="ch" forName="Parent5" refType="w" fact="0.7063"/>
              <dgm:constr type="t" for="ch" forName="Parent5" refType="h" fact="0.2022"/>
              <dgm:constr type="w" for="ch" forName="Parent5" refType="w" fact="0.1049"/>
              <dgm:constr type="h" for="ch" forName="Parent5" refType="h" fact="0.3799"/>
              <dgm:constr type="l" for="ch" forName="Parent4" refType="w" fact="0.5437"/>
              <dgm:constr type="t" for="ch" forName="Parent4" refType="h" fact="0.2022"/>
              <dgm:constr type="w" for="ch" forName="Parent4" refType="w" fact="0.1049"/>
              <dgm:constr type="h" for="ch" forName="Parent4" refType="h" fact="0.3799"/>
              <dgm:constr type="l" for="ch" forName="Parent3" refType="w" fact="0.381"/>
              <dgm:constr type="t" for="ch" forName="Parent3" refType="h" fact="0.2022"/>
              <dgm:constr type="w" for="ch" forName="Parent3" refType="w" fact="0.1049"/>
              <dgm:constr type="h" for="ch" forName="Parent3" refType="h" fact="0.3799"/>
              <dgm:constr type="l" for="ch" forName="Parent2" refType="w" fact="0.2184"/>
              <dgm:constr type="t" for="ch" forName="Parent2" refType="h" fact="0.2022"/>
              <dgm:constr type="w" for="ch" forName="Parent2" refType="w" fact="0.1049"/>
              <dgm:constr type="h" for="ch" forName="Parent2" refType="h" fact="0.3799"/>
              <dgm:constr type="l" for="ch" forName="Parent1" refType="w" fact="0.0558"/>
              <dgm:constr type="t" for="ch" forName="Parent1" refType="h" fact="0.2022"/>
              <dgm:constr type="w" for="ch" forName="Parent1" refType="w" fact="0.1049"/>
              <dgm:constr type="h" for="ch" forName="Parent1" refType="h" fact="0.3799"/>
              <dgm:constr type="l" for="ch" forName="Accent6" refType="w" fact="0.8426"/>
              <dgm:constr type="t" for="ch" forName="Accent6" refType="h" fact="0.1072"/>
              <dgm:constr type="w" for="ch" forName="Accent6" refType="w" fact="0.1574"/>
              <dgm:constr type="h" for="ch" forName="Accent6" refType="h" fact="0.5699"/>
              <dgm:constr type="l" for="ch" forName="ParentBackground6" refType="w" fact="0.8479"/>
              <dgm:constr type="t" for="ch" forName="ParentBackground6" refType="h" fact="0.1262"/>
              <dgm:constr type="w" for="ch" forName="ParentBackground6" refType="w" fact="0.1469"/>
              <dgm:constr type="h" for="ch" forName="ParentBackground6" refType="h" fact="0.5319"/>
              <dgm:constr type="l" for="ch" forName="Child6" refType="w" fact="0.8479"/>
              <dgm:constr type="t" for="ch" forName="Child6" refType="h" fact="0.6876"/>
              <dgm:constr type="w" for="ch" forName="Child6" refType="w" fact="0.1469"/>
              <dgm:constr type="h" for="ch" forName="Child6" refType="h" fact="0.3124"/>
              <dgm:constr type="l" for="ch" forName="Accent5" refType="w" fact="0.6474"/>
              <dgm:constr type="t" for="ch" forName="Accent5" refType="h" fact="-0.0109"/>
              <dgm:constr type="w" for="ch" forName="Accent5" refType="w" fact="0.2226"/>
              <dgm:constr type="h" for="ch" forName="Accent5" refType="h" fact="0.806"/>
              <dgm:constr type="l" for="ch" forName="ParentBackground5" refType="w" fact="0.6853"/>
              <dgm:constr type="t" for="ch" forName="ParentBackground5" refType="h" fact="0.1262"/>
              <dgm:constr type="w" for="ch" forName="ParentBackground5" refType="w" fact="0.1469"/>
              <dgm:constr type="h" for="ch" forName="ParentBackground5" refType="h" fact="0.5319"/>
              <dgm:constr type="l" for="ch" forName="Child5" refType="w" fact="0.6853"/>
              <dgm:constr type="t" for="ch" forName="Child5" refType="h" fact="0.6876"/>
              <dgm:constr type="w" for="ch" forName="Child5" refType="w" fact="0.1469"/>
              <dgm:constr type="h" for="ch" forName="Child5" refType="h" fact="0.3124"/>
              <dgm:constr type="l" for="ch" forName="Accent4" refType="w" fact="0.4848"/>
              <dgm:constr type="t" for="ch" forName="Accent4" refType="h" fact="-0.0109"/>
              <dgm:constr type="w" for="ch" forName="Accent4" refType="w" fact="0.2226"/>
              <dgm:constr type="h" for="ch" forName="Accent4" refType="h" fact="0.806"/>
              <dgm:constr type="l" for="ch" forName="ParentBackground4" refType="w" fact="0.5227"/>
              <dgm:constr type="t" for="ch" forName="ParentBackground4" refType="h" fact="0.1262"/>
              <dgm:constr type="w" for="ch" forName="ParentBackground4" refType="w" fact="0.1469"/>
              <dgm:constr type="h" for="ch" forName="ParentBackground4" refType="h" fact="0.5319"/>
              <dgm:constr type="l" for="ch" forName="Child4" refType="w" fact="0.5227"/>
              <dgm:constr type="t" for="ch" forName="Child4" refType="h" fact="0.6876"/>
              <dgm:constr type="w" for="ch" forName="Child4" refType="w" fact="0.1469"/>
              <dgm:constr type="h" for="ch" forName="Child4" refType="h" fact="0.3124"/>
              <dgm:constr type="l" for="ch" forName="Accent3" refType="w" fact="0.3222"/>
              <dgm:constr type="t" for="ch" forName="Accent3" refType="h" fact="-0.0109"/>
              <dgm:constr type="w" for="ch" forName="Accent3" refType="w" fact="0.2226"/>
              <dgm:constr type="h" for="ch" forName="Accent3" refType="h" fact="0.806"/>
              <dgm:constr type="l" for="ch" forName="ParentBackground3" refType="w" fact="0.3601"/>
              <dgm:constr type="t" for="ch" forName="ParentBackground3" refType="h" fact="0.1262"/>
              <dgm:constr type="w" for="ch" forName="ParentBackground3" refType="w" fact="0.1469"/>
              <dgm:constr type="h" for="ch" forName="ParentBackground3" refType="h" fact="0.5319"/>
              <dgm:constr type="l" for="ch" forName="Child3" refType="w" fact="0.3601"/>
              <dgm:constr type="t" for="ch" forName="Child3" refType="h" fact="0.6876"/>
              <dgm:constr type="w" for="ch" forName="Child3" refType="w" fact="0.1469"/>
              <dgm:constr type="h" for="ch" forName="Child3" refType="h" fact="0.3124"/>
              <dgm:constr type="l" for="ch" forName="Accent2" refType="w" fact="0.1596"/>
              <dgm:constr type="t" for="ch" forName="Accent2" refType="h" fact="-0.0109"/>
              <dgm:constr type="w" for="ch" forName="Accent2" refType="w" fact="0.2226"/>
              <dgm:constr type="h" for="ch" forName="Accent2" refType="h" fact="0.806"/>
              <dgm:constr type="l" for="ch" forName="ParentBackground2" refType="w" fact="0.1975"/>
              <dgm:constr type="t" for="ch" forName="ParentBackground2" refType="h" fact="0.1262"/>
              <dgm:constr type="w" for="ch" forName="ParentBackground2" refType="w" fact="0.1469"/>
              <dgm:constr type="h" for="ch" forName="ParentBackground2" refType="h" fact="0.5319"/>
              <dgm:constr type="l" for="ch" forName="Child2" refType="w" fact="0.1975"/>
              <dgm:constr type="t" for="ch" forName="Child2" refType="h" fact="0.6876"/>
              <dgm:constr type="w" for="ch" forName="Child2" refType="w" fact="0.1469"/>
              <dgm:constr type="h" for="ch" forName="Child2" refType="h" fact="0.3124"/>
              <dgm:constr type="l" for="ch" forName="Accent1" refType="w" fact="-0.003"/>
              <dgm:constr type="t" for="ch" forName="Accent1" refType="h" fact="-0.0109"/>
              <dgm:constr type="w" for="ch" forName="Accent1" refType="w" fact="0.2226"/>
              <dgm:constr type="h" for="ch" forName="Accent1" refType="h" fact="0.806"/>
              <dgm:constr type="l" for="ch" forName="ParentBackground1" refType="w" fact="0.0348"/>
              <dgm:constr type="t" for="ch" forName="ParentBackground1" refType="h" fact="0.1262"/>
              <dgm:constr type="w" for="ch" forName="ParentBackground1" refType="w" fact="0.1469"/>
              <dgm:constr type="h" for="ch" forName="ParentBackground1" refType="h" fact="0.5319"/>
              <dgm:constr type="l" for="ch" forName="Child1" refType="w" fact="0.0348"/>
              <dgm:constr type="t" for="ch" forName="Child1" refType="h" fact="0.6876"/>
              <dgm:constr type="w" for="ch" forName="Child1" refType="w" fact="0.1469"/>
              <dgm:constr type="h" for="ch" forName="Child1" refType="h" fact="0.3124"/>
            </dgm:constrLst>
          </dgm:if>
          <dgm:if name="Name10" axis="ch" ptType="node" func="cnt" op="equ" val="7">
            <dgm:alg type="composite">
              <dgm:param type="ar" val="4.2103"/>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l" for="ch" forName="Parent7" refType="w" fact="0.8872"/>
              <dgm:constr type="t" for="ch" forName="Parent7" refType="h" fact="0.2022"/>
              <dgm:constr type="w" for="ch" forName="Parent7" refType="w" fact="0.0902"/>
              <dgm:constr type="h" for="ch" forName="Parent7" refType="h" fact="0.3799"/>
              <dgm:constr type="l" for="ch" forName="Parent6" refType="w" fact="0.7473"/>
              <dgm:constr type="t" for="ch" forName="Parent6" refType="h" fact="0.2022"/>
              <dgm:constr type="w" for="ch" forName="Parent6" refType="w" fact="0.0902"/>
              <dgm:constr type="h" for="ch" forName="Parent6" refType="h" fact="0.3799"/>
              <dgm:constr type="l" for="ch" forName="Parent5" refType="w" fact="0.6075"/>
              <dgm:constr type="t" for="ch" forName="Parent5" refType="h" fact="0.2022"/>
              <dgm:constr type="w" for="ch" forName="Parent5" refType="w" fact="0.0902"/>
              <dgm:constr type="h" for="ch" forName="Parent5" refType="h" fact="0.3799"/>
              <dgm:constr type="l" for="ch" forName="Parent4" refType="w" fact="0.4676"/>
              <dgm:constr type="t" for="ch" forName="Parent4" refType="h" fact="0.2022"/>
              <dgm:constr type="w" for="ch" forName="Parent4" refType="w" fact="0.0902"/>
              <dgm:constr type="h" for="ch" forName="Parent4" refType="h" fact="0.3799"/>
              <dgm:constr type="l" for="ch" forName="Parent3" refType="w" fact="0.3277"/>
              <dgm:constr type="t" for="ch" forName="Parent3" refType="h" fact="0.2022"/>
              <dgm:constr type="w" for="ch" forName="Parent3" refType="w" fact="0.0902"/>
              <dgm:constr type="h" for="ch" forName="Parent3" refType="h" fact="0.3799"/>
              <dgm:constr type="l" for="ch" forName="Parent2" refType="w" fact="0.1879"/>
              <dgm:constr type="t" for="ch" forName="Parent2" refType="h" fact="0.2022"/>
              <dgm:constr type="w" for="ch" forName="Parent2" refType="w" fact="0.0902"/>
              <dgm:constr type="h" for="ch" forName="Parent2" refType="h" fact="0.3799"/>
              <dgm:constr type="l" for="ch" forName="Parent1" refType="w" fact="0.048"/>
              <dgm:constr type="t" for="ch" forName="Parent1" refType="h" fact="0.2022"/>
              <dgm:constr type="w" for="ch" forName="Parent1" refType="w" fact="0.0902"/>
              <dgm:constr type="h" for="ch" forName="Parent1" refType="h" fact="0.3799"/>
              <dgm:constr type="l" for="ch" forName="Accent7" refType="w" fact="0.8646"/>
              <dgm:constr type="t" for="ch" forName="Accent7" refType="h" fact="0.1072"/>
              <dgm:constr type="w" for="ch" forName="Accent7" refType="w" fact="0.1354"/>
              <dgm:constr type="h" for="ch" forName="Accent7" refType="h" fact="0.5699"/>
              <dgm:constr type="l" for="ch" forName="ParentBackground7" refType="w" fact="0.8692"/>
              <dgm:constr type="t" for="ch" forName="ParentBackground7" refType="h" fact="0.1262"/>
              <dgm:constr type="w" for="ch" forName="ParentBackground7" refType="w" fact="0.1263"/>
              <dgm:constr type="h" for="ch" forName="ParentBackground7" refType="h" fact="0.5319"/>
              <dgm:constr type="l" for="ch" forName="Child7" refType="w" fact="0.8692"/>
              <dgm:constr type="t" for="ch" forName="Child7" refType="h" fact="0.6876"/>
              <dgm:constr type="w" for="ch" forName="Child7" refType="w" fact="0.1263"/>
              <dgm:constr type="h" for="ch" forName="Child7" refType="h" fact="0.3124"/>
              <dgm:constr type="l" for="ch" forName="Accent6" refType="w" fact="0.6967"/>
              <dgm:constr type="t" for="ch" forName="Accent6" refType="h" fact="-0.0109"/>
              <dgm:constr type="w" for="ch" forName="Accent6" refType="w" fact="0.1915"/>
              <dgm:constr type="h" for="ch" forName="Accent6" refType="h" fact="0.806"/>
              <dgm:constr type="l" for="ch" forName="ParentBackground6" refType="w" fact="0.7293"/>
              <dgm:constr type="t" for="ch" forName="ParentBackground6" refType="h" fact="0.1262"/>
              <dgm:constr type="w" for="ch" forName="ParentBackground6" refType="w" fact="0.1263"/>
              <dgm:constr type="h" for="ch" forName="ParentBackground6" refType="h" fact="0.5319"/>
              <dgm:constr type="l" for="ch" forName="Child6" refType="w" fact="0.7293"/>
              <dgm:constr type="t" for="ch" forName="Child6" refType="h" fact="0.6876"/>
              <dgm:constr type="w" for="ch" forName="Child6" refType="w" fact="0.1263"/>
              <dgm:constr type="h" for="ch" forName="Child6" refType="h" fact="0.3124"/>
              <dgm:constr type="l" for="ch" forName="Accent5" refType="w" fact="0.5569"/>
              <dgm:constr type="t" for="ch" forName="Accent5" refType="h" fact="-0.0109"/>
              <dgm:constr type="w" for="ch" forName="Accent5" refType="w" fact="0.1915"/>
              <dgm:constr type="h" for="ch" forName="Accent5" refType="h" fact="0.806"/>
              <dgm:constr type="l" for="ch" forName="ParentBackground5" refType="w" fact="0.5894"/>
              <dgm:constr type="t" for="ch" forName="ParentBackground5" refType="h" fact="0.1262"/>
              <dgm:constr type="w" for="ch" forName="ParentBackground5" refType="w" fact="0.1263"/>
              <dgm:constr type="h" for="ch" forName="ParentBackground5" refType="h" fact="0.5319"/>
              <dgm:constr type="l" for="ch" forName="Child5" refType="w" fact="0.5894"/>
              <dgm:constr type="t" for="ch" forName="Child5" refType="h" fact="0.6876"/>
              <dgm:constr type="w" for="ch" forName="Child5" refType="w" fact="0.1263"/>
              <dgm:constr type="h" for="ch" forName="Child5" refType="h" fact="0.3124"/>
              <dgm:constr type="l" for="ch" forName="Accent4" refType="w" fact="0.417"/>
              <dgm:constr type="t" for="ch" forName="Accent4" refType="h" fact="-0.0109"/>
              <dgm:constr type="w" for="ch" forName="Accent4" refType="w" fact="0.1915"/>
              <dgm:constr type="h" for="ch" forName="Accent4" refType="h" fact="0.806"/>
              <dgm:constr type="l" for="ch" forName="ParentBackground4" refType="w" fact="0.4496"/>
              <dgm:constr type="t" for="ch" forName="ParentBackground4" refType="h" fact="0.1262"/>
              <dgm:constr type="w" for="ch" forName="ParentBackground4" refType="w" fact="0.1263"/>
              <dgm:constr type="h" for="ch" forName="ParentBackground4" refType="h" fact="0.5319"/>
              <dgm:constr type="l" for="ch" forName="Child4" refType="w" fact="0.4496"/>
              <dgm:constr type="t" for="ch" forName="Child4" refType="h" fact="0.6876"/>
              <dgm:constr type="w" for="ch" forName="Child4" refType="w" fact="0.1263"/>
              <dgm:constr type="h" for="ch" forName="Child4" refType="h" fact="0.3124"/>
              <dgm:constr type="l" for="ch" forName="Accent3" refType="w" fact="0.2771"/>
              <dgm:constr type="t" for="ch" forName="Accent3" refType="h" fact="-0.0109"/>
              <dgm:constr type="w" for="ch" forName="Accent3" refType="w" fact="0.1915"/>
              <dgm:constr type="h" for="ch" forName="Accent3" refType="h" fact="0.806"/>
              <dgm:constr type="l" for="ch" forName="ParentBackground3" refType="w" fact="0.3097"/>
              <dgm:constr type="t" for="ch" forName="ParentBackground3" refType="h" fact="0.1262"/>
              <dgm:constr type="w" for="ch" forName="ParentBackground3" refType="w" fact="0.1263"/>
              <dgm:constr type="h" for="ch" forName="ParentBackground3" refType="h" fact="0.5319"/>
              <dgm:constr type="l" for="ch" forName="Child3" refType="w" fact="0.3097"/>
              <dgm:constr type="t" for="ch" forName="Child3" refType="h" fact="0.6876"/>
              <dgm:constr type="w" for="ch" forName="Child3" refType="w" fact="0.1263"/>
              <dgm:constr type="h" for="ch" forName="Child3" refType="h" fact="0.3124"/>
              <dgm:constr type="l" for="ch" forName="Accent2" refType="w" fact="0.1373"/>
              <dgm:constr type="t" for="ch" forName="Accent2" refType="h" fact="-0.0109"/>
              <dgm:constr type="w" for="ch" forName="Accent2" refType="w" fact="0.1915"/>
              <dgm:constr type="h" for="ch" forName="Accent2" refType="h" fact="0.806"/>
              <dgm:constr type="l" for="ch" forName="ParentBackground2" refType="w" fact="0.1698"/>
              <dgm:constr type="t" for="ch" forName="ParentBackground2" refType="h" fact="0.1262"/>
              <dgm:constr type="w" for="ch" forName="ParentBackground2" refType="w" fact="0.1263"/>
              <dgm:constr type="h" for="ch" forName="ParentBackground2" refType="h" fact="0.5319"/>
              <dgm:constr type="l" for="ch" forName="Child2" refType="w" fact="0.1698"/>
              <dgm:constr type="t" for="ch" forName="Child2" refType="h" fact="0.6876"/>
              <dgm:constr type="w" for="ch" forName="Child2" refType="w" fact="0.1263"/>
              <dgm:constr type="h" for="ch" forName="Child2" refType="h" fact="0.3124"/>
              <dgm:constr type="l" for="ch" forName="Accent1" refType="w" fact="-0.0026"/>
              <dgm:constr type="t" for="ch" forName="Accent1" refType="h" fact="-0.0109"/>
              <dgm:constr type="w" for="ch" forName="Accent1" refType="w" fact="0.1915"/>
              <dgm:constr type="h" for="ch" forName="Accent1" refType="h" fact="0.806"/>
              <dgm:constr type="l" for="ch" forName="ParentBackground1" refType="w" fact="0.03"/>
              <dgm:constr type="t" for="ch" forName="ParentBackground1" refType="h" fact="0.1262"/>
              <dgm:constr type="w" for="ch" forName="ParentBackground1" refType="w" fact="0.1263"/>
              <dgm:constr type="h" for="ch" forName="ParentBackground1" refType="h" fact="0.5319"/>
              <dgm:constr type="l" for="ch" forName="Child1" refType="w" fact="0.03"/>
              <dgm:constr type="t" for="ch" forName="Child1" refType="h" fact="0.6876"/>
              <dgm:constr type="w" for="ch" forName="Child1" refType="w" fact="0.1263"/>
              <dgm:constr type="h" for="ch" forName="Child1" refType="h" fact="0.3124"/>
            </dgm:constrLst>
          </dgm:if>
          <dgm:if name="Name11" axis="ch" ptType="node" func="cnt" op="equ" val="8">
            <dgm:alg type="composite">
              <dgm:param type="ar" val="4.7991"/>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8"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8"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8"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8"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8"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8"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Child8" refType="primFontSz" refFor="des" refForName="Parent7" op="lte"/>
              <dgm:constr type="primFontSz" for="des" forName="Child1" refType="primFontSz" refFor="des" refForName="Parent8" op="lte"/>
              <dgm:constr type="primFontSz" for="des" forName="Child2" refType="primFontSz" refFor="des" refForName="Parent8" op="lte"/>
              <dgm:constr type="primFontSz" for="des" forName="Child3" refType="primFontSz" refFor="des" refForName="Parent8" op="lte"/>
              <dgm:constr type="primFontSz" for="des" forName="Child4" refType="primFontSz" refFor="des" refForName="Parent8" op="lte"/>
              <dgm:constr type="primFontSz" for="des" forName="Child5" refType="primFontSz" refFor="des" refForName="Parent8" op="lte"/>
              <dgm:constr type="primFontSz" for="des" forName="Child6" refType="primFontSz" refFor="des" refForName="Parent8" op="lte"/>
              <dgm:constr type="primFontSz" for="des" forName="Child7" refType="primFontSz" refFor="des" refForName="Parent8" op="lte"/>
              <dgm:constr type="primFontSz" for="des" forName="Child8" refType="primFontSz" refFor="des" refForName="Parent8"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Parent8"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primFontSz" for="des" forName="Child8" refType="primFontSz" refFor="des" refForName="Child1" op="equ"/>
              <dgm:constr type="l" for="ch" forName="Parent8" refType="w" fact="0.901"/>
              <dgm:constr type="t" for="ch" forName="Parent8" refType="h" fact="0.2022"/>
              <dgm:constr type="w" for="ch" forName="Parent8" refType="w" fact="0.0792"/>
              <dgm:constr type="h" for="ch" forName="Parent8" refType="h" fact="0.3799"/>
              <dgm:constr type="l" for="ch" forName="Parent7" refType="w" fact="0.7783"/>
              <dgm:constr type="t" for="ch" forName="Parent7" refType="h" fact="0.2022"/>
              <dgm:constr type="w" for="ch" forName="Parent7" refType="w" fact="0.0792"/>
              <dgm:constr type="h" for="ch" forName="Parent7" refType="h" fact="0.3799"/>
              <dgm:constr type="l" for="ch" forName="Parent6" refType="w" fact="0.6556"/>
              <dgm:constr type="t" for="ch" forName="Parent6" refType="h" fact="0.2022"/>
              <dgm:constr type="w" for="ch" forName="Parent6" refType="w" fact="0.0792"/>
              <dgm:constr type="h" for="ch" forName="Parent6" refType="h" fact="0.3799"/>
              <dgm:constr type="l" for="ch" forName="Parent5" refType="w" fact="0.5329"/>
              <dgm:constr type="t" for="ch" forName="Parent5" refType="h" fact="0.2022"/>
              <dgm:constr type="w" for="ch" forName="Parent5" refType="w" fact="0.0792"/>
              <dgm:constr type="h" for="ch" forName="Parent5" refType="h" fact="0.3799"/>
              <dgm:constr type="l" for="ch" forName="Parent4" refType="w" fact="0.4102"/>
              <dgm:constr type="t" for="ch" forName="Parent4" refType="h" fact="0.2022"/>
              <dgm:constr type="w" for="ch" forName="Parent4" refType="w" fact="0.0792"/>
              <dgm:constr type="h" for="ch" forName="Parent4" refType="h" fact="0.3799"/>
              <dgm:constr type="l" for="ch" forName="Parent3" refType="w" fact="0.2875"/>
              <dgm:constr type="t" for="ch" forName="Parent3" refType="h" fact="0.2022"/>
              <dgm:constr type="w" for="ch" forName="Parent3" refType="w" fact="0.0792"/>
              <dgm:constr type="h" for="ch" forName="Parent3" refType="h" fact="0.3799"/>
              <dgm:constr type="l" for="ch" forName="Parent2" refType="w" fact="0.1648"/>
              <dgm:constr type="t" for="ch" forName="Parent2" refType="h" fact="0.2022"/>
              <dgm:constr type="w" for="ch" forName="Parent2" refType="w" fact="0.0792"/>
              <dgm:constr type="h" for="ch" forName="Parent2" refType="h" fact="0.3799"/>
              <dgm:constr type="l" for="ch" forName="Parent1" refType="w" fact="0.0421"/>
              <dgm:constr type="t" for="ch" forName="Parent1" refType="h" fact="0.2022"/>
              <dgm:constr type="w" for="ch" forName="Parent1" refType="w" fact="0.0792"/>
              <dgm:constr type="h" for="ch" forName="Parent1" refType="h" fact="0.3799"/>
              <dgm:constr type="l" for="ch" forName="Accent8" refType="w" fact="0.8813"/>
              <dgm:constr type="t" for="ch" forName="Accent8" refType="h" fact="0.1072"/>
              <dgm:constr type="w" for="ch" forName="Accent8" refType="w" fact="0.1187"/>
              <dgm:constr type="h" for="ch" forName="Accent8" refType="h" fact="0.5699"/>
              <dgm:constr type="l" for="ch" forName="ParentBackground8" refType="w" fact="0.8852"/>
              <dgm:constr type="t" for="ch" forName="ParentBackground8" refType="h" fact="0.1262"/>
              <dgm:constr type="w" for="ch" forName="ParentBackground8" refType="w" fact="0.1108"/>
              <dgm:constr type="h" for="ch" forName="ParentBackground8" refType="h" fact="0.5319"/>
              <dgm:constr type="l" for="ch" forName="Child8" refType="w" fact="0.8852"/>
              <dgm:constr type="t" for="ch" forName="Child8" refType="h" fact="0.6876"/>
              <dgm:constr type="w" for="ch" forName="Child8" refType="w" fact="0.1108"/>
              <dgm:constr type="h" for="ch" forName="Child8" refType="h" fact="0.3124"/>
              <dgm:constr type="l" for="ch" forName="Accent7" refType="w" fact="0.7339"/>
              <dgm:constr type="t" for="ch" forName="Accent7" refType="h" fact="-0.0109"/>
              <dgm:constr type="w" for="ch" forName="Accent7" refType="w" fact="0.1679"/>
              <dgm:constr type="h" for="ch" forName="Accent7" refType="h" fact="0.806"/>
              <dgm:constr type="l" for="ch" forName="ParentBackground7" refType="w" fact="0.7625"/>
              <dgm:constr type="t" for="ch" forName="ParentBackground7" refType="h" fact="0.1262"/>
              <dgm:constr type="w" for="ch" forName="ParentBackground7" refType="w" fact="0.1108"/>
              <dgm:constr type="h" for="ch" forName="ParentBackground7" refType="h" fact="0.5319"/>
              <dgm:constr type="l" for="ch" forName="Child7" refType="w" fact="0.7625"/>
              <dgm:constr type="t" for="ch" forName="Child7" refType="h" fact="0.6876"/>
              <dgm:constr type="w" for="ch" forName="Child7" refType="w" fact="0.1108"/>
              <dgm:constr type="h" for="ch" forName="Child7" refType="h" fact="0.3124"/>
              <dgm:constr type="l" for="ch" forName="Accent6" refType="w" fact="0.6112"/>
              <dgm:constr type="t" for="ch" forName="Accent6" refType="h" fact="-0.0109"/>
              <dgm:constr type="w" for="ch" forName="Accent6" refType="w" fact="0.1679"/>
              <dgm:constr type="h" for="ch" forName="Accent6" refType="h" fact="0.806"/>
              <dgm:constr type="l" for="ch" forName="ParentBackground6" refType="w" fact="0.6398"/>
              <dgm:constr type="t" for="ch" forName="ParentBackground6" refType="h" fact="0.1262"/>
              <dgm:constr type="w" for="ch" forName="ParentBackground6" refType="w" fact="0.1108"/>
              <dgm:constr type="h" for="ch" forName="ParentBackground6" refType="h" fact="0.5319"/>
              <dgm:constr type="l" for="ch" forName="Child6" refType="w" fact="0.6398"/>
              <dgm:constr type="t" for="ch" forName="Child6" refType="h" fact="0.6876"/>
              <dgm:constr type="w" for="ch" forName="Child6" refType="w" fact="0.1108"/>
              <dgm:constr type="h" for="ch" forName="Child6" refType="h" fact="0.3124"/>
              <dgm:constr type="l" for="ch" forName="Accent5" refType="w" fact="0.4885"/>
              <dgm:constr type="t" for="ch" forName="Accent5" refType="h" fact="-0.0109"/>
              <dgm:constr type="w" for="ch" forName="Accent5" refType="w" fact="0.1679"/>
              <dgm:constr type="h" for="ch" forName="Accent5" refType="h" fact="0.806"/>
              <dgm:constr type="l" for="ch" forName="ParentBackground5" refType="w" fact="0.5171"/>
              <dgm:constr type="t" for="ch" forName="ParentBackground5" refType="h" fact="0.1262"/>
              <dgm:constr type="w" for="ch" forName="ParentBackground5" refType="w" fact="0.1108"/>
              <dgm:constr type="h" for="ch" forName="ParentBackground5" refType="h" fact="0.5319"/>
              <dgm:constr type="l" for="ch" forName="Child5" refType="w" fact="0.5171"/>
              <dgm:constr type="t" for="ch" forName="Child5" refType="h" fact="0.6876"/>
              <dgm:constr type="w" for="ch" forName="Child5" refType="w" fact="0.1108"/>
              <dgm:constr type="h" for="ch" forName="Child5" refType="h" fact="0.3124"/>
              <dgm:constr type="l" for="ch" forName="Accent4" refType="w" fact="0.3658"/>
              <dgm:constr type="t" for="ch" forName="Accent4" refType="h" fact="-0.0109"/>
              <dgm:constr type="w" for="ch" forName="Accent4" refType="w" fact="0.1679"/>
              <dgm:constr type="h" for="ch" forName="Accent4" refType="h" fact="0.806"/>
              <dgm:constr type="l" for="ch" forName="ParentBackground4" refType="w" fact="0.3944"/>
              <dgm:constr type="t" for="ch" forName="ParentBackground4" refType="h" fact="0.1262"/>
              <dgm:constr type="w" for="ch" forName="ParentBackground4" refType="w" fact="0.1108"/>
              <dgm:constr type="h" for="ch" forName="ParentBackground4" refType="h" fact="0.5319"/>
              <dgm:constr type="l" for="ch" forName="Child4" refType="w" fact="0.3944"/>
              <dgm:constr type="t" for="ch" forName="Child4" refType="h" fact="0.6876"/>
              <dgm:constr type="w" for="ch" forName="Child4" refType="w" fact="0.1108"/>
              <dgm:constr type="h" for="ch" forName="Child4" refType="h" fact="0.3124"/>
              <dgm:constr type="l" for="ch" forName="Accent3" refType="w" fact="0.2431"/>
              <dgm:constr type="t" for="ch" forName="Accent3" refType="h" fact="-0.0109"/>
              <dgm:constr type="w" for="ch" forName="Accent3" refType="w" fact="0.1679"/>
              <dgm:constr type="h" for="ch" forName="Accent3" refType="h" fact="0.806"/>
              <dgm:constr type="l" for="ch" forName="ParentBackground3" refType="w" fact="0.2717"/>
              <dgm:constr type="t" for="ch" forName="ParentBackground3" refType="h" fact="0.1262"/>
              <dgm:constr type="w" for="ch" forName="ParentBackground3" refType="w" fact="0.1108"/>
              <dgm:constr type="h" for="ch" forName="ParentBackground3" refType="h" fact="0.5319"/>
              <dgm:constr type="l" for="ch" forName="Child3" refType="w" fact="0.2717"/>
              <dgm:constr type="t" for="ch" forName="Child3" refType="h" fact="0.6876"/>
              <dgm:constr type="w" for="ch" forName="Child3" refType="w" fact="0.1108"/>
              <dgm:constr type="h" for="ch" forName="Child3" refType="h" fact="0.3124"/>
              <dgm:constr type="l" for="ch" forName="Accent2" refType="w" fact="0.1204"/>
              <dgm:constr type="t" for="ch" forName="Accent2" refType="h" fact="-0.0109"/>
              <dgm:constr type="w" for="ch" forName="Accent2" refType="w" fact="0.1679"/>
              <dgm:constr type="h" for="ch" forName="Accent2" refType="h" fact="0.806"/>
              <dgm:constr type="l" for="ch" forName="ParentBackground2" refType="w" fact="0.149"/>
              <dgm:constr type="t" for="ch" forName="ParentBackground2" refType="h" fact="0.1262"/>
              <dgm:constr type="w" for="ch" forName="ParentBackground2" refType="w" fact="0.1108"/>
              <dgm:constr type="h" for="ch" forName="ParentBackground2" refType="h" fact="0.5319"/>
              <dgm:constr type="l" for="ch" forName="Child2" refType="w" fact="0.149"/>
              <dgm:constr type="t" for="ch" forName="Child2" refType="h" fact="0.6876"/>
              <dgm:constr type="w" for="ch" forName="Child2" refType="w" fact="0.1108"/>
              <dgm:constr type="h" for="ch" forName="Child2" refType="h" fact="0.3124"/>
              <dgm:constr type="l" for="ch" forName="Accent1" refType="w" fact="-0.0023"/>
              <dgm:constr type="t" for="ch" forName="Accent1" refType="h" fact="-0.0109"/>
              <dgm:constr type="w" for="ch" forName="Accent1" refType="w" fact="0.1679"/>
              <dgm:constr type="h" for="ch" forName="Accent1" refType="h" fact="0.806"/>
              <dgm:constr type="l" for="ch" forName="ParentBackground1" refType="w" fact="0.0263"/>
              <dgm:constr type="t" for="ch" forName="ParentBackground1" refType="h" fact="0.1262"/>
              <dgm:constr type="w" for="ch" forName="ParentBackground1" refType="w" fact="0.1108"/>
              <dgm:constr type="h" for="ch" forName="ParentBackground1" refType="h" fact="0.5319"/>
              <dgm:constr type="l" for="ch" forName="Child1" refType="w" fact="0.0263"/>
              <dgm:constr type="t" for="ch" forName="Child1" refType="h" fact="0.6876"/>
              <dgm:constr type="w" for="ch" forName="Child1" refType="w" fact="0.1108"/>
              <dgm:constr type="h" for="ch" forName="Child1" refType="h" fact="0.3124"/>
            </dgm:constrLst>
          </dgm:if>
          <dgm:if name="Name12" axis="ch" ptType="node" func="cnt" op="equ" val="9">
            <dgm:alg type="composite">
              <dgm:param type="ar" val="5.388"/>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8" refType="primFontSz" refFor="des" refForName="Parent1" op="lte"/>
              <dgm:constr type="primFontSz" for="des" forName="Child9"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8" refType="primFontSz" refFor="des" refForName="Parent2" op="lte"/>
              <dgm:constr type="primFontSz" for="des" forName="Child9"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8" refType="primFontSz" refFor="des" refForName="Parent3" op="lte"/>
              <dgm:constr type="primFontSz" for="des" forName="Child9"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8" refType="primFontSz" refFor="des" refForName="Parent4" op="lte"/>
              <dgm:constr type="primFontSz" for="des" forName="Child9"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8" refType="primFontSz" refFor="des" refForName="Parent5" op="lte"/>
              <dgm:constr type="primFontSz" for="des" forName="Child9"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8" refType="primFontSz" refFor="des" refForName="Parent6" op="lte"/>
              <dgm:constr type="primFontSz" for="des" forName="Child9"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Child8" refType="primFontSz" refFor="des" refForName="Parent7" op="lte"/>
              <dgm:constr type="primFontSz" for="des" forName="Child9" refType="primFontSz" refFor="des" refForName="Parent7" op="lte"/>
              <dgm:constr type="primFontSz" for="des" forName="Child1" refType="primFontSz" refFor="des" refForName="Parent8" op="lte"/>
              <dgm:constr type="primFontSz" for="des" forName="Child2" refType="primFontSz" refFor="des" refForName="Parent8" op="lte"/>
              <dgm:constr type="primFontSz" for="des" forName="Child3" refType="primFontSz" refFor="des" refForName="Parent8" op="lte"/>
              <dgm:constr type="primFontSz" for="des" forName="Child4" refType="primFontSz" refFor="des" refForName="Parent8" op="lte"/>
              <dgm:constr type="primFontSz" for="des" forName="Child5" refType="primFontSz" refFor="des" refForName="Parent8" op="lte"/>
              <dgm:constr type="primFontSz" for="des" forName="Child6" refType="primFontSz" refFor="des" refForName="Parent8" op="lte"/>
              <dgm:constr type="primFontSz" for="des" forName="Child7" refType="primFontSz" refFor="des" refForName="Parent8" op="lte"/>
              <dgm:constr type="primFontSz" for="des" forName="Child8" refType="primFontSz" refFor="des" refForName="Parent8" op="lte"/>
              <dgm:constr type="primFontSz" for="des" forName="Child9" refType="primFontSz" refFor="des" refForName="Parent8" op="lte"/>
              <dgm:constr type="primFontSz" for="des" forName="Child1" refType="primFontSz" refFor="des" refForName="Parent9" op="lte"/>
              <dgm:constr type="primFontSz" for="des" forName="Child2" refType="primFontSz" refFor="des" refForName="Parent9" op="lte"/>
              <dgm:constr type="primFontSz" for="des" forName="Child3" refType="primFontSz" refFor="des" refForName="Parent9" op="lte"/>
              <dgm:constr type="primFontSz" for="des" forName="Child4" refType="primFontSz" refFor="des" refForName="Parent9" op="lte"/>
              <dgm:constr type="primFontSz" for="des" forName="Child5" refType="primFontSz" refFor="des" refForName="Parent9" op="lte"/>
              <dgm:constr type="primFontSz" for="des" forName="Child6" refType="primFontSz" refFor="des" refForName="Parent9" op="lte"/>
              <dgm:constr type="primFontSz" for="des" forName="Child7" refType="primFontSz" refFor="des" refForName="Parent9" op="lte"/>
              <dgm:constr type="primFontSz" for="des" forName="Child8" refType="primFontSz" refFor="des" refForName="Parent9" op="lte"/>
              <dgm:constr type="primFontSz" for="des" forName="Child9" refType="primFontSz" refFor="des" refForName="Parent9"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Parent8" refType="primFontSz" refFor="des" refForName="Parent1" op="equ"/>
              <dgm:constr type="primFontSz" for="des" forName="Parent9"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primFontSz" for="des" forName="Child8" refType="primFontSz" refFor="des" refForName="Child1" op="equ"/>
              <dgm:constr type="primFontSz" for="des" forName="Child9" refType="primFontSz" refFor="des" refForName="Child1" op="equ"/>
              <dgm:constr type="l" for="ch" forName="Parent9" refType="w" fact="0.9119"/>
              <dgm:constr type="t" for="ch" forName="Parent9" refType="h" fact="0.2022"/>
              <dgm:constr type="w" for="ch" forName="Parent9" refType="w" fact="0.0705"/>
              <dgm:constr type="h" for="ch" forName="Parent9" refType="h" fact="0.3799"/>
              <dgm:constr type="l" for="ch" forName="Parent8" refType="w" fact="0.8026"/>
              <dgm:constr type="t" for="ch" forName="Parent8" refType="h" fact="0.2022"/>
              <dgm:constr type="w" for="ch" forName="Parent8" refType="w" fact="0.0705"/>
              <dgm:constr type="h" for="ch" forName="Parent8" refType="h" fact="0.3799"/>
              <dgm:constr type="l" for="ch" forName="Parent7" refType="w" fact="0.6933"/>
              <dgm:constr type="t" for="ch" forName="Parent7" refType="h" fact="0.2022"/>
              <dgm:constr type="w" for="ch" forName="Parent7" refType="w" fact="0.0705"/>
              <dgm:constr type="h" for="ch" forName="Parent7" refType="h" fact="0.3799"/>
              <dgm:constr type="l" for="ch" forName="Parent6" refType="w" fact="0.584"/>
              <dgm:constr type="t" for="ch" forName="Parent6" refType="h" fact="0.2022"/>
              <dgm:constr type="w" for="ch" forName="Parent6" refType="w" fact="0.0705"/>
              <dgm:constr type="h" for="ch" forName="Parent6" refType="h" fact="0.3799"/>
              <dgm:constr type="l" for="ch" forName="Parent5" refType="w" fact="0.4747"/>
              <dgm:constr type="t" for="ch" forName="Parent5" refType="h" fact="0.2022"/>
              <dgm:constr type="w" for="ch" forName="Parent5" refType="w" fact="0.0705"/>
              <dgm:constr type="h" for="ch" forName="Parent5" refType="h" fact="0.3799"/>
              <dgm:constr type="l" for="ch" forName="Parent4" refType="w" fact="0.3654"/>
              <dgm:constr type="t" for="ch" forName="Parent4" refType="h" fact="0.2022"/>
              <dgm:constr type="w" for="ch" forName="Parent4" refType="w" fact="0.0705"/>
              <dgm:constr type="h" for="ch" forName="Parent4" refType="h" fact="0.3799"/>
              <dgm:constr type="l" for="ch" forName="Parent3" refType="w" fact="0.2561"/>
              <dgm:constr type="t" for="ch" forName="Parent3" refType="h" fact="0.2022"/>
              <dgm:constr type="w" for="ch" forName="Parent3" refType="w" fact="0.0705"/>
              <dgm:constr type="h" for="ch" forName="Parent3" refType="h" fact="0.3799"/>
              <dgm:constr type="l" for="ch" forName="Parent2" refType="w" fact="0.1468"/>
              <dgm:constr type="t" for="ch" forName="Parent2" refType="h" fact="0.2022"/>
              <dgm:constr type="w" for="ch" forName="Parent2" refType="w" fact="0.0705"/>
              <dgm:constr type="h" for="ch" forName="Parent2" refType="h" fact="0.3799"/>
              <dgm:constr type="l" for="ch" forName="Parent1" refType="w" fact="0.0375"/>
              <dgm:constr type="t" for="ch" forName="Parent1" refType="h" fact="0.2022"/>
              <dgm:constr type="w" for="ch" forName="Parent1" refType="w" fact="0.0705"/>
              <dgm:constr type="h" for="ch" forName="Parent1" refType="h" fact="0.3799"/>
              <dgm:constr type="l" for="ch" forName="Accent9" refType="w" fact="0.8942"/>
              <dgm:constr type="t" for="ch" forName="Accent9" refType="h" fact="0.1072"/>
              <dgm:constr type="w" for="ch" forName="Accent9" refType="w" fact="0.1058"/>
              <dgm:constr type="h" for="ch" forName="Accent9" refType="h" fact="0.5699"/>
              <dgm:constr type="l" for="ch" forName="ParentBackground9" refType="w" fact="0.8978"/>
              <dgm:constr type="t" for="ch" forName="ParentBackground9" refType="h" fact="0.1262"/>
              <dgm:constr type="w" for="ch" forName="ParentBackground9" refType="w" fact="0.0987"/>
              <dgm:constr type="h" for="ch" forName="ParentBackground9" refType="h" fact="0.5319"/>
              <dgm:constr type="l" for="ch" forName="Child9" refType="w" fact="0.8978"/>
              <dgm:constr type="t" for="ch" forName="Child9" refType="h" fact="0.6876"/>
              <dgm:constr type="w" for="ch" forName="Child9" refType="w" fact="0.0987"/>
              <dgm:constr type="h" for="ch" forName="Child9" refType="h" fact="0.3124"/>
              <dgm:constr type="l" for="ch" forName="Accent8" refType="w" fact="0.763"/>
              <dgm:constr type="t" for="ch" forName="Accent8" refType="h" fact="-0.0109"/>
              <dgm:constr type="w" for="ch" forName="Accent8" refType="w" fact="0.1496"/>
              <dgm:constr type="h" for="ch" forName="Accent8" refType="h" fact="0.806"/>
              <dgm:constr type="l" for="ch" forName="ParentBackground8" refType="w" fact="0.7885"/>
              <dgm:constr type="t" for="ch" forName="ParentBackground8" refType="h" fact="0.1262"/>
              <dgm:constr type="w" for="ch" forName="ParentBackground8" refType="w" fact="0.0987"/>
              <dgm:constr type="h" for="ch" forName="ParentBackground8" refType="h" fact="0.5319"/>
              <dgm:constr type="l" for="ch" forName="Child8" refType="w" fact="0.7885"/>
              <dgm:constr type="t" for="ch" forName="Child8" refType="h" fact="0.6876"/>
              <dgm:constr type="w" for="ch" forName="Child8" refType="w" fact="0.0987"/>
              <dgm:constr type="h" for="ch" forName="Child8" refType="h" fact="0.3124"/>
              <dgm:constr type="l" for="ch" forName="Accent7" refType="w" fact="0.6538"/>
              <dgm:constr type="t" for="ch" forName="Accent7" refType="h" fact="-0.0109"/>
              <dgm:constr type="w" for="ch" forName="Accent7" refType="w" fact="0.1496"/>
              <dgm:constr type="h" for="ch" forName="Accent7" refType="h" fact="0.806"/>
              <dgm:constr type="l" for="ch" forName="ParentBackground7" refType="w" fact="0.6792"/>
              <dgm:constr type="t" for="ch" forName="ParentBackground7" refType="h" fact="0.1262"/>
              <dgm:constr type="w" for="ch" forName="ParentBackground7" refType="w" fact="0.0987"/>
              <dgm:constr type="h" for="ch" forName="ParentBackground7" refType="h" fact="0.5319"/>
              <dgm:constr type="l" for="ch" forName="Child7" refType="w" fact="0.6792"/>
              <dgm:constr type="t" for="ch" forName="Child7" refType="h" fact="0.6876"/>
              <dgm:constr type="w" for="ch" forName="Child7" refType="w" fact="0.0987"/>
              <dgm:constr type="h" for="ch" forName="Child7" refType="h" fact="0.3124"/>
              <dgm:constr type="l" for="ch" forName="Accent6" refType="w" fact="0.5445"/>
              <dgm:constr type="t" for="ch" forName="Accent6" refType="h" fact="-0.0109"/>
              <dgm:constr type="w" for="ch" forName="Accent6" refType="w" fact="0.1496"/>
              <dgm:constr type="h" for="ch" forName="Accent6" refType="h" fact="0.806"/>
              <dgm:constr type="l" for="ch" forName="ParentBackground6" refType="w" fact="0.5699"/>
              <dgm:constr type="t" for="ch" forName="ParentBackground6" refType="h" fact="0.1262"/>
              <dgm:constr type="w" for="ch" forName="ParentBackground6" refType="w" fact="0.0987"/>
              <dgm:constr type="h" for="ch" forName="ParentBackground6" refType="h" fact="0.5319"/>
              <dgm:constr type="l" for="ch" forName="Child6" refType="w" fact="0.5699"/>
              <dgm:constr type="t" for="ch" forName="Child6" refType="h" fact="0.6876"/>
              <dgm:constr type="w" for="ch" forName="Child6" refType="w" fact="0.0987"/>
              <dgm:constr type="h" for="ch" forName="Child6" refType="h" fact="0.3124"/>
              <dgm:constr type="l" for="ch" forName="Accent5" refType="w" fact="0.4352"/>
              <dgm:constr type="t" for="ch" forName="Accent5" refType="h" fact="-0.0109"/>
              <dgm:constr type="w" for="ch" forName="Accent5" refType="w" fact="0.1496"/>
              <dgm:constr type="h" for="ch" forName="Accent5" refType="h" fact="0.806"/>
              <dgm:constr type="l" for="ch" forName="ParentBackground5" refType="w" fact="0.4606"/>
              <dgm:constr type="t" for="ch" forName="ParentBackground5" refType="h" fact="0.1262"/>
              <dgm:constr type="w" for="ch" forName="ParentBackground5" refType="w" fact="0.0987"/>
              <dgm:constr type="h" for="ch" forName="ParentBackground5" refType="h" fact="0.5319"/>
              <dgm:constr type="l" for="ch" forName="Child5" refType="w" fact="0.4606"/>
              <dgm:constr type="t" for="ch" forName="Child5" refType="h" fact="0.6876"/>
              <dgm:constr type="w" for="ch" forName="Child5" refType="w" fact="0.0987"/>
              <dgm:constr type="h" for="ch" forName="Child5" refType="h" fact="0.3124"/>
              <dgm:constr type="l" for="ch" forName="Accent4" refType="w" fact="0.3259"/>
              <dgm:constr type="t" for="ch" forName="Accent4" refType="h" fact="-0.0109"/>
              <dgm:constr type="w" for="ch" forName="Accent4" refType="w" fact="0.1496"/>
              <dgm:constr type="h" for="ch" forName="Accent4" refType="h" fact="0.806"/>
              <dgm:constr type="l" for="ch" forName="ParentBackground4" refType="w" fact="0.3513"/>
              <dgm:constr type="t" for="ch" forName="ParentBackground4" refType="h" fact="0.1262"/>
              <dgm:constr type="w" for="ch" forName="ParentBackground4" refType="w" fact="0.0987"/>
              <dgm:constr type="h" for="ch" forName="ParentBackground4" refType="h" fact="0.5319"/>
              <dgm:constr type="l" for="ch" forName="Child4" refType="w" fact="0.3513"/>
              <dgm:constr type="t" for="ch" forName="Child4" refType="h" fact="0.6876"/>
              <dgm:constr type="w" for="ch" forName="Child4" refType="w" fact="0.0987"/>
              <dgm:constr type="h" for="ch" forName="Child4" refType="h" fact="0.3124"/>
              <dgm:constr type="l" for="ch" forName="Accent3" refType="w" fact="0.2166"/>
              <dgm:constr type="t" for="ch" forName="Accent3" refType="h" fact="-0.0109"/>
              <dgm:constr type="w" for="ch" forName="Accent3" refType="w" fact="0.1496"/>
              <dgm:constr type="h" for="ch" forName="Accent3" refType="h" fact="0.806"/>
              <dgm:constr type="l" for="ch" forName="ParentBackground3" refType="w" fact="0.242"/>
              <dgm:constr type="t" for="ch" forName="ParentBackground3" refType="h" fact="0.1262"/>
              <dgm:constr type="w" for="ch" forName="ParentBackground3" refType="w" fact="0.0987"/>
              <dgm:constr type="h" for="ch" forName="ParentBackground3" refType="h" fact="0.5319"/>
              <dgm:constr type="l" for="ch" forName="Child3" refType="w" fact="0.242"/>
              <dgm:constr type="t" for="ch" forName="Child3" refType="h" fact="0.6876"/>
              <dgm:constr type="w" for="ch" forName="Child3" refType="w" fact="0.0987"/>
              <dgm:constr type="h" for="ch" forName="Child3" refType="h" fact="0.3124"/>
              <dgm:constr type="l" for="ch" forName="Accent2" refType="w" fact="0.1073"/>
              <dgm:constr type="t" for="ch" forName="Accent2" refType="h" fact="-0.0109"/>
              <dgm:constr type="w" for="ch" forName="Accent2" refType="w" fact="0.1496"/>
              <dgm:constr type="h" for="ch" forName="Accent2" refType="h" fact="0.806"/>
              <dgm:constr type="l" for="ch" forName="ParentBackground2" refType="w" fact="0.1327"/>
              <dgm:constr type="t" for="ch" forName="ParentBackground2" refType="h" fact="0.1262"/>
              <dgm:constr type="w" for="ch" forName="ParentBackground2" refType="w" fact="0.0987"/>
              <dgm:constr type="h" for="ch" forName="ParentBackground2" refType="h" fact="0.5319"/>
              <dgm:constr type="l" for="ch" forName="Child2" refType="w" fact="0.1327"/>
              <dgm:constr type="t" for="ch" forName="Child2" refType="h" fact="0.6876"/>
              <dgm:constr type="w" for="ch" forName="Child2" refType="w" fact="0.0987"/>
              <dgm:constr type="h" for="ch" forName="Child2" refType="h" fact="0.3124"/>
              <dgm:constr type="l" for="ch" forName="Accent1" refType="w" fact="-0.002"/>
              <dgm:constr type="t" for="ch" forName="Accent1" refType="h" fact="-0.0109"/>
              <dgm:constr type="w" for="ch" forName="Accent1" refType="w" fact="0.1496"/>
              <dgm:constr type="h" for="ch" forName="Accent1" refType="h" fact="0.806"/>
              <dgm:constr type="l" for="ch" forName="ParentBackground1" refType="w" fact="0.0234"/>
              <dgm:constr type="t" for="ch" forName="ParentBackground1" refType="h" fact="0.1262"/>
              <dgm:constr type="w" for="ch" forName="ParentBackground1" refType="w" fact="0.0987"/>
              <dgm:constr type="h" for="ch" forName="ParentBackground1" refType="h" fact="0.5319"/>
              <dgm:constr type="l" for="ch" forName="Child1" refType="w" fact="0.0234"/>
              <dgm:constr type="t" for="ch" forName="Child1" refType="h" fact="0.6876"/>
              <dgm:constr type="w" for="ch" forName="Child1" refType="w" fact="0.0987"/>
              <dgm:constr type="h" for="ch" forName="Child1" refType="h" fact="0.3124"/>
            </dgm:constrLst>
          </dgm:if>
          <dgm:if name="Name13" axis="ch" ptType="node" func="cnt" op="equ" val="10">
            <dgm:alg type="composite">
              <dgm:param type="ar" val="5.9769"/>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8" refType="primFontSz" refFor="des" refForName="Parent1" op="lte"/>
              <dgm:constr type="primFontSz" for="des" forName="Child9" refType="primFontSz" refFor="des" refForName="Parent1" op="lte"/>
              <dgm:constr type="primFontSz" for="des" forName="Child10"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8" refType="primFontSz" refFor="des" refForName="Parent2" op="lte"/>
              <dgm:constr type="primFontSz" for="des" forName="Child9" refType="primFontSz" refFor="des" refForName="Parent2" op="lte"/>
              <dgm:constr type="primFontSz" for="des" forName="Child10"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8" refType="primFontSz" refFor="des" refForName="Parent3" op="lte"/>
              <dgm:constr type="primFontSz" for="des" forName="Child9" refType="primFontSz" refFor="des" refForName="Parent3" op="lte"/>
              <dgm:constr type="primFontSz" for="des" forName="Child10"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8" refType="primFontSz" refFor="des" refForName="Parent4" op="lte"/>
              <dgm:constr type="primFontSz" for="des" forName="Child9" refType="primFontSz" refFor="des" refForName="Parent4" op="lte"/>
              <dgm:constr type="primFontSz" for="des" forName="Child10"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8" refType="primFontSz" refFor="des" refForName="Parent5" op="lte"/>
              <dgm:constr type="primFontSz" for="des" forName="Child9" refType="primFontSz" refFor="des" refForName="Parent5" op="lte"/>
              <dgm:constr type="primFontSz" for="des" forName="Child10"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8" refType="primFontSz" refFor="des" refForName="Parent6" op="lte"/>
              <dgm:constr type="primFontSz" for="des" forName="Child9" refType="primFontSz" refFor="des" refForName="Parent6" op="lte"/>
              <dgm:constr type="primFontSz" for="des" forName="Child10" refType="primFontSz" refFor="des" refForName="Parent7"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Child8" refType="primFontSz" refFor="des" refForName="Parent7" op="lte"/>
              <dgm:constr type="primFontSz" for="des" forName="Child9" refType="primFontSz" refFor="des" refForName="Parent7" op="lte"/>
              <dgm:constr type="primFontSz" for="des" forName="Child10" refType="primFontSz" refFor="des" refForName="Parent7" op="lte"/>
              <dgm:constr type="primFontSz" for="des" forName="Child1" refType="primFontSz" refFor="des" refForName="Parent8" op="lte"/>
              <dgm:constr type="primFontSz" for="des" forName="Child2" refType="primFontSz" refFor="des" refForName="Parent8" op="lte"/>
              <dgm:constr type="primFontSz" for="des" forName="Child3" refType="primFontSz" refFor="des" refForName="Parent8" op="lte"/>
              <dgm:constr type="primFontSz" for="des" forName="Child4" refType="primFontSz" refFor="des" refForName="Parent8" op="lte"/>
              <dgm:constr type="primFontSz" for="des" forName="Child5" refType="primFontSz" refFor="des" refForName="Parent8" op="lte"/>
              <dgm:constr type="primFontSz" for="des" forName="Child6" refType="primFontSz" refFor="des" refForName="Parent8" op="lte"/>
              <dgm:constr type="primFontSz" for="des" forName="Child7" refType="primFontSz" refFor="des" refForName="Parent8" op="lte"/>
              <dgm:constr type="primFontSz" for="des" forName="Child8" refType="primFontSz" refFor="des" refForName="Parent8" op="lte"/>
              <dgm:constr type="primFontSz" for="des" forName="Child9" refType="primFontSz" refFor="des" refForName="Parent8" op="lte"/>
              <dgm:constr type="primFontSz" for="des" forName="Child10" refType="primFontSz" refFor="des" refForName="Parent8" op="lte"/>
              <dgm:constr type="primFontSz" for="des" forName="Child1" refType="primFontSz" refFor="des" refForName="Parent9" op="lte"/>
              <dgm:constr type="primFontSz" for="des" forName="Child2" refType="primFontSz" refFor="des" refForName="Parent9" op="lte"/>
              <dgm:constr type="primFontSz" for="des" forName="Child3" refType="primFontSz" refFor="des" refForName="Parent9" op="lte"/>
              <dgm:constr type="primFontSz" for="des" forName="Child4" refType="primFontSz" refFor="des" refForName="Parent9" op="lte"/>
              <dgm:constr type="primFontSz" for="des" forName="Child5" refType="primFontSz" refFor="des" refForName="Parent9" op="lte"/>
              <dgm:constr type="primFontSz" for="des" forName="Child6" refType="primFontSz" refFor="des" refForName="Parent9" op="lte"/>
              <dgm:constr type="primFontSz" for="des" forName="Child7" refType="primFontSz" refFor="des" refForName="Parent9" op="lte"/>
              <dgm:constr type="primFontSz" for="des" forName="Child8" refType="primFontSz" refFor="des" refForName="Parent9" op="lte"/>
              <dgm:constr type="primFontSz" for="des" forName="Child9" refType="primFontSz" refFor="des" refForName="Parent9" op="lte"/>
              <dgm:constr type="primFontSz" for="des" forName="Child10" refType="primFontSz" refFor="des" refForName="Parent9" op="lte"/>
              <dgm:constr type="primFontSz" for="des" forName="Child1" refType="primFontSz" refFor="des" refForName="Parent10" op="lte"/>
              <dgm:constr type="primFontSz" for="des" forName="Child2" refType="primFontSz" refFor="des" refForName="Parent10" op="lte"/>
              <dgm:constr type="primFontSz" for="des" forName="Child3" refType="primFontSz" refFor="des" refForName="Parent10" op="lte"/>
              <dgm:constr type="primFontSz" for="des" forName="Child4" refType="primFontSz" refFor="des" refForName="Parent10" op="lte"/>
              <dgm:constr type="primFontSz" for="des" forName="Child5" refType="primFontSz" refFor="des" refForName="Parent10" op="lte"/>
              <dgm:constr type="primFontSz" for="des" forName="Child6" refType="primFontSz" refFor="des" refForName="Parent10" op="lte"/>
              <dgm:constr type="primFontSz" for="des" forName="Child7" refType="primFontSz" refFor="des" refForName="Parent10" op="lte"/>
              <dgm:constr type="primFontSz" for="des" forName="Child8" refType="primFontSz" refFor="des" refForName="Parent10" op="lte"/>
              <dgm:constr type="primFontSz" for="des" forName="Child9" refType="primFontSz" refFor="des" refForName="Parent10" op="lte"/>
              <dgm:constr type="primFontSz" for="des" forName="Child10" refType="primFontSz" refFor="des" refForName="Parent10"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Parent8" refType="primFontSz" refFor="des" refForName="Parent1" op="equ"/>
              <dgm:constr type="primFontSz" for="des" forName="Parent9" refType="primFontSz" refFor="des" refForName="Parent1" op="equ"/>
              <dgm:constr type="primFontSz" for="des" forName="Parent10"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primFontSz" for="des" forName="Child8" refType="primFontSz" refFor="des" refForName="Child1" op="equ"/>
              <dgm:constr type="primFontSz" for="des" forName="Child9" refType="primFontSz" refFor="des" refForName="Child1" op="equ"/>
              <dgm:constr type="primFontSz" for="des" forName="Child10" refType="primFontSz" refFor="des" refForName="Child1" op="equ"/>
              <dgm:constr type="l" for="ch" forName="Parent10" refType="w" fact="0.9205"/>
              <dgm:constr type="t" for="ch" forName="Parent10" refType="h" fact="0.2022"/>
              <dgm:constr type="w" for="ch" forName="Parent10" refType="w" fact="0.0636"/>
              <dgm:constr type="h" for="ch" forName="Parent10" refType="h" fact="0.3799"/>
              <dgm:constr type="l" for="ch" forName="Parent9" refType="w" fact="0.822"/>
              <dgm:constr type="t" for="ch" forName="Parent9" refType="h" fact="0.2022"/>
              <dgm:constr type="w" for="ch" forName="Parent9" refType="w" fact="0.0636"/>
              <dgm:constr type="h" for="ch" forName="Parent9" refType="h" fact="0.3799"/>
              <dgm:constr type="l" for="ch" forName="Parent8" refType="w" fact="0.7235"/>
              <dgm:constr type="t" for="ch" forName="Parent8" refType="h" fact="0.2022"/>
              <dgm:constr type="w" for="ch" forName="Parent8" refType="w" fact="0.0636"/>
              <dgm:constr type="h" for="ch" forName="Parent8" refType="h" fact="0.3799"/>
              <dgm:constr type="l" for="ch" forName="Parent7" refType="w" fact="0.625"/>
              <dgm:constr type="t" for="ch" forName="Parent7" refType="h" fact="0.2022"/>
              <dgm:constr type="w" for="ch" forName="Parent7" refType="w" fact="0.0636"/>
              <dgm:constr type="h" for="ch" forName="Parent7" refType="h" fact="0.3799"/>
              <dgm:constr type="l" for="ch" forName="Parent6" refType="w" fact="0.5264"/>
              <dgm:constr type="t" for="ch" forName="Parent6" refType="h" fact="0.2022"/>
              <dgm:constr type="w" for="ch" forName="Parent6" refType="w" fact="0.0636"/>
              <dgm:constr type="h" for="ch" forName="Parent6" refType="h" fact="0.3799"/>
              <dgm:constr type="l" for="ch" forName="Parent5" refType="w" fact="0.4279"/>
              <dgm:constr type="t" for="ch" forName="Parent5" refType="h" fact="0.2022"/>
              <dgm:constr type="w" for="ch" forName="Parent5" refType="w" fact="0.0636"/>
              <dgm:constr type="h" for="ch" forName="Parent5" refType="h" fact="0.3799"/>
              <dgm:constr type="l" for="ch" forName="Parent4" refType="w" fact="0.3294"/>
              <dgm:constr type="t" for="ch" forName="Parent4" refType="h" fact="0.2022"/>
              <dgm:constr type="w" for="ch" forName="Parent4" refType="w" fact="0.0636"/>
              <dgm:constr type="h" for="ch" forName="Parent4" refType="h" fact="0.3799"/>
              <dgm:constr type="l" for="ch" forName="Parent3" refType="w" fact="0.2309"/>
              <dgm:constr type="t" for="ch" forName="Parent3" refType="h" fact="0.2022"/>
              <dgm:constr type="w" for="ch" forName="Parent3" refType="w" fact="0.0636"/>
              <dgm:constr type="h" for="ch" forName="Parent3" refType="h" fact="0.3799"/>
              <dgm:constr type="l" for="ch" forName="Parent2" refType="w" fact="0.1324"/>
              <dgm:constr type="t" for="ch" forName="Parent2" refType="h" fact="0.2022"/>
              <dgm:constr type="w" for="ch" forName="Parent2" refType="w" fact="0.0636"/>
              <dgm:constr type="h" for="ch" forName="Parent2" refType="h" fact="0.3799"/>
              <dgm:constr type="l" for="ch" forName="Parent1" refType="w" fact="0.0338"/>
              <dgm:constr type="t" for="ch" forName="Parent1" refType="h" fact="0.2022"/>
              <dgm:constr type="w" for="ch" forName="Parent1" refType="w" fact="0.0636"/>
              <dgm:constr type="h" for="ch" forName="Parent1" refType="h" fact="0.3799"/>
              <dgm:constr type="l" for="ch" forName="Accent10" refType="w" fact="0.9047"/>
              <dgm:constr type="t" for="ch" forName="Accent10" refType="h" fact="0.1072"/>
              <dgm:constr type="w" for="ch" forName="Accent10" refType="w" fact="0.0953"/>
              <dgm:constr type="h" for="ch" forName="Accent10" refType="h" fact="0.5699"/>
              <dgm:constr type="l" for="ch" forName="ParentBackground10" refType="w" fact="0.9078"/>
              <dgm:constr type="t" for="ch" forName="ParentBackground10" refType="h" fact="0.1262"/>
              <dgm:constr type="w" for="ch" forName="ParentBackground10" refType="w" fact="0.089"/>
              <dgm:constr type="h" for="ch" forName="ParentBackground10" refType="h" fact="0.5319"/>
              <dgm:constr type="l" for="ch" forName="Child10" refType="w" fact="0.9078"/>
              <dgm:constr type="t" for="ch" forName="Child10" refType="h" fact="0.6876"/>
              <dgm:constr type="w" for="ch" forName="Child10" refType="w" fact="0.089"/>
              <dgm:constr type="h" for="ch" forName="Child10" refType="h" fact="0.3124"/>
              <dgm:constr type="l" for="ch" forName="Accent9" refType="w" fact="0.7864"/>
              <dgm:constr type="t" for="ch" forName="Accent9" refType="h" fact="-0.0109"/>
              <dgm:constr type="w" for="ch" forName="Accent9" refType="w" fact="0.1348"/>
              <dgm:constr type="h" for="ch" forName="Accent9" refType="h" fact="0.806"/>
              <dgm:constr type="l" for="ch" forName="ParentBackground9" refType="w" fact="0.8093"/>
              <dgm:constr type="t" for="ch" forName="ParentBackground9" refType="h" fact="0.1262"/>
              <dgm:constr type="w" for="ch" forName="ParentBackground9" refType="w" fact="0.089"/>
              <dgm:constr type="h" for="ch" forName="ParentBackground9" refType="h" fact="0.5319"/>
              <dgm:constr type="l" for="ch" forName="Child9" refType="w" fact="0.8093"/>
              <dgm:constr type="t" for="ch" forName="Child9" refType="h" fact="0.6876"/>
              <dgm:constr type="w" for="ch" forName="Child9" refType="w" fact="0.089"/>
              <dgm:constr type="h" for="ch" forName="Child9" refType="h" fact="0.3124"/>
              <dgm:constr type="l" for="ch" forName="Accent8" refType="w" fact="0.6879"/>
              <dgm:constr type="t" for="ch" forName="Accent8" refType="h" fact="-0.0109"/>
              <dgm:constr type="w" for="ch" forName="Accent8" refType="w" fact="0.1348"/>
              <dgm:constr type="h" for="ch" forName="Accent8" refType="h" fact="0.806"/>
              <dgm:constr type="l" for="ch" forName="ParentBackground8" refType="w" fact="0.7108"/>
              <dgm:constr type="t" for="ch" forName="ParentBackground8" refType="h" fact="0.1262"/>
              <dgm:constr type="w" for="ch" forName="ParentBackground8" refType="w" fact="0.089"/>
              <dgm:constr type="h" for="ch" forName="ParentBackground8" refType="h" fact="0.5319"/>
              <dgm:constr type="l" for="ch" forName="Child8" refType="w" fact="0.7108"/>
              <dgm:constr type="t" for="ch" forName="Child8" refType="h" fact="0.6876"/>
              <dgm:constr type="w" for="ch" forName="Child8" refType="w" fact="0.089"/>
              <dgm:constr type="h" for="ch" forName="Child8" refType="h" fact="0.3124"/>
              <dgm:constr type="l" for="ch" forName="Accent7" refType="w" fact="0.5893"/>
              <dgm:constr type="t" for="ch" forName="Accent7" refType="h" fact="-0.0109"/>
              <dgm:constr type="w" for="ch" forName="Accent7" refType="w" fact="0.1348"/>
              <dgm:constr type="h" for="ch" forName="Accent7" refType="h" fact="0.806"/>
              <dgm:constr type="l" for="ch" forName="ParentBackground7" refType="w" fact="0.6123"/>
              <dgm:constr type="t" for="ch" forName="ParentBackground7" refType="h" fact="0.1262"/>
              <dgm:constr type="w" for="ch" forName="ParentBackground7" refType="w" fact="0.089"/>
              <dgm:constr type="h" for="ch" forName="ParentBackground7" refType="h" fact="0.5319"/>
              <dgm:constr type="l" for="ch" forName="Child7" refType="w" fact="0.6123"/>
              <dgm:constr type="t" for="ch" forName="Child7" refType="h" fact="0.6876"/>
              <dgm:constr type="w" for="ch" forName="Child7" refType="w" fact="0.089"/>
              <dgm:constr type="h" for="ch" forName="Child7" refType="h" fact="0.3124"/>
              <dgm:constr type="l" for="ch" forName="Accent6" refType="w" fact="0.4908"/>
              <dgm:constr type="t" for="ch" forName="Accent6" refType="h" fact="-0.0109"/>
              <dgm:constr type="w" for="ch" forName="Accent6" refType="w" fact="0.1348"/>
              <dgm:constr type="h" for="ch" forName="Accent6" refType="h" fact="0.806"/>
              <dgm:constr type="l" for="ch" forName="ParentBackground6" refType="w" fact="0.5137"/>
              <dgm:constr type="t" for="ch" forName="ParentBackground6" refType="h" fact="0.1262"/>
              <dgm:constr type="w" for="ch" forName="ParentBackground6" refType="w" fact="0.089"/>
              <dgm:constr type="h" for="ch" forName="ParentBackground6" refType="h" fact="0.5319"/>
              <dgm:constr type="l" for="ch" forName="Child6" refType="w" fact="0.5137"/>
              <dgm:constr type="t" for="ch" forName="Child6" refType="h" fact="0.6876"/>
              <dgm:constr type="w" for="ch" forName="Child6" refType="w" fact="0.089"/>
              <dgm:constr type="h" for="ch" forName="Child6" refType="h" fact="0.3124"/>
              <dgm:constr type="l" for="ch" forName="Accent5" refType="w" fact="0.3923"/>
              <dgm:constr type="t" for="ch" forName="Accent5" refType="h" fact="-0.0109"/>
              <dgm:constr type="w" for="ch" forName="Accent5" refType="w" fact="0.1348"/>
              <dgm:constr type="h" for="ch" forName="Accent5" refType="h" fact="0.806"/>
              <dgm:constr type="l" for="ch" forName="ParentBackground5" refType="w" fact="0.4152"/>
              <dgm:constr type="t" for="ch" forName="ParentBackground5" refType="h" fact="0.1262"/>
              <dgm:constr type="w" for="ch" forName="ParentBackground5" refType="w" fact="0.089"/>
              <dgm:constr type="h" for="ch" forName="ParentBackground5" refType="h" fact="0.5319"/>
              <dgm:constr type="l" for="ch" forName="Child5" refType="w" fact="0.4152"/>
              <dgm:constr type="t" for="ch" forName="Child5" refType="h" fact="0.6876"/>
              <dgm:constr type="w" for="ch" forName="Child5" refType="w" fact="0.089"/>
              <dgm:constr type="h" for="ch" forName="Child5" refType="h" fact="0.3124"/>
              <dgm:constr type="l" for="ch" forName="Accent4" refType="w" fact="0.2938"/>
              <dgm:constr type="t" for="ch" forName="Accent4" refType="h" fact="-0.0109"/>
              <dgm:constr type="w" for="ch" forName="Accent4" refType="w" fact="0.1348"/>
              <dgm:constr type="h" for="ch" forName="Accent4" refType="h" fact="0.806"/>
              <dgm:constr type="l" for="ch" forName="ParentBackground4" refType="w" fact="0.3167"/>
              <dgm:constr type="t" for="ch" forName="ParentBackground4" refType="h" fact="0.1262"/>
              <dgm:constr type="w" for="ch" forName="ParentBackground4" refType="w" fact="0.089"/>
              <dgm:constr type="h" for="ch" forName="ParentBackground4" refType="h" fact="0.5319"/>
              <dgm:constr type="l" for="ch" forName="Child4" refType="w" fact="0.3167"/>
              <dgm:constr type="t" for="ch" forName="Child4" refType="h" fact="0.6876"/>
              <dgm:constr type="w" for="ch" forName="Child4" refType="w" fact="0.089"/>
              <dgm:constr type="h" for="ch" forName="Child4" refType="h" fact="0.3124"/>
              <dgm:constr type="l" for="ch" forName="Accent3" refType="w" fact="0.1952"/>
              <dgm:constr type="t" for="ch" forName="Accent3" refType="h" fact="-0.0109"/>
              <dgm:constr type="w" for="ch" forName="Accent3" refType="w" fact="0.1348"/>
              <dgm:constr type="h" for="ch" forName="Accent3" refType="h" fact="0.806"/>
              <dgm:constr type="l" for="ch" forName="ParentBackground3" refType="w" fact="0.2182"/>
              <dgm:constr type="t" for="ch" forName="ParentBackground3" refType="h" fact="0.1262"/>
              <dgm:constr type="w" for="ch" forName="ParentBackground3" refType="w" fact="0.089"/>
              <dgm:constr type="h" for="ch" forName="ParentBackground3" refType="h" fact="0.5319"/>
              <dgm:constr type="l" for="ch" forName="Child3" refType="w" fact="0.2182"/>
              <dgm:constr type="t" for="ch" forName="Child3" refType="h" fact="0.6876"/>
              <dgm:constr type="w" for="ch" forName="Child3" refType="w" fact="0.089"/>
              <dgm:constr type="h" for="ch" forName="Child3" refType="h" fact="0.3124"/>
              <dgm:constr type="l" for="ch" forName="Accent2" refType="w" fact="0.0967"/>
              <dgm:constr type="t" for="ch" forName="Accent2" refType="h" fact="-0.0109"/>
              <dgm:constr type="w" for="ch" forName="Accent2" refType="w" fact="0.1348"/>
              <dgm:constr type="h" for="ch" forName="Accent2" refType="h" fact="0.806"/>
              <dgm:constr type="l" for="ch" forName="ParentBackground2" refType="w" fact="0.1196"/>
              <dgm:constr type="t" for="ch" forName="ParentBackground2" refType="h" fact="0.1262"/>
              <dgm:constr type="w" for="ch" forName="ParentBackground2" refType="w" fact="0.089"/>
              <dgm:constr type="h" for="ch" forName="ParentBackground2" refType="h" fact="0.5319"/>
              <dgm:constr type="l" for="ch" forName="Child2" refType="w" fact="0.1196"/>
              <dgm:constr type="t" for="ch" forName="Child2" refType="h" fact="0.6876"/>
              <dgm:constr type="w" for="ch" forName="Child2" refType="w" fact="0.089"/>
              <dgm:constr type="h" for="ch" forName="Child2" refType="h" fact="0.3124"/>
              <dgm:constr type="l" for="ch" forName="Accent1" refType="w" fact="-0.0018"/>
              <dgm:constr type="t" for="ch" forName="Accent1" refType="h" fact="-0.0109"/>
              <dgm:constr type="w" for="ch" forName="Accent1" refType="w" fact="0.1348"/>
              <dgm:constr type="h" for="ch" forName="Accent1" refType="h" fact="0.806"/>
              <dgm:constr type="l" for="ch" forName="ParentBackground1" refType="w" fact="0.0211"/>
              <dgm:constr type="t" for="ch" forName="ParentBackground1" refType="h" fact="0.1262"/>
              <dgm:constr type="w" for="ch" forName="ParentBackground1" refType="w" fact="0.089"/>
              <dgm:constr type="h" for="ch" forName="ParentBackground1" refType="h" fact="0.5319"/>
              <dgm:constr type="l" for="ch" forName="Child1" refType="w" fact="0.0211"/>
              <dgm:constr type="t" for="ch" forName="Child1" refType="h" fact="0.6876"/>
              <dgm:constr type="w" for="ch" forName="Child1" refType="w" fact="0.089"/>
              <dgm:constr type="h" for="ch" forName="Child1" refType="h" fact="0.3124"/>
            </dgm:constrLst>
          </dgm:if>
          <dgm:else name="Name14">
            <dgm:alg type="composite">
              <dgm:param type="ar" val="6.5658"/>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8" refType="primFontSz" refFor="des" refForName="Parent1" op="lte"/>
              <dgm:constr type="primFontSz" for="des" forName="Child9" refType="primFontSz" refFor="des" refForName="Parent1" op="lte"/>
              <dgm:constr type="primFontSz" for="des" forName="Child10" refType="primFontSz" refFor="des" refForName="Parent1" op="lte"/>
              <dgm:constr type="primFontSz" for="des" forName="Child11"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8" refType="primFontSz" refFor="des" refForName="Parent2" op="lte"/>
              <dgm:constr type="primFontSz" for="des" forName="Child9" refType="primFontSz" refFor="des" refForName="Parent2" op="lte"/>
              <dgm:constr type="primFontSz" for="des" forName="Child10" refType="primFontSz" refFor="des" refForName="Parent2" op="lte"/>
              <dgm:constr type="primFontSz" for="des" forName="Child11"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8" refType="primFontSz" refFor="des" refForName="Parent3" op="lte"/>
              <dgm:constr type="primFontSz" for="des" forName="Child9" refType="primFontSz" refFor="des" refForName="Parent3" op="lte"/>
              <dgm:constr type="primFontSz" for="des" forName="Child10" refType="primFontSz" refFor="des" refForName="Parent3" op="lte"/>
              <dgm:constr type="primFontSz" for="des" forName="Child11"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8" refType="primFontSz" refFor="des" refForName="Parent4" op="lte"/>
              <dgm:constr type="primFontSz" for="des" forName="Child9" refType="primFontSz" refFor="des" refForName="Parent4" op="lte"/>
              <dgm:constr type="primFontSz" for="des" forName="Child10" refType="primFontSz" refFor="des" refForName="Parent4" op="lte"/>
              <dgm:constr type="primFontSz" for="des" forName="Child11"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8" refType="primFontSz" refFor="des" refForName="Parent5" op="lte"/>
              <dgm:constr type="primFontSz" for="des" forName="Child9" refType="primFontSz" refFor="des" refForName="Parent5" op="lte"/>
              <dgm:constr type="primFontSz" for="des" forName="Child10" refType="primFontSz" refFor="des" refForName="Parent5" op="lte"/>
              <dgm:constr type="primFontSz" for="des" forName="Child11"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8" refType="primFontSz" refFor="des" refForName="Parent6" op="lte"/>
              <dgm:constr type="primFontSz" for="des" forName="Child9" refType="primFontSz" refFor="des" refForName="Parent6" op="lte"/>
              <dgm:constr type="primFontSz" for="des" forName="Child10" refType="primFontSz" refFor="des" refForName="Parent6" op="lte"/>
              <dgm:constr type="primFontSz" for="des" forName="Child11"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Child8" refType="primFontSz" refFor="des" refForName="Parent7" op="lte"/>
              <dgm:constr type="primFontSz" for="des" forName="Child9" refType="primFontSz" refFor="des" refForName="Parent7" op="lte"/>
              <dgm:constr type="primFontSz" for="des" forName="Child10" refType="primFontSz" refFor="des" refForName="Parent7" op="lte"/>
              <dgm:constr type="primFontSz" for="des" forName="Child11" refType="primFontSz" refFor="des" refForName="Parent7" op="lte"/>
              <dgm:constr type="primFontSz" for="des" forName="Child1" refType="primFontSz" refFor="des" refForName="Parent8" op="lte"/>
              <dgm:constr type="primFontSz" for="des" forName="Child2" refType="primFontSz" refFor="des" refForName="Parent8" op="lte"/>
              <dgm:constr type="primFontSz" for="des" forName="Child3" refType="primFontSz" refFor="des" refForName="Parent8" op="lte"/>
              <dgm:constr type="primFontSz" for="des" forName="Child4" refType="primFontSz" refFor="des" refForName="Parent8" op="lte"/>
              <dgm:constr type="primFontSz" for="des" forName="Child5" refType="primFontSz" refFor="des" refForName="Parent8" op="lte"/>
              <dgm:constr type="primFontSz" for="des" forName="Child6" refType="primFontSz" refFor="des" refForName="Parent8" op="lte"/>
              <dgm:constr type="primFontSz" for="des" forName="Child7" refType="primFontSz" refFor="des" refForName="Parent8" op="lte"/>
              <dgm:constr type="primFontSz" for="des" forName="Child8" refType="primFontSz" refFor="des" refForName="Parent8" op="lte"/>
              <dgm:constr type="primFontSz" for="des" forName="Child9" refType="primFontSz" refFor="des" refForName="Parent8" op="lte"/>
              <dgm:constr type="primFontSz" for="des" forName="Child10" refType="primFontSz" refFor="des" refForName="Parent8" op="lte"/>
              <dgm:constr type="primFontSz" for="des" forName="Child11" refType="primFontSz" refFor="des" refForName="Parent8" op="lte"/>
              <dgm:constr type="primFontSz" for="des" forName="Child1" refType="primFontSz" refFor="des" refForName="Parent9" op="lte"/>
              <dgm:constr type="primFontSz" for="des" forName="Child2" refType="primFontSz" refFor="des" refForName="Parent9" op="lte"/>
              <dgm:constr type="primFontSz" for="des" forName="Child3" refType="primFontSz" refFor="des" refForName="Parent9" op="lte"/>
              <dgm:constr type="primFontSz" for="des" forName="Child4" refType="primFontSz" refFor="des" refForName="Parent9" op="lte"/>
              <dgm:constr type="primFontSz" for="des" forName="Child5" refType="primFontSz" refFor="des" refForName="Parent9" op="lte"/>
              <dgm:constr type="primFontSz" for="des" forName="Child6" refType="primFontSz" refFor="des" refForName="Parent9" op="lte"/>
              <dgm:constr type="primFontSz" for="des" forName="Child7" refType="primFontSz" refFor="des" refForName="Parent9" op="lte"/>
              <dgm:constr type="primFontSz" for="des" forName="Child8" refType="primFontSz" refFor="des" refForName="Parent9" op="lte"/>
              <dgm:constr type="primFontSz" for="des" forName="Child9" refType="primFontSz" refFor="des" refForName="Parent9" op="lte"/>
              <dgm:constr type="primFontSz" for="des" forName="Child10" refType="primFontSz" refFor="des" refForName="Parent9" op="lte"/>
              <dgm:constr type="primFontSz" for="des" forName="Child11" refType="primFontSz" refFor="des" refForName="Parent9" op="lte"/>
              <dgm:constr type="primFontSz" for="des" forName="Child1" refType="primFontSz" refFor="des" refForName="Parent10" op="lte"/>
              <dgm:constr type="primFontSz" for="des" forName="Child2" refType="primFontSz" refFor="des" refForName="Parent10" op="lte"/>
              <dgm:constr type="primFontSz" for="des" forName="Child3" refType="primFontSz" refFor="des" refForName="Parent10" op="lte"/>
              <dgm:constr type="primFontSz" for="des" forName="Child4" refType="primFontSz" refFor="des" refForName="Parent10" op="lte"/>
              <dgm:constr type="primFontSz" for="des" forName="Child5" refType="primFontSz" refFor="des" refForName="Parent10" op="lte"/>
              <dgm:constr type="primFontSz" for="des" forName="Child6" refType="primFontSz" refFor="des" refForName="Parent10" op="lte"/>
              <dgm:constr type="primFontSz" for="des" forName="Child7" refType="primFontSz" refFor="des" refForName="Parent10" op="lte"/>
              <dgm:constr type="primFontSz" for="des" forName="Child8" refType="primFontSz" refFor="des" refForName="Parent10" op="lte"/>
              <dgm:constr type="primFontSz" for="des" forName="Child9" refType="primFontSz" refFor="des" refForName="Parent10" op="lte"/>
              <dgm:constr type="primFontSz" for="des" forName="Child10" refType="primFontSz" refFor="des" refForName="Parent10" op="lte"/>
              <dgm:constr type="primFontSz" for="des" forName="Child11" refType="primFontSz" refFor="des" refForName="Parent10" op="lte"/>
              <dgm:constr type="primFontSz" for="des" forName="Child1" refType="primFontSz" refFor="des" refForName="Parent11" op="lte"/>
              <dgm:constr type="primFontSz" for="des" forName="Child2" refType="primFontSz" refFor="des" refForName="Parent11" op="lte"/>
              <dgm:constr type="primFontSz" for="des" forName="Child3" refType="primFontSz" refFor="des" refForName="Parent11" op="lte"/>
              <dgm:constr type="primFontSz" for="des" forName="Child4" refType="primFontSz" refFor="des" refForName="Parent11" op="lte"/>
              <dgm:constr type="primFontSz" for="des" forName="Child5" refType="primFontSz" refFor="des" refForName="Parent11" op="lte"/>
              <dgm:constr type="primFontSz" for="des" forName="Child6" refType="primFontSz" refFor="des" refForName="Parent11" op="lte"/>
              <dgm:constr type="primFontSz" for="des" forName="Child7" refType="primFontSz" refFor="des" refForName="Parent11" op="lte"/>
              <dgm:constr type="primFontSz" for="des" forName="Child8" refType="primFontSz" refFor="des" refForName="Parent11" op="lte"/>
              <dgm:constr type="primFontSz" for="des" forName="Child9" refType="primFontSz" refFor="des" refForName="Parent11" op="lte"/>
              <dgm:constr type="primFontSz" for="des" forName="Child10" refType="primFontSz" refFor="des" refForName="Parent11" op="lte"/>
              <dgm:constr type="primFontSz" for="des" forName="Child11" refType="primFontSz" refFor="des" refForName="Parent11"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Parent8" refType="primFontSz" refFor="des" refForName="Parent1" op="equ"/>
              <dgm:constr type="primFontSz" for="des" forName="Parent9" refType="primFontSz" refFor="des" refForName="Parent1" op="equ"/>
              <dgm:constr type="primFontSz" for="des" forName="Parent10" refType="primFontSz" refFor="des" refForName="Parent1" op="equ"/>
              <dgm:constr type="primFontSz" for="des" forName="Parent11"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primFontSz" for="des" forName="Child8" refType="primFontSz" refFor="des" refForName="Child1" op="equ"/>
              <dgm:constr type="primFontSz" for="des" forName="Child9" refType="primFontSz" refFor="des" refForName="Child1" op="equ"/>
              <dgm:constr type="primFontSz" for="des" forName="Child10" refType="primFontSz" refFor="des" refForName="Child1" op="equ"/>
              <dgm:constr type="primFontSz" for="des" forName="Child11" refType="primFontSz" refFor="des" refForName="Child1" op="equ"/>
              <dgm:constr type="l" for="ch" forName="Parent11" refType="w" fact="0.9277"/>
              <dgm:constr type="t" for="ch" forName="Parent11" refType="h" fact="0.2022"/>
              <dgm:constr type="w" for="ch" forName="Parent11" refType="w" fact="0.0579"/>
              <dgm:constr type="h" for="ch" forName="Parent11" refType="h" fact="0.3799"/>
              <dgm:constr type="l" for="ch" forName="Parent10" refType="w" fact="0.838"/>
              <dgm:constr type="t" for="ch" forName="Parent10" refType="h" fact="0.2022"/>
              <dgm:constr type="w" for="ch" forName="Parent10" refType="w" fact="0.0579"/>
              <dgm:constr type="h" for="ch" forName="Parent10" refType="h" fact="0.3799"/>
              <dgm:constr type="l" for="ch" forName="Parent9" refType="w" fact="0.7483"/>
              <dgm:constr type="t" for="ch" forName="Parent9" refType="h" fact="0.2022"/>
              <dgm:constr type="w" for="ch" forName="Parent9" refType="w" fact="0.0579"/>
              <dgm:constr type="h" for="ch" forName="Parent9" refType="h" fact="0.3799"/>
              <dgm:constr type="l" for="ch" forName="Parent8" refType="w" fact="0.6586"/>
              <dgm:constr type="t" for="ch" forName="Parent8" refType="h" fact="0.2022"/>
              <dgm:constr type="w" for="ch" forName="Parent8" refType="w" fact="0.0579"/>
              <dgm:constr type="h" for="ch" forName="Parent8" refType="h" fact="0.3799"/>
              <dgm:constr type="l" for="ch" forName="Parent7" refType="w" fact="0.5689"/>
              <dgm:constr type="t" for="ch" forName="Parent7" refType="h" fact="0.2022"/>
              <dgm:constr type="w" for="ch" forName="Parent7" refType="w" fact="0.0579"/>
              <dgm:constr type="h" for="ch" forName="Parent7" refType="h" fact="0.3799"/>
              <dgm:constr type="l" for="ch" forName="Parent6" refType="w" fact="0.4792"/>
              <dgm:constr type="t" for="ch" forName="Parent6" refType="h" fact="0.2022"/>
              <dgm:constr type="w" for="ch" forName="Parent6" refType="w" fact="0.0579"/>
              <dgm:constr type="h" for="ch" forName="Parent6" refType="h" fact="0.3799"/>
              <dgm:constr type="l" for="ch" forName="Parent5" refType="w" fact="0.3895"/>
              <dgm:constr type="t" for="ch" forName="Parent5" refType="h" fact="0.2022"/>
              <dgm:constr type="w" for="ch" forName="Parent5" refType="w" fact="0.0579"/>
              <dgm:constr type="h" for="ch" forName="Parent5" refType="h" fact="0.3799"/>
              <dgm:constr type="l" for="ch" forName="Parent4" refType="w" fact="0.2999"/>
              <dgm:constr type="t" for="ch" forName="Parent4" refType="h" fact="0.2022"/>
              <dgm:constr type="w" for="ch" forName="Parent4" refType="w" fact="0.0579"/>
              <dgm:constr type="h" for="ch" forName="Parent4" refType="h" fact="0.3799"/>
              <dgm:constr type="l" for="ch" forName="Parent3" refType="w" fact="0.2102"/>
              <dgm:constr type="t" for="ch" forName="Parent3" refType="h" fact="0.2022"/>
              <dgm:constr type="w" for="ch" forName="Parent3" refType="w" fact="0.0579"/>
              <dgm:constr type="h" for="ch" forName="Parent3" refType="h" fact="0.3799"/>
              <dgm:constr type="l" for="ch" forName="Parent2" refType="w" fact="0.1205"/>
              <dgm:constr type="t" for="ch" forName="Parent2" refType="h" fact="0.2022"/>
              <dgm:constr type="w" for="ch" forName="Parent2" refType="w" fact="0.0579"/>
              <dgm:constr type="h" for="ch" forName="Parent2" refType="h" fact="0.3799"/>
              <dgm:constr type="l" for="ch" forName="Parent1" refType="w" fact="0.0308"/>
              <dgm:constr type="t" for="ch" forName="Parent1" refType="h" fact="0.2022"/>
              <dgm:constr type="w" for="ch" forName="Parent1" refType="w" fact="0.0579"/>
              <dgm:constr type="h" for="ch" forName="Parent1" refType="h" fact="0.3799"/>
              <dgm:constr type="l" for="ch" forName="Accent11" refType="w" fact="0.9132"/>
              <dgm:constr type="t" for="ch" forName="Accent11" refType="h" fact="0.1072"/>
              <dgm:constr type="w" for="ch" forName="Accent11" refType="w" fact="0.0868"/>
              <dgm:constr type="h" for="ch" forName="Accent11" refType="h" fact="0.5699"/>
              <dgm:constr type="l" for="ch" forName="ParentBackground11" refType="w" fact="0.9161"/>
              <dgm:constr type="t" for="ch" forName="ParentBackground11" refType="h" fact="0.1262"/>
              <dgm:constr type="w" for="ch" forName="ParentBackground11" refType="w" fact="0.081"/>
              <dgm:constr type="h" for="ch" forName="ParentBackground11" refType="h" fact="0.5319"/>
              <dgm:constr type="l" for="ch" forName="Child11" refType="w" fact="0.9161"/>
              <dgm:constr type="t" for="ch" forName="Child11" refType="h" fact="0.6876"/>
              <dgm:constr type="w" for="ch" forName="Child11" refType="w" fact="0.081"/>
              <dgm:constr type="h" for="ch" forName="Child11" refType="h" fact="0.3124"/>
              <dgm:constr type="l" for="ch" forName="Accent10" refType="w" fact="0.8055"/>
              <dgm:constr type="t" for="ch" forName="Accent10" refType="h" fact="-0.0109"/>
              <dgm:constr type="w" for="ch" forName="Accent10" refType="w" fact="0.1228"/>
              <dgm:constr type="h" for="ch" forName="Accent10" refType="h" fact="0.806"/>
              <dgm:constr type="l" for="ch" forName="ParentBackground10" refType="w" fact="0.8264"/>
              <dgm:constr type="t" for="ch" forName="ParentBackground10" refType="h" fact="0.1262"/>
              <dgm:constr type="w" for="ch" forName="ParentBackground10" refType="w" fact="0.081"/>
              <dgm:constr type="h" for="ch" forName="ParentBackground10" refType="h" fact="0.5319"/>
              <dgm:constr type="l" for="ch" forName="Child10" refType="w" fact="0.8264"/>
              <dgm:constr type="t" for="ch" forName="Child10" refType="h" fact="0.6876"/>
              <dgm:constr type="w" for="ch" forName="Child10" refType="w" fact="0.081"/>
              <dgm:constr type="h" for="ch" forName="Child10" refType="h" fact="0.3124"/>
              <dgm:constr type="l" for="ch" forName="Accent9" refType="w" fact="0.7158"/>
              <dgm:constr type="t" for="ch" forName="Accent9" refType="h" fact="-0.0109"/>
              <dgm:constr type="w" for="ch" forName="Accent9" refType="w" fact="0.1228"/>
              <dgm:constr type="h" for="ch" forName="Accent9" refType="h" fact="0.806"/>
              <dgm:constr type="l" for="ch" forName="ParentBackground9" refType="w" fact="0.7367"/>
              <dgm:constr type="t" for="ch" forName="ParentBackground9" refType="h" fact="0.1262"/>
              <dgm:constr type="w" for="ch" forName="ParentBackground9" refType="w" fact="0.081"/>
              <dgm:constr type="h" for="ch" forName="ParentBackground9" refType="h" fact="0.5319"/>
              <dgm:constr type="l" for="ch" forName="Child9" refType="w" fact="0.7367"/>
              <dgm:constr type="t" for="ch" forName="Child9" refType="h" fact="0.6876"/>
              <dgm:constr type="w" for="ch" forName="Child9" refType="w" fact="0.081"/>
              <dgm:constr type="h" for="ch" forName="Child9" refType="h" fact="0.3124"/>
              <dgm:constr type="l" for="ch" forName="Accent8" refType="w" fact="0.6261"/>
              <dgm:constr type="t" for="ch" forName="Accent8" refType="h" fact="-0.0109"/>
              <dgm:constr type="w" for="ch" forName="Accent8" refType="w" fact="0.1228"/>
              <dgm:constr type="h" for="ch" forName="Accent8" refType="h" fact="0.806"/>
              <dgm:constr type="l" for="ch" forName="ParentBackground8" refType="w" fact="0.647"/>
              <dgm:constr type="t" for="ch" forName="ParentBackground8" refType="h" fact="0.1262"/>
              <dgm:constr type="w" for="ch" forName="ParentBackground8" refType="w" fact="0.081"/>
              <dgm:constr type="h" for="ch" forName="ParentBackground8" refType="h" fact="0.5319"/>
              <dgm:constr type="l" for="ch" forName="Child8" refType="w" fact="0.647"/>
              <dgm:constr type="t" for="ch" forName="Child8" refType="h" fact="0.6876"/>
              <dgm:constr type="w" for="ch" forName="Child8" refType="w" fact="0.081"/>
              <dgm:constr type="h" for="ch" forName="Child8" refType="h" fact="0.3124"/>
              <dgm:constr type="l" for="ch" forName="Accent7" refType="w" fact="0.5364"/>
              <dgm:constr type="t" for="ch" forName="Accent7" refType="h" fact="-0.0109"/>
              <dgm:constr type="w" for="ch" forName="Accent7" refType="w" fact="0.1228"/>
              <dgm:constr type="h" for="ch" forName="Accent7" refType="h" fact="0.806"/>
              <dgm:constr type="l" for="ch" forName="ParentBackground7" refType="w" fact="0.5573"/>
              <dgm:constr type="t" for="ch" forName="ParentBackground7" refType="h" fact="0.1262"/>
              <dgm:constr type="w" for="ch" forName="ParentBackground7" refType="w" fact="0.081"/>
              <dgm:constr type="h" for="ch" forName="ParentBackground7" refType="h" fact="0.5319"/>
              <dgm:constr type="l" for="ch" forName="Child7" refType="w" fact="0.5573"/>
              <dgm:constr type="t" for="ch" forName="Child7" refType="h" fact="0.6876"/>
              <dgm:constr type="w" for="ch" forName="Child7" refType="w" fact="0.081"/>
              <dgm:constr type="h" for="ch" forName="Child7" refType="h" fact="0.3124"/>
              <dgm:constr type="l" for="ch" forName="Accent6" refType="w" fact="0.4467"/>
              <dgm:constr type="t" for="ch" forName="Accent6" refType="h" fact="-0.0109"/>
              <dgm:constr type="w" for="ch" forName="Accent6" refType="w" fact="0.1228"/>
              <dgm:constr type="h" for="ch" forName="Accent6" refType="h" fact="0.806"/>
              <dgm:constr type="l" for="ch" forName="ParentBackground6" refType="w" fact="0.4677"/>
              <dgm:constr type="t" for="ch" forName="ParentBackground6" refType="h" fact="0.1262"/>
              <dgm:constr type="w" for="ch" forName="ParentBackground6" refType="w" fact="0.081"/>
              <dgm:constr type="h" for="ch" forName="ParentBackground6" refType="h" fact="0.5319"/>
              <dgm:constr type="l" for="ch" forName="Child6" refType="w" fact="0.4677"/>
              <dgm:constr type="t" for="ch" forName="Child6" refType="h" fact="0.6876"/>
              <dgm:constr type="w" for="ch" forName="Child6" refType="w" fact="0.081"/>
              <dgm:constr type="h" for="ch" forName="Child6" refType="h" fact="0.3124"/>
              <dgm:constr type="l" for="ch" forName="Accent5" refType="w" fact="0.3571"/>
              <dgm:constr type="t" for="ch" forName="Accent5" refType="h" fact="-0.0109"/>
              <dgm:constr type="w" for="ch" forName="Accent5" refType="w" fact="0.1228"/>
              <dgm:constr type="h" for="ch" forName="Accent5" refType="h" fact="0.806"/>
              <dgm:constr type="l" for="ch" forName="ParentBackground5" refType="w" fact="0.378"/>
              <dgm:constr type="t" for="ch" forName="ParentBackground5" refType="h" fact="0.1262"/>
              <dgm:constr type="w" for="ch" forName="ParentBackground5" refType="w" fact="0.081"/>
              <dgm:constr type="h" for="ch" forName="ParentBackground5" refType="h" fact="0.5319"/>
              <dgm:constr type="l" for="ch" forName="Child5" refType="w" fact="0.378"/>
              <dgm:constr type="t" for="ch" forName="Child5" refType="h" fact="0.6876"/>
              <dgm:constr type="w" for="ch" forName="Child5" refType="w" fact="0.081"/>
              <dgm:constr type="h" for="ch" forName="Child5" refType="h" fact="0.3124"/>
              <dgm:constr type="l" for="ch" forName="Accent4" refType="w" fact="0.2674"/>
              <dgm:constr type="t" for="ch" forName="Accent4" refType="h" fact="-0.0109"/>
              <dgm:constr type="w" for="ch" forName="Accent4" refType="w" fact="0.1228"/>
              <dgm:constr type="h" for="ch" forName="Accent4" refType="h" fact="0.806"/>
              <dgm:constr type="l" for="ch" forName="ParentBackground4" refType="w" fact="0.2883"/>
              <dgm:constr type="t" for="ch" forName="ParentBackground4" refType="h" fact="0.1262"/>
              <dgm:constr type="w" for="ch" forName="ParentBackground4" refType="w" fact="0.081"/>
              <dgm:constr type="h" for="ch" forName="ParentBackground4" refType="h" fact="0.5319"/>
              <dgm:constr type="l" for="ch" forName="Child4" refType="w" fact="0.2883"/>
              <dgm:constr type="t" for="ch" forName="Child4" refType="h" fact="0.6876"/>
              <dgm:constr type="w" for="ch" forName="Child4" refType="w" fact="0.081"/>
              <dgm:constr type="h" for="ch" forName="Child4" refType="h" fact="0.3124"/>
              <dgm:constr type="l" for="ch" forName="Accent3" refType="w" fact="0.1777"/>
              <dgm:constr type="t" for="ch" forName="Accent3" refType="h" fact="-0.0109"/>
              <dgm:constr type="w" for="ch" forName="Accent3" refType="w" fact="0.1228"/>
              <dgm:constr type="h" for="ch" forName="Accent3" refType="h" fact="0.806"/>
              <dgm:constr type="l" for="ch" forName="ParentBackground3" refType="w" fact="0.1986"/>
              <dgm:constr type="t" for="ch" forName="ParentBackground3" refType="h" fact="0.1262"/>
              <dgm:constr type="w" for="ch" forName="ParentBackground3" refType="w" fact="0.081"/>
              <dgm:constr type="h" for="ch" forName="ParentBackground3" refType="h" fact="0.5319"/>
              <dgm:constr type="l" for="ch" forName="Child3" refType="w" fact="0.1986"/>
              <dgm:constr type="t" for="ch" forName="Child3" refType="h" fact="0.6876"/>
              <dgm:constr type="w" for="ch" forName="Child3" refType="w" fact="0.081"/>
              <dgm:constr type="h" for="ch" forName="Child3" refType="h" fact="0.3124"/>
              <dgm:constr type="l" for="ch" forName="Accent2" refType="w" fact="0.088"/>
              <dgm:constr type="t" for="ch" forName="Accent2" refType="h" fact="-0.0109"/>
              <dgm:constr type="w" for="ch" forName="Accent2" refType="w" fact="0.1228"/>
              <dgm:constr type="h" for="ch" forName="Accent2" refType="h" fact="0.806"/>
              <dgm:constr type="l" for="ch" forName="ParentBackground2" refType="w" fact="0.1089"/>
              <dgm:constr type="t" for="ch" forName="ParentBackground2" refType="h" fact="0.1262"/>
              <dgm:constr type="w" for="ch" forName="ParentBackground2" refType="w" fact="0.081"/>
              <dgm:constr type="h" for="ch" forName="ParentBackground2" refType="h" fact="0.5319"/>
              <dgm:constr type="l" for="ch" forName="Child2" refType="w" fact="0.1089"/>
              <dgm:constr type="t" for="ch" forName="Child2" refType="h" fact="0.6876"/>
              <dgm:constr type="w" for="ch" forName="Child2" refType="w" fact="0.081"/>
              <dgm:constr type="h" for="ch" forName="Child2" refType="h" fact="0.3124"/>
              <dgm:constr type="l" for="ch" forName="Accent1" refType="w" fact="-0.0017"/>
              <dgm:constr type="t" for="ch" forName="Accent1" refType="h" fact="-0.0109"/>
              <dgm:constr type="w" for="ch" forName="Accent1" refType="w" fact="0.1228"/>
              <dgm:constr type="h" for="ch" forName="Accent1" refType="h" fact="0.806"/>
              <dgm:constr type="l" for="ch" forName="ParentBackground1" refType="w" fact="0.0192"/>
              <dgm:constr type="t" for="ch" forName="ParentBackground1" refType="h" fact="0.1262"/>
              <dgm:constr type="w" for="ch" forName="ParentBackground1" refType="w" fact="0.081"/>
              <dgm:constr type="h" for="ch" forName="ParentBackground1" refType="h" fact="0.5319"/>
              <dgm:constr type="l" for="ch" forName="Child1" refType="w" fact="0.0192"/>
              <dgm:constr type="t" for="ch" forName="Child1" refType="h" fact="0.6876"/>
              <dgm:constr type="w" for="ch" forName="Child1" refType="w" fact="0.081"/>
              <dgm:constr type="h" for="ch" forName="Child1" refType="h" fact="0.3124"/>
            </dgm:constrLst>
          </dgm:else>
        </dgm:choose>
      </dgm:if>
      <dgm:else name="Name15">
        <dgm:choose name="Name16">
          <dgm:if name="Name17" axis="ch" ptType="node" func="cnt" op="equ" val="1">
            <dgm:alg type="composite">
              <dgm:param type="ar" val="0.6383"/>
            </dgm:alg>
            <dgm:constrLst>
              <dgm:constr type="primFontSz" for="des" forName="Child1" val="65"/>
              <dgm:constr type="primFontSz" for="des" forName="Parent1" val="65"/>
              <dgm:constr type="primFontSz" for="des" forName="Child1" refType="primFontSz" refFor="des" refForName="Parent1" op="lte"/>
              <dgm:constr type="l" for="ch" forName="Parent1" refType="w" fact="0.1667"/>
              <dgm:constr type="t" for="ch" forName="Parent1" refType="h" fact="0.1064"/>
              <dgm:constr type="w" for="ch" forName="Parent1" refType="w" fact="0.6667"/>
              <dgm:constr type="h" for="ch" forName="Parent1" refType="h" fact="0.4255"/>
              <dgm:constr type="l" for="ch" forName="Accent1" refType="w" fact="0"/>
              <dgm:constr type="t" for="ch" forName="Accent1" refType="h" fact="0"/>
              <dgm:constr type="w" for="ch" forName="Accent1" refType="w"/>
              <dgm:constr type="h" for="ch" forName="Accent1" refType="h" fact="0.6383"/>
              <dgm:constr type="l" for="ch" forName="ParentBackground1" refType="w" fact="0.0333"/>
              <dgm:constr type="t" for="ch" forName="ParentBackground1" refType="h" fact="0.0213"/>
              <dgm:constr type="w" for="ch" forName="ParentBackground1" refType="w" fact="0.9333"/>
              <dgm:constr type="h" for="ch" forName="ParentBackground1" refType="h" fact="0.5957"/>
              <dgm:constr type="l" for="ch" forName="Child1" refType="w" fact="0.0333"/>
              <dgm:constr type="t" for="ch" forName="Child1" refType="h" fact="0.6574"/>
              <dgm:constr type="w" for="ch" forName="Child1" refType="w" fact="0.9333"/>
              <dgm:constr type="h" for="ch" forName="Child1" refType="h" fact="0.3426"/>
            </dgm:constrLst>
          </dgm:if>
          <dgm:if name="Name18" axis="ch" ptType="node" func="cnt" op="equ" val="2">
            <dgm:alg type="composite">
              <dgm:param type="ar" val="1.2659"/>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Parent2" refType="primFontSz" refFor="des" refForName="Parent1" op="equ"/>
              <dgm:constr type="primFontSz" for="des" forName="Child2" refType="primFontSz" refFor="des" refForName="Child1" op="equ"/>
              <dgm:constr type="r" for="ch" forName="Parent2" refType="w" fact="0.3751"/>
              <dgm:constr type="t" for="ch" forName="Parent2" refType="h" fact="0.2022"/>
              <dgm:constr type="w" for="ch" forName="Parent2" refType="w" fact="0.3001"/>
              <dgm:constr type="h" for="ch" forName="Parent2" refType="h" fact="0.3799"/>
              <dgm:constr type="r" for="ch" forName="Parent1" refType="w" fact="0.8403"/>
              <dgm:constr type="t" for="ch" forName="Parent1" refType="h" fact="0.2022"/>
              <dgm:constr type="w" for="ch" forName="Parent1" refType="w" fact="0.3001"/>
              <dgm:constr type="h" for="ch" forName="Parent1" refType="h" fact="0.3799"/>
              <dgm:constr type="r" for="ch" forName="Accent2" refType="w" fact="0.4502"/>
              <dgm:constr type="t" for="ch" forName="Accent2" refType="h" fact="0.1072"/>
              <dgm:constr type="w" for="ch" forName="Accent2" refType="w" fact="0.4502"/>
              <dgm:constr type="h" for="ch" forName="Accent2" refType="h" fact="0.5699"/>
              <dgm:constr type="r" for="ch" forName="ParentBackground2" refType="w" fact="0.4352"/>
              <dgm:constr type="t" for="ch" forName="ParentBackground2" refType="h" fact="0.1262"/>
              <dgm:constr type="w" for="ch" forName="ParentBackground2" refType="w" fact="0.4201"/>
              <dgm:constr type="h" for="ch" forName="ParentBackground2" refType="h" fact="0.5319"/>
              <dgm:constr type="r" for="ch" forName="Child2" refType="w" fact="0.4352"/>
              <dgm:constr type="t" for="ch" forName="Child2" refType="h" fact="0.6876"/>
              <dgm:constr type="w" for="ch" forName="Child2" refType="w" fact="0.4201"/>
              <dgm:constr type="h" for="ch" forName="Child2" refType="h" fact="0.3124"/>
              <dgm:constr type="r" for="ch" forName="Accent1" refType="w" fact="1.0086"/>
              <dgm:constr type="t" for="ch" forName="Accent1" refType="h" fact="-0.0109"/>
              <dgm:constr type="w" for="ch" forName="Accent1" refType="w" fact="0.6367"/>
              <dgm:constr type="h" for="ch" forName="Accent1" refType="h" fact="0.806"/>
              <dgm:constr type="r" for="ch" forName="ParentBackground1" refType="w" fact="0.9003"/>
              <dgm:constr type="t" for="ch" forName="ParentBackground1" refType="h" fact="0.1262"/>
              <dgm:constr type="w" for="ch" forName="ParentBackground1" refType="w" fact="0.4201"/>
              <dgm:constr type="h" for="ch" forName="ParentBackground1" refType="h" fact="0.5319"/>
              <dgm:constr type="r" for="ch" forName="Child1" refType="w" fact="0.9003"/>
              <dgm:constr type="t" for="ch" forName="Child1" refType="h" fact="0.6876"/>
              <dgm:constr type="w" for="ch" forName="Child1" refType="w" fact="0.4201"/>
              <dgm:constr type="h" for="ch" forName="Child1" refType="h" fact="0.3124"/>
            </dgm:constrLst>
          </dgm:if>
          <dgm:if name="Name19" axis="ch" ptType="node" func="cnt" op="equ" val="3">
            <dgm:alg type="composite">
              <dgm:param type="ar" val="1.8548"/>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Parent2" refType="primFontSz" refFor="des" refForName="Parent1" op="equ"/>
              <dgm:constr type="primFontSz" for="des" forName="Parent3" refType="primFontSz" refFor="des" refForName="Parent1" op="equ"/>
              <dgm:constr type="primFontSz" for="des" forName="Child2" refType="primFontSz" refFor="des" refForName="Child1" op="equ"/>
              <dgm:constr type="primFontSz" for="des" forName="Child3" refType="primFontSz" refFor="des" refForName="Child1" op="equ"/>
              <dgm:constr type="r" for="ch" forName="Parent3" refType="w" fact="0.256"/>
              <dgm:constr type="t" for="ch" forName="Parent3" refType="h" fact="0.2022"/>
              <dgm:constr type="w" for="ch" forName="Parent3" refType="w" fact="0.2048"/>
              <dgm:constr type="h" for="ch" forName="Parent3" refType="h" fact="0.3799"/>
              <dgm:constr type="r" for="ch" forName="Parent2" refType="w" fact="0.5735"/>
              <dgm:constr type="t" for="ch" forName="Parent2" refType="h" fact="0.2022"/>
              <dgm:constr type="w" for="ch" forName="Parent2" refType="w" fact="0.2048"/>
              <dgm:constr type="h" for="ch" forName="Parent2" refType="h" fact="0.3799"/>
              <dgm:constr type="r" for="ch" forName="Parent1" refType="w" fact="0.891"/>
              <dgm:constr type="t" for="ch" forName="Parent1" refType="h" fact="0.2022"/>
              <dgm:constr type="w" for="ch" forName="Parent1" refType="w" fact="0.2048"/>
              <dgm:constr type="h" for="ch" forName="Parent1" refType="h" fact="0.3799"/>
              <dgm:constr type="r" for="ch" forName="Accent3" refType="w" fact="0.3072"/>
              <dgm:constr type="t" for="ch" forName="Accent3" refType="h" fact="0.1072"/>
              <dgm:constr type="w" for="ch" forName="Accent3" refType="w" fact="0.3072"/>
              <dgm:constr type="h" for="ch" forName="Accent3" refType="h" fact="0.5699"/>
              <dgm:constr type="r" for="ch" forName="ParentBackground3" refType="w" fact="0.297"/>
              <dgm:constr type="t" for="ch" forName="ParentBackground3" refType="h" fact="0.1262"/>
              <dgm:constr type="w" for="ch" forName="ParentBackground3" refType="w" fact="0.2868"/>
              <dgm:constr type="h" for="ch" forName="ParentBackground3" refType="h" fact="0.5319"/>
              <dgm:constr type="r" for="ch" forName="Child3" refType="w" fact="0.297"/>
              <dgm:constr type="t" for="ch" forName="Child3" refType="h" fact="0.6876"/>
              <dgm:constr type="w" for="ch" forName="Child3" refType="w" fact="0.2868"/>
              <dgm:constr type="h" for="ch" forName="Child3" refType="h" fact="0.3124"/>
              <dgm:constr type="r" for="ch" forName="Accent2" refType="w" fact="0.6878"/>
              <dgm:constr type="t" for="ch" forName="Accent2" refType="h" fact="-0.0109"/>
              <dgm:constr type="w" for="ch" forName="Accent2" refType="w" fact="0.4334"/>
              <dgm:constr type="h" for="ch" forName="Accent2" refType="h" fact="0.806"/>
              <dgm:constr type="r" for="ch" forName="ParentBackground2" refType="w" fact="0.6145"/>
              <dgm:constr type="t" for="ch" forName="ParentBackground2" refType="h" fact="0.1262"/>
              <dgm:constr type="w" for="ch" forName="ParentBackground2" refType="w" fact="0.2868"/>
              <dgm:constr type="h" for="ch" forName="ParentBackground2" refType="h" fact="0.5319"/>
              <dgm:constr type="r" for="ch" forName="Child2" refType="w" fact="0.6145"/>
              <dgm:constr type="t" for="ch" forName="Child2" refType="h" fact="0.6876"/>
              <dgm:constr type="w" for="ch" forName="Child2" refType="w" fact="0.2868"/>
              <dgm:constr type="h" for="ch" forName="Child2" refType="h" fact="0.3124"/>
              <dgm:constr type="r" for="ch" forName="Accent1" refType="w" fact="1.0053"/>
              <dgm:constr type="t" for="ch" forName="Accent1" refType="h" fact="-0.0109"/>
              <dgm:constr type="w" for="ch" forName="Accent1" refType="w" fact="0.4334"/>
              <dgm:constr type="h" for="ch" forName="Accent1" refType="h" fact="0.806"/>
              <dgm:constr type="r" for="ch" forName="ParentBackground1" refType="w" fact="0.932"/>
              <dgm:constr type="t" for="ch" forName="ParentBackground1" refType="h" fact="0.1262"/>
              <dgm:constr type="w" for="ch" forName="ParentBackground1" refType="w" fact="0.2868"/>
              <dgm:constr type="h" for="ch" forName="ParentBackground1" refType="h" fact="0.5319"/>
              <dgm:constr type="r" for="ch" forName="Child1" refType="w" fact="0.932"/>
              <dgm:constr type="t" for="ch" forName="Child1" refType="h" fact="0.6876"/>
              <dgm:constr type="w" for="ch" forName="Child1" refType="w" fact="0.2868"/>
              <dgm:constr type="h" for="ch" forName="Child1" refType="h" fact="0.3124"/>
            </dgm:constrLst>
          </dgm:if>
          <dgm:if name="Name20" axis="ch" ptType="node" func="cnt" op="equ" val="4">
            <dgm:alg type="composite">
              <dgm:param type="ar" val="2.4437"/>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r" for="ch" forName="Parent4" refType="w" fact="0.1943"/>
              <dgm:constr type="t" for="ch" forName="Parent4" refType="h" fact="0.2022"/>
              <dgm:constr type="w" for="ch" forName="Parent4" refType="w" fact="0.1555"/>
              <dgm:constr type="h" for="ch" forName="Parent4" refType="h" fact="0.3799"/>
              <dgm:constr type="r" for="ch" forName="Parent3" refType="w" fact="0.4353"/>
              <dgm:constr type="t" for="ch" forName="Parent3" refType="h" fact="0.2022"/>
              <dgm:constr type="w" for="ch" forName="Parent3" refType="w" fact="0.1555"/>
              <dgm:constr type="h" for="ch" forName="Parent3" refType="h" fact="0.3799"/>
              <dgm:constr type="r" for="ch" forName="Parent2" refType="w" fact="0.6763"/>
              <dgm:constr type="t" for="ch" forName="Parent2" refType="h" fact="0.2022"/>
              <dgm:constr type="w" for="ch" forName="Parent2" refType="w" fact="0.1555"/>
              <dgm:constr type="h" for="ch" forName="Parent2" refType="h" fact="0.3799"/>
              <dgm:constr type="r" for="ch" forName="Parent1" refType="w" fact="0.9173"/>
              <dgm:constr type="t" for="ch" forName="Parent1" refType="h" fact="0.2022"/>
              <dgm:constr type="w" for="ch" forName="Parent1" refType="w" fact="0.1555"/>
              <dgm:constr type="h" for="ch" forName="Parent1" refType="h" fact="0.3799"/>
              <dgm:constr type="r" for="ch" forName="Accent4" refType="w" fact="0.2332"/>
              <dgm:constr type="t" for="ch" forName="Accent4" refType="h" fact="0.1072"/>
              <dgm:constr type="w" for="ch" forName="Accent4" refType="w" fact="0.2332"/>
              <dgm:constr type="h" for="ch" forName="Accent4" refType="h" fact="0.5699"/>
              <dgm:constr type="r" for="ch" forName="ParentBackground4" refType="w" fact="0.2254"/>
              <dgm:constr type="t" for="ch" forName="ParentBackground4" refType="h" fact="0.1262"/>
              <dgm:constr type="w" for="ch" forName="ParentBackground4" refType="w" fact="0.2177"/>
              <dgm:constr type="h" for="ch" forName="ParentBackground4" refType="h" fact="0.5319"/>
              <dgm:constr type="r" for="ch" forName="Child4" refType="w" fact="0.2254"/>
              <dgm:constr type="t" for="ch" forName="Child4" refType="h" fact="0.6876"/>
              <dgm:constr type="w" for="ch" forName="Child4" refType="w" fact="0.2177"/>
              <dgm:constr type="h" for="ch" forName="Child4" refType="h" fact="0.3124"/>
              <dgm:constr type="r" for="ch" forName="Accent3" refType="w" fact="0.5235"/>
              <dgm:constr type="t" for="ch" forName="Accent3" refType="h" fact="-0.0109"/>
              <dgm:constr type="w" for="ch" forName="Accent3" refType="w" fact="0.3298"/>
              <dgm:constr type="h" for="ch" forName="Accent3" refType="h" fact="0.806"/>
              <dgm:constr type="r" for="ch" forName="ParentBackground3" refType="w" fact="0.4664"/>
              <dgm:constr type="t" for="ch" forName="ParentBackground3" refType="h" fact="0.1262"/>
              <dgm:constr type="w" for="ch" forName="ParentBackground3" refType="w" fact="0.2177"/>
              <dgm:constr type="h" for="ch" forName="ParentBackground3" refType="h" fact="0.5319"/>
              <dgm:constr type="r" for="ch" forName="Child3" refType="w" fact="0.4664"/>
              <dgm:constr type="t" for="ch" forName="Child3" refType="h" fact="0.6876"/>
              <dgm:constr type="w" for="ch" forName="Child3" refType="w" fact="0.2177"/>
              <dgm:constr type="h" for="ch" forName="Child3" refType="h" fact="0.3124"/>
              <dgm:constr type="r" for="ch" forName="Accent2" refType="w" fact="0.7635"/>
              <dgm:constr type="t" for="ch" forName="Accent2" refType="h" fact="-0.0109"/>
              <dgm:constr type="w" for="ch" forName="Accent2" refType="w" fact="0.3298"/>
              <dgm:constr type="h" for="ch" forName="Accent2" refType="h" fact="0.806"/>
              <dgm:constr type="r" for="ch" forName="ParentBackground2" refType="w" fact="0.7074"/>
              <dgm:constr type="t" for="ch" forName="ParentBackground2" refType="h" fact="0.1262"/>
              <dgm:constr type="w" for="ch" forName="ParentBackground2" refType="w" fact="0.2177"/>
              <dgm:constr type="h" for="ch" forName="ParentBackground2" refType="h" fact="0.5319"/>
              <dgm:constr type="r" for="ch" forName="Child2" refType="w" fact="0.7074"/>
              <dgm:constr type="t" for="ch" forName="Child2" refType="h" fact="0.6876"/>
              <dgm:constr type="w" for="ch" forName="Child2" refType="w" fact="0.2177"/>
              <dgm:constr type="h" for="ch" forName="Child2" refType="h" fact="0.3124"/>
              <dgm:constr type="r" for="ch" forName="Accent1" refType="w" fact="1.0045"/>
              <dgm:constr type="t" for="ch" forName="Accent1" refType="h" fact="-0.0109"/>
              <dgm:constr type="w" for="ch" forName="Accent1" refType="w" fact="0.3298"/>
              <dgm:constr type="h" for="ch" forName="Accent1" refType="h" fact="0.806"/>
              <dgm:constr type="r" for="ch" forName="ParentBackground1" refType="w" fact="0.9484"/>
              <dgm:constr type="t" for="ch" forName="ParentBackground1" refType="h" fact="0.1262"/>
              <dgm:constr type="w" for="ch" forName="ParentBackground1" refType="w" fact="0.2177"/>
              <dgm:constr type="h" for="ch" forName="ParentBackground1" refType="h" fact="0.5319"/>
              <dgm:constr type="r" for="ch" forName="Child1" refType="w" fact="0.9484"/>
              <dgm:constr type="t" for="ch" forName="Child1" refType="h" fact="0.6876"/>
              <dgm:constr type="w" for="ch" forName="Child1" refType="w" fact="0.2177"/>
              <dgm:constr type="h" for="ch" forName="Child1" refType="h" fact="0.3124"/>
            </dgm:constrLst>
          </dgm:if>
          <dgm:if name="Name21" axis="ch" ptType="node" func="cnt" op="equ" val="5">
            <dgm:alg type="composite">
              <dgm:param type="ar" val="3.0325"/>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r" for="ch" forName="Parent5" refType="w" fact="0.1566"/>
              <dgm:constr type="t" for="ch" forName="Parent5" refType="h" fact="0.2022"/>
              <dgm:constr type="w" for="ch" forName="Parent5" refType="w" fact="0.1253"/>
              <dgm:constr type="h" for="ch" forName="Parent5" refType="h" fact="0.3799"/>
              <dgm:constr type="r" for="ch" forName="Parent4" refType="w" fact="0.3508"/>
              <dgm:constr type="t" for="ch" forName="Parent4" refType="h" fact="0.2022"/>
              <dgm:constr type="w" for="ch" forName="Parent4" refType="w" fact="0.1253"/>
              <dgm:constr type="h" for="ch" forName="Parent4" refType="h" fact="0.3799"/>
              <dgm:constr type="r" for="ch" forName="Parent3" refType="w" fact="0.545"/>
              <dgm:constr type="t" for="ch" forName="Parent3" refType="h" fact="0.2022"/>
              <dgm:constr type="w" for="ch" forName="Parent3" refType="w" fact="0.1253"/>
              <dgm:constr type="h" for="ch" forName="Parent3" refType="h" fact="0.3799"/>
              <dgm:constr type="r" for="ch" forName="Parent2" refType="w" fact="0.7391"/>
              <dgm:constr type="t" for="ch" forName="Parent2" refType="h" fact="0.2022"/>
              <dgm:constr type="w" for="ch" forName="Parent2" refType="w" fact="0.1253"/>
              <dgm:constr type="h" for="ch" forName="Parent2" refType="h" fact="0.3799"/>
              <dgm:constr type="r" for="ch" forName="Parent1" refType="w" fact="0.9333"/>
              <dgm:constr type="t" for="ch" forName="Parent1" refType="h" fact="0.2022"/>
              <dgm:constr type="w" for="ch" forName="Parent1" refType="w" fact="0.1253"/>
              <dgm:constr type="h" for="ch" forName="Parent1" refType="h" fact="0.3799"/>
              <dgm:constr type="r" for="ch" forName="Accent5" refType="w" fact="0.1879"/>
              <dgm:constr type="t" for="ch" forName="Accent5" refType="h" fact="0.1072"/>
              <dgm:constr type="w" for="ch" forName="Accent5" refType="w" fact="0.1879"/>
              <dgm:constr type="h" for="ch" forName="Accent5" refType="h" fact="0.5699"/>
              <dgm:constr type="r" for="ch" forName="ParentBackground5" refType="w" fact="0.1817"/>
              <dgm:constr type="t" for="ch" forName="ParentBackground5" refType="h" fact="0.1262"/>
              <dgm:constr type="w" for="ch" forName="ParentBackground5" refType="w" fact="0.1754"/>
              <dgm:constr type="h" for="ch" forName="ParentBackground5" refType="h" fact="0.5319"/>
              <dgm:constr type="r" for="ch" forName="Child5" refType="w" fact="0.1817"/>
              <dgm:constr type="t" for="ch" forName="Child5" refType="h" fact="0.6876"/>
              <dgm:constr type="w" for="ch" forName="Child5" refType="w" fact="0.1754"/>
              <dgm:constr type="h" for="ch" forName="Child5" refType="h" fact="0.3124"/>
              <dgm:constr type="r" for="ch" forName="Accent4" refType="w" fact="0.4211"/>
              <dgm:constr type="t" for="ch" forName="Accent4" refType="h" fact="-0.0109"/>
              <dgm:constr type="w" for="ch" forName="Accent4" refType="w" fact="0.2657"/>
              <dgm:constr type="h" for="ch" forName="Accent4" refType="h" fact="0.806"/>
              <dgm:constr type="r" for="ch" forName="ParentBackground4" refType="w" fact="0.3758"/>
              <dgm:constr type="t" for="ch" forName="ParentBackground4" refType="h" fact="0.1262"/>
              <dgm:constr type="w" for="ch" forName="ParentBackground4" refType="w" fact="0.1754"/>
              <dgm:constr type="h" for="ch" forName="ParentBackground4" refType="h" fact="0.5319"/>
              <dgm:constr type="r" for="ch" forName="Child4" refType="w" fact="0.3758"/>
              <dgm:constr type="t" for="ch" forName="Child4" refType="h" fact="0.6876"/>
              <dgm:constr type="w" for="ch" forName="Child4" refType="w" fact="0.1754"/>
              <dgm:constr type="h" for="ch" forName="Child4" refType="h" fact="0.3124"/>
              <dgm:constr type="r" for="ch" forName="Accent3" refType="w" fact="0.6152"/>
              <dgm:constr type="t" for="ch" forName="Accent3" refType="h" fact="-0.0109"/>
              <dgm:constr type="w" for="ch" forName="Accent3" refType="w" fact="0.2657"/>
              <dgm:constr type="h" for="ch" forName="Accent3" refType="h" fact="0.806"/>
              <dgm:constr type="r" for="ch" forName="ParentBackground3" refType="w" fact="0.57"/>
              <dgm:constr type="t" for="ch" forName="ParentBackground3" refType="h" fact="0.1262"/>
              <dgm:constr type="w" for="ch" forName="ParentBackground3" refType="w" fact="0.1754"/>
              <dgm:constr type="h" for="ch" forName="ParentBackground3" refType="h" fact="0.5319"/>
              <dgm:constr type="r" for="ch" forName="Child3" refType="w" fact="0.57"/>
              <dgm:constr type="t" for="ch" forName="Child3" refType="h" fact="0.6876"/>
              <dgm:constr type="w" for="ch" forName="Child3" refType="w" fact="0.1754"/>
              <dgm:constr type="h" for="ch" forName="Child3" refType="h" fact="0.3124"/>
              <dgm:constr type="r" for="ch" forName="Accent2" refType="w" fact="0.8094"/>
              <dgm:constr type="t" for="ch" forName="Accent2" refType="h" fact="-0.0109"/>
              <dgm:constr type="w" for="ch" forName="Accent2" refType="w" fact="0.2657"/>
              <dgm:constr type="h" for="ch" forName="Accent2" refType="h" fact="0.806"/>
              <dgm:constr type="r" for="ch" forName="ParentBackground2" refType="w" fact="0.7642"/>
              <dgm:constr type="t" for="ch" forName="ParentBackground2" refType="h" fact="0.1262"/>
              <dgm:constr type="w" for="ch" forName="ParentBackground2" refType="w" fact="0.1754"/>
              <dgm:constr type="h" for="ch" forName="ParentBackground2" refType="h" fact="0.5319"/>
              <dgm:constr type="r" for="ch" forName="Child2" refType="w" fact="0.7642"/>
              <dgm:constr type="t" for="ch" forName="Child2" refType="h" fact="0.6876"/>
              <dgm:constr type="w" for="ch" forName="Child2" refType="w" fact="0.1754"/>
              <dgm:constr type="h" for="ch" forName="Child2" refType="h" fact="0.3124"/>
              <dgm:constr type="r" for="ch" forName="Accent1" refType="w" fact="1.0036"/>
              <dgm:constr type="t" for="ch" forName="Accent1" refType="h" fact="-0.0109"/>
              <dgm:constr type="w" for="ch" forName="Accent1" refType="w" fact="0.2657"/>
              <dgm:constr type="h" for="ch" forName="Accent1" refType="h" fact="0.806"/>
              <dgm:constr type="r" for="ch" forName="ParentBackground1" refType="w" fact="0.9584"/>
              <dgm:constr type="t" for="ch" forName="ParentBackground1" refType="h" fact="0.1262"/>
              <dgm:constr type="w" for="ch" forName="ParentBackground1" refType="w" fact="0.1754"/>
              <dgm:constr type="h" for="ch" forName="ParentBackground1" refType="h" fact="0.5319"/>
              <dgm:constr type="r" for="ch" forName="Child1" refType="w" fact="0.9584"/>
              <dgm:constr type="t" for="ch" forName="Child1" refType="h" fact="0.6876"/>
              <dgm:constr type="w" for="ch" forName="Child1" refType="w" fact="0.1754"/>
              <dgm:constr type="h" for="ch" forName="Child1" refType="h" fact="0.3124"/>
            </dgm:constrLst>
          </dgm:if>
          <dgm:if name="Name22" axis="ch" ptType="node" func="cnt" op="equ" val="6">
            <dgm:alg type="composite">
              <dgm:param type="ar" val="3.6214"/>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r" for="ch" forName="Parent6" refType="w" fact="0.1311"/>
              <dgm:constr type="t" for="ch" forName="Parent6" refType="h" fact="0.2022"/>
              <dgm:constr type="w" for="ch" forName="Parent6" refType="w" fact="0.1049"/>
              <dgm:constr type="h" for="ch" forName="Parent6" refType="h" fact="0.3799"/>
              <dgm:constr type="r" for="ch" forName="Parent5" refType="w" fact="0.2937"/>
              <dgm:constr type="t" for="ch" forName="Parent5" refType="h" fact="0.2022"/>
              <dgm:constr type="w" for="ch" forName="Parent5" refType="w" fact="0.1049"/>
              <dgm:constr type="h" for="ch" forName="Parent5" refType="h" fact="0.3799"/>
              <dgm:constr type="r" for="ch" forName="Parent4" refType="w" fact="0.4563"/>
              <dgm:constr type="t" for="ch" forName="Parent4" refType="h" fact="0.2022"/>
              <dgm:constr type="w" for="ch" forName="Parent4" refType="w" fact="0.1049"/>
              <dgm:constr type="h" for="ch" forName="Parent4" refType="h" fact="0.3799"/>
              <dgm:constr type="r" for="ch" forName="Parent3" refType="w" fact="0.619"/>
              <dgm:constr type="t" for="ch" forName="Parent3" refType="h" fact="0.2022"/>
              <dgm:constr type="w" for="ch" forName="Parent3" refType="w" fact="0.1049"/>
              <dgm:constr type="h" for="ch" forName="Parent3" refType="h" fact="0.3799"/>
              <dgm:constr type="r" for="ch" forName="Parent2" refType="w" fact="0.7816"/>
              <dgm:constr type="t" for="ch" forName="Parent2" refType="h" fact="0.2022"/>
              <dgm:constr type="w" for="ch" forName="Parent2" refType="w" fact="0.1049"/>
              <dgm:constr type="h" for="ch" forName="Parent2" refType="h" fact="0.3799"/>
              <dgm:constr type="r" for="ch" forName="Parent1" refType="w" fact="0.9442"/>
              <dgm:constr type="t" for="ch" forName="Parent1" refType="h" fact="0.2022"/>
              <dgm:constr type="w" for="ch" forName="Parent1" refType="w" fact="0.1049"/>
              <dgm:constr type="h" for="ch" forName="Parent1" refType="h" fact="0.3799"/>
              <dgm:constr type="r" for="ch" forName="Accent6" refType="w" fact="0.1574"/>
              <dgm:constr type="t" for="ch" forName="Accent6" refType="h" fact="0.1072"/>
              <dgm:constr type="w" for="ch" forName="Accent6" refType="w" fact="0.1574"/>
              <dgm:constr type="h" for="ch" forName="Accent6" refType="h" fact="0.5699"/>
              <dgm:constr type="r" for="ch" forName="ParentBackground6" refType="w" fact="0.1521"/>
              <dgm:constr type="t" for="ch" forName="ParentBackground6" refType="h" fact="0.1262"/>
              <dgm:constr type="w" for="ch" forName="ParentBackground6" refType="w" fact="0.1469"/>
              <dgm:constr type="h" for="ch" forName="ParentBackground6" refType="h" fact="0.5319"/>
              <dgm:constr type="r" for="ch" forName="Child6" refType="w" fact="0.1521"/>
              <dgm:constr type="t" for="ch" forName="Child6" refType="h" fact="0.6876"/>
              <dgm:constr type="w" for="ch" forName="Child6" refType="w" fact="0.1469"/>
              <dgm:constr type="h" for="ch" forName="Child6" refType="h" fact="0.3124"/>
              <dgm:constr type="r" for="ch" forName="Accent5" refType="w" fact="0.3526"/>
              <dgm:constr type="t" for="ch" forName="Accent5" refType="h" fact="-0.0109"/>
              <dgm:constr type="w" for="ch" forName="Accent5" refType="w" fact="0.2226"/>
              <dgm:constr type="h" for="ch" forName="Accent5" refType="h" fact="0.806"/>
              <dgm:constr type="r" for="ch" forName="ParentBackground5" refType="w" fact="0.3147"/>
              <dgm:constr type="t" for="ch" forName="ParentBackground5" refType="h" fact="0.1262"/>
              <dgm:constr type="w" for="ch" forName="ParentBackground5" refType="w" fact="0.1469"/>
              <dgm:constr type="h" for="ch" forName="ParentBackground5" refType="h" fact="0.5319"/>
              <dgm:constr type="r" for="ch" forName="Child5" refType="w" fact="0.3147"/>
              <dgm:constr type="t" for="ch" forName="Child5" refType="h" fact="0.6876"/>
              <dgm:constr type="w" for="ch" forName="Child5" refType="w" fact="0.1469"/>
              <dgm:constr type="h" for="ch" forName="Child5" refType="h" fact="0.3124"/>
              <dgm:constr type="r" for="ch" forName="Accent4" refType="w" fact="0.5152"/>
              <dgm:constr type="t" for="ch" forName="Accent4" refType="h" fact="-0.0109"/>
              <dgm:constr type="w" for="ch" forName="Accent4" refType="w" fact="0.2226"/>
              <dgm:constr type="h" for="ch" forName="Accent4" refType="h" fact="0.806"/>
              <dgm:constr type="r" for="ch" forName="ParentBackground4" refType="w" fact="0.4773"/>
              <dgm:constr type="t" for="ch" forName="ParentBackground4" refType="h" fact="0.1262"/>
              <dgm:constr type="w" for="ch" forName="ParentBackground4" refType="w" fact="0.1469"/>
              <dgm:constr type="h" for="ch" forName="ParentBackground4" refType="h" fact="0.5319"/>
              <dgm:constr type="r" for="ch" forName="Child4" refType="w" fact="0.4773"/>
              <dgm:constr type="t" for="ch" forName="Child4" refType="h" fact="0.6876"/>
              <dgm:constr type="w" for="ch" forName="Child4" refType="w" fact="0.1469"/>
              <dgm:constr type="h" for="ch" forName="Child4" refType="h" fact="0.3124"/>
              <dgm:constr type="r" for="ch" forName="Accent3" refType="w" fact="0.6778"/>
              <dgm:constr type="t" for="ch" forName="Accent3" refType="h" fact="-0.0109"/>
              <dgm:constr type="w" for="ch" forName="Accent3" refType="w" fact="0.2226"/>
              <dgm:constr type="h" for="ch" forName="Accent3" refType="h" fact="0.806"/>
              <dgm:constr type="r" for="ch" forName="ParentBackground3" refType="w" fact="0.6399"/>
              <dgm:constr type="t" for="ch" forName="ParentBackground3" refType="h" fact="0.1262"/>
              <dgm:constr type="w" for="ch" forName="ParentBackground3" refType="w" fact="0.1469"/>
              <dgm:constr type="h" for="ch" forName="ParentBackground3" refType="h" fact="0.5319"/>
              <dgm:constr type="r" for="ch" forName="Child3" refType="w" fact="0.6399"/>
              <dgm:constr type="t" for="ch" forName="Child3" refType="h" fact="0.6876"/>
              <dgm:constr type="w" for="ch" forName="Child3" refType="w" fact="0.1469"/>
              <dgm:constr type="h" for="ch" forName="Child3" refType="h" fact="0.3124"/>
              <dgm:constr type="r" for="ch" forName="Accent2" refType="w" fact="0.8404"/>
              <dgm:constr type="t" for="ch" forName="Accent2" refType="h" fact="-0.0109"/>
              <dgm:constr type="w" for="ch" forName="Accent2" refType="w" fact="0.2226"/>
              <dgm:constr type="h" for="ch" forName="Accent2" refType="h" fact="0.806"/>
              <dgm:constr type="r" for="ch" forName="ParentBackground2" refType="w" fact="0.8025"/>
              <dgm:constr type="t" for="ch" forName="ParentBackground2" refType="h" fact="0.1262"/>
              <dgm:constr type="w" for="ch" forName="ParentBackground2" refType="w" fact="0.1469"/>
              <dgm:constr type="h" for="ch" forName="ParentBackground2" refType="h" fact="0.5319"/>
              <dgm:constr type="r" for="ch" forName="Child2" refType="w" fact="0.8025"/>
              <dgm:constr type="t" for="ch" forName="Child2" refType="h" fact="0.6876"/>
              <dgm:constr type="w" for="ch" forName="Child2" refType="w" fact="0.1469"/>
              <dgm:constr type="h" for="ch" forName="Child2" refType="h" fact="0.3124"/>
              <dgm:constr type="r" for="ch" forName="Accent1" refType="w" fact="1.003"/>
              <dgm:constr type="t" for="ch" forName="Accent1" refType="h" fact="-0.0109"/>
              <dgm:constr type="w" for="ch" forName="Accent1" refType="w" fact="0.2226"/>
              <dgm:constr type="h" for="ch" forName="Accent1" refType="h" fact="0.806"/>
              <dgm:constr type="r" for="ch" forName="ParentBackground1" refType="w" fact="0.9652"/>
              <dgm:constr type="t" for="ch" forName="ParentBackground1" refType="h" fact="0.1262"/>
              <dgm:constr type="w" for="ch" forName="ParentBackground1" refType="w" fact="0.1469"/>
              <dgm:constr type="h" for="ch" forName="ParentBackground1" refType="h" fact="0.5319"/>
              <dgm:constr type="r" for="ch" forName="Child1" refType="w" fact="0.9652"/>
              <dgm:constr type="t" for="ch" forName="Child1" refType="h" fact="0.6876"/>
              <dgm:constr type="w" for="ch" forName="Child1" refType="w" fact="0.1469"/>
              <dgm:constr type="h" for="ch" forName="Child1" refType="h" fact="0.3124"/>
            </dgm:constrLst>
          </dgm:if>
          <dgm:if name="Name23" axis="ch" ptType="node" func="cnt" op="equ" val="7">
            <dgm:alg type="composite">
              <dgm:param type="ar" val="4.2103"/>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r" for="ch" forName="Parent7" refType="w" fact="0.1128"/>
              <dgm:constr type="t" for="ch" forName="Parent7" refType="h" fact="0.2022"/>
              <dgm:constr type="w" for="ch" forName="Parent7" refType="w" fact="0.0902"/>
              <dgm:constr type="h" for="ch" forName="Parent7" refType="h" fact="0.3799"/>
              <dgm:constr type="r" for="ch" forName="Parent6" refType="w" fact="0.2527"/>
              <dgm:constr type="t" for="ch" forName="Parent6" refType="h" fact="0.2022"/>
              <dgm:constr type="w" for="ch" forName="Parent6" refType="w" fact="0.0902"/>
              <dgm:constr type="h" for="ch" forName="Parent6" refType="h" fact="0.3799"/>
              <dgm:constr type="r" for="ch" forName="Parent5" refType="w" fact="0.3925"/>
              <dgm:constr type="t" for="ch" forName="Parent5" refType="h" fact="0.2022"/>
              <dgm:constr type="w" for="ch" forName="Parent5" refType="w" fact="0.0902"/>
              <dgm:constr type="h" for="ch" forName="Parent5" refType="h" fact="0.3799"/>
              <dgm:constr type="r" for="ch" forName="Parent4" refType="w" fact="0.5324"/>
              <dgm:constr type="t" for="ch" forName="Parent4" refType="h" fact="0.2022"/>
              <dgm:constr type="w" for="ch" forName="Parent4" refType="w" fact="0.0902"/>
              <dgm:constr type="h" for="ch" forName="Parent4" refType="h" fact="0.3799"/>
              <dgm:constr type="r" for="ch" forName="Parent3" refType="w" fact="0.6723"/>
              <dgm:constr type="t" for="ch" forName="Parent3" refType="h" fact="0.2022"/>
              <dgm:constr type="w" for="ch" forName="Parent3" refType="w" fact="0.0902"/>
              <dgm:constr type="h" for="ch" forName="Parent3" refType="h" fact="0.3799"/>
              <dgm:constr type="r" for="ch" forName="Parent2" refType="w" fact="0.8121"/>
              <dgm:constr type="t" for="ch" forName="Parent2" refType="h" fact="0.2022"/>
              <dgm:constr type="w" for="ch" forName="Parent2" refType="w" fact="0.0902"/>
              <dgm:constr type="h" for="ch" forName="Parent2" refType="h" fact="0.3799"/>
              <dgm:constr type="r" for="ch" forName="Parent1" refType="w" fact="0.952"/>
              <dgm:constr type="t" for="ch" forName="Parent1" refType="h" fact="0.2022"/>
              <dgm:constr type="w" for="ch" forName="Parent1" refType="w" fact="0.0902"/>
              <dgm:constr type="h" for="ch" forName="Parent1" refType="h" fact="0.3799"/>
              <dgm:constr type="r" for="ch" forName="Accent7" refType="w" fact="0.1354"/>
              <dgm:constr type="t" for="ch" forName="Accent7" refType="h" fact="0.1072"/>
              <dgm:constr type="w" for="ch" forName="Accent7" refType="w" fact="0.1354"/>
              <dgm:constr type="h" for="ch" forName="Accent7" refType="h" fact="0.5699"/>
              <dgm:constr type="r" for="ch" forName="ParentBackground7" refType="w" fact="0.1308"/>
              <dgm:constr type="t" for="ch" forName="ParentBackground7" refType="h" fact="0.1262"/>
              <dgm:constr type="w" for="ch" forName="ParentBackground7" refType="w" fact="0.1263"/>
              <dgm:constr type="h" for="ch" forName="ParentBackground7" refType="h" fact="0.5319"/>
              <dgm:constr type="r" for="ch" forName="Child7" refType="w" fact="0.1308"/>
              <dgm:constr type="t" for="ch" forName="Child7" refType="h" fact="0.6876"/>
              <dgm:constr type="w" for="ch" forName="Child7" refType="w" fact="0.1263"/>
              <dgm:constr type="h" for="ch" forName="Child7" refType="h" fact="0.3124"/>
              <dgm:constr type="r" for="ch" forName="Accent6" refType="w" fact="0.3033"/>
              <dgm:constr type="t" for="ch" forName="Accent6" refType="h" fact="-0.0109"/>
              <dgm:constr type="w" for="ch" forName="Accent6" refType="w" fact="0.1915"/>
              <dgm:constr type="h" for="ch" forName="Accent6" refType="h" fact="0.806"/>
              <dgm:constr type="r" for="ch" forName="ParentBackground6" refType="w" fact="0.2707"/>
              <dgm:constr type="t" for="ch" forName="ParentBackground6" refType="h" fact="0.1262"/>
              <dgm:constr type="w" for="ch" forName="ParentBackground6" refType="w" fact="0.1263"/>
              <dgm:constr type="h" for="ch" forName="ParentBackground6" refType="h" fact="0.5319"/>
              <dgm:constr type="r" for="ch" forName="Child6" refType="w" fact="0.2707"/>
              <dgm:constr type="t" for="ch" forName="Child6" refType="h" fact="0.6876"/>
              <dgm:constr type="w" for="ch" forName="Child6" refType="w" fact="0.1263"/>
              <dgm:constr type="h" for="ch" forName="Child6" refType="h" fact="0.3124"/>
              <dgm:constr type="r" for="ch" forName="Accent5" refType="w" fact="0.4431"/>
              <dgm:constr type="t" for="ch" forName="Accent5" refType="h" fact="-0.0109"/>
              <dgm:constr type="w" for="ch" forName="Accent5" refType="w" fact="0.1915"/>
              <dgm:constr type="h" for="ch" forName="Accent5" refType="h" fact="0.806"/>
              <dgm:constr type="r" for="ch" forName="ParentBackground5" refType="w" fact="0.4106"/>
              <dgm:constr type="t" for="ch" forName="ParentBackground5" refType="h" fact="0.1262"/>
              <dgm:constr type="w" for="ch" forName="ParentBackground5" refType="w" fact="0.1263"/>
              <dgm:constr type="h" for="ch" forName="ParentBackground5" refType="h" fact="0.5319"/>
              <dgm:constr type="r" for="ch" forName="Child5" refType="w" fact="0.4106"/>
              <dgm:constr type="t" for="ch" forName="Child5" refType="h" fact="0.6876"/>
              <dgm:constr type="w" for="ch" forName="Child5" refType="w" fact="0.1263"/>
              <dgm:constr type="h" for="ch" forName="Child5" refType="h" fact="0.3124"/>
              <dgm:constr type="r" for="ch" forName="Accent4" refType="w" fact="0.583"/>
              <dgm:constr type="t" for="ch" forName="Accent4" refType="h" fact="-0.0109"/>
              <dgm:constr type="w" for="ch" forName="Accent4" refType="w" fact="0.1915"/>
              <dgm:constr type="h" for="ch" forName="Accent4" refType="h" fact="0.806"/>
              <dgm:constr type="r" for="ch" forName="ParentBackground4" refType="w" fact="0.5504"/>
              <dgm:constr type="t" for="ch" forName="ParentBackground4" refType="h" fact="0.1262"/>
              <dgm:constr type="w" for="ch" forName="ParentBackground4" refType="w" fact="0.1263"/>
              <dgm:constr type="h" for="ch" forName="ParentBackground4" refType="h" fact="0.5319"/>
              <dgm:constr type="r" for="ch" forName="Child4" refType="w" fact="0.5504"/>
              <dgm:constr type="t" for="ch" forName="Child4" refType="h" fact="0.6876"/>
              <dgm:constr type="w" for="ch" forName="Child4" refType="w" fact="0.1263"/>
              <dgm:constr type="h" for="ch" forName="Child4" refType="h" fact="0.3124"/>
              <dgm:constr type="r" for="ch" forName="Accent3" refType="w" fact="0.7229"/>
              <dgm:constr type="t" for="ch" forName="Accent3" refType="h" fact="-0.0109"/>
              <dgm:constr type="w" for="ch" forName="Accent3" refType="w" fact="0.1915"/>
              <dgm:constr type="h" for="ch" forName="Accent3" refType="h" fact="0.806"/>
              <dgm:constr type="r" for="ch" forName="ParentBackground3" refType="w" fact="0.6903"/>
              <dgm:constr type="t" for="ch" forName="ParentBackground3" refType="h" fact="0.1262"/>
              <dgm:constr type="w" for="ch" forName="ParentBackground3" refType="w" fact="0.1263"/>
              <dgm:constr type="h" for="ch" forName="ParentBackground3" refType="h" fact="0.5319"/>
              <dgm:constr type="r" for="ch" forName="Child3" refType="w" fact="0.6903"/>
              <dgm:constr type="t" for="ch" forName="Child3" refType="h" fact="0.6876"/>
              <dgm:constr type="w" for="ch" forName="Child3" refType="w" fact="0.1263"/>
              <dgm:constr type="h" for="ch" forName="Child3" refType="h" fact="0.3124"/>
              <dgm:constr type="r" for="ch" forName="Accent2" refType="w" fact="0.8627"/>
              <dgm:constr type="t" for="ch" forName="Accent2" refType="h" fact="-0.0109"/>
              <dgm:constr type="w" for="ch" forName="Accent2" refType="w" fact="0.1915"/>
              <dgm:constr type="h" for="ch" forName="Accent2" refType="h" fact="0.806"/>
              <dgm:constr type="r" for="ch" forName="ParentBackground2" refType="w" fact="0.8302"/>
              <dgm:constr type="t" for="ch" forName="ParentBackground2" refType="h" fact="0.1262"/>
              <dgm:constr type="w" for="ch" forName="ParentBackground2" refType="w" fact="0.1263"/>
              <dgm:constr type="h" for="ch" forName="ParentBackground2" refType="h" fact="0.5319"/>
              <dgm:constr type="r" for="ch" forName="Child2" refType="w" fact="0.8302"/>
              <dgm:constr type="t" for="ch" forName="Child2" refType="h" fact="0.6876"/>
              <dgm:constr type="w" for="ch" forName="Child2" refType="w" fact="0.1263"/>
              <dgm:constr type="h" for="ch" forName="Child2" refType="h" fact="0.3124"/>
              <dgm:constr type="r" for="ch" forName="Accent1" refType="w" fact="1.0026"/>
              <dgm:constr type="t" for="ch" forName="Accent1" refType="h" fact="-0.0109"/>
              <dgm:constr type="w" for="ch" forName="Accent1" refType="w" fact="0.1915"/>
              <dgm:constr type="h" for="ch" forName="Accent1" refType="h" fact="0.806"/>
              <dgm:constr type="r" for="ch" forName="ParentBackground1" refType="w" fact="0.97"/>
              <dgm:constr type="t" for="ch" forName="ParentBackground1" refType="h" fact="0.1262"/>
              <dgm:constr type="w" for="ch" forName="ParentBackground1" refType="w" fact="0.1263"/>
              <dgm:constr type="h" for="ch" forName="ParentBackground1" refType="h" fact="0.5319"/>
              <dgm:constr type="r" for="ch" forName="Child1" refType="w" fact="0.97"/>
              <dgm:constr type="t" for="ch" forName="Child1" refType="h" fact="0.6876"/>
              <dgm:constr type="w" for="ch" forName="Child1" refType="w" fact="0.1263"/>
              <dgm:constr type="h" for="ch" forName="Child1" refType="h" fact="0.3124"/>
            </dgm:constrLst>
          </dgm:if>
          <dgm:if name="Name24" axis="ch" ptType="node" func="cnt" op="equ" val="8">
            <dgm:alg type="composite">
              <dgm:param type="ar" val="4.7991"/>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8"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8"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8"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8"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8"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8"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Child8" refType="primFontSz" refFor="des" refForName="Parent7" op="lte"/>
              <dgm:constr type="primFontSz" for="des" forName="Child1" refType="primFontSz" refFor="des" refForName="Parent8" op="lte"/>
              <dgm:constr type="primFontSz" for="des" forName="Child2" refType="primFontSz" refFor="des" refForName="Parent8" op="lte"/>
              <dgm:constr type="primFontSz" for="des" forName="Child3" refType="primFontSz" refFor="des" refForName="Parent8" op="lte"/>
              <dgm:constr type="primFontSz" for="des" forName="Child4" refType="primFontSz" refFor="des" refForName="Parent8" op="lte"/>
              <dgm:constr type="primFontSz" for="des" forName="Child5" refType="primFontSz" refFor="des" refForName="Parent8" op="lte"/>
              <dgm:constr type="primFontSz" for="des" forName="Child6" refType="primFontSz" refFor="des" refForName="Parent8" op="lte"/>
              <dgm:constr type="primFontSz" for="des" forName="Child7" refType="primFontSz" refFor="des" refForName="Parent8" op="lte"/>
              <dgm:constr type="primFontSz" for="des" forName="Child8" refType="primFontSz" refFor="des" refForName="Parent8"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Parent8"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primFontSz" for="des" forName="Child8" refType="primFontSz" refFor="des" refForName="Child1" op="equ"/>
              <dgm:constr type="r" for="ch" forName="Parent8" refType="w" fact="0.099"/>
              <dgm:constr type="t" for="ch" forName="Parent8" refType="h" fact="0.2022"/>
              <dgm:constr type="w" for="ch" forName="Parent8" refType="w" fact="0.0792"/>
              <dgm:constr type="h" for="ch" forName="Parent8" refType="h" fact="0.3799"/>
              <dgm:constr type="r" for="ch" forName="Parent7" refType="w" fact="0.2217"/>
              <dgm:constr type="t" for="ch" forName="Parent7" refType="h" fact="0.2022"/>
              <dgm:constr type="w" for="ch" forName="Parent7" refType="w" fact="0.0792"/>
              <dgm:constr type="h" for="ch" forName="Parent7" refType="h" fact="0.3799"/>
              <dgm:constr type="r" for="ch" forName="Parent6" refType="w" fact="0.3444"/>
              <dgm:constr type="t" for="ch" forName="Parent6" refType="h" fact="0.2022"/>
              <dgm:constr type="w" for="ch" forName="Parent6" refType="w" fact="0.0792"/>
              <dgm:constr type="h" for="ch" forName="Parent6" refType="h" fact="0.3799"/>
              <dgm:constr type="r" for="ch" forName="Parent5" refType="w" fact="0.4671"/>
              <dgm:constr type="t" for="ch" forName="Parent5" refType="h" fact="0.2022"/>
              <dgm:constr type="w" for="ch" forName="Parent5" refType="w" fact="0.0792"/>
              <dgm:constr type="h" for="ch" forName="Parent5" refType="h" fact="0.3799"/>
              <dgm:constr type="r" for="ch" forName="Parent4" refType="w" fact="0.5898"/>
              <dgm:constr type="t" for="ch" forName="Parent4" refType="h" fact="0.2022"/>
              <dgm:constr type="w" for="ch" forName="Parent4" refType="w" fact="0.0792"/>
              <dgm:constr type="h" for="ch" forName="Parent4" refType="h" fact="0.3799"/>
              <dgm:constr type="r" for="ch" forName="Parent3" refType="w" fact="0.7125"/>
              <dgm:constr type="t" for="ch" forName="Parent3" refType="h" fact="0.2022"/>
              <dgm:constr type="w" for="ch" forName="Parent3" refType="w" fact="0.0792"/>
              <dgm:constr type="h" for="ch" forName="Parent3" refType="h" fact="0.3799"/>
              <dgm:constr type="r" for="ch" forName="Parent2" refType="w" fact="0.8352"/>
              <dgm:constr type="t" for="ch" forName="Parent2" refType="h" fact="0.2022"/>
              <dgm:constr type="w" for="ch" forName="Parent2" refType="w" fact="0.0792"/>
              <dgm:constr type="h" for="ch" forName="Parent2" refType="h" fact="0.3799"/>
              <dgm:constr type="r" for="ch" forName="Parent1" refType="w" fact="0.9579"/>
              <dgm:constr type="t" for="ch" forName="Parent1" refType="h" fact="0.2022"/>
              <dgm:constr type="w" for="ch" forName="Parent1" refType="w" fact="0.0792"/>
              <dgm:constr type="h" for="ch" forName="Parent1" refType="h" fact="0.3799"/>
              <dgm:constr type="r" for="ch" forName="Accent8" refType="w" fact="0.1187"/>
              <dgm:constr type="t" for="ch" forName="Accent8" refType="h" fact="0.1072"/>
              <dgm:constr type="w" for="ch" forName="Accent8" refType="w" fact="0.1187"/>
              <dgm:constr type="h" for="ch" forName="Accent8" refType="h" fact="0.5699"/>
              <dgm:constr type="r" for="ch" forName="ParentBackground8" refType="w" fact="0.1148"/>
              <dgm:constr type="t" for="ch" forName="ParentBackground8" refType="h" fact="0.1262"/>
              <dgm:constr type="w" for="ch" forName="ParentBackground8" refType="w" fact="0.1108"/>
              <dgm:constr type="h" for="ch" forName="ParentBackground8" refType="h" fact="0.5319"/>
              <dgm:constr type="r" for="ch" forName="Child8" refType="w" fact="0.1148"/>
              <dgm:constr type="t" for="ch" forName="Child8" refType="h" fact="0.6876"/>
              <dgm:constr type="w" for="ch" forName="Child8" refType="w" fact="0.1108"/>
              <dgm:constr type="h" for="ch" forName="Child8" refType="h" fact="0.3124"/>
              <dgm:constr type="r" for="ch" forName="Accent7" refType="w" fact="0.2661"/>
              <dgm:constr type="t" for="ch" forName="Accent7" refType="h" fact="-0.0109"/>
              <dgm:constr type="w" for="ch" forName="Accent7" refType="w" fact="0.1679"/>
              <dgm:constr type="h" for="ch" forName="Accent7" refType="h" fact="0.806"/>
              <dgm:constr type="r" for="ch" forName="ParentBackground7" refType="w" fact="0.2375"/>
              <dgm:constr type="t" for="ch" forName="ParentBackground7" refType="h" fact="0.1262"/>
              <dgm:constr type="w" for="ch" forName="ParentBackground7" refType="w" fact="0.1108"/>
              <dgm:constr type="h" for="ch" forName="ParentBackground7" refType="h" fact="0.5319"/>
              <dgm:constr type="r" for="ch" forName="Child7" refType="w" fact="0.2375"/>
              <dgm:constr type="t" for="ch" forName="Child7" refType="h" fact="0.6876"/>
              <dgm:constr type="w" for="ch" forName="Child7" refType="w" fact="0.1108"/>
              <dgm:constr type="h" for="ch" forName="Child7" refType="h" fact="0.3124"/>
              <dgm:constr type="r" for="ch" forName="Accent6" refType="w" fact="0.3888"/>
              <dgm:constr type="t" for="ch" forName="Accent6" refType="h" fact="-0.0109"/>
              <dgm:constr type="w" for="ch" forName="Accent6" refType="w" fact="0.1679"/>
              <dgm:constr type="h" for="ch" forName="Accent6" refType="h" fact="0.806"/>
              <dgm:constr type="r" for="ch" forName="ParentBackground6" refType="w" fact="0.3602"/>
              <dgm:constr type="t" for="ch" forName="ParentBackground6" refType="h" fact="0.1262"/>
              <dgm:constr type="w" for="ch" forName="ParentBackground6" refType="w" fact="0.1108"/>
              <dgm:constr type="h" for="ch" forName="ParentBackground6" refType="h" fact="0.5319"/>
              <dgm:constr type="r" for="ch" forName="Child6" refType="w" fact="0.3602"/>
              <dgm:constr type="t" for="ch" forName="Child6" refType="h" fact="0.6876"/>
              <dgm:constr type="w" for="ch" forName="Child6" refType="w" fact="0.1108"/>
              <dgm:constr type="h" for="ch" forName="Child6" refType="h" fact="0.3124"/>
              <dgm:constr type="r" for="ch" forName="Accent5" refType="w" fact="0.5115"/>
              <dgm:constr type="t" for="ch" forName="Accent5" refType="h" fact="-0.0109"/>
              <dgm:constr type="w" for="ch" forName="Accent5" refType="w" fact="0.1679"/>
              <dgm:constr type="h" for="ch" forName="Accent5" refType="h" fact="0.806"/>
              <dgm:constr type="r" for="ch" forName="ParentBackground5" refType="w" fact="0.4829"/>
              <dgm:constr type="t" for="ch" forName="ParentBackground5" refType="h" fact="0.1262"/>
              <dgm:constr type="w" for="ch" forName="ParentBackground5" refType="w" fact="0.1108"/>
              <dgm:constr type="h" for="ch" forName="ParentBackground5" refType="h" fact="0.5319"/>
              <dgm:constr type="r" for="ch" forName="Child5" refType="w" fact="0.4829"/>
              <dgm:constr type="t" for="ch" forName="Child5" refType="h" fact="0.6876"/>
              <dgm:constr type="w" for="ch" forName="Child5" refType="w" fact="0.1108"/>
              <dgm:constr type="h" for="ch" forName="Child5" refType="h" fact="0.3124"/>
              <dgm:constr type="r" for="ch" forName="Accent4" refType="w" fact="0.6342"/>
              <dgm:constr type="t" for="ch" forName="Accent4" refType="h" fact="-0.0109"/>
              <dgm:constr type="w" for="ch" forName="Accent4" refType="w" fact="0.1679"/>
              <dgm:constr type="h" for="ch" forName="Accent4" refType="h" fact="0.806"/>
              <dgm:constr type="r" for="ch" forName="ParentBackground4" refType="w" fact="0.6056"/>
              <dgm:constr type="t" for="ch" forName="ParentBackground4" refType="h" fact="0.1262"/>
              <dgm:constr type="w" for="ch" forName="ParentBackground4" refType="w" fact="0.1108"/>
              <dgm:constr type="h" for="ch" forName="ParentBackground4" refType="h" fact="0.5319"/>
              <dgm:constr type="r" for="ch" forName="Child4" refType="w" fact="0.6056"/>
              <dgm:constr type="t" for="ch" forName="Child4" refType="h" fact="0.6876"/>
              <dgm:constr type="w" for="ch" forName="Child4" refType="w" fact="0.1108"/>
              <dgm:constr type="h" for="ch" forName="Child4" refType="h" fact="0.3124"/>
              <dgm:constr type="r" for="ch" forName="Accent3" refType="w" fact="0.7569"/>
              <dgm:constr type="t" for="ch" forName="Accent3" refType="h" fact="-0.0109"/>
              <dgm:constr type="w" for="ch" forName="Accent3" refType="w" fact="0.1679"/>
              <dgm:constr type="h" for="ch" forName="Accent3" refType="h" fact="0.806"/>
              <dgm:constr type="r" for="ch" forName="ParentBackground3" refType="w" fact="0.7283"/>
              <dgm:constr type="t" for="ch" forName="ParentBackground3" refType="h" fact="0.1262"/>
              <dgm:constr type="w" for="ch" forName="ParentBackground3" refType="w" fact="0.1108"/>
              <dgm:constr type="h" for="ch" forName="ParentBackground3" refType="h" fact="0.5319"/>
              <dgm:constr type="r" for="ch" forName="Child3" refType="w" fact="0.7283"/>
              <dgm:constr type="t" for="ch" forName="Child3" refType="h" fact="0.6876"/>
              <dgm:constr type="w" for="ch" forName="Child3" refType="w" fact="0.1108"/>
              <dgm:constr type="h" for="ch" forName="Child3" refType="h" fact="0.3124"/>
              <dgm:constr type="r" for="ch" forName="Accent2" refType="w" fact="0.8796"/>
              <dgm:constr type="t" for="ch" forName="Accent2" refType="h" fact="-0.0109"/>
              <dgm:constr type="w" for="ch" forName="Accent2" refType="w" fact="0.1679"/>
              <dgm:constr type="h" for="ch" forName="Accent2" refType="h" fact="0.806"/>
              <dgm:constr type="r" for="ch" forName="ParentBackground2" refType="w" fact="0.851"/>
              <dgm:constr type="t" for="ch" forName="ParentBackground2" refType="h" fact="0.1262"/>
              <dgm:constr type="w" for="ch" forName="ParentBackground2" refType="w" fact="0.1108"/>
              <dgm:constr type="h" for="ch" forName="ParentBackground2" refType="h" fact="0.5319"/>
              <dgm:constr type="r" for="ch" forName="Child2" refType="w" fact="0.851"/>
              <dgm:constr type="t" for="ch" forName="Child2" refType="h" fact="0.6876"/>
              <dgm:constr type="w" for="ch" forName="Child2" refType="w" fact="0.1108"/>
              <dgm:constr type="h" for="ch" forName="Child2" refType="h" fact="0.3124"/>
              <dgm:constr type="r" for="ch" forName="Accent1" refType="w" fact="1.0023"/>
              <dgm:constr type="t" for="ch" forName="Accent1" refType="h" fact="-0.0109"/>
              <dgm:constr type="w" for="ch" forName="Accent1" refType="w" fact="0.1679"/>
              <dgm:constr type="h" for="ch" forName="Accent1" refType="h" fact="0.806"/>
              <dgm:constr type="r" for="ch" forName="ParentBackground1" refType="w" fact="0.9737"/>
              <dgm:constr type="t" for="ch" forName="ParentBackground1" refType="h" fact="0.1262"/>
              <dgm:constr type="w" for="ch" forName="ParentBackground1" refType="w" fact="0.1108"/>
              <dgm:constr type="h" for="ch" forName="ParentBackground1" refType="h" fact="0.5319"/>
              <dgm:constr type="r" for="ch" forName="Child1" refType="w" fact="0.9737"/>
              <dgm:constr type="t" for="ch" forName="Child1" refType="h" fact="0.6876"/>
              <dgm:constr type="w" for="ch" forName="Child1" refType="w" fact="0.1108"/>
              <dgm:constr type="h" for="ch" forName="Child1" refType="h" fact="0.3124"/>
            </dgm:constrLst>
          </dgm:if>
          <dgm:if name="Name25" axis="ch" ptType="node" func="cnt" op="equ" val="9">
            <dgm:alg type="composite">
              <dgm:param type="ar" val="5.388"/>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8" refType="primFontSz" refFor="des" refForName="Parent1" op="lte"/>
              <dgm:constr type="primFontSz" for="des" forName="Child9"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8" refType="primFontSz" refFor="des" refForName="Parent2" op="lte"/>
              <dgm:constr type="primFontSz" for="des" forName="Child9"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8" refType="primFontSz" refFor="des" refForName="Parent3" op="lte"/>
              <dgm:constr type="primFontSz" for="des" forName="Child9"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8" refType="primFontSz" refFor="des" refForName="Parent4" op="lte"/>
              <dgm:constr type="primFontSz" for="des" forName="Child9"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8" refType="primFontSz" refFor="des" refForName="Parent5" op="lte"/>
              <dgm:constr type="primFontSz" for="des" forName="Child9"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8" refType="primFontSz" refFor="des" refForName="Parent6" op="lte"/>
              <dgm:constr type="primFontSz" for="des" forName="Child9"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Child8" refType="primFontSz" refFor="des" refForName="Parent7" op="lte"/>
              <dgm:constr type="primFontSz" for="des" forName="Child9" refType="primFontSz" refFor="des" refForName="Parent7" op="lte"/>
              <dgm:constr type="primFontSz" for="des" forName="Child1" refType="primFontSz" refFor="des" refForName="Parent8" op="lte"/>
              <dgm:constr type="primFontSz" for="des" forName="Child2" refType="primFontSz" refFor="des" refForName="Parent8" op="lte"/>
              <dgm:constr type="primFontSz" for="des" forName="Child3" refType="primFontSz" refFor="des" refForName="Parent8" op="lte"/>
              <dgm:constr type="primFontSz" for="des" forName="Child4" refType="primFontSz" refFor="des" refForName="Parent8" op="lte"/>
              <dgm:constr type="primFontSz" for="des" forName="Child5" refType="primFontSz" refFor="des" refForName="Parent8" op="lte"/>
              <dgm:constr type="primFontSz" for="des" forName="Child6" refType="primFontSz" refFor="des" refForName="Parent8" op="lte"/>
              <dgm:constr type="primFontSz" for="des" forName="Child7" refType="primFontSz" refFor="des" refForName="Parent8" op="lte"/>
              <dgm:constr type="primFontSz" for="des" forName="Child8" refType="primFontSz" refFor="des" refForName="Parent8" op="lte"/>
              <dgm:constr type="primFontSz" for="des" forName="Child9" refType="primFontSz" refFor="des" refForName="Parent8" op="lte"/>
              <dgm:constr type="primFontSz" for="des" forName="Child1" refType="primFontSz" refFor="des" refForName="Parent9" op="lte"/>
              <dgm:constr type="primFontSz" for="des" forName="Child2" refType="primFontSz" refFor="des" refForName="Parent9" op="lte"/>
              <dgm:constr type="primFontSz" for="des" forName="Child3" refType="primFontSz" refFor="des" refForName="Parent9" op="lte"/>
              <dgm:constr type="primFontSz" for="des" forName="Child4" refType="primFontSz" refFor="des" refForName="Parent9" op="lte"/>
              <dgm:constr type="primFontSz" for="des" forName="Child5" refType="primFontSz" refFor="des" refForName="Parent9" op="lte"/>
              <dgm:constr type="primFontSz" for="des" forName="Child6" refType="primFontSz" refFor="des" refForName="Parent9" op="lte"/>
              <dgm:constr type="primFontSz" for="des" forName="Child7" refType="primFontSz" refFor="des" refForName="Parent9" op="lte"/>
              <dgm:constr type="primFontSz" for="des" forName="Child8" refType="primFontSz" refFor="des" refForName="Parent9" op="lte"/>
              <dgm:constr type="primFontSz" for="des" forName="Child9" refType="primFontSz" refFor="des" refForName="Parent9"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Parent8" refType="primFontSz" refFor="des" refForName="Parent1" op="equ"/>
              <dgm:constr type="primFontSz" for="des" forName="Parent9"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primFontSz" for="des" forName="Child8" refType="primFontSz" refFor="des" refForName="Child1" op="equ"/>
              <dgm:constr type="primFontSz" for="des" forName="Child9" refType="primFontSz" refFor="des" refForName="Child1" op="equ"/>
              <dgm:constr type="r" for="ch" forName="Parent9" refType="w" fact="0.0881"/>
              <dgm:constr type="t" for="ch" forName="Parent9" refType="h" fact="0.2022"/>
              <dgm:constr type="w" for="ch" forName="Parent9" refType="w" fact="0.0705"/>
              <dgm:constr type="h" for="ch" forName="Parent9" refType="h" fact="0.3799"/>
              <dgm:constr type="r" for="ch" forName="Parent8" refType="w" fact="0.1974"/>
              <dgm:constr type="t" for="ch" forName="Parent8" refType="h" fact="0.2022"/>
              <dgm:constr type="w" for="ch" forName="Parent8" refType="w" fact="0.0705"/>
              <dgm:constr type="h" for="ch" forName="Parent8" refType="h" fact="0.3799"/>
              <dgm:constr type="r" for="ch" forName="Parent7" refType="w" fact="0.3067"/>
              <dgm:constr type="t" for="ch" forName="Parent7" refType="h" fact="0.2022"/>
              <dgm:constr type="w" for="ch" forName="Parent7" refType="w" fact="0.0705"/>
              <dgm:constr type="h" for="ch" forName="Parent7" refType="h" fact="0.3799"/>
              <dgm:constr type="r" for="ch" forName="Parent6" refType="w" fact="0.416"/>
              <dgm:constr type="t" for="ch" forName="Parent6" refType="h" fact="0.2022"/>
              <dgm:constr type="w" for="ch" forName="Parent6" refType="w" fact="0.0705"/>
              <dgm:constr type="h" for="ch" forName="Parent6" refType="h" fact="0.3799"/>
              <dgm:constr type="r" for="ch" forName="Parent5" refType="w" fact="0.5253"/>
              <dgm:constr type="t" for="ch" forName="Parent5" refType="h" fact="0.2022"/>
              <dgm:constr type="w" for="ch" forName="Parent5" refType="w" fact="0.0705"/>
              <dgm:constr type="h" for="ch" forName="Parent5" refType="h" fact="0.3799"/>
              <dgm:constr type="r" for="ch" forName="Parent4" refType="w" fact="0.6346"/>
              <dgm:constr type="t" for="ch" forName="Parent4" refType="h" fact="0.2022"/>
              <dgm:constr type="w" for="ch" forName="Parent4" refType="w" fact="0.0705"/>
              <dgm:constr type="h" for="ch" forName="Parent4" refType="h" fact="0.3799"/>
              <dgm:constr type="r" for="ch" forName="Parent3" refType="w" fact="0.7439"/>
              <dgm:constr type="t" for="ch" forName="Parent3" refType="h" fact="0.2022"/>
              <dgm:constr type="w" for="ch" forName="Parent3" refType="w" fact="0.0705"/>
              <dgm:constr type="h" for="ch" forName="Parent3" refType="h" fact="0.3799"/>
              <dgm:constr type="r" for="ch" forName="Parent2" refType="w" fact="0.8532"/>
              <dgm:constr type="t" for="ch" forName="Parent2" refType="h" fact="0.2022"/>
              <dgm:constr type="w" for="ch" forName="Parent2" refType="w" fact="0.0705"/>
              <dgm:constr type="h" for="ch" forName="Parent2" refType="h" fact="0.3799"/>
              <dgm:constr type="r" for="ch" forName="Parent1" refType="w" fact="0.9625"/>
              <dgm:constr type="t" for="ch" forName="Parent1" refType="h" fact="0.2022"/>
              <dgm:constr type="w" for="ch" forName="Parent1" refType="w" fact="0.0705"/>
              <dgm:constr type="h" for="ch" forName="Parent1" refType="h" fact="0.3799"/>
              <dgm:constr type="r" for="ch" forName="Accent9" refType="w" fact="0.1058"/>
              <dgm:constr type="t" for="ch" forName="Accent9" refType="h" fact="0.1072"/>
              <dgm:constr type="w" for="ch" forName="Accent9" refType="w" fact="0.1058"/>
              <dgm:constr type="h" for="ch" forName="Accent9" refType="h" fact="0.5699"/>
              <dgm:constr type="r" for="ch" forName="ParentBackground9" refType="w" fact="0.1022"/>
              <dgm:constr type="t" for="ch" forName="ParentBackground9" refType="h" fact="0.1262"/>
              <dgm:constr type="w" for="ch" forName="ParentBackground9" refType="w" fact="0.0987"/>
              <dgm:constr type="h" for="ch" forName="ParentBackground9" refType="h" fact="0.5319"/>
              <dgm:constr type="r" for="ch" forName="Child9" refType="w" fact="0.1022"/>
              <dgm:constr type="t" for="ch" forName="Child9" refType="h" fact="0.6876"/>
              <dgm:constr type="w" for="ch" forName="Child9" refType="w" fact="0.0987"/>
              <dgm:constr type="h" for="ch" forName="Child9" refType="h" fact="0.3124"/>
              <dgm:constr type="r" for="ch" forName="Accent8" refType="w" fact="0.237"/>
              <dgm:constr type="t" for="ch" forName="Accent8" refType="h" fact="-0.0109"/>
              <dgm:constr type="w" for="ch" forName="Accent8" refType="w" fact="0.1496"/>
              <dgm:constr type="h" for="ch" forName="Accent8" refType="h" fact="0.806"/>
              <dgm:constr type="r" for="ch" forName="ParentBackground8" refType="w" fact="0.2115"/>
              <dgm:constr type="t" for="ch" forName="ParentBackground8" refType="h" fact="0.1262"/>
              <dgm:constr type="w" for="ch" forName="ParentBackground8" refType="w" fact="0.0987"/>
              <dgm:constr type="h" for="ch" forName="ParentBackground8" refType="h" fact="0.5319"/>
              <dgm:constr type="r" for="ch" forName="Child8" refType="w" fact="0.2115"/>
              <dgm:constr type="t" for="ch" forName="Child8" refType="h" fact="0.6876"/>
              <dgm:constr type="w" for="ch" forName="Child8" refType="w" fact="0.0987"/>
              <dgm:constr type="h" for="ch" forName="Child8" refType="h" fact="0.3124"/>
              <dgm:constr type="r" for="ch" forName="Accent7" refType="w" fact="0.3462"/>
              <dgm:constr type="t" for="ch" forName="Accent7" refType="h" fact="-0.0109"/>
              <dgm:constr type="w" for="ch" forName="Accent7" refType="w" fact="0.1496"/>
              <dgm:constr type="h" for="ch" forName="Accent7" refType="h" fact="0.806"/>
              <dgm:constr type="r" for="ch" forName="ParentBackground7" refType="w" fact="0.3208"/>
              <dgm:constr type="t" for="ch" forName="ParentBackground7" refType="h" fact="0.1262"/>
              <dgm:constr type="w" for="ch" forName="ParentBackground7" refType="w" fact="0.0987"/>
              <dgm:constr type="h" for="ch" forName="ParentBackground7" refType="h" fact="0.5319"/>
              <dgm:constr type="r" for="ch" forName="Child7" refType="w" fact="0.3208"/>
              <dgm:constr type="t" for="ch" forName="Child7" refType="h" fact="0.6876"/>
              <dgm:constr type="w" for="ch" forName="Child7" refType="w" fact="0.0987"/>
              <dgm:constr type="h" for="ch" forName="Child7" refType="h" fact="0.3124"/>
              <dgm:constr type="r" for="ch" forName="Accent6" refType="w" fact="0.4555"/>
              <dgm:constr type="t" for="ch" forName="Accent6" refType="h" fact="-0.0109"/>
              <dgm:constr type="w" for="ch" forName="Accent6" refType="w" fact="0.1496"/>
              <dgm:constr type="h" for="ch" forName="Accent6" refType="h" fact="0.806"/>
              <dgm:constr type="r" for="ch" forName="ParentBackground6" refType="w" fact="0.4301"/>
              <dgm:constr type="t" for="ch" forName="ParentBackground6" refType="h" fact="0.1262"/>
              <dgm:constr type="w" for="ch" forName="ParentBackground6" refType="w" fact="0.0987"/>
              <dgm:constr type="h" for="ch" forName="ParentBackground6" refType="h" fact="0.5319"/>
              <dgm:constr type="r" for="ch" forName="Child6" refType="w" fact="0.4301"/>
              <dgm:constr type="t" for="ch" forName="Child6" refType="h" fact="0.6876"/>
              <dgm:constr type="w" for="ch" forName="Child6" refType="w" fact="0.0987"/>
              <dgm:constr type="h" for="ch" forName="Child6" refType="h" fact="0.3124"/>
              <dgm:constr type="r" for="ch" forName="Accent5" refType="w" fact="0.5648"/>
              <dgm:constr type="t" for="ch" forName="Accent5" refType="h" fact="-0.0109"/>
              <dgm:constr type="w" for="ch" forName="Accent5" refType="w" fact="0.1496"/>
              <dgm:constr type="h" for="ch" forName="Accent5" refType="h" fact="0.806"/>
              <dgm:constr type="r" for="ch" forName="ParentBackground5" refType="w" fact="0.5394"/>
              <dgm:constr type="t" for="ch" forName="ParentBackground5" refType="h" fact="0.1262"/>
              <dgm:constr type="w" for="ch" forName="ParentBackground5" refType="w" fact="0.0987"/>
              <dgm:constr type="h" for="ch" forName="ParentBackground5" refType="h" fact="0.5319"/>
              <dgm:constr type="r" for="ch" forName="Child5" refType="w" fact="0.5394"/>
              <dgm:constr type="t" for="ch" forName="Child5" refType="h" fact="0.6876"/>
              <dgm:constr type="w" for="ch" forName="Child5" refType="w" fact="0.0987"/>
              <dgm:constr type="h" for="ch" forName="Child5" refType="h" fact="0.3124"/>
              <dgm:constr type="r" for="ch" forName="Accent4" refType="w" fact="0.6741"/>
              <dgm:constr type="t" for="ch" forName="Accent4" refType="h" fact="-0.0109"/>
              <dgm:constr type="w" for="ch" forName="Accent4" refType="w" fact="0.1496"/>
              <dgm:constr type="h" for="ch" forName="Accent4" refType="h" fact="0.806"/>
              <dgm:constr type="r" for="ch" forName="ParentBackground4" refType="w" fact="0.6487"/>
              <dgm:constr type="t" for="ch" forName="ParentBackground4" refType="h" fact="0.1262"/>
              <dgm:constr type="w" for="ch" forName="ParentBackground4" refType="w" fact="0.0987"/>
              <dgm:constr type="h" for="ch" forName="ParentBackground4" refType="h" fact="0.5319"/>
              <dgm:constr type="r" for="ch" forName="Child4" refType="w" fact="0.6487"/>
              <dgm:constr type="t" for="ch" forName="Child4" refType="h" fact="0.6876"/>
              <dgm:constr type="w" for="ch" forName="Child4" refType="w" fact="0.0987"/>
              <dgm:constr type="h" for="ch" forName="Child4" refType="h" fact="0.3124"/>
              <dgm:constr type="r" for="ch" forName="Accent3" refType="w" fact="0.7834"/>
              <dgm:constr type="t" for="ch" forName="Accent3" refType="h" fact="-0.0109"/>
              <dgm:constr type="w" for="ch" forName="Accent3" refType="w" fact="0.1496"/>
              <dgm:constr type="h" for="ch" forName="Accent3" refType="h" fact="0.806"/>
              <dgm:constr type="r" for="ch" forName="ParentBackground3" refType="w" fact="0.758"/>
              <dgm:constr type="t" for="ch" forName="ParentBackground3" refType="h" fact="0.1262"/>
              <dgm:constr type="w" for="ch" forName="ParentBackground3" refType="w" fact="0.0987"/>
              <dgm:constr type="h" for="ch" forName="ParentBackground3" refType="h" fact="0.5319"/>
              <dgm:constr type="r" for="ch" forName="Child3" refType="w" fact="0.758"/>
              <dgm:constr type="t" for="ch" forName="Child3" refType="h" fact="0.6876"/>
              <dgm:constr type="w" for="ch" forName="Child3" refType="w" fact="0.0987"/>
              <dgm:constr type="h" for="ch" forName="Child3" refType="h" fact="0.3124"/>
              <dgm:constr type="r" for="ch" forName="Accent2" refType="w" fact="0.8927"/>
              <dgm:constr type="t" for="ch" forName="Accent2" refType="h" fact="-0.0109"/>
              <dgm:constr type="w" for="ch" forName="Accent2" refType="w" fact="0.1496"/>
              <dgm:constr type="h" for="ch" forName="Accent2" refType="h" fact="0.806"/>
              <dgm:constr type="r" for="ch" forName="ParentBackground2" refType="w" fact="0.8673"/>
              <dgm:constr type="t" for="ch" forName="ParentBackground2" refType="h" fact="0.1262"/>
              <dgm:constr type="w" for="ch" forName="ParentBackground2" refType="w" fact="0.0987"/>
              <dgm:constr type="h" for="ch" forName="ParentBackground2" refType="h" fact="0.5319"/>
              <dgm:constr type="r" for="ch" forName="Child2" refType="w" fact="0.8673"/>
              <dgm:constr type="t" for="ch" forName="Child2" refType="h" fact="0.6876"/>
              <dgm:constr type="w" for="ch" forName="Child2" refType="w" fact="0.0987"/>
              <dgm:constr type="h" for="ch" forName="Child2" refType="h" fact="0.3124"/>
              <dgm:constr type="r" for="ch" forName="Accent1" refType="w" fact="1.002"/>
              <dgm:constr type="t" for="ch" forName="Accent1" refType="h" fact="-0.0109"/>
              <dgm:constr type="w" for="ch" forName="Accent1" refType="w" fact="0.1496"/>
              <dgm:constr type="h" for="ch" forName="Accent1" refType="h" fact="0.806"/>
              <dgm:constr type="r" for="ch" forName="ParentBackground1" refType="w" fact="0.9765"/>
              <dgm:constr type="t" for="ch" forName="ParentBackground1" refType="h" fact="0.1262"/>
              <dgm:constr type="w" for="ch" forName="ParentBackground1" refType="w" fact="0.0987"/>
              <dgm:constr type="h" for="ch" forName="ParentBackground1" refType="h" fact="0.5319"/>
              <dgm:constr type="r" for="ch" forName="Child1" refType="w" fact="0.9765"/>
              <dgm:constr type="t" for="ch" forName="Child1" refType="h" fact="0.6876"/>
              <dgm:constr type="w" for="ch" forName="Child1" refType="w" fact="0.0987"/>
              <dgm:constr type="h" for="ch" forName="Child1" refType="h" fact="0.3124"/>
            </dgm:constrLst>
          </dgm:if>
          <dgm:if name="Name26" axis="ch" ptType="node" func="cnt" op="equ" val="10">
            <dgm:alg type="composite">
              <dgm:param type="ar" val="5.9769"/>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8" refType="primFontSz" refFor="des" refForName="Parent1" op="lte"/>
              <dgm:constr type="primFontSz" for="des" forName="Child9" refType="primFontSz" refFor="des" refForName="Parent1" op="lte"/>
              <dgm:constr type="primFontSz" for="des" forName="Child10"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8" refType="primFontSz" refFor="des" refForName="Parent2" op="lte"/>
              <dgm:constr type="primFontSz" for="des" forName="Child9" refType="primFontSz" refFor="des" refForName="Parent2" op="lte"/>
              <dgm:constr type="primFontSz" for="des" forName="Child10"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8" refType="primFontSz" refFor="des" refForName="Parent3" op="lte"/>
              <dgm:constr type="primFontSz" for="des" forName="Child9" refType="primFontSz" refFor="des" refForName="Parent3" op="lte"/>
              <dgm:constr type="primFontSz" for="des" forName="Child10"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8" refType="primFontSz" refFor="des" refForName="Parent4" op="lte"/>
              <dgm:constr type="primFontSz" for="des" forName="Child9" refType="primFontSz" refFor="des" refForName="Parent4" op="lte"/>
              <dgm:constr type="primFontSz" for="des" forName="Child10"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8" refType="primFontSz" refFor="des" refForName="Parent5" op="lte"/>
              <dgm:constr type="primFontSz" for="des" forName="Child9" refType="primFontSz" refFor="des" refForName="Parent5" op="lte"/>
              <dgm:constr type="primFontSz" for="des" forName="Child10"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8" refType="primFontSz" refFor="des" refForName="Parent6" op="lte"/>
              <dgm:constr type="primFontSz" for="des" forName="Child9" refType="primFontSz" refFor="des" refForName="Parent6" op="lte"/>
              <dgm:constr type="primFontSz" for="des" forName="Child10" refType="primFontSz" refFor="des" refForName="Parent7"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Child8" refType="primFontSz" refFor="des" refForName="Parent7" op="lte"/>
              <dgm:constr type="primFontSz" for="des" forName="Child9" refType="primFontSz" refFor="des" refForName="Parent7" op="lte"/>
              <dgm:constr type="primFontSz" for="des" forName="Child10" refType="primFontSz" refFor="des" refForName="Parent7" op="lte"/>
              <dgm:constr type="primFontSz" for="des" forName="Child1" refType="primFontSz" refFor="des" refForName="Parent8" op="lte"/>
              <dgm:constr type="primFontSz" for="des" forName="Child2" refType="primFontSz" refFor="des" refForName="Parent8" op="lte"/>
              <dgm:constr type="primFontSz" for="des" forName="Child3" refType="primFontSz" refFor="des" refForName="Parent8" op="lte"/>
              <dgm:constr type="primFontSz" for="des" forName="Child4" refType="primFontSz" refFor="des" refForName="Parent8" op="lte"/>
              <dgm:constr type="primFontSz" for="des" forName="Child5" refType="primFontSz" refFor="des" refForName="Parent8" op="lte"/>
              <dgm:constr type="primFontSz" for="des" forName="Child6" refType="primFontSz" refFor="des" refForName="Parent8" op="lte"/>
              <dgm:constr type="primFontSz" for="des" forName="Child7" refType="primFontSz" refFor="des" refForName="Parent8" op="lte"/>
              <dgm:constr type="primFontSz" for="des" forName="Child8" refType="primFontSz" refFor="des" refForName="Parent8" op="lte"/>
              <dgm:constr type="primFontSz" for="des" forName="Child9" refType="primFontSz" refFor="des" refForName="Parent8" op="lte"/>
              <dgm:constr type="primFontSz" for="des" forName="Child10" refType="primFontSz" refFor="des" refForName="Parent8" op="lte"/>
              <dgm:constr type="primFontSz" for="des" forName="Child1" refType="primFontSz" refFor="des" refForName="Parent9" op="lte"/>
              <dgm:constr type="primFontSz" for="des" forName="Child2" refType="primFontSz" refFor="des" refForName="Parent9" op="lte"/>
              <dgm:constr type="primFontSz" for="des" forName="Child3" refType="primFontSz" refFor="des" refForName="Parent9" op="lte"/>
              <dgm:constr type="primFontSz" for="des" forName="Child4" refType="primFontSz" refFor="des" refForName="Parent9" op="lte"/>
              <dgm:constr type="primFontSz" for="des" forName="Child5" refType="primFontSz" refFor="des" refForName="Parent9" op="lte"/>
              <dgm:constr type="primFontSz" for="des" forName="Child6" refType="primFontSz" refFor="des" refForName="Parent9" op="lte"/>
              <dgm:constr type="primFontSz" for="des" forName="Child7" refType="primFontSz" refFor="des" refForName="Parent9" op="lte"/>
              <dgm:constr type="primFontSz" for="des" forName="Child8" refType="primFontSz" refFor="des" refForName="Parent9" op="lte"/>
              <dgm:constr type="primFontSz" for="des" forName="Child9" refType="primFontSz" refFor="des" refForName="Parent9" op="lte"/>
              <dgm:constr type="primFontSz" for="des" forName="Child10" refType="primFontSz" refFor="des" refForName="Parent9" op="lte"/>
              <dgm:constr type="primFontSz" for="des" forName="Child1" refType="primFontSz" refFor="des" refForName="Parent10" op="lte"/>
              <dgm:constr type="primFontSz" for="des" forName="Child2" refType="primFontSz" refFor="des" refForName="Parent10" op="lte"/>
              <dgm:constr type="primFontSz" for="des" forName="Child3" refType="primFontSz" refFor="des" refForName="Parent10" op="lte"/>
              <dgm:constr type="primFontSz" for="des" forName="Child4" refType="primFontSz" refFor="des" refForName="Parent10" op="lte"/>
              <dgm:constr type="primFontSz" for="des" forName="Child5" refType="primFontSz" refFor="des" refForName="Parent10" op="lte"/>
              <dgm:constr type="primFontSz" for="des" forName="Child6" refType="primFontSz" refFor="des" refForName="Parent10" op="lte"/>
              <dgm:constr type="primFontSz" for="des" forName="Child7" refType="primFontSz" refFor="des" refForName="Parent10" op="lte"/>
              <dgm:constr type="primFontSz" for="des" forName="Child8" refType="primFontSz" refFor="des" refForName="Parent10" op="lte"/>
              <dgm:constr type="primFontSz" for="des" forName="Child9" refType="primFontSz" refFor="des" refForName="Parent10" op="lte"/>
              <dgm:constr type="primFontSz" for="des" forName="Child10" refType="primFontSz" refFor="des" refForName="Parent10"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Parent8" refType="primFontSz" refFor="des" refForName="Parent1" op="equ"/>
              <dgm:constr type="primFontSz" for="des" forName="Parent9" refType="primFontSz" refFor="des" refForName="Parent1" op="equ"/>
              <dgm:constr type="primFontSz" for="des" forName="Parent10"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primFontSz" for="des" forName="Child8" refType="primFontSz" refFor="des" refForName="Child1" op="equ"/>
              <dgm:constr type="primFontSz" for="des" forName="Child9" refType="primFontSz" refFor="des" refForName="Child1" op="equ"/>
              <dgm:constr type="primFontSz" for="des" forName="Child10" refType="primFontSz" refFor="des" refForName="Child1" op="equ"/>
              <dgm:constr type="r" for="ch" forName="Parent10" refType="w" fact="0.0795"/>
              <dgm:constr type="t" for="ch" forName="Parent10" refType="h" fact="0.2022"/>
              <dgm:constr type="w" for="ch" forName="Parent10" refType="w" fact="0.0636"/>
              <dgm:constr type="h" for="ch" forName="Parent10" refType="h" fact="0.3799"/>
              <dgm:constr type="r" for="ch" forName="Parent9" refType="w" fact="0.178"/>
              <dgm:constr type="t" for="ch" forName="Parent9" refType="h" fact="0.2022"/>
              <dgm:constr type="w" for="ch" forName="Parent9" refType="w" fact="0.0636"/>
              <dgm:constr type="h" for="ch" forName="Parent9" refType="h" fact="0.3799"/>
              <dgm:constr type="r" for="ch" forName="Parent8" refType="w" fact="0.2765"/>
              <dgm:constr type="t" for="ch" forName="Parent8" refType="h" fact="0.2022"/>
              <dgm:constr type="w" for="ch" forName="Parent8" refType="w" fact="0.0636"/>
              <dgm:constr type="h" for="ch" forName="Parent8" refType="h" fact="0.3799"/>
              <dgm:constr type="r" for="ch" forName="Parent7" refType="w" fact="0.375"/>
              <dgm:constr type="t" for="ch" forName="Parent7" refType="h" fact="0.2022"/>
              <dgm:constr type="w" for="ch" forName="Parent7" refType="w" fact="0.0636"/>
              <dgm:constr type="h" for="ch" forName="Parent7" refType="h" fact="0.3799"/>
              <dgm:constr type="r" for="ch" forName="Parent6" refType="w" fact="0.4736"/>
              <dgm:constr type="t" for="ch" forName="Parent6" refType="h" fact="0.2022"/>
              <dgm:constr type="w" for="ch" forName="Parent6" refType="w" fact="0.0636"/>
              <dgm:constr type="h" for="ch" forName="Parent6" refType="h" fact="0.3799"/>
              <dgm:constr type="r" for="ch" forName="Parent5" refType="w" fact="0.5721"/>
              <dgm:constr type="t" for="ch" forName="Parent5" refType="h" fact="0.2022"/>
              <dgm:constr type="w" for="ch" forName="Parent5" refType="w" fact="0.0636"/>
              <dgm:constr type="h" for="ch" forName="Parent5" refType="h" fact="0.3799"/>
              <dgm:constr type="r" for="ch" forName="Parent4" refType="w" fact="0.6706"/>
              <dgm:constr type="t" for="ch" forName="Parent4" refType="h" fact="0.2022"/>
              <dgm:constr type="w" for="ch" forName="Parent4" refType="w" fact="0.0636"/>
              <dgm:constr type="h" for="ch" forName="Parent4" refType="h" fact="0.3799"/>
              <dgm:constr type="r" for="ch" forName="Parent3" refType="w" fact="0.7691"/>
              <dgm:constr type="t" for="ch" forName="Parent3" refType="h" fact="0.2022"/>
              <dgm:constr type="w" for="ch" forName="Parent3" refType="w" fact="0.0636"/>
              <dgm:constr type="h" for="ch" forName="Parent3" refType="h" fact="0.3799"/>
              <dgm:constr type="r" for="ch" forName="Parent2" refType="w" fact="0.8676"/>
              <dgm:constr type="t" for="ch" forName="Parent2" refType="h" fact="0.2022"/>
              <dgm:constr type="w" for="ch" forName="Parent2" refType="w" fact="0.0636"/>
              <dgm:constr type="h" for="ch" forName="Parent2" refType="h" fact="0.3799"/>
              <dgm:constr type="r" for="ch" forName="Parent1" refType="w" fact="0.9662"/>
              <dgm:constr type="t" for="ch" forName="Parent1" refType="h" fact="0.2022"/>
              <dgm:constr type="w" for="ch" forName="Parent1" refType="w" fact="0.0636"/>
              <dgm:constr type="h" for="ch" forName="Parent1" refType="h" fact="0.3799"/>
              <dgm:constr type="r" for="ch" forName="Accent10" refType="w" fact="0.0953"/>
              <dgm:constr type="t" for="ch" forName="Accent10" refType="h" fact="0.1072"/>
              <dgm:constr type="w" for="ch" forName="Accent10" refType="w" fact="0.0953"/>
              <dgm:constr type="h" for="ch" forName="Accent10" refType="h" fact="0.5699"/>
              <dgm:constr type="r" for="ch" forName="ParentBackground10" refType="w" fact="0.0922"/>
              <dgm:constr type="t" for="ch" forName="ParentBackground10" refType="h" fact="0.1262"/>
              <dgm:constr type="w" for="ch" forName="ParentBackground10" refType="w" fact="0.089"/>
              <dgm:constr type="h" for="ch" forName="ParentBackground10" refType="h" fact="0.5319"/>
              <dgm:constr type="r" for="ch" forName="Child10" refType="w" fact="0.0922"/>
              <dgm:constr type="t" for="ch" forName="Child10" refType="h" fact="0.6876"/>
              <dgm:constr type="w" for="ch" forName="Child10" refType="w" fact="0.089"/>
              <dgm:constr type="h" for="ch" forName="Child10" refType="h" fact="0.3124"/>
              <dgm:constr type="r" for="ch" forName="Accent9" refType="w" fact="0.2136"/>
              <dgm:constr type="t" for="ch" forName="Accent9" refType="h" fact="-0.0109"/>
              <dgm:constr type="w" for="ch" forName="Accent9" refType="w" fact="0.1348"/>
              <dgm:constr type="h" for="ch" forName="Accent9" refType="h" fact="0.806"/>
              <dgm:constr type="r" for="ch" forName="ParentBackground9" refType="w" fact="0.1907"/>
              <dgm:constr type="t" for="ch" forName="ParentBackground9" refType="h" fact="0.1262"/>
              <dgm:constr type="w" for="ch" forName="ParentBackground9" refType="w" fact="0.089"/>
              <dgm:constr type="h" for="ch" forName="ParentBackground9" refType="h" fact="0.5319"/>
              <dgm:constr type="r" for="ch" forName="Child9" refType="w" fact="0.1907"/>
              <dgm:constr type="t" for="ch" forName="Child9" refType="h" fact="0.6876"/>
              <dgm:constr type="w" for="ch" forName="Child9" refType="w" fact="0.089"/>
              <dgm:constr type="h" for="ch" forName="Child9" refType="h" fact="0.3124"/>
              <dgm:constr type="r" for="ch" forName="Accent8" refType="w" fact="0.3121"/>
              <dgm:constr type="t" for="ch" forName="Accent8" refType="h" fact="-0.0109"/>
              <dgm:constr type="w" for="ch" forName="Accent8" refType="w" fact="0.1348"/>
              <dgm:constr type="h" for="ch" forName="Accent8" refType="h" fact="0.806"/>
              <dgm:constr type="r" for="ch" forName="ParentBackground8" refType="w" fact="0.2892"/>
              <dgm:constr type="t" for="ch" forName="ParentBackground8" refType="h" fact="0.1262"/>
              <dgm:constr type="w" for="ch" forName="ParentBackground8" refType="w" fact="0.089"/>
              <dgm:constr type="h" for="ch" forName="ParentBackground8" refType="h" fact="0.5319"/>
              <dgm:constr type="r" for="ch" forName="Child8" refType="w" fact="0.2892"/>
              <dgm:constr type="t" for="ch" forName="Child8" refType="h" fact="0.6876"/>
              <dgm:constr type="w" for="ch" forName="Child8" refType="w" fact="0.089"/>
              <dgm:constr type="h" for="ch" forName="Child8" refType="h" fact="0.3124"/>
              <dgm:constr type="r" for="ch" forName="Accent7" refType="w" fact="0.4107"/>
              <dgm:constr type="t" for="ch" forName="Accent7" refType="h" fact="-0.0109"/>
              <dgm:constr type="w" for="ch" forName="Accent7" refType="w" fact="0.1348"/>
              <dgm:constr type="h" for="ch" forName="Accent7" refType="h" fact="0.806"/>
              <dgm:constr type="r" for="ch" forName="ParentBackground7" refType="w" fact="0.3877"/>
              <dgm:constr type="t" for="ch" forName="ParentBackground7" refType="h" fact="0.1262"/>
              <dgm:constr type="w" for="ch" forName="ParentBackground7" refType="w" fact="0.089"/>
              <dgm:constr type="h" for="ch" forName="ParentBackground7" refType="h" fact="0.5319"/>
              <dgm:constr type="r" for="ch" forName="Child7" refType="w" fact="0.3877"/>
              <dgm:constr type="t" for="ch" forName="Child7" refType="h" fact="0.6876"/>
              <dgm:constr type="w" for="ch" forName="Child7" refType="w" fact="0.089"/>
              <dgm:constr type="h" for="ch" forName="Child7" refType="h" fact="0.3124"/>
              <dgm:constr type="r" for="ch" forName="Accent6" refType="w" fact="0.5092"/>
              <dgm:constr type="t" for="ch" forName="Accent6" refType="h" fact="-0.0109"/>
              <dgm:constr type="w" for="ch" forName="Accent6" refType="w" fact="0.1348"/>
              <dgm:constr type="h" for="ch" forName="Accent6" refType="h" fact="0.806"/>
              <dgm:constr type="r" for="ch" forName="ParentBackground6" refType="w" fact="0.4863"/>
              <dgm:constr type="t" for="ch" forName="ParentBackground6" refType="h" fact="0.1262"/>
              <dgm:constr type="w" for="ch" forName="ParentBackground6" refType="w" fact="0.089"/>
              <dgm:constr type="h" for="ch" forName="ParentBackground6" refType="h" fact="0.5319"/>
              <dgm:constr type="r" for="ch" forName="Child6" refType="w" fact="0.4863"/>
              <dgm:constr type="t" for="ch" forName="Child6" refType="h" fact="0.6876"/>
              <dgm:constr type="w" for="ch" forName="Child6" refType="w" fact="0.089"/>
              <dgm:constr type="h" for="ch" forName="Child6" refType="h" fact="0.3124"/>
              <dgm:constr type="r" for="ch" forName="Accent5" refType="w" fact="0.6077"/>
              <dgm:constr type="t" for="ch" forName="Accent5" refType="h" fact="-0.0109"/>
              <dgm:constr type="w" for="ch" forName="Accent5" refType="w" fact="0.1348"/>
              <dgm:constr type="h" for="ch" forName="Accent5" refType="h" fact="0.806"/>
              <dgm:constr type="r" for="ch" forName="ParentBackground5" refType="w" fact="0.5848"/>
              <dgm:constr type="t" for="ch" forName="ParentBackground5" refType="h" fact="0.1262"/>
              <dgm:constr type="w" for="ch" forName="ParentBackground5" refType="w" fact="0.089"/>
              <dgm:constr type="h" for="ch" forName="ParentBackground5" refType="h" fact="0.5319"/>
              <dgm:constr type="r" for="ch" forName="Child5" refType="w" fact="0.5848"/>
              <dgm:constr type="t" for="ch" forName="Child5" refType="h" fact="0.6876"/>
              <dgm:constr type="w" for="ch" forName="Child5" refType="w" fact="0.089"/>
              <dgm:constr type="h" for="ch" forName="Child5" refType="h" fact="0.3124"/>
              <dgm:constr type="r" for="ch" forName="Accent4" refType="w" fact="0.7062"/>
              <dgm:constr type="t" for="ch" forName="Accent4" refType="h" fact="-0.0109"/>
              <dgm:constr type="w" for="ch" forName="Accent4" refType="w" fact="0.1348"/>
              <dgm:constr type="h" for="ch" forName="Accent4" refType="h" fact="0.806"/>
              <dgm:constr type="r" for="ch" forName="ParentBackground4" refType="w" fact="0.6833"/>
              <dgm:constr type="t" for="ch" forName="ParentBackground4" refType="h" fact="0.1262"/>
              <dgm:constr type="w" for="ch" forName="ParentBackground4" refType="w" fact="0.089"/>
              <dgm:constr type="h" for="ch" forName="ParentBackground4" refType="h" fact="0.5319"/>
              <dgm:constr type="r" for="ch" forName="Child4" refType="w" fact="0.6833"/>
              <dgm:constr type="t" for="ch" forName="Child4" refType="h" fact="0.6876"/>
              <dgm:constr type="w" for="ch" forName="Child4" refType="w" fact="0.089"/>
              <dgm:constr type="h" for="ch" forName="Child4" refType="h" fact="0.3124"/>
              <dgm:constr type="r" for="ch" forName="Accent3" refType="w" fact="0.8048"/>
              <dgm:constr type="t" for="ch" forName="Accent3" refType="h" fact="-0.0109"/>
              <dgm:constr type="w" for="ch" forName="Accent3" refType="w" fact="0.1348"/>
              <dgm:constr type="h" for="ch" forName="Accent3" refType="h" fact="0.806"/>
              <dgm:constr type="r" for="ch" forName="ParentBackground3" refType="w" fact="0.7818"/>
              <dgm:constr type="t" for="ch" forName="ParentBackground3" refType="h" fact="0.1262"/>
              <dgm:constr type="w" for="ch" forName="ParentBackground3" refType="w" fact="0.089"/>
              <dgm:constr type="h" for="ch" forName="ParentBackground3" refType="h" fact="0.5319"/>
              <dgm:constr type="r" for="ch" forName="Child3" refType="w" fact="0.7818"/>
              <dgm:constr type="t" for="ch" forName="Child3" refType="h" fact="0.6876"/>
              <dgm:constr type="w" for="ch" forName="Child3" refType="w" fact="0.089"/>
              <dgm:constr type="h" for="ch" forName="Child3" refType="h" fact="0.3124"/>
              <dgm:constr type="r" for="ch" forName="Accent2" refType="w" fact="0.9033"/>
              <dgm:constr type="t" for="ch" forName="Accent2" refType="h" fact="-0.0109"/>
              <dgm:constr type="w" for="ch" forName="Accent2" refType="w" fact="0.1348"/>
              <dgm:constr type="h" for="ch" forName="Accent2" refType="h" fact="0.806"/>
              <dgm:constr type="r" for="ch" forName="ParentBackground2" refType="w" fact="0.8804"/>
              <dgm:constr type="t" for="ch" forName="ParentBackground2" refType="h" fact="0.1262"/>
              <dgm:constr type="w" for="ch" forName="ParentBackground2" refType="w" fact="0.089"/>
              <dgm:constr type="h" for="ch" forName="ParentBackground2" refType="h" fact="0.5319"/>
              <dgm:constr type="r" for="ch" forName="Child2" refType="w" fact="0.8804"/>
              <dgm:constr type="t" for="ch" forName="Child2" refType="h" fact="0.6876"/>
              <dgm:constr type="w" for="ch" forName="Child2" refType="w" fact="0.089"/>
              <dgm:constr type="h" for="ch" forName="Child2" refType="h" fact="0.3124"/>
              <dgm:constr type="r" for="ch" forName="Accent1" refType="w" fact="1.0018"/>
              <dgm:constr type="t" for="ch" forName="Accent1" refType="h" fact="-0.0109"/>
              <dgm:constr type="w" for="ch" forName="Accent1" refType="w" fact="0.1348"/>
              <dgm:constr type="h" for="ch" forName="Accent1" refType="h" fact="0.806"/>
              <dgm:constr type="r" for="ch" forName="ParentBackground1" refType="w" fact="0.9789"/>
              <dgm:constr type="t" for="ch" forName="ParentBackground1" refType="h" fact="0.1262"/>
              <dgm:constr type="w" for="ch" forName="ParentBackground1" refType="w" fact="0.089"/>
              <dgm:constr type="h" for="ch" forName="ParentBackground1" refType="h" fact="0.5319"/>
              <dgm:constr type="r" for="ch" forName="Child1" refType="w" fact="0.9789"/>
              <dgm:constr type="t" for="ch" forName="Child1" refType="h" fact="0.6876"/>
              <dgm:constr type="w" for="ch" forName="Child1" refType="w" fact="0.089"/>
              <dgm:constr type="h" for="ch" forName="Child1" refType="h" fact="0.3124"/>
            </dgm:constrLst>
          </dgm:if>
          <dgm:else name="Name27">
            <dgm:alg type="composite">
              <dgm:param type="ar" val="6.5658"/>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8" refType="primFontSz" refFor="des" refForName="Parent1" op="lte"/>
              <dgm:constr type="primFontSz" for="des" forName="Child9" refType="primFontSz" refFor="des" refForName="Parent1" op="lte"/>
              <dgm:constr type="primFontSz" for="des" forName="Child10" refType="primFontSz" refFor="des" refForName="Parent1" op="lte"/>
              <dgm:constr type="primFontSz" for="des" forName="Child11"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8" refType="primFontSz" refFor="des" refForName="Parent2" op="lte"/>
              <dgm:constr type="primFontSz" for="des" forName="Child9" refType="primFontSz" refFor="des" refForName="Parent2" op="lte"/>
              <dgm:constr type="primFontSz" for="des" forName="Child10" refType="primFontSz" refFor="des" refForName="Parent2" op="lte"/>
              <dgm:constr type="primFontSz" for="des" forName="Child11"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8" refType="primFontSz" refFor="des" refForName="Parent3" op="lte"/>
              <dgm:constr type="primFontSz" for="des" forName="Child9" refType="primFontSz" refFor="des" refForName="Parent3" op="lte"/>
              <dgm:constr type="primFontSz" for="des" forName="Child10" refType="primFontSz" refFor="des" refForName="Parent3" op="lte"/>
              <dgm:constr type="primFontSz" for="des" forName="Child11"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8" refType="primFontSz" refFor="des" refForName="Parent4" op="lte"/>
              <dgm:constr type="primFontSz" for="des" forName="Child9" refType="primFontSz" refFor="des" refForName="Parent4" op="lte"/>
              <dgm:constr type="primFontSz" for="des" forName="Child10" refType="primFontSz" refFor="des" refForName="Parent4" op="lte"/>
              <dgm:constr type="primFontSz" for="des" forName="Child11"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8" refType="primFontSz" refFor="des" refForName="Parent5" op="lte"/>
              <dgm:constr type="primFontSz" for="des" forName="Child9" refType="primFontSz" refFor="des" refForName="Parent5" op="lte"/>
              <dgm:constr type="primFontSz" for="des" forName="Child10" refType="primFontSz" refFor="des" refForName="Parent5" op="lte"/>
              <dgm:constr type="primFontSz" for="des" forName="Child11"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8" refType="primFontSz" refFor="des" refForName="Parent6" op="lte"/>
              <dgm:constr type="primFontSz" for="des" forName="Child9" refType="primFontSz" refFor="des" refForName="Parent6" op="lte"/>
              <dgm:constr type="primFontSz" for="des" forName="Child10" refType="primFontSz" refFor="des" refForName="Parent6" op="lte"/>
              <dgm:constr type="primFontSz" for="des" forName="Child11"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Child8" refType="primFontSz" refFor="des" refForName="Parent7" op="lte"/>
              <dgm:constr type="primFontSz" for="des" forName="Child9" refType="primFontSz" refFor="des" refForName="Parent7" op="lte"/>
              <dgm:constr type="primFontSz" for="des" forName="Child10" refType="primFontSz" refFor="des" refForName="Parent7" op="lte"/>
              <dgm:constr type="primFontSz" for="des" forName="Child11" refType="primFontSz" refFor="des" refForName="Parent7" op="lte"/>
              <dgm:constr type="primFontSz" for="des" forName="Child1" refType="primFontSz" refFor="des" refForName="Parent8" op="lte"/>
              <dgm:constr type="primFontSz" for="des" forName="Child2" refType="primFontSz" refFor="des" refForName="Parent8" op="lte"/>
              <dgm:constr type="primFontSz" for="des" forName="Child3" refType="primFontSz" refFor="des" refForName="Parent8" op="lte"/>
              <dgm:constr type="primFontSz" for="des" forName="Child4" refType="primFontSz" refFor="des" refForName="Parent8" op="lte"/>
              <dgm:constr type="primFontSz" for="des" forName="Child5" refType="primFontSz" refFor="des" refForName="Parent8" op="lte"/>
              <dgm:constr type="primFontSz" for="des" forName="Child6" refType="primFontSz" refFor="des" refForName="Parent8" op="lte"/>
              <dgm:constr type="primFontSz" for="des" forName="Child7" refType="primFontSz" refFor="des" refForName="Parent8" op="lte"/>
              <dgm:constr type="primFontSz" for="des" forName="Child8" refType="primFontSz" refFor="des" refForName="Parent8" op="lte"/>
              <dgm:constr type="primFontSz" for="des" forName="Child9" refType="primFontSz" refFor="des" refForName="Parent8" op="lte"/>
              <dgm:constr type="primFontSz" for="des" forName="Child10" refType="primFontSz" refFor="des" refForName="Parent8" op="lte"/>
              <dgm:constr type="primFontSz" for="des" forName="Child11" refType="primFontSz" refFor="des" refForName="Parent8" op="lte"/>
              <dgm:constr type="primFontSz" for="des" forName="Child1" refType="primFontSz" refFor="des" refForName="Parent9" op="lte"/>
              <dgm:constr type="primFontSz" for="des" forName="Child2" refType="primFontSz" refFor="des" refForName="Parent9" op="lte"/>
              <dgm:constr type="primFontSz" for="des" forName="Child3" refType="primFontSz" refFor="des" refForName="Parent9" op="lte"/>
              <dgm:constr type="primFontSz" for="des" forName="Child4" refType="primFontSz" refFor="des" refForName="Parent9" op="lte"/>
              <dgm:constr type="primFontSz" for="des" forName="Child5" refType="primFontSz" refFor="des" refForName="Parent9" op="lte"/>
              <dgm:constr type="primFontSz" for="des" forName="Child6" refType="primFontSz" refFor="des" refForName="Parent9" op="lte"/>
              <dgm:constr type="primFontSz" for="des" forName="Child7" refType="primFontSz" refFor="des" refForName="Parent9" op="lte"/>
              <dgm:constr type="primFontSz" for="des" forName="Child8" refType="primFontSz" refFor="des" refForName="Parent9" op="lte"/>
              <dgm:constr type="primFontSz" for="des" forName="Child9" refType="primFontSz" refFor="des" refForName="Parent9" op="lte"/>
              <dgm:constr type="primFontSz" for="des" forName="Child10" refType="primFontSz" refFor="des" refForName="Parent9" op="lte"/>
              <dgm:constr type="primFontSz" for="des" forName="Child11" refType="primFontSz" refFor="des" refForName="Parent9" op="lte"/>
              <dgm:constr type="primFontSz" for="des" forName="Child1" refType="primFontSz" refFor="des" refForName="Parent10" op="lte"/>
              <dgm:constr type="primFontSz" for="des" forName="Child2" refType="primFontSz" refFor="des" refForName="Parent10" op="lte"/>
              <dgm:constr type="primFontSz" for="des" forName="Child3" refType="primFontSz" refFor="des" refForName="Parent10" op="lte"/>
              <dgm:constr type="primFontSz" for="des" forName="Child4" refType="primFontSz" refFor="des" refForName="Parent10" op="lte"/>
              <dgm:constr type="primFontSz" for="des" forName="Child5" refType="primFontSz" refFor="des" refForName="Parent10" op="lte"/>
              <dgm:constr type="primFontSz" for="des" forName="Child6" refType="primFontSz" refFor="des" refForName="Parent10" op="lte"/>
              <dgm:constr type="primFontSz" for="des" forName="Child7" refType="primFontSz" refFor="des" refForName="Parent10" op="lte"/>
              <dgm:constr type="primFontSz" for="des" forName="Child8" refType="primFontSz" refFor="des" refForName="Parent10" op="lte"/>
              <dgm:constr type="primFontSz" for="des" forName="Child9" refType="primFontSz" refFor="des" refForName="Parent10" op="lte"/>
              <dgm:constr type="primFontSz" for="des" forName="Child10" refType="primFontSz" refFor="des" refForName="Parent10" op="lte"/>
              <dgm:constr type="primFontSz" for="des" forName="Child11" refType="primFontSz" refFor="des" refForName="Parent10" op="lte"/>
              <dgm:constr type="primFontSz" for="des" forName="Child1" refType="primFontSz" refFor="des" refForName="Parent11" op="lte"/>
              <dgm:constr type="primFontSz" for="des" forName="Child2" refType="primFontSz" refFor="des" refForName="Parent11" op="lte"/>
              <dgm:constr type="primFontSz" for="des" forName="Child3" refType="primFontSz" refFor="des" refForName="Parent11" op="lte"/>
              <dgm:constr type="primFontSz" for="des" forName="Child4" refType="primFontSz" refFor="des" refForName="Parent11" op="lte"/>
              <dgm:constr type="primFontSz" for="des" forName="Child5" refType="primFontSz" refFor="des" refForName="Parent11" op="lte"/>
              <dgm:constr type="primFontSz" for="des" forName="Child6" refType="primFontSz" refFor="des" refForName="Parent11" op="lte"/>
              <dgm:constr type="primFontSz" for="des" forName="Child7" refType="primFontSz" refFor="des" refForName="Parent11" op="lte"/>
              <dgm:constr type="primFontSz" for="des" forName="Child8" refType="primFontSz" refFor="des" refForName="Parent11" op="lte"/>
              <dgm:constr type="primFontSz" for="des" forName="Child9" refType="primFontSz" refFor="des" refForName="Parent11" op="lte"/>
              <dgm:constr type="primFontSz" for="des" forName="Child10" refType="primFontSz" refFor="des" refForName="Parent11" op="lte"/>
              <dgm:constr type="primFontSz" for="des" forName="Child11" refType="primFontSz" refFor="des" refForName="Parent11"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Parent8" refType="primFontSz" refFor="des" refForName="Parent1" op="equ"/>
              <dgm:constr type="primFontSz" for="des" forName="Parent9" refType="primFontSz" refFor="des" refForName="Parent1" op="equ"/>
              <dgm:constr type="primFontSz" for="des" forName="Parent10" refType="primFontSz" refFor="des" refForName="Parent1" op="equ"/>
              <dgm:constr type="primFontSz" for="des" forName="Parent11"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primFontSz" for="des" forName="Child8" refType="primFontSz" refFor="des" refForName="Child1" op="equ"/>
              <dgm:constr type="primFontSz" for="des" forName="Child9" refType="primFontSz" refFor="des" refForName="Child1" op="equ"/>
              <dgm:constr type="primFontSz" for="des" forName="Child10" refType="primFontSz" refFor="des" refForName="Child1" op="equ"/>
              <dgm:constr type="primFontSz" for="des" forName="Child11" refType="primFontSz" refFor="des" refForName="Child1" op="equ"/>
              <dgm:constr type="r" for="ch" forName="Parent11" refType="w" fact="0.0723"/>
              <dgm:constr type="t" for="ch" forName="Parent11" refType="h" fact="0.2022"/>
              <dgm:constr type="w" for="ch" forName="Parent11" refType="w" fact="0.0579"/>
              <dgm:constr type="h" for="ch" forName="Parent11" refType="h" fact="0.3799"/>
              <dgm:constr type="r" for="ch" forName="Parent10" refType="w" fact="0.162"/>
              <dgm:constr type="t" for="ch" forName="Parent10" refType="h" fact="0.2022"/>
              <dgm:constr type="w" for="ch" forName="Parent10" refType="w" fact="0.0579"/>
              <dgm:constr type="h" for="ch" forName="Parent10" refType="h" fact="0.3799"/>
              <dgm:constr type="r" for="ch" forName="Parent9" refType="w" fact="0.2517"/>
              <dgm:constr type="t" for="ch" forName="Parent9" refType="h" fact="0.2022"/>
              <dgm:constr type="w" for="ch" forName="Parent9" refType="w" fact="0.0579"/>
              <dgm:constr type="h" for="ch" forName="Parent9" refType="h" fact="0.3799"/>
              <dgm:constr type="r" for="ch" forName="Parent8" refType="w" fact="0.3414"/>
              <dgm:constr type="t" for="ch" forName="Parent8" refType="h" fact="0.2022"/>
              <dgm:constr type="w" for="ch" forName="Parent8" refType="w" fact="0.0579"/>
              <dgm:constr type="h" for="ch" forName="Parent8" refType="h" fact="0.3799"/>
              <dgm:constr type="r" for="ch" forName="Parent7" refType="w" fact="0.4311"/>
              <dgm:constr type="t" for="ch" forName="Parent7" refType="h" fact="0.2022"/>
              <dgm:constr type="w" for="ch" forName="Parent7" refType="w" fact="0.0579"/>
              <dgm:constr type="h" for="ch" forName="Parent7" refType="h" fact="0.3799"/>
              <dgm:constr type="r" for="ch" forName="Parent6" refType="w" fact="0.5208"/>
              <dgm:constr type="t" for="ch" forName="Parent6" refType="h" fact="0.2022"/>
              <dgm:constr type="w" for="ch" forName="Parent6" refType="w" fact="0.0579"/>
              <dgm:constr type="h" for="ch" forName="Parent6" refType="h" fact="0.3799"/>
              <dgm:constr type="r" for="ch" forName="Parent5" refType="w" fact="0.6105"/>
              <dgm:constr type="t" for="ch" forName="Parent5" refType="h" fact="0.2022"/>
              <dgm:constr type="w" for="ch" forName="Parent5" refType="w" fact="0.0579"/>
              <dgm:constr type="h" for="ch" forName="Parent5" refType="h" fact="0.3799"/>
              <dgm:constr type="r" for="ch" forName="Parent4" refType="w" fact="0.7001"/>
              <dgm:constr type="t" for="ch" forName="Parent4" refType="h" fact="0.2022"/>
              <dgm:constr type="w" for="ch" forName="Parent4" refType="w" fact="0.0579"/>
              <dgm:constr type="h" for="ch" forName="Parent4" refType="h" fact="0.3799"/>
              <dgm:constr type="r" for="ch" forName="Parent3" refType="w" fact="0.7898"/>
              <dgm:constr type="t" for="ch" forName="Parent3" refType="h" fact="0.2022"/>
              <dgm:constr type="w" for="ch" forName="Parent3" refType="w" fact="0.0579"/>
              <dgm:constr type="h" for="ch" forName="Parent3" refType="h" fact="0.3799"/>
              <dgm:constr type="r" for="ch" forName="Parent2" refType="w" fact="0.8795"/>
              <dgm:constr type="t" for="ch" forName="Parent2" refType="h" fact="0.2022"/>
              <dgm:constr type="w" for="ch" forName="Parent2" refType="w" fact="0.0579"/>
              <dgm:constr type="h" for="ch" forName="Parent2" refType="h" fact="0.3799"/>
              <dgm:constr type="r" for="ch" forName="Parent1" refType="w" fact="0.9692"/>
              <dgm:constr type="t" for="ch" forName="Parent1" refType="h" fact="0.2022"/>
              <dgm:constr type="w" for="ch" forName="Parent1" refType="w" fact="0.0579"/>
              <dgm:constr type="h" for="ch" forName="Parent1" refType="h" fact="0.3799"/>
              <dgm:constr type="r" for="ch" forName="Accent11" refType="w" fact="0.0868"/>
              <dgm:constr type="t" for="ch" forName="Accent11" refType="h" fact="0.1072"/>
              <dgm:constr type="w" for="ch" forName="Accent11" refType="w" fact="0.0868"/>
              <dgm:constr type="h" for="ch" forName="Accent11" refType="h" fact="0.5699"/>
              <dgm:constr type="r" for="ch" forName="ParentBackground11" refType="w" fact="0.0839"/>
              <dgm:constr type="t" for="ch" forName="ParentBackground11" refType="h" fact="0.1262"/>
              <dgm:constr type="w" for="ch" forName="ParentBackground11" refType="w" fact="0.081"/>
              <dgm:constr type="h" for="ch" forName="ParentBackground11" refType="h" fact="0.5319"/>
              <dgm:constr type="r" for="ch" forName="Child11" refType="w" fact="0.0839"/>
              <dgm:constr type="t" for="ch" forName="Child11" refType="h" fact="0.6876"/>
              <dgm:constr type="w" for="ch" forName="Child11" refType="w" fact="0.081"/>
              <dgm:constr type="h" for="ch" forName="Child11" refType="h" fact="0.3124"/>
              <dgm:constr type="r" for="ch" forName="Accent10" refType="w" fact="0.1945"/>
              <dgm:constr type="t" for="ch" forName="Accent10" refType="h" fact="-0.0109"/>
              <dgm:constr type="w" for="ch" forName="Accent10" refType="w" fact="0.1228"/>
              <dgm:constr type="h" for="ch" forName="Accent10" refType="h" fact="0.806"/>
              <dgm:constr type="r" for="ch" forName="ParentBackground10" refType="w" fact="0.1736"/>
              <dgm:constr type="t" for="ch" forName="ParentBackground10" refType="h" fact="0.1262"/>
              <dgm:constr type="w" for="ch" forName="ParentBackground10" refType="w" fact="0.081"/>
              <dgm:constr type="h" for="ch" forName="ParentBackground10" refType="h" fact="0.5319"/>
              <dgm:constr type="r" for="ch" forName="Child10" refType="w" fact="0.1736"/>
              <dgm:constr type="t" for="ch" forName="Child10" refType="h" fact="0.6876"/>
              <dgm:constr type="w" for="ch" forName="Child10" refType="w" fact="0.081"/>
              <dgm:constr type="h" for="ch" forName="Child10" refType="h" fact="0.3124"/>
              <dgm:constr type="r" for="ch" forName="Accent9" refType="w" fact="0.2842"/>
              <dgm:constr type="t" for="ch" forName="Accent9" refType="h" fact="-0.0109"/>
              <dgm:constr type="w" for="ch" forName="Accent9" refType="w" fact="0.1228"/>
              <dgm:constr type="h" for="ch" forName="Accent9" refType="h" fact="0.806"/>
              <dgm:constr type="r" for="ch" forName="ParentBackground9" refType="w" fact="0.2633"/>
              <dgm:constr type="t" for="ch" forName="ParentBackground9" refType="h" fact="0.1262"/>
              <dgm:constr type="w" for="ch" forName="ParentBackground9" refType="w" fact="0.081"/>
              <dgm:constr type="h" for="ch" forName="ParentBackground9" refType="h" fact="0.5319"/>
              <dgm:constr type="r" for="ch" forName="Child9" refType="w" fact="0.2633"/>
              <dgm:constr type="t" for="ch" forName="Child9" refType="h" fact="0.6876"/>
              <dgm:constr type="w" for="ch" forName="Child9" refType="w" fact="0.081"/>
              <dgm:constr type="h" for="ch" forName="Child9" refType="h" fact="0.3124"/>
              <dgm:constr type="r" for="ch" forName="Accent8" refType="w" fact="0.3739"/>
              <dgm:constr type="t" for="ch" forName="Accent8" refType="h" fact="-0.0109"/>
              <dgm:constr type="w" for="ch" forName="Accent8" refType="w" fact="0.1228"/>
              <dgm:constr type="h" for="ch" forName="Accent8" refType="h" fact="0.806"/>
              <dgm:constr type="r" for="ch" forName="ParentBackground8" refType="w" fact="0.353"/>
              <dgm:constr type="t" for="ch" forName="ParentBackground8" refType="h" fact="0.1262"/>
              <dgm:constr type="w" for="ch" forName="ParentBackground8" refType="w" fact="0.081"/>
              <dgm:constr type="h" for="ch" forName="ParentBackground8" refType="h" fact="0.5319"/>
              <dgm:constr type="r" for="ch" forName="Child8" refType="w" fact="0.353"/>
              <dgm:constr type="t" for="ch" forName="Child8" refType="h" fact="0.6876"/>
              <dgm:constr type="w" for="ch" forName="Child8" refType="w" fact="0.081"/>
              <dgm:constr type="h" for="ch" forName="Child8" refType="h" fact="0.3124"/>
              <dgm:constr type="r" for="ch" forName="Accent7" refType="w" fact="0.4636"/>
              <dgm:constr type="t" for="ch" forName="Accent7" refType="h" fact="-0.0109"/>
              <dgm:constr type="w" for="ch" forName="Accent7" refType="w" fact="0.1228"/>
              <dgm:constr type="h" for="ch" forName="Accent7" refType="h" fact="0.806"/>
              <dgm:constr type="r" for="ch" forName="ParentBackground7" refType="w" fact="0.4427"/>
              <dgm:constr type="t" for="ch" forName="ParentBackground7" refType="h" fact="0.1262"/>
              <dgm:constr type="w" for="ch" forName="ParentBackground7" refType="w" fact="0.081"/>
              <dgm:constr type="h" for="ch" forName="ParentBackground7" refType="h" fact="0.5319"/>
              <dgm:constr type="r" for="ch" forName="Child7" refType="w" fact="0.4427"/>
              <dgm:constr type="t" for="ch" forName="Child7" refType="h" fact="0.6876"/>
              <dgm:constr type="w" for="ch" forName="Child7" refType="w" fact="0.081"/>
              <dgm:constr type="h" for="ch" forName="Child7" refType="h" fact="0.3124"/>
              <dgm:constr type="r" for="ch" forName="Accent6" refType="w" fact="0.5533"/>
              <dgm:constr type="t" for="ch" forName="Accent6" refType="h" fact="-0.0109"/>
              <dgm:constr type="w" for="ch" forName="Accent6" refType="w" fact="0.1228"/>
              <dgm:constr type="h" for="ch" forName="Accent6" refType="h" fact="0.806"/>
              <dgm:constr type="r" for="ch" forName="ParentBackground6" refType="w" fact="0.5323"/>
              <dgm:constr type="t" for="ch" forName="ParentBackground6" refType="h" fact="0.1262"/>
              <dgm:constr type="w" for="ch" forName="ParentBackground6" refType="w" fact="0.081"/>
              <dgm:constr type="h" for="ch" forName="ParentBackground6" refType="h" fact="0.5319"/>
              <dgm:constr type="r" for="ch" forName="Child6" refType="w" fact="0.5323"/>
              <dgm:constr type="t" for="ch" forName="Child6" refType="h" fact="0.6876"/>
              <dgm:constr type="w" for="ch" forName="Child6" refType="w" fact="0.081"/>
              <dgm:constr type="h" for="ch" forName="Child6" refType="h" fact="0.3124"/>
              <dgm:constr type="r" for="ch" forName="Accent5" refType="w" fact="0.6429"/>
              <dgm:constr type="t" for="ch" forName="Accent5" refType="h" fact="-0.0109"/>
              <dgm:constr type="w" for="ch" forName="Accent5" refType="w" fact="0.1228"/>
              <dgm:constr type="h" for="ch" forName="Accent5" refType="h" fact="0.806"/>
              <dgm:constr type="r" for="ch" forName="ParentBackground5" refType="w" fact="0.622"/>
              <dgm:constr type="t" for="ch" forName="ParentBackground5" refType="h" fact="0.1262"/>
              <dgm:constr type="w" for="ch" forName="ParentBackground5" refType="w" fact="0.081"/>
              <dgm:constr type="h" for="ch" forName="ParentBackground5" refType="h" fact="0.5319"/>
              <dgm:constr type="r" for="ch" forName="Child5" refType="w" fact="0.622"/>
              <dgm:constr type="t" for="ch" forName="Child5" refType="h" fact="0.6876"/>
              <dgm:constr type="w" for="ch" forName="Child5" refType="w" fact="0.081"/>
              <dgm:constr type="h" for="ch" forName="Child5" refType="h" fact="0.3124"/>
              <dgm:constr type="r" for="ch" forName="Accent4" refType="w" fact="0.7326"/>
              <dgm:constr type="t" for="ch" forName="Accent4" refType="h" fact="-0.0109"/>
              <dgm:constr type="w" for="ch" forName="Accent4" refType="w" fact="0.1228"/>
              <dgm:constr type="h" for="ch" forName="Accent4" refType="h" fact="0.806"/>
              <dgm:constr type="r" for="ch" forName="ParentBackground4" refType="w" fact="0.7117"/>
              <dgm:constr type="t" for="ch" forName="ParentBackground4" refType="h" fact="0.1262"/>
              <dgm:constr type="w" for="ch" forName="ParentBackground4" refType="w" fact="0.081"/>
              <dgm:constr type="h" for="ch" forName="ParentBackground4" refType="h" fact="0.5319"/>
              <dgm:constr type="r" for="ch" forName="Child4" refType="w" fact="0.7117"/>
              <dgm:constr type="t" for="ch" forName="Child4" refType="h" fact="0.6876"/>
              <dgm:constr type="w" for="ch" forName="Child4" refType="w" fact="0.081"/>
              <dgm:constr type="h" for="ch" forName="Child4" refType="h" fact="0.3124"/>
              <dgm:constr type="r" for="ch" forName="Accent3" refType="w" fact="0.8223"/>
              <dgm:constr type="t" for="ch" forName="Accent3" refType="h" fact="-0.0109"/>
              <dgm:constr type="w" for="ch" forName="Accent3" refType="w" fact="0.1228"/>
              <dgm:constr type="h" for="ch" forName="Accent3" refType="h" fact="0.806"/>
              <dgm:constr type="r" for="ch" forName="ParentBackground3" refType="w" fact="0.8014"/>
              <dgm:constr type="t" for="ch" forName="ParentBackground3" refType="h" fact="0.1262"/>
              <dgm:constr type="w" for="ch" forName="ParentBackground3" refType="w" fact="0.081"/>
              <dgm:constr type="h" for="ch" forName="ParentBackground3" refType="h" fact="0.5319"/>
              <dgm:constr type="r" for="ch" forName="Child3" refType="w" fact="0.8014"/>
              <dgm:constr type="t" for="ch" forName="Child3" refType="h" fact="0.6876"/>
              <dgm:constr type="w" for="ch" forName="Child3" refType="w" fact="0.081"/>
              <dgm:constr type="h" for="ch" forName="Child3" refType="h" fact="0.3124"/>
              <dgm:constr type="r" for="ch" forName="Accent2" refType="w" fact="0.912"/>
              <dgm:constr type="t" for="ch" forName="Accent2" refType="h" fact="-0.0109"/>
              <dgm:constr type="w" for="ch" forName="Accent2" refType="w" fact="0.1228"/>
              <dgm:constr type="h" for="ch" forName="Accent2" refType="h" fact="0.806"/>
              <dgm:constr type="r" for="ch" forName="ParentBackground2" refType="w" fact="0.8911"/>
              <dgm:constr type="t" for="ch" forName="ParentBackground2" refType="h" fact="0.1262"/>
              <dgm:constr type="w" for="ch" forName="ParentBackground2" refType="w" fact="0.081"/>
              <dgm:constr type="h" for="ch" forName="ParentBackground2" refType="h" fact="0.5319"/>
              <dgm:constr type="r" for="ch" forName="Child2" refType="w" fact="0.8911"/>
              <dgm:constr type="t" for="ch" forName="Child2" refType="h" fact="0.6876"/>
              <dgm:constr type="w" for="ch" forName="Child2" refType="w" fact="0.081"/>
              <dgm:constr type="h" for="ch" forName="Child2" refType="h" fact="0.3124"/>
              <dgm:constr type="r" for="ch" forName="Accent1" refType="w" fact="1.0017"/>
              <dgm:constr type="t" for="ch" forName="Accent1" refType="h" fact="-0.0109"/>
              <dgm:constr type="w" for="ch" forName="Accent1" refType="w" fact="0.1228"/>
              <dgm:constr type="h" for="ch" forName="Accent1" refType="h" fact="0.806"/>
              <dgm:constr type="r" for="ch" forName="ParentBackground1" refType="w" fact="0.9808"/>
              <dgm:constr type="t" for="ch" forName="ParentBackground1" refType="h" fact="0.1262"/>
              <dgm:constr type="w" for="ch" forName="ParentBackground1" refType="w" fact="0.081"/>
              <dgm:constr type="h" for="ch" forName="ParentBackground1" refType="h" fact="0.5319"/>
              <dgm:constr type="r" for="ch" forName="Child1" refType="w" fact="0.9808"/>
              <dgm:constr type="t" for="ch" forName="Child1" refType="h" fact="0.6876"/>
              <dgm:constr type="w" for="ch" forName="Child1" refType="w" fact="0.081"/>
              <dgm:constr type="h" for="ch" forName="Child1" refType="h" fact="0.3124"/>
            </dgm:constrLst>
          </dgm:else>
        </dgm:choose>
      </dgm:else>
    </dgm:choose>
    <dgm:forEach name="wrapper" axis="self" ptType="parTrans">
      <dgm:forEach name="accentRepeat" axis="self">
        <dgm:layoutNode name="Accent" styleLbl="node1">
          <dgm:alg type="sp"/>
          <dgm:choose name="Name28">
            <dgm:if name="Name29" axis="followSib" ptType="node" func="cnt" op="equ" val="0">
              <dgm:shape xmlns:r="http://schemas.openxmlformats.org/officeDocument/2006/relationships" type="ellipse" r:blip="">
                <dgm:adjLst/>
              </dgm:shape>
            </dgm:if>
            <dgm:else name="Name30">
              <dgm:choose name="Name31">
                <dgm:if name="Name32" axis="precedSib" ptType="node" func="cnt" op="equ" val="10">
                  <dgm:shape xmlns:r="http://schemas.openxmlformats.org/officeDocument/2006/relationships" type="ellipse" r:blip="">
                    <dgm:adjLst/>
                  </dgm:shape>
                </dgm:if>
                <dgm:else name="Name33">
                  <dgm:choose name="Name34">
                    <dgm:if name="Name35" func="var" arg="dir" op="equ" val="norm">
                      <dgm:shape xmlns:r="http://schemas.openxmlformats.org/officeDocument/2006/relationships" rot="45" type="teardrop" r:blip="">
                        <dgm:adjLst>
                          <dgm:adj idx="1" val="1"/>
                        </dgm:adjLst>
                      </dgm:shape>
                    </dgm:if>
                    <dgm:else name="Name36">
                      <dgm:shape xmlns:r="http://schemas.openxmlformats.org/officeDocument/2006/relationships" rot="225" type="teardrop" r:blip="">
                        <dgm:adjLst>
                          <dgm:adj idx="1" val="1"/>
                        </dgm:adjLst>
                      </dgm:shape>
                    </dgm:else>
                  </dgm:choose>
                </dgm:else>
              </dgm:choose>
            </dgm:else>
          </dgm:choose>
          <dgm:presOf/>
        </dgm:layoutNode>
      </dgm:forEach>
      <dgm:forEach name="parentBackgroundRepeat" axis="self">
        <dgm:layoutNode name="ParentBackground" styleLbl="fgAcc1">
          <dgm:alg type="sp"/>
          <dgm:shape xmlns:r="http://schemas.openxmlformats.org/officeDocument/2006/relationships" type="ellipse" r:blip="">
            <dgm:adjLst/>
          </dgm:shape>
          <dgm:presOf axis="self" ptType="node"/>
        </dgm:layoutNode>
      </dgm:forEach>
    </dgm:forEach>
    <dgm:forEach name="Name37" axis="ch" ptType="node" st="11" cnt="1">
      <dgm:layoutNode name="Accent11">
        <dgm:alg type="sp"/>
        <dgm:shape xmlns:r="http://schemas.openxmlformats.org/officeDocument/2006/relationships" r:blip="">
          <dgm:adjLst/>
        </dgm:shape>
        <dgm:presOf/>
        <dgm:constrLst/>
        <dgm:forEach name="Name38" ref="accentRepeat"/>
      </dgm:layoutNode>
      <dgm:layoutNode name="ParentBackground11">
        <dgm:alg type="sp"/>
        <dgm:shape xmlns:r="http://schemas.openxmlformats.org/officeDocument/2006/relationships" r:blip="">
          <dgm:adjLst/>
        </dgm:shape>
        <dgm:presOf/>
        <dgm:forEach name="Name39" ref="parentBackgroundRepeat"/>
      </dgm:layoutNode>
      <dgm:choose name="Name40">
        <dgm:if name="Name41" axis="ch" ptType="node" func="cnt" op="gte" val="1">
          <dgm:layoutNode name="Child11" styleLbl="revTx">
            <dgm:varLst>
              <dgm:chMax val="0"/>
              <dgm:chPref val="0"/>
              <dgm:bulletEnabled val="1"/>
            </dgm:varLst>
            <dgm:alg type="tx">
              <dgm:param type="stBulletLvl" val="1"/>
              <dgm:param type="parTxLTRAlign" val="l"/>
              <dgm:param type="txAnchorVert" val="t"/>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42"/>
      </dgm:choose>
      <dgm:layoutNode name="Parent11" styleLbl="revTx">
        <dgm:varLst>
          <dgm:chMax val="1"/>
          <dgm:chPref val="1"/>
          <dgm:bulletEnabled val="1"/>
        </dgm:varLst>
        <dgm:alg type="tx">
          <dgm:param type="shpTxLTRAlignCh" val="ctr"/>
          <dgm:param type="txAnchorVertCh" val="mid"/>
        </dgm:alg>
        <dgm:shape xmlns:r="http://schemas.openxmlformats.org/officeDocument/2006/relationships" type="rect" r:blip="" hideGeom="1">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43" axis="ch" ptType="node" st="10" cnt="1">
      <dgm:layoutNode name="Accent10">
        <dgm:alg type="sp"/>
        <dgm:shape xmlns:r="http://schemas.openxmlformats.org/officeDocument/2006/relationships" r:blip="">
          <dgm:adjLst/>
        </dgm:shape>
        <dgm:presOf/>
        <dgm:constrLst/>
        <dgm:forEach name="Name44" ref="accentRepeat"/>
      </dgm:layoutNode>
      <dgm:layoutNode name="ParentBackground10">
        <dgm:alg type="sp"/>
        <dgm:shape xmlns:r="http://schemas.openxmlformats.org/officeDocument/2006/relationships" r:blip="">
          <dgm:adjLst/>
        </dgm:shape>
        <dgm:presOf/>
        <dgm:forEach name="Name45" ref="parentBackgroundRepeat"/>
      </dgm:layoutNode>
      <dgm:choose name="Name46">
        <dgm:if name="Name47" axis="ch" ptType="node" func="cnt" op="gte" val="1">
          <dgm:layoutNode name="Child10" styleLbl="revTx">
            <dgm:varLst>
              <dgm:chMax val="0"/>
              <dgm:chPref val="0"/>
              <dgm:bulletEnabled val="1"/>
            </dgm:varLst>
            <dgm:alg type="tx">
              <dgm:param type="stBulletLvl" val="1"/>
              <dgm:param type="parTxLTRAlign" val="l"/>
              <dgm:param type="txAnchorVert" val="t"/>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48"/>
      </dgm:choose>
      <dgm:layoutNode name="Parent10" styleLbl="revTx">
        <dgm:varLst>
          <dgm:chMax val="1"/>
          <dgm:chPref val="1"/>
          <dgm:bulletEnabled val="1"/>
        </dgm:varLst>
        <dgm:alg type="tx">
          <dgm:param type="shpTxLTRAlignCh" val="ctr"/>
          <dgm:param type="txAnchorVertCh" val="mid"/>
        </dgm:alg>
        <dgm:shape xmlns:r="http://schemas.openxmlformats.org/officeDocument/2006/relationships" type="rect" r:blip="" hideGeom="1">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49" axis="ch" ptType="node" st="9" cnt="1">
      <dgm:layoutNode name="Accent9">
        <dgm:alg type="sp"/>
        <dgm:shape xmlns:r="http://schemas.openxmlformats.org/officeDocument/2006/relationships" r:blip="">
          <dgm:adjLst/>
        </dgm:shape>
        <dgm:presOf/>
        <dgm:constrLst/>
        <dgm:forEach name="Name50" ref="accentRepeat"/>
      </dgm:layoutNode>
      <dgm:layoutNode name="ParentBackground9">
        <dgm:alg type="sp"/>
        <dgm:shape xmlns:r="http://schemas.openxmlformats.org/officeDocument/2006/relationships" r:blip="">
          <dgm:adjLst/>
        </dgm:shape>
        <dgm:presOf/>
        <dgm:forEach name="Name51" ref="parentBackgroundRepeat"/>
      </dgm:layoutNode>
      <dgm:choose name="Name52">
        <dgm:if name="Name53" axis="ch" ptType="node" func="cnt" op="gte" val="1">
          <dgm:layoutNode name="Child9" styleLbl="revTx">
            <dgm:varLst>
              <dgm:chMax val="0"/>
              <dgm:chPref val="0"/>
              <dgm:bulletEnabled val="1"/>
            </dgm:varLst>
            <dgm:alg type="tx">
              <dgm:param type="stBulletLvl" val="1"/>
              <dgm:param type="parTxLTRAlign" val="l"/>
              <dgm:param type="txAnchorVert" val="t"/>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4"/>
      </dgm:choose>
      <dgm:layoutNode name="Parent9" styleLbl="revTx">
        <dgm:varLst>
          <dgm:chMax val="1"/>
          <dgm:chPref val="1"/>
          <dgm:bulletEnabled val="1"/>
        </dgm:varLst>
        <dgm:alg type="tx">
          <dgm:param type="shpTxLTRAlignCh" val="ctr"/>
          <dgm:param type="txAnchorVertCh" val="mid"/>
        </dgm:alg>
        <dgm:shape xmlns:r="http://schemas.openxmlformats.org/officeDocument/2006/relationships" type="rect" r:blip="" hideGeom="1">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55" axis="ch" ptType="node" st="8" cnt="1">
      <dgm:layoutNode name="Accent8">
        <dgm:alg type="sp"/>
        <dgm:shape xmlns:r="http://schemas.openxmlformats.org/officeDocument/2006/relationships" r:blip="">
          <dgm:adjLst/>
        </dgm:shape>
        <dgm:presOf/>
        <dgm:constrLst/>
        <dgm:forEach name="Name56" ref="accentRepeat"/>
      </dgm:layoutNode>
      <dgm:layoutNode name="ParentBackground8">
        <dgm:alg type="sp"/>
        <dgm:shape xmlns:r="http://schemas.openxmlformats.org/officeDocument/2006/relationships" r:blip="">
          <dgm:adjLst/>
        </dgm:shape>
        <dgm:presOf/>
        <dgm:forEach name="Name57" ref="parentBackgroundRepeat"/>
      </dgm:layoutNode>
      <dgm:choose name="Name58">
        <dgm:if name="Name59" axis="ch" ptType="node" func="cnt" op="gte" val="1">
          <dgm:layoutNode name="Child8" styleLbl="revTx">
            <dgm:varLst>
              <dgm:chMax val="0"/>
              <dgm:chPref val="0"/>
              <dgm:bulletEnabled val="1"/>
            </dgm:varLst>
            <dgm:alg type="tx">
              <dgm:param type="stBulletLvl" val="1"/>
              <dgm:param type="parTxLTRAlign" val="l"/>
              <dgm:param type="txAnchorVert" val="t"/>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60"/>
      </dgm:choose>
      <dgm:layoutNode name="Parent8" styleLbl="revTx">
        <dgm:varLst>
          <dgm:chMax val="1"/>
          <dgm:chPref val="1"/>
          <dgm:bulletEnabled val="1"/>
        </dgm:varLst>
        <dgm:alg type="tx">
          <dgm:param type="shpTxLTRAlignCh" val="ctr"/>
          <dgm:param type="txAnchorVertCh" val="mid"/>
        </dgm:alg>
        <dgm:shape xmlns:r="http://schemas.openxmlformats.org/officeDocument/2006/relationships" type="rect" r:blip="" hideGeom="1">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61" axis="ch" ptType="node" st="7" cnt="1">
      <dgm:layoutNode name="Accent7">
        <dgm:alg type="sp"/>
        <dgm:shape xmlns:r="http://schemas.openxmlformats.org/officeDocument/2006/relationships" r:blip="">
          <dgm:adjLst/>
        </dgm:shape>
        <dgm:presOf/>
        <dgm:constrLst/>
        <dgm:forEach name="Name62" ref="accentRepeat"/>
      </dgm:layoutNode>
      <dgm:layoutNode name="ParentBackground7">
        <dgm:alg type="sp"/>
        <dgm:shape xmlns:r="http://schemas.openxmlformats.org/officeDocument/2006/relationships" r:blip="">
          <dgm:adjLst/>
        </dgm:shape>
        <dgm:presOf/>
        <dgm:forEach name="Name63" ref="parentBackgroundRepeat"/>
      </dgm:layoutNode>
      <dgm:choose name="Name64">
        <dgm:if name="Name65" axis="ch" ptType="node" func="cnt" op="gte" val="1">
          <dgm:layoutNode name="Child7" styleLbl="revTx">
            <dgm:varLst>
              <dgm:chMax val="0"/>
              <dgm:chPref val="0"/>
              <dgm:bulletEnabled val="1"/>
            </dgm:varLst>
            <dgm:alg type="tx">
              <dgm:param type="stBulletLvl" val="1"/>
              <dgm:param type="parTxLTRAlign" val="l"/>
              <dgm:param type="txAnchorVert" val="t"/>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66"/>
      </dgm:choose>
      <dgm:layoutNode name="Parent7" styleLbl="revTx">
        <dgm:varLst>
          <dgm:chMax val="1"/>
          <dgm:chPref val="1"/>
          <dgm:bulletEnabled val="1"/>
        </dgm:varLst>
        <dgm:alg type="tx">
          <dgm:param type="shpTxLTRAlignCh" val="ctr"/>
          <dgm:param type="txAnchorVertCh" val="mid"/>
        </dgm:alg>
        <dgm:shape xmlns:r="http://schemas.openxmlformats.org/officeDocument/2006/relationships" type="rect" r:blip="" hideGeom="1">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67" axis="ch" ptType="node" st="6" cnt="1">
      <dgm:layoutNode name="Accent6">
        <dgm:alg type="sp"/>
        <dgm:shape xmlns:r="http://schemas.openxmlformats.org/officeDocument/2006/relationships" r:blip="">
          <dgm:adjLst/>
        </dgm:shape>
        <dgm:presOf/>
        <dgm:constrLst/>
        <dgm:forEach name="Name68" ref="accentRepeat"/>
      </dgm:layoutNode>
      <dgm:layoutNode name="ParentBackground6">
        <dgm:alg type="sp"/>
        <dgm:shape xmlns:r="http://schemas.openxmlformats.org/officeDocument/2006/relationships" r:blip="">
          <dgm:adjLst/>
        </dgm:shape>
        <dgm:presOf/>
        <dgm:forEach name="Name69" ref="parentBackgroundRepeat"/>
      </dgm:layoutNode>
      <dgm:choose name="Name70">
        <dgm:if name="Name71" axis="ch" ptType="node" func="cnt" op="gte" val="1">
          <dgm:layoutNode name="Child6" styleLbl="revTx">
            <dgm:varLst>
              <dgm:chMax val="0"/>
              <dgm:chPref val="0"/>
              <dgm:bulletEnabled val="1"/>
            </dgm:varLst>
            <dgm:alg type="tx">
              <dgm:param type="stBulletLvl" val="1"/>
              <dgm:param type="parTxLTRAlign" val="l"/>
              <dgm:param type="txAnchorVert" val="t"/>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72"/>
      </dgm:choose>
      <dgm:layoutNode name="Parent6" styleLbl="revTx">
        <dgm:varLst>
          <dgm:chMax val="1"/>
          <dgm:chPref val="1"/>
          <dgm:bulletEnabled val="1"/>
        </dgm:varLst>
        <dgm:alg type="tx">
          <dgm:param type="shpTxLTRAlignCh" val="ctr"/>
          <dgm:param type="txAnchorVertCh" val="mid"/>
        </dgm:alg>
        <dgm:shape xmlns:r="http://schemas.openxmlformats.org/officeDocument/2006/relationships" type="rect" r:blip="" hideGeom="1">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73" axis="ch" ptType="node" st="5" cnt="1">
      <dgm:layoutNode name="Accent5">
        <dgm:alg type="sp"/>
        <dgm:shape xmlns:r="http://schemas.openxmlformats.org/officeDocument/2006/relationships" r:blip="">
          <dgm:adjLst/>
        </dgm:shape>
        <dgm:presOf/>
        <dgm:constrLst/>
        <dgm:forEach name="Name74" ref="accentRepeat"/>
      </dgm:layoutNode>
      <dgm:layoutNode name="ParentBackground5">
        <dgm:alg type="sp"/>
        <dgm:shape xmlns:r="http://schemas.openxmlformats.org/officeDocument/2006/relationships" r:blip="">
          <dgm:adjLst/>
        </dgm:shape>
        <dgm:presOf/>
        <dgm:forEach name="Name75" ref="parentBackgroundRepeat"/>
      </dgm:layoutNode>
      <dgm:choose name="Name76">
        <dgm:if name="Name77" axis="ch" ptType="node" func="cnt" op="gte" val="1">
          <dgm:layoutNode name="Child5" styleLbl="revTx">
            <dgm:varLst>
              <dgm:chMax val="0"/>
              <dgm:chPref val="0"/>
              <dgm:bulletEnabled val="1"/>
            </dgm:varLst>
            <dgm:alg type="tx">
              <dgm:param type="stBulletLvl" val="1"/>
              <dgm:param type="parTxLTRAlign" val="l"/>
              <dgm:param type="txAnchorVert" val="t"/>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78"/>
      </dgm:choose>
      <dgm:layoutNode name="Parent5" styleLbl="revTx">
        <dgm:varLst>
          <dgm:chMax val="1"/>
          <dgm:chPref val="1"/>
          <dgm:bulletEnabled val="1"/>
        </dgm:varLst>
        <dgm:alg type="tx">
          <dgm:param type="shpTxLTRAlignCh" val="ctr"/>
          <dgm:param type="txAnchorVertCh" val="mid"/>
        </dgm:alg>
        <dgm:shape xmlns:r="http://schemas.openxmlformats.org/officeDocument/2006/relationships" type="rect" r:blip="" hideGeom="1">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79" axis="ch" ptType="node" st="4" cnt="1">
      <dgm:layoutNode name="Accent4">
        <dgm:alg type="sp"/>
        <dgm:shape xmlns:r="http://schemas.openxmlformats.org/officeDocument/2006/relationships" r:blip="">
          <dgm:adjLst/>
        </dgm:shape>
        <dgm:presOf/>
        <dgm:constrLst/>
        <dgm:forEach name="Name80" ref="accentRepeat"/>
      </dgm:layoutNode>
      <dgm:layoutNode name="ParentBackground4">
        <dgm:alg type="sp"/>
        <dgm:shape xmlns:r="http://schemas.openxmlformats.org/officeDocument/2006/relationships" r:blip="">
          <dgm:adjLst/>
        </dgm:shape>
        <dgm:presOf/>
        <dgm:forEach name="Name81" ref="parentBackgroundRepeat"/>
      </dgm:layoutNode>
      <dgm:choose name="Name82">
        <dgm:if name="Name83" axis="ch" ptType="node" func="cnt" op="gte" val="1">
          <dgm:layoutNode name="Child4" styleLbl="revTx">
            <dgm:varLst>
              <dgm:chMax val="0"/>
              <dgm:chPref val="0"/>
              <dgm:bulletEnabled val="1"/>
            </dgm:varLst>
            <dgm:alg type="tx">
              <dgm:param type="stBulletLvl" val="1"/>
              <dgm:param type="parTxLTRAlign" val="l"/>
              <dgm:param type="txAnchorVert" val="t"/>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4"/>
      </dgm:choose>
      <dgm:layoutNode name="Parent4" styleLbl="revTx">
        <dgm:varLst>
          <dgm:chMax val="1"/>
          <dgm:chPref val="1"/>
          <dgm:bulletEnabled val="1"/>
        </dgm:varLst>
        <dgm:alg type="tx">
          <dgm:param type="shpTxLTRAlignCh" val="ctr"/>
          <dgm:param type="txAnchorVertCh" val="mid"/>
        </dgm:alg>
        <dgm:shape xmlns:r="http://schemas.openxmlformats.org/officeDocument/2006/relationships" type="rect" r:blip="" hideGeom="1">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85" axis="ch" ptType="node" st="3" cnt="1">
      <dgm:layoutNode name="Accent3">
        <dgm:alg type="sp"/>
        <dgm:shape xmlns:r="http://schemas.openxmlformats.org/officeDocument/2006/relationships" r:blip="">
          <dgm:adjLst/>
        </dgm:shape>
        <dgm:presOf/>
        <dgm:constrLst/>
        <dgm:forEach name="Name86" ref="accentRepeat"/>
      </dgm:layoutNode>
      <dgm:layoutNode name="ParentBackground3">
        <dgm:alg type="sp"/>
        <dgm:shape xmlns:r="http://schemas.openxmlformats.org/officeDocument/2006/relationships" r:blip="">
          <dgm:adjLst/>
        </dgm:shape>
        <dgm:presOf/>
        <dgm:forEach name="Name87" ref="parentBackgroundRepeat"/>
      </dgm:layoutNode>
      <dgm:choose name="Name88">
        <dgm:if name="Name89" axis="ch" ptType="node" func="cnt" op="gte" val="1">
          <dgm:layoutNode name="Child3" styleLbl="revTx">
            <dgm:varLst>
              <dgm:chMax val="0"/>
              <dgm:chPref val="0"/>
              <dgm:bulletEnabled val="1"/>
            </dgm:varLst>
            <dgm:alg type="tx">
              <dgm:param type="stBulletLvl" val="1"/>
              <dgm:param type="parTxLTRAlign" val="l"/>
              <dgm:param type="txAnchorVert" val="t"/>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90"/>
      </dgm:choose>
      <dgm:layoutNode name="Parent3" styleLbl="revTx">
        <dgm:varLst>
          <dgm:chMax val="1"/>
          <dgm:chPref val="1"/>
          <dgm:bulletEnabled val="1"/>
        </dgm:varLst>
        <dgm:alg type="tx">
          <dgm:param type="shpTxLTRAlignCh" val="ctr"/>
          <dgm:param type="txAnchorVertCh" val="mid"/>
        </dgm:alg>
        <dgm:shape xmlns:r="http://schemas.openxmlformats.org/officeDocument/2006/relationships" type="rect" r:blip="" hideGeom="1">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91" axis="ch" ptType="node" st="2" cnt="1">
      <dgm:layoutNode name="Accent2">
        <dgm:alg type="sp"/>
        <dgm:shape xmlns:r="http://schemas.openxmlformats.org/officeDocument/2006/relationships" r:blip="">
          <dgm:adjLst/>
        </dgm:shape>
        <dgm:presOf/>
        <dgm:constrLst/>
        <dgm:forEach name="Name92" ref="accentRepeat"/>
      </dgm:layoutNode>
      <dgm:layoutNode name="ParentBackground2" styleLbl="fgAcc1">
        <dgm:alg type="sp"/>
        <dgm:shape xmlns:r="http://schemas.openxmlformats.org/officeDocument/2006/relationships" r:blip="">
          <dgm:adjLst/>
        </dgm:shape>
        <dgm:presOf/>
        <dgm:forEach name="Name93" ref="parentBackgroundRepeat"/>
      </dgm:layoutNode>
      <dgm:choose name="Name94">
        <dgm:if name="Name95" axis="ch" ptType="node" func="cnt" op="gte" val="1">
          <dgm:layoutNode name="Child2" styleLbl="revTx">
            <dgm:varLst>
              <dgm:chMax val="0"/>
              <dgm:chPref val="0"/>
              <dgm:bulletEnabled val="1"/>
            </dgm:varLst>
            <dgm:alg type="tx">
              <dgm:param type="stBulletLvl" val="1"/>
              <dgm:param type="parTxLTRAlign" val="l"/>
              <dgm:param type="txAnchorVert" val="t"/>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96"/>
      </dgm:choose>
      <dgm:layoutNode name="Parent2" styleLbl="revTx">
        <dgm:varLst>
          <dgm:chMax val="1"/>
          <dgm:chPref val="1"/>
          <dgm:bulletEnabled val="1"/>
        </dgm:varLst>
        <dgm:alg type="tx">
          <dgm:param type="shpTxLTRAlignCh" val="ctr"/>
          <dgm:param type="txAnchorVertCh" val="mid"/>
        </dgm:alg>
        <dgm:shape xmlns:r="http://schemas.openxmlformats.org/officeDocument/2006/relationships" type="rect" r:blip="" hideGeom="1">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97" axis="ch" ptType="node" cnt="1">
      <dgm:layoutNode name="Accent1">
        <dgm:alg type="sp"/>
        <dgm:shape xmlns:r="http://schemas.openxmlformats.org/officeDocument/2006/relationships" r:blip="">
          <dgm:adjLst/>
        </dgm:shape>
        <dgm:presOf/>
        <dgm:constrLst/>
        <dgm:forEach name="Name98" ref="accentRepeat"/>
      </dgm:layoutNode>
      <dgm:layoutNode name="ParentBackground1">
        <dgm:alg type="sp"/>
        <dgm:shape xmlns:r="http://schemas.openxmlformats.org/officeDocument/2006/relationships" r:blip="">
          <dgm:adjLst/>
        </dgm:shape>
        <dgm:presOf/>
        <dgm:forEach name="Name99" ref="parentBackgroundRepeat"/>
      </dgm:layoutNode>
      <dgm:choose name="Name100">
        <dgm:if name="Name101" axis="ch" ptType="node" func="cnt" op="gte" val="1">
          <dgm:layoutNode name="Child1" styleLbl="revTx">
            <dgm:varLst>
              <dgm:chMax val="0"/>
              <dgm:chPref val="0"/>
              <dgm:bulletEnabled val="1"/>
            </dgm:varLst>
            <dgm:alg type="tx">
              <dgm:param type="stBulletLvl" val="1"/>
              <dgm:param type="parTxLTRAlign" val="l"/>
              <dgm:param type="txAnchorVert" val="t"/>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02"/>
      </dgm:choose>
      <dgm:layoutNode name="Parent1" styleLbl="revTx">
        <dgm:varLst>
          <dgm:chMax val="1"/>
          <dgm:chPref val="1"/>
          <dgm:bulletEnabled val="1"/>
        </dgm:varLst>
        <dgm:alg type="tx">
          <dgm:param type="shpTxLTRAlignCh" val="ctr"/>
          <dgm:param type="txAnchorVertCh" val="mid"/>
        </dgm:alg>
        <dgm:shape xmlns:r="http://schemas.openxmlformats.org/officeDocument/2006/relationships" type="rect" r:blip="" hideGeom="1">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layoutNode>
</dgm:layoutDef>
</file>

<file path=ppt/diagrams/layout3.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4.xml><?xml version="1.0" encoding="utf-8"?>
<dgm:layoutDef xmlns:dgm="http://schemas.openxmlformats.org/drawingml/2006/diagram" xmlns:a="http://schemas.openxmlformats.org/drawingml/2006/main" uniqueId="urn:microsoft.com/office/officeart/2008/layout/PictureStrips">
  <dgm:title val=""/>
  <dgm:desc val=""/>
  <dgm:catLst>
    <dgm:cat type="list" pri="12500"/>
    <dgm:cat type="picture" pri="13000"/>
    <dgm:cat type="pictureconvert" pri="13000"/>
  </dgm:catLst>
  <dgm:sampData>
    <dgm:dataModel>
      <dgm:ptLst>
        <dgm:pt modelId="0" type="doc"/>
        <dgm:pt modelId="10">
          <dgm:prSet phldr="1"/>
        </dgm:pt>
        <dgm:pt modelId="20">
          <dgm:prSet phldr="1"/>
        </dgm:pt>
        <dgm:pt modelId="30">
          <dgm:prSet phldr="1"/>
        </dgm:pt>
      </dgm:ptLst>
      <dgm:cxnLst>
        <dgm:cxn modelId="40" srcId="0" destId="10" srcOrd="0" destOrd="0"/>
        <dgm:cxn modelId="50" srcId="0" destId="20" srcOrd="1" destOrd="0"/>
        <dgm:cxn modelId="60" srcId="0" destId="30" srcOrd="2" destOrd="0"/>
      </dgm:cxnLst>
      <dgm:bg/>
      <dgm:whole/>
    </dgm:dataModel>
  </dgm:sampData>
  <dgm:styleData>
    <dgm:dataModel>
      <dgm:ptLst>
        <dgm:pt modelId="0" type="doc"/>
        <dgm:pt modelId="10">
          <dgm:prSet phldr="1"/>
        </dgm:pt>
        <dgm:pt modelId="20">
          <dgm:prSet phldr="1"/>
        </dgm:pt>
      </dgm:ptLst>
      <dgm:cxnLst>
        <dgm:cxn modelId="40" srcId="0" destId="10" srcOrd="0" destOrd="0"/>
        <dgm:cxn modelId="5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40" srcId="0" destId="10" srcOrd="0" destOrd="0"/>
        <dgm:cxn modelId="50" srcId="0" destId="20" srcOrd="1" destOrd="0"/>
        <dgm:cxn modelId="60" srcId="0" destId="30" srcOrd="2" destOrd="0"/>
        <dgm:cxn modelId="70" srcId="0" destId="40" srcOrd="2" destOrd="0"/>
      </dgm:cxnLst>
      <dgm:bg/>
      <dgm:whole/>
    </dgm:dataModel>
  </dgm:clrData>
  <dgm:layoutNode name="Name0">
    <dgm:varLst>
      <dgm:dir/>
      <dgm:resizeHandles val="exact"/>
    </dgm:varLst>
    <dgm:choose name="Name1">
      <dgm:if name="Name2" func="var" arg="dir" op="equ" val="norm">
        <dgm:alg type="snake">
          <dgm:param type="off" val="ctr"/>
        </dgm:alg>
      </dgm:if>
      <dgm:else name="Name3">
        <dgm:alg type="snake">
          <dgm:param type="off" val="ctr"/>
          <dgm:param type="grDir" val="tR"/>
        </dgm:alg>
      </dgm:else>
    </dgm:choose>
    <dgm:shape xmlns:r="http://schemas.openxmlformats.org/officeDocument/2006/relationships" r:blip="">
      <dgm:adjLst/>
    </dgm:shape>
    <dgm:constrLst>
      <dgm:constr type="primFontSz" for="des" ptType="node" op="equ" val="65"/>
      <dgm:constr type="w" for="ch" forName="composite" refType="w"/>
      <dgm:constr type="h" for="ch" forName="composite" refType="h"/>
      <dgm:constr type="sp" refType="h" refFor="ch" refForName="composite" op="equ" fact="0.1"/>
      <dgm:constr type="h" for="ch" forName="sibTrans" refType="h" refFor="ch" refForName="composite" op="equ" fact="0.1"/>
      <dgm:constr type="w" for="ch" forName="sibTrans" refType="h" refFor="ch" refForName="sibTrans" op="equ"/>
    </dgm:constrLst>
    <dgm:forEach name="nodesForEach" axis="ch" ptType="node">
      <dgm:layoutNode name="composite">
        <dgm:alg type="composite">
          <dgm:param type="ar" val="3"/>
        </dgm:alg>
        <dgm:shape xmlns:r="http://schemas.openxmlformats.org/officeDocument/2006/relationships" r:blip="">
          <dgm:adjLst/>
        </dgm:shape>
        <dgm:choose name="Name4">
          <dgm:if name="Name5" func="var" arg="dir" op="equ" val="norm">
            <dgm:constrLst>
              <dgm:constr type="l" for="ch" forName="rect1" refType="w" fact="0.04"/>
              <dgm:constr type="t" for="ch" forName="rect1" refType="h" fact="0.13"/>
              <dgm:constr type="w" for="ch" forName="rect1" refType="w" fact="0.96"/>
              <dgm:constr type="h" for="ch" forName="rect1" refType="h" fact="0.9"/>
              <dgm:constr type="l" for="ch" forName="rect2" refType="w" fact="0"/>
              <dgm:constr type="t" for="ch" forName="rect2" refType="h" fact="0"/>
              <dgm:constr type="w" for="ch" forName="rect2" refType="w" fact="0.21"/>
              <dgm:constr type="h" for="ch" forName="rect2" refType="w" fact="0.315"/>
            </dgm:constrLst>
          </dgm:if>
          <dgm:else name="Name6">
            <dgm:constrLst>
              <dgm:constr type="l" for="ch" forName="rect1" refType="w" fact="0"/>
              <dgm:constr type="t" for="ch" forName="rect1" refType="h" fact="0.13"/>
              <dgm:constr type="w" for="ch" forName="rect1" refType="w" fact="0.96"/>
              <dgm:constr type="h" for="ch" forName="rect1" refType="h" fact="0.9"/>
              <dgm:constr type="l" for="ch" forName="rect2" refType="w" fact="0.79"/>
              <dgm:constr type="t" for="ch" forName="rect2" refType="h" fact="0"/>
              <dgm:constr type="w" for="ch" forName="rect2" refType="w" fact="0.21"/>
              <dgm:constr type="h" for="ch" forName="rect2" refType="w" fact="0.315"/>
            </dgm:constrLst>
          </dgm:else>
        </dgm:choose>
        <dgm:layoutNode name="rect1" styleLbl="trAlignAcc1">
          <dgm:varLst>
            <dgm:bulletEnabled val="1"/>
          </dgm:varLst>
          <dgm:alg type="tx">
            <dgm:param type="parTxLTRAlign" val="l"/>
          </dgm:alg>
          <dgm:shape xmlns:r="http://schemas.openxmlformats.org/officeDocument/2006/relationships" type="rect" r:blip="">
            <dgm:adjLst/>
          </dgm:shape>
          <dgm:presOf axis="desOrSelf" ptType="node"/>
          <dgm:choose name="Name7">
            <dgm:if name="Name8" func="var" arg="dir" op="equ" val="norm">
              <dgm:constrLst>
                <dgm:constr type="lMarg" refType="w" fact="0.6"/>
                <dgm:constr type="rMarg" refType="primFontSz" fact="0.3"/>
                <dgm:constr type="tMarg" refType="primFontSz" fact="0.3"/>
                <dgm:constr type="bMarg" refType="primFontSz" fact="0.3"/>
              </dgm:constrLst>
            </dgm:if>
            <dgm:else name="Name9">
              <dgm:constrLst>
                <dgm:constr type="lMarg" refType="primFontSz" fact="0.3"/>
                <dgm:constr type="rMarg" refType="w" fact="0.6"/>
                <dgm:constr type="tMarg" refType="primFontSz" fact="0.3"/>
                <dgm:constr type="bMarg" refType="primFontSz" fact="0.3"/>
              </dgm:constrLst>
            </dgm:else>
          </dgm:choose>
          <dgm:ruleLst>
            <dgm:rule type="primFontSz" val="5" fact="NaN" max="NaN"/>
          </dgm:ruleLst>
        </dgm:layoutNode>
        <dgm:layoutNode name="rect2" styleLbl="fgImgPlace1">
          <dgm:alg type="sp"/>
          <dgm:shape xmlns:r="http://schemas.openxmlformats.org/officeDocument/2006/relationships" type="rect" r:blip="" blipPhldr="1">
            <dgm:adjLst/>
          </dgm:shape>
          <dgm:presOf/>
        </dgm:layoutNode>
      </dgm:layoutNode>
      <dgm:forEach name="sibTransForEach" axis="followSib" ptType="sibTrans" cnt="1">
        <dgm:layoutNode name="sibTrans">
          <dgm:alg type="sp"/>
          <dgm:shape xmlns:r="http://schemas.openxmlformats.org/officeDocument/2006/relationships" r:blip="">
            <dgm:adjLst/>
          </dgm:shap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2">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5#1">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3">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0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ltNode1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revTxLt">
    <dgm:scene3d>
      <a:camera prst="orthographicFront"/>
      <a:lightRig rig="threePt" dir="t"/>
    </dgm:scene3d>
    <dgm:sp3d/>
    <dgm:txPr/>
    <dgm:style>
      <a:lnRef idx="0">
        <a:scrgbClr r="0" g="0" b="0"/>
      </a:lnRef>
      <a:fillRef idx="0">
        <a:scrgbClr r="0" g="0" b="0"/>
      </a:fillRef>
      <a:effectRef idx="0">
        <a:scrgbClr r="0" g="0" b="0"/>
      </a:effectRef>
      <a:fontRef idx="minor">
        <a:schemeClr val="lt1"/>
      </a:fontRef>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42967896-B868-67DB-5005-8875F67F08A4}"/>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AU"/>
          </a:p>
        </p:txBody>
      </p:sp>
      <p:sp>
        <p:nvSpPr>
          <p:cNvPr id="3" name="Date Placeholder 2">
            <a:extLst>
              <a:ext uri="{FF2B5EF4-FFF2-40B4-BE49-F238E27FC236}">
                <a16:creationId xmlns:a16="http://schemas.microsoft.com/office/drawing/2014/main" id="{1B68B5EA-ACC8-424A-5A24-0EF172D6277B}"/>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7807C160-EF2C-425E-830F-BCF592884E54}" type="datetimeFigureOut">
              <a:rPr lang="en-AU" smtClean="0"/>
              <a:t>6/10/2026</a:t>
            </a:fld>
            <a:endParaRPr lang="en-AU"/>
          </a:p>
        </p:txBody>
      </p:sp>
      <p:sp>
        <p:nvSpPr>
          <p:cNvPr id="4" name="Footer Placeholder 3">
            <a:extLst>
              <a:ext uri="{FF2B5EF4-FFF2-40B4-BE49-F238E27FC236}">
                <a16:creationId xmlns:a16="http://schemas.microsoft.com/office/drawing/2014/main" id="{E3F70BCA-27B1-8F6F-9690-C774A70AECF6}"/>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AU"/>
          </a:p>
        </p:txBody>
      </p:sp>
      <p:sp>
        <p:nvSpPr>
          <p:cNvPr id="5" name="Slide Number Placeholder 4">
            <a:extLst>
              <a:ext uri="{FF2B5EF4-FFF2-40B4-BE49-F238E27FC236}">
                <a16:creationId xmlns:a16="http://schemas.microsoft.com/office/drawing/2014/main" id="{2D54FB65-4BEA-312A-C45A-1BFC5EFA7930}"/>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BD81772E-FCF7-47F0-9D66-E744317C7701}" type="slidenum">
              <a:rPr lang="en-AU" smtClean="0"/>
              <a:t>‹#›</a:t>
            </a:fld>
            <a:endParaRPr lang="en-AU"/>
          </a:p>
        </p:txBody>
      </p:sp>
    </p:spTree>
    <p:extLst>
      <p:ext uri="{BB962C8B-B14F-4D97-AF65-F5344CB8AC3E}">
        <p14:creationId xmlns:p14="http://schemas.microsoft.com/office/powerpoint/2010/main" val="370722880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AU"/>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53B7EA1-F210-44AD-8846-30C8A7EF738F}" type="datetimeFigureOut">
              <a:rPr lang="en-AU" smtClean="0"/>
              <a:t>6/10/2026</a:t>
            </a:fld>
            <a:endParaRPr lang="en-AU"/>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AU"/>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AU"/>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18B3C13-8830-4139-BEF1-7CD58A072009}" type="slidenum">
              <a:rPr lang="en-AU" smtClean="0"/>
              <a:t>‹#›</a:t>
            </a:fld>
            <a:endParaRPr lang="en-AU"/>
          </a:p>
        </p:txBody>
      </p:sp>
    </p:spTree>
    <p:extLst>
      <p:ext uri="{BB962C8B-B14F-4D97-AF65-F5344CB8AC3E}">
        <p14:creationId xmlns:p14="http://schemas.microsoft.com/office/powerpoint/2010/main" val="3161149643"/>
      </p:ext>
    </p:extLst>
  </p:cSld>
  <p:clrMap bg1="lt1" tx1="dk1" bg2="lt2" tx2="dk2" accent1="accent1" accent2="accent2" accent3="accent3" accent4="accent4" accent5="accent5" accent6="accent6" hlink="hlink" folHlink="folHlink"/>
  <p:notesStyle>
    <a:lvl1pPr marL="0" algn="l" defTabSz="685800" rtl="0" eaLnBrk="1" latinLnBrk="0" hangingPunct="1">
      <a:defRPr sz="900" kern="1200">
        <a:solidFill>
          <a:schemeClr val="tx1"/>
        </a:solidFill>
        <a:latin typeface="+mn-lt"/>
        <a:ea typeface="+mn-ea"/>
        <a:cs typeface="+mn-cs"/>
      </a:defRPr>
    </a:lvl1pPr>
    <a:lvl2pPr marL="342900" algn="l" defTabSz="685800" rtl="0" eaLnBrk="1" latinLnBrk="0" hangingPunct="1">
      <a:defRPr sz="900" kern="1200">
        <a:solidFill>
          <a:schemeClr val="tx1"/>
        </a:solidFill>
        <a:latin typeface="+mn-lt"/>
        <a:ea typeface="+mn-ea"/>
        <a:cs typeface="+mn-cs"/>
      </a:defRPr>
    </a:lvl2pPr>
    <a:lvl3pPr marL="685800" algn="l" defTabSz="685800" rtl="0" eaLnBrk="1" latinLnBrk="0" hangingPunct="1">
      <a:defRPr sz="900" kern="1200">
        <a:solidFill>
          <a:schemeClr val="tx1"/>
        </a:solidFill>
        <a:latin typeface="+mn-lt"/>
        <a:ea typeface="+mn-ea"/>
        <a:cs typeface="+mn-cs"/>
      </a:defRPr>
    </a:lvl3pPr>
    <a:lvl4pPr marL="1028700" algn="l" defTabSz="685800" rtl="0" eaLnBrk="1" latinLnBrk="0" hangingPunct="1">
      <a:defRPr sz="900" kern="1200">
        <a:solidFill>
          <a:schemeClr val="tx1"/>
        </a:solidFill>
        <a:latin typeface="+mn-lt"/>
        <a:ea typeface="+mn-ea"/>
        <a:cs typeface="+mn-cs"/>
      </a:defRPr>
    </a:lvl4pPr>
    <a:lvl5pPr marL="1371600" algn="l" defTabSz="685800" rtl="0" eaLnBrk="1" latinLnBrk="0" hangingPunct="1">
      <a:defRPr sz="900" kern="1200">
        <a:solidFill>
          <a:schemeClr val="tx1"/>
        </a:solidFill>
        <a:latin typeface="+mn-lt"/>
        <a:ea typeface="+mn-ea"/>
        <a:cs typeface="+mn-cs"/>
      </a:defRPr>
    </a:lvl5pPr>
    <a:lvl6pPr marL="1714500" algn="l" defTabSz="685800" rtl="0" eaLnBrk="1" latinLnBrk="0" hangingPunct="1">
      <a:defRPr sz="900" kern="1200">
        <a:solidFill>
          <a:schemeClr val="tx1"/>
        </a:solidFill>
        <a:latin typeface="+mn-lt"/>
        <a:ea typeface="+mn-ea"/>
        <a:cs typeface="+mn-cs"/>
      </a:defRPr>
    </a:lvl6pPr>
    <a:lvl7pPr marL="2057400" algn="l" defTabSz="685800" rtl="0" eaLnBrk="1" latinLnBrk="0" hangingPunct="1">
      <a:defRPr sz="900" kern="1200">
        <a:solidFill>
          <a:schemeClr val="tx1"/>
        </a:solidFill>
        <a:latin typeface="+mn-lt"/>
        <a:ea typeface="+mn-ea"/>
        <a:cs typeface="+mn-cs"/>
      </a:defRPr>
    </a:lvl7pPr>
    <a:lvl8pPr marL="2400300" algn="l" defTabSz="685800" rtl="0" eaLnBrk="1" latinLnBrk="0" hangingPunct="1">
      <a:defRPr sz="900" kern="1200">
        <a:solidFill>
          <a:schemeClr val="tx1"/>
        </a:solidFill>
        <a:latin typeface="+mn-lt"/>
        <a:ea typeface="+mn-ea"/>
        <a:cs typeface="+mn-cs"/>
      </a:defRPr>
    </a:lvl8pPr>
    <a:lvl9pPr marL="2743200" algn="l" defTabSz="685800" rtl="0" eaLnBrk="1" latinLnBrk="0" hangingPunct="1">
      <a:defRPr sz="9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dirty="0"/>
          </a:p>
        </p:txBody>
      </p:sp>
      <p:sp>
        <p:nvSpPr>
          <p:cNvPr id="4" name="Slide Number Placeholder 3"/>
          <p:cNvSpPr>
            <a:spLocks noGrp="1"/>
          </p:cNvSpPr>
          <p:nvPr>
            <p:ph type="sldNum" sz="quarter" idx="5"/>
          </p:nvPr>
        </p:nvSpPr>
        <p:spPr/>
        <p:txBody>
          <a:bodyPr/>
          <a:lstStyle/>
          <a:p>
            <a:fld id="{418B3C13-8830-4139-BEF1-7CD58A072009}" type="slidenum">
              <a:rPr lang="en-AU" smtClean="0"/>
              <a:t>1</a:t>
            </a:fld>
            <a:endParaRPr lang="en-AU"/>
          </a:p>
        </p:txBody>
      </p:sp>
    </p:spTree>
    <p:extLst>
      <p:ext uri="{BB962C8B-B14F-4D97-AF65-F5344CB8AC3E}">
        <p14:creationId xmlns:p14="http://schemas.microsoft.com/office/powerpoint/2010/main" val="158931799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418B3C13-8830-4139-BEF1-7CD58A072009}" type="slidenum">
              <a:rPr lang="en-AU" smtClean="0"/>
              <a:t>4</a:t>
            </a:fld>
            <a:endParaRPr lang="en-AU"/>
          </a:p>
        </p:txBody>
      </p:sp>
    </p:spTree>
    <p:extLst>
      <p:ext uri="{BB962C8B-B14F-4D97-AF65-F5344CB8AC3E}">
        <p14:creationId xmlns:p14="http://schemas.microsoft.com/office/powerpoint/2010/main" val="88579073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dirty="0"/>
          </a:p>
        </p:txBody>
      </p:sp>
      <p:sp>
        <p:nvSpPr>
          <p:cNvPr id="4" name="Slide Number Placeholder 3"/>
          <p:cNvSpPr>
            <a:spLocks noGrp="1"/>
          </p:cNvSpPr>
          <p:nvPr>
            <p:ph type="sldNum" sz="quarter" idx="5"/>
          </p:nvPr>
        </p:nvSpPr>
        <p:spPr/>
        <p:txBody>
          <a:bodyPr/>
          <a:lstStyle/>
          <a:p>
            <a:fld id="{418B3C13-8830-4139-BEF1-7CD58A072009}" type="slidenum">
              <a:rPr lang="en-AU" smtClean="0"/>
              <a:t>5</a:t>
            </a:fld>
            <a:endParaRPr lang="en-AU"/>
          </a:p>
        </p:txBody>
      </p:sp>
    </p:spTree>
    <p:extLst>
      <p:ext uri="{BB962C8B-B14F-4D97-AF65-F5344CB8AC3E}">
        <p14:creationId xmlns:p14="http://schemas.microsoft.com/office/powerpoint/2010/main" val="319414693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en-AU" dirty="0"/>
              <a:t>Patients, visitors, healthcare workers and healthcare organisations all play an important role in reducing the spread of infections and keeping healthcare environments safe.</a:t>
            </a:r>
          </a:p>
          <a:p>
            <a:endParaRPr lang="en-AU" dirty="0"/>
          </a:p>
        </p:txBody>
      </p:sp>
      <p:sp>
        <p:nvSpPr>
          <p:cNvPr id="4" name="Slide Number Placeholder 3"/>
          <p:cNvSpPr>
            <a:spLocks noGrp="1"/>
          </p:cNvSpPr>
          <p:nvPr>
            <p:ph type="sldNum" sz="quarter" idx="5"/>
          </p:nvPr>
        </p:nvSpPr>
        <p:spPr/>
        <p:txBody>
          <a:bodyPr/>
          <a:lstStyle/>
          <a:p>
            <a:fld id="{418B3C13-8830-4139-BEF1-7CD58A072009}" type="slidenum">
              <a:rPr lang="en-AU" smtClean="0"/>
              <a:t>6</a:t>
            </a:fld>
            <a:endParaRPr lang="en-AU"/>
          </a:p>
        </p:txBody>
      </p:sp>
    </p:spTree>
    <p:extLst>
      <p:ext uri="{BB962C8B-B14F-4D97-AF65-F5344CB8AC3E}">
        <p14:creationId xmlns:p14="http://schemas.microsoft.com/office/powerpoint/2010/main" val="425740181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dirty="0"/>
          </a:p>
        </p:txBody>
      </p:sp>
      <p:sp>
        <p:nvSpPr>
          <p:cNvPr id="4" name="Slide Number Placeholder 3"/>
          <p:cNvSpPr>
            <a:spLocks noGrp="1"/>
          </p:cNvSpPr>
          <p:nvPr>
            <p:ph type="sldNum" sz="quarter" idx="5"/>
          </p:nvPr>
        </p:nvSpPr>
        <p:spPr/>
        <p:txBody>
          <a:bodyPr/>
          <a:lstStyle/>
          <a:p>
            <a:fld id="{418B3C13-8830-4139-BEF1-7CD58A072009}" type="slidenum">
              <a:rPr lang="en-AU" smtClean="0"/>
              <a:t>9</a:t>
            </a:fld>
            <a:endParaRPr lang="en-AU"/>
          </a:p>
        </p:txBody>
      </p:sp>
    </p:spTree>
    <p:extLst>
      <p:ext uri="{BB962C8B-B14F-4D97-AF65-F5344CB8AC3E}">
        <p14:creationId xmlns:p14="http://schemas.microsoft.com/office/powerpoint/2010/main" val="333389311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dirty="0"/>
          </a:p>
        </p:txBody>
      </p:sp>
      <p:sp>
        <p:nvSpPr>
          <p:cNvPr id="4" name="Slide Number Placeholder 3"/>
          <p:cNvSpPr>
            <a:spLocks noGrp="1"/>
          </p:cNvSpPr>
          <p:nvPr>
            <p:ph type="sldNum" sz="quarter" idx="5"/>
          </p:nvPr>
        </p:nvSpPr>
        <p:spPr/>
        <p:txBody>
          <a:bodyPr/>
          <a:lstStyle/>
          <a:p>
            <a:fld id="{418B3C13-8830-4139-BEF1-7CD58A072009}" type="slidenum">
              <a:rPr lang="en-AU" smtClean="0"/>
              <a:t>10</a:t>
            </a:fld>
            <a:endParaRPr lang="en-AU"/>
          </a:p>
        </p:txBody>
      </p:sp>
    </p:spTree>
    <p:extLst>
      <p:ext uri="{BB962C8B-B14F-4D97-AF65-F5344CB8AC3E}">
        <p14:creationId xmlns:p14="http://schemas.microsoft.com/office/powerpoint/2010/main" val="323010780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en-AU" sz="900" kern="1200" dirty="0">
                <a:solidFill>
                  <a:schemeClr val="tx1"/>
                </a:solidFill>
                <a:effectLst/>
                <a:latin typeface="+mn-lt"/>
                <a:ea typeface="+mn-ea"/>
                <a:cs typeface="+mn-cs"/>
              </a:rPr>
              <a:t>The National Safety and Quality Health Service Standards and the National Safety and Quality Primary and Community Care Standards apply to acute and primary care health settings, there are also other standards for specific setting such as Cosmetic Surgery Standards, Pathology Standards and Mental Health Standards for Community Managed Organisations. </a:t>
            </a:r>
            <a:endParaRPr lang="en-AU" dirty="0"/>
          </a:p>
        </p:txBody>
      </p:sp>
      <p:sp>
        <p:nvSpPr>
          <p:cNvPr id="4" name="Slide Number Placeholder 3"/>
          <p:cNvSpPr>
            <a:spLocks noGrp="1"/>
          </p:cNvSpPr>
          <p:nvPr>
            <p:ph type="sldNum" sz="quarter" idx="5"/>
          </p:nvPr>
        </p:nvSpPr>
        <p:spPr/>
        <p:txBody>
          <a:bodyPr/>
          <a:lstStyle/>
          <a:p>
            <a:fld id="{418B3C13-8830-4139-BEF1-7CD58A072009}" type="slidenum">
              <a:rPr lang="en-AU" smtClean="0"/>
              <a:t>11</a:t>
            </a:fld>
            <a:endParaRPr lang="en-AU"/>
          </a:p>
        </p:txBody>
      </p:sp>
    </p:spTree>
    <p:extLst>
      <p:ext uri="{BB962C8B-B14F-4D97-AF65-F5344CB8AC3E}">
        <p14:creationId xmlns:p14="http://schemas.microsoft.com/office/powerpoint/2010/main" val="95655522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dirty="0"/>
          </a:p>
        </p:txBody>
      </p:sp>
      <p:sp>
        <p:nvSpPr>
          <p:cNvPr id="4" name="Slide Number Placeholder 3"/>
          <p:cNvSpPr>
            <a:spLocks noGrp="1"/>
          </p:cNvSpPr>
          <p:nvPr>
            <p:ph type="sldNum" sz="quarter" idx="5"/>
          </p:nvPr>
        </p:nvSpPr>
        <p:spPr/>
        <p:txBody>
          <a:bodyPr/>
          <a:lstStyle/>
          <a:p>
            <a:fld id="{418B3C13-8830-4139-BEF1-7CD58A072009}" type="slidenum">
              <a:rPr lang="en-AU" smtClean="0"/>
              <a:t>12</a:t>
            </a:fld>
            <a:endParaRPr lang="en-AU"/>
          </a:p>
        </p:txBody>
      </p:sp>
    </p:spTree>
    <p:extLst>
      <p:ext uri="{BB962C8B-B14F-4D97-AF65-F5344CB8AC3E}">
        <p14:creationId xmlns:p14="http://schemas.microsoft.com/office/powerpoint/2010/main" val="101000497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dirty="0"/>
          </a:p>
        </p:txBody>
      </p:sp>
      <p:sp>
        <p:nvSpPr>
          <p:cNvPr id="4" name="Slide Number Placeholder 3"/>
          <p:cNvSpPr>
            <a:spLocks noGrp="1"/>
          </p:cNvSpPr>
          <p:nvPr>
            <p:ph type="sldNum" sz="quarter" idx="5"/>
          </p:nvPr>
        </p:nvSpPr>
        <p:spPr/>
        <p:txBody>
          <a:bodyPr/>
          <a:lstStyle/>
          <a:p>
            <a:fld id="{418B3C13-8830-4139-BEF1-7CD58A072009}" type="slidenum">
              <a:rPr lang="en-AU" smtClean="0"/>
              <a:t>14</a:t>
            </a:fld>
            <a:endParaRPr lang="en-AU"/>
          </a:p>
        </p:txBody>
      </p:sp>
    </p:spTree>
    <p:extLst>
      <p:ext uri="{BB962C8B-B14F-4D97-AF65-F5344CB8AC3E}">
        <p14:creationId xmlns:p14="http://schemas.microsoft.com/office/powerpoint/2010/main" val="315910812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dirty="0"/>
          </a:p>
        </p:txBody>
      </p:sp>
      <p:sp>
        <p:nvSpPr>
          <p:cNvPr id="4" name="Slide Number Placeholder 3"/>
          <p:cNvSpPr>
            <a:spLocks noGrp="1"/>
          </p:cNvSpPr>
          <p:nvPr>
            <p:ph type="sldNum" sz="quarter" idx="5"/>
          </p:nvPr>
        </p:nvSpPr>
        <p:spPr/>
        <p:txBody>
          <a:bodyPr/>
          <a:lstStyle/>
          <a:p>
            <a:fld id="{418B3C13-8830-4139-BEF1-7CD58A072009}" type="slidenum">
              <a:rPr lang="en-AU" smtClean="0"/>
              <a:t>15</a:t>
            </a:fld>
            <a:endParaRPr lang="en-AU"/>
          </a:p>
        </p:txBody>
      </p:sp>
    </p:spTree>
    <p:extLst>
      <p:ext uri="{BB962C8B-B14F-4D97-AF65-F5344CB8AC3E}">
        <p14:creationId xmlns:p14="http://schemas.microsoft.com/office/powerpoint/2010/main" val="23904498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dirty="0"/>
          </a:p>
        </p:txBody>
      </p:sp>
      <p:sp>
        <p:nvSpPr>
          <p:cNvPr id="4" name="Slide Number Placeholder 3"/>
          <p:cNvSpPr>
            <a:spLocks noGrp="1"/>
          </p:cNvSpPr>
          <p:nvPr>
            <p:ph type="sldNum" sz="quarter" idx="5"/>
          </p:nvPr>
        </p:nvSpPr>
        <p:spPr/>
        <p:txBody>
          <a:bodyPr/>
          <a:lstStyle/>
          <a:p>
            <a:fld id="{418B3C13-8830-4139-BEF1-7CD58A072009}" type="slidenum">
              <a:rPr lang="en-AU" smtClean="0"/>
              <a:t>17</a:t>
            </a:fld>
            <a:endParaRPr lang="en-AU"/>
          </a:p>
        </p:txBody>
      </p:sp>
    </p:spTree>
    <p:extLst>
      <p:ext uri="{BB962C8B-B14F-4D97-AF65-F5344CB8AC3E}">
        <p14:creationId xmlns:p14="http://schemas.microsoft.com/office/powerpoint/2010/main" val="72659787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dirty="0"/>
          </a:p>
        </p:txBody>
      </p:sp>
      <p:sp>
        <p:nvSpPr>
          <p:cNvPr id="4" name="Slide Number Placeholder 3"/>
          <p:cNvSpPr>
            <a:spLocks noGrp="1"/>
          </p:cNvSpPr>
          <p:nvPr>
            <p:ph type="sldNum" sz="quarter" idx="5"/>
          </p:nvPr>
        </p:nvSpPr>
        <p:spPr/>
        <p:txBody>
          <a:bodyPr/>
          <a:lstStyle/>
          <a:p>
            <a:fld id="{418B3C13-8830-4139-BEF1-7CD58A072009}" type="slidenum">
              <a:rPr lang="en-AU" smtClean="0"/>
              <a:t>18</a:t>
            </a:fld>
            <a:endParaRPr lang="en-AU"/>
          </a:p>
        </p:txBody>
      </p:sp>
    </p:spTree>
    <p:extLst>
      <p:ext uri="{BB962C8B-B14F-4D97-AF65-F5344CB8AC3E}">
        <p14:creationId xmlns:p14="http://schemas.microsoft.com/office/powerpoint/2010/main" val="119351831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en-AU" dirty="0"/>
              <a:t>IDEAS TO ADAPT FOR LOCAL USE: </a:t>
            </a:r>
          </a:p>
          <a:p>
            <a:r>
              <a:rPr lang="en-AU" dirty="0"/>
              <a:t>Add other local resources that are important to your local organisation</a:t>
            </a:r>
          </a:p>
        </p:txBody>
      </p:sp>
      <p:sp>
        <p:nvSpPr>
          <p:cNvPr id="4" name="Slide Number Placeholder 3"/>
          <p:cNvSpPr>
            <a:spLocks noGrp="1"/>
          </p:cNvSpPr>
          <p:nvPr>
            <p:ph type="sldNum" sz="quarter" idx="5"/>
          </p:nvPr>
        </p:nvSpPr>
        <p:spPr/>
        <p:txBody>
          <a:bodyPr/>
          <a:lstStyle/>
          <a:p>
            <a:fld id="{418B3C13-8830-4139-BEF1-7CD58A072009}" type="slidenum">
              <a:rPr lang="en-AU" smtClean="0"/>
              <a:t>19</a:t>
            </a:fld>
            <a:endParaRPr lang="en-AU" dirty="0"/>
          </a:p>
        </p:txBody>
      </p:sp>
    </p:spTree>
    <p:extLst>
      <p:ext uri="{BB962C8B-B14F-4D97-AF65-F5344CB8AC3E}">
        <p14:creationId xmlns:p14="http://schemas.microsoft.com/office/powerpoint/2010/main" val="219975318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418B3C13-8830-4139-BEF1-7CD58A072009}" type="slidenum">
              <a:rPr lang="en-AU" smtClean="0"/>
              <a:t>20</a:t>
            </a:fld>
            <a:endParaRPr lang="en-AU"/>
          </a:p>
        </p:txBody>
      </p:sp>
    </p:spTree>
    <p:extLst>
      <p:ext uri="{BB962C8B-B14F-4D97-AF65-F5344CB8AC3E}">
        <p14:creationId xmlns:p14="http://schemas.microsoft.com/office/powerpoint/2010/main" val="413654356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418B3C13-8830-4139-BEF1-7CD58A072009}" type="slidenum">
              <a:rPr lang="en-AU" smtClean="0"/>
              <a:t>21</a:t>
            </a:fld>
            <a:endParaRPr lang="en-AU"/>
          </a:p>
        </p:txBody>
      </p:sp>
    </p:spTree>
    <p:extLst>
      <p:ext uri="{BB962C8B-B14F-4D97-AF65-F5344CB8AC3E}">
        <p14:creationId xmlns:p14="http://schemas.microsoft.com/office/powerpoint/2010/main" val="918668958"/>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sv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sv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sv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sv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sv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2.sv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2.sv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3.sv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3.sv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3.sv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3.sv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3.sv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3.sv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3.sv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4.sv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4.sv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4.sv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4.sv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4.sv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4.sv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4.sv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1.svg"/><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1.svg"/><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1.svg"/><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1.svg"/><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1.svg"/><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1.svg"/><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1.svg"/><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1.svg"/><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1.svg"/><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1.svg"/><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1.svg"/><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svg"/><Relationship Id="rId1" Type="http://schemas.openxmlformats.org/officeDocument/2006/relationships/slideMaster" Target="../slideMasters/slideMaster1.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9.xml.rels><?xml version="1.0" encoding="UTF-8" standalone="yes"?>
<Relationships xmlns="http://schemas.openxmlformats.org/package/2006/relationships"><Relationship Id="rId2" Type="http://schemas.openxmlformats.org/officeDocument/2006/relationships/image" Target="../media/image1.svg"/><Relationship Id="rId1" Type="http://schemas.openxmlformats.org/officeDocument/2006/relationships/slideMaster" Target="../slideMasters/slideMaster1.xml"/></Relationships>
</file>

<file path=ppt/slideLayouts/_rels/slideLayout60.xml.rels><?xml version="1.0" encoding="UTF-8" standalone="yes"?>
<Relationships xmlns="http://schemas.openxmlformats.org/package/2006/relationships"><Relationship Id="rId2" Type="http://schemas.openxmlformats.org/officeDocument/2006/relationships/image" Target="../media/image1.svg"/><Relationship Id="rId1" Type="http://schemas.openxmlformats.org/officeDocument/2006/relationships/slideMaster" Target="../slideMasters/slideMaster1.xml"/></Relationships>
</file>

<file path=ppt/slideLayouts/_rels/slideLayout61.xml.rels><?xml version="1.0" encoding="UTF-8" standalone="yes"?>
<Relationships xmlns="http://schemas.openxmlformats.org/package/2006/relationships"><Relationship Id="rId2" Type="http://schemas.openxmlformats.org/officeDocument/2006/relationships/image" Target="../media/image1.svg"/><Relationship Id="rId1" Type="http://schemas.openxmlformats.org/officeDocument/2006/relationships/slideMaster" Target="../slideMasters/slideMaster1.xml"/></Relationships>
</file>

<file path=ppt/slideLayouts/_rels/slideLayout62.xml.rels><?xml version="1.0" encoding="UTF-8" standalone="yes"?>
<Relationships xmlns="http://schemas.openxmlformats.org/package/2006/relationships"><Relationship Id="rId2" Type="http://schemas.openxmlformats.org/officeDocument/2006/relationships/image" Target="../media/image1.svg"/><Relationship Id="rId1" Type="http://schemas.openxmlformats.org/officeDocument/2006/relationships/slideMaster" Target="../slideMasters/slideMaster1.xml"/></Relationships>
</file>

<file path=ppt/slideLayouts/_rels/slideLayout63.xml.rels><?xml version="1.0" encoding="UTF-8" standalone="yes"?>
<Relationships xmlns="http://schemas.openxmlformats.org/package/2006/relationships"><Relationship Id="rId2" Type="http://schemas.openxmlformats.org/officeDocument/2006/relationships/image" Target="../media/image1.svg"/><Relationship Id="rId1" Type="http://schemas.openxmlformats.org/officeDocument/2006/relationships/slideMaster" Target="../slideMasters/slideMaster1.xml"/></Relationships>
</file>

<file path=ppt/slideLayouts/_rels/slideLayout64.xml.rels><?xml version="1.0" encoding="UTF-8" standalone="yes"?>
<Relationships xmlns="http://schemas.openxmlformats.org/package/2006/relationships"><Relationship Id="rId2" Type="http://schemas.openxmlformats.org/officeDocument/2006/relationships/image" Target="../media/image1.svg"/><Relationship Id="rId1" Type="http://schemas.openxmlformats.org/officeDocument/2006/relationships/slideMaster" Target="../slideMasters/slideMaster1.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7.xml.rels><?xml version="1.0" encoding="UTF-8" standalone="yes"?>
<Relationships xmlns="http://schemas.openxmlformats.org/package/2006/relationships"><Relationship Id="rId2" Type="http://schemas.openxmlformats.org/officeDocument/2006/relationships/image" Target="../media/image1.svg"/><Relationship Id="rId1" Type="http://schemas.openxmlformats.org/officeDocument/2006/relationships/slideMaster" Target="../slideMasters/slideMaster1.xml"/></Relationships>
</file>

<file path=ppt/slideLayouts/_rels/slideLayout68.xml.rels><?xml version="1.0" encoding="UTF-8" standalone="yes"?>
<Relationships xmlns="http://schemas.openxmlformats.org/package/2006/relationships"><Relationship Id="rId2" Type="http://schemas.openxmlformats.org/officeDocument/2006/relationships/image" Target="../media/image1.svg"/><Relationship Id="rId1" Type="http://schemas.openxmlformats.org/officeDocument/2006/relationships/slideMaster" Target="../slideMasters/slideMaster1.xml"/></Relationships>
</file>

<file path=ppt/slideLayouts/_rels/slideLayout69.xml.rels><?xml version="1.0" encoding="UTF-8" standalone="yes"?>
<Relationships xmlns="http://schemas.openxmlformats.org/package/2006/relationships"><Relationship Id="rId2" Type="http://schemas.openxmlformats.org/officeDocument/2006/relationships/image" Target="../media/image1.svg"/><Relationship Id="rId1" Type="http://schemas.openxmlformats.org/officeDocument/2006/relationships/slideMaster" Target="../slideMasters/slideMaster1.xml"/></Relationships>
</file>

<file path=ppt/slideLayouts/_rels/slideLayout70.xml.rels><?xml version="1.0" encoding="UTF-8" standalone="yes"?>
<Relationships xmlns="http://schemas.openxmlformats.org/package/2006/relationships"><Relationship Id="rId2" Type="http://schemas.openxmlformats.org/officeDocument/2006/relationships/image" Target="../media/image1.svg"/><Relationship Id="rId1" Type="http://schemas.openxmlformats.org/officeDocument/2006/relationships/slideMaster" Target="../slideMasters/slideMaster1.xml"/></Relationships>
</file>

<file path=ppt/slideLayouts/_rels/slideLayout71.xml.rels><?xml version="1.0" encoding="UTF-8" standalone="yes"?>
<Relationships xmlns="http://schemas.openxmlformats.org/package/2006/relationships"><Relationship Id="rId2" Type="http://schemas.openxmlformats.org/officeDocument/2006/relationships/image" Target="../media/image1.svg"/><Relationship Id="rId1" Type="http://schemas.openxmlformats.org/officeDocument/2006/relationships/slideMaster" Target="../slideMasters/slideMaster1.xml"/></Relationships>
</file>

<file path=ppt/slideLayouts/_rels/slideLayout72.xml.rels><?xml version="1.0" encoding="UTF-8" standalone="yes"?>
<Relationships xmlns="http://schemas.openxmlformats.org/package/2006/relationships"><Relationship Id="rId2" Type="http://schemas.openxmlformats.org/officeDocument/2006/relationships/image" Target="../media/image1.svg"/><Relationship Id="rId1" Type="http://schemas.openxmlformats.org/officeDocument/2006/relationships/slideMaster" Target="../slideMasters/slideMaster1.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6.xml.rels><?xml version="1.0" encoding="UTF-8" standalone="yes"?>
<Relationships xmlns="http://schemas.openxmlformats.org/package/2006/relationships"><Relationship Id="rId2" Type="http://schemas.openxmlformats.org/officeDocument/2006/relationships/image" Target="../media/image3.svg"/><Relationship Id="rId1" Type="http://schemas.openxmlformats.org/officeDocument/2006/relationships/slideMaster" Target="../slideMasters/slideMaster1.xml"/></Relationships>
</file>

<file path=ppt/slideLayouts/_rels/slideLayout77.xml.rels><?xml version="1.0" encoding="UTF-8" standalone="yes"?>
<Relationships xmlns="http://schemas.openxmlformats.org/package/2006/relationships"><Relationship Id="rId2" Type="http://schemas.openxmlformats.org/officeDocument/2006/relationships/image" Target="../media/image3.svg"/><Relationship Id="rId1" Type="http://schemas.openxmlformats.org/officeDocument/2006/relationships/slideMaster" Target="../slideMasters/slideMaster1.xml"/></Relationships>
</file>

<file path=ppt/slideLayouts/_rels/slideLayout78.xml.rels><?xml version="1.0" encoding="UTF-8" standalone="yes"?>
<Relationships xmlns="http://schemas.openxmlformats.org/package/2006/relationships"><Relationship Id="rId2" Type="http://schemas.openxmlformats.org/officeDocument/2006/relationships/image" Target="../media/image3.svg"/><Relationship Id="rId1" Type="http://schemas.openxmlformats.org/officeDocument/2006/relationships/slideMaster" Target="../slideMasters/slideMaster1.xml"/></Relationships>
</file>

<file path=ppt/slideLayouts/_rels/slideLayout79.xml.rels><?xml version="1.0" encoding="UTF-8" standalone="yes"?>
<Relationships xmlns="http://schemas.openxmlformats.org/package/2006/relationships"><Relationship Id="rId2" Type="http://schemas.openxmlformats.org/officeDocument/2006/relationships/image" Target="../media/image3.svg"/><Relationship Id="rId1" Type="http://schemas.openxmlformats.org/officeDocument/2006/relationships/slideMaster" Target="../slideMasters/slideMaster1.xml"/></Relationships>
</file>

<file path=ppt/slideLayouts/_rels/slideLayout80.xml.rels><?xml version="1.0" encoding="UTF-8" standalone="yes"?>
<Relationships xmlns="http://schemas.openxmlformats.org/package/2006/relationships"><Relationship Id="rId2" Type="http://schemas.openxmlformats.org/officeDocument/2006/relationships/image" Target="../media/image3.svg"/><Relationship Id="rId1" Type="http://schemas.openxmlformats.org/officeDocument/2006/relationships/slideMaster" Target="../slideMasters/slideMaster1.xml"/></Relationships>
</file>

<file path=ppt/slideLayouts/_rels/slideLayout81.xml.rels><?xml version="1.0" encoding="UTF-8" standalone="yes"?>
<Relationships xmlns="http://schemas.openxmlformats.org/package/2006/relationships"><Relationship Id="rId2" Type="http://schemas.openxmlformats.org/officeDocument/2006/relationships/image" Target="../media/image3.svg"/><Relationship Id="rId1" Type="http://schemas.openxmlformats.org/officeDocument/2006/relationships/slideMaster" Target="../slideMasters/slideMaster1.xml"/></Relationships>
</file>

<file path=ppt/slideLayouts/_rels/slideLayout82.xml.rels><?xml version="1.0" encoding="UTF-8" standalone="yes"?>
<Relationships xmlns="http://schemas.openxmlformats.org/package/2006/relationships"><Relationship Id="rId2" Type="http://schemas.openxmlformats.org/officeDocument/2006/relationships/image" Target="../media/image3.svg"/><Relationship Id="rId1" Type="http://schemas.openxmlformats.org/officeDocument/2006/relationships/slideMaster" Target="../slideMasters/slideMaster1.xml"/></Relationships>
</file>

<file path=ppt/slideLayouts/_rels/slideLayout83.xml.rels><?xml version="1.0" encoding="UTF-8" standalone="yes"?>
<Relationships xmlns="http://schemas.openxmlformats.org/package/2006/relationships"><Relationship Id="rId2" Type="http://schemas.openxmlformats.org/officeDocument/2006/relationships/image" Target="../media/image2.svg"/><Relationship Id="rId1" Type="http://schemas.openxmlformats.org/officeDocument/2006/relationships/slideMaster" Target="../slideMasters/slideMaster2.xml"/></Relationships>
</file>

<file path=ppt/slideLayouts/_rels/slideLayout84.xml.rels><?xml version="1.0" encoding="UTF-8" standalone="yes"?>
<Relationships xmlns="http://schemas.openxmlformats.org/package/2006/relationships"><Relationship Id="rId2" Type="http://schemas.openxmlformats.org/officeDocument/2006/relationships/image" Target="../media/image2.svg"/><Relationship Id="rId1" Type="http://schemas.openxmlformats.org/officeDocument/2006/relationships/slideMaster" Target="../slideMasters/slideMaster2.xml"/></Relationships>
</file>

<file path=ppt/slideLayouts/_rels/slideLayout85.xml.rels><?xml version="1.0" encoding="UTF-8" standalone="yes"?>
<Relationships xmlns="http://schemas.openxmlformats.org/package/2006/relationships"><Relationship Id="rId2" Type="http://schemas.openxmlformats.org/officeDocument/2006/relationships/image" Target="../media/image2.svg"/><Relationship Id="rId1" Type="http://schemas.openxmlformats.org/officeDocument/2006/relationships/slideMaster" Target="../slideMasters/slideMaster2.xml"/></Relationships>
</file>

<file path=ppt/slideLayouts/_rels/slideLayout86.xml.rels><?xml version="1.0" encoding="UTF-8" standalone="yes"?>
<Relationships xmlns="http://schemas.openxmlformats.org/package/2006/relationships"><Relationship Id="rId2" Type="http://schemas.openxmlformats.org/officeDocument/2006/relationships/image" Target="../media/image2.svg"/><Relationship Id="rId1" Type="http://schemas.openxmlformats.org/officeDocument/2006/relationships/slideMaster" Target="../slideMasters/slideMaster2.xml"/></Relationships>
</file>

<file path=ppt/slideLayouts/_rels/slideLayout87.xml.rels><?xml version="1.0" encoding="UTF-8" standalone="yes"?>
<Relationships xmlns="http://schemas.openxmlformats.org/package/2006/relationships"><Relationship Id="rId2" Type="http://schemas.openxmlformats.org/officeDocument/2006/relationships/image" Target="../media/image2.svg"/><Relationship Id="rId1" Type="http://schemas.openxmlformats.org/officeDocument/2006/relationships/slideMaster" Target="../slideMasters/slideMaster2.xml"/></Relationships>
</file>

<file path=ppt/slideLayouts/_rels/slideLayout88.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9.png"/><Relationship Id="rId1" Type="http://schemas.openxmlformats.org/officeDocument/2006/relationships/slideMaster" Target="../slideMasters/slideMaster2.xml"/></Relationships>
</file>

<file path=ppt/slideLayouts/_rels/slideLayout89.xml.rels><?xml version="1.0" encoding="UTF-8" standalone="yes"?>
<Relationships xmlns="http://schemas.openxmlformats.org/package/2006/relationships"><Relationship Id="rId2" Type="http://schemas.openxmlformats.org/officeDocument/2006/relationships/image" Target="../media/image2.svg"/><Relationship Id="rId1" Type="http://schemas.openxmlformats.org/officeDocument/2006/relationships/slideMaster" Target="../slideMasters/slideMaster2.xml"/></Relationships>
</file>

<file path=ppt/slideLayouts/_rels/slideLayout90.xml.rels><?xml version="1.0" encoding="UTF-8" standalone="yes"?>
<Relationships xmlns="http://schemas.openxmlformats.org/package/2006/relationships"><Relationship Id="rId2" Type="http://schemas.openxmlformats.org/officeDocument/2006/relationships/image" Target="../media/image3.svg"/><Relationship Id="rId1" Type="http://schemas.openxmlformats.org/officeDocument/2006/relationships/slideMaster" Target="../slideMasters/slideMaster2.xml"/></Relationships>
</file>

<file path=ppt/slideLayouts/_rels/slideLayout91.xml.rels><?xml version="1.0" encoding="UTF-8" standalone="yes"?>
<Relationships xmlns="http://schemas.openxmlformats.org/package/2006/relationships"><Relationship Id="rId2" Type="http://schemas.openxmlformats.org/officeDocument/2006/relationships/image" Target="../media/image3.svg"/><Relationship Id="rId1" Type="http://schemas.openxmlformats.org/officeDocument/2006/relationships/slideMaster" Target="../slideMasters/slideMaster2.xml"/></Relationships>
</file>

<file path=ppt/slideLayouts/_rels/slideLayout92.xml.rels><?xml version="1.0" encoding="UTF-8" standalone="yes"?>
<Relationships xmlns="http://schemas.openxmlformats.org/package/2006/relationships"><Relationship Id="rId2" Type="http://schemas.openxmlformats.org/officeDocument/2006/relationships/image" Target="../media/image3.svg"/><Relationship Id="rId1" Type="http://schemas.openxmlformats.org/officeDocument/2006/relationships/slideMaster" Target="../slideMasters/slideMaster2.xml"/></Relationships>
</file>

<file path=ppt/slideLayouts/_rels/slideLayout93.xml.rels><?xml version="1.0" encoding="UTF-8" standalone="yes"?>
<Relationships xmlns="http://schemas.openxmlformats.org/package/2006/relationships"><Relationship Id="rId2" Type="http://schemas.openxmlformats.org/officeDocument/2006/relationships/image" Target="../media/image3.svg"/><Relationship Id="rId1" Type="http://schemas.openxmlformats.org/officeDocument/2006/relationships/slideMaster" Target="../slideMasters/slideMaster2.xml"/></Relationships>
</file>

<file path=ppt/slideLayouts/_rels/slideLayout94.xml.rels><?xml version="1.0" encoding="UTF-8" standalone="yes"?>
<Relationships xmlns="http://schemas.openxmlformats.org/package/2006/relationships"><Relationship Id="rId2" Type="http://schemas.openxmlformats.org/officeDocument/2006/relationships/image" Target="../media/image3.svg"/><Relationship Id="rId1" Type="http://schemas.openxmlformats.org/officeDocument/2006/relationships/slideMaster" Target="../slideMasters/slideMaster2.xml"/></Relationships>
</file>

<file path=ppt/slideLayouts/_rels/slideLayout95.xml.rels><?xml version="1.0" encoding="UTF-8" standalone="yes"?>
<Relationships xmlns="http://schemas.openxmlformats.org/package/2006/relationships"><Relationship Id="rId2" Type="http://schemas.openxmlformats.org/officeDocument/2006/relationships/image" Target="../media/image3.svg"/><Relationship Id="rId1" Type="http://schemas.openxmlformats.org/officeDocument/2006/relationships/slideMaster" Target="../slideMasters/slideMaster2.xml"/></Relationships>
</file>

<file path=ppt/slideLayouts/_rels/slideLayout96.xml.rels><?xml version="1.0" encoding="UTF-8" standalone="yes"?>
<Relationships xmlns="http://schemas.openxmlformats.org/package/2006/relationships"><Relationship Id="rId2" Type="http://schemas.openxmlformats.org/officeDocument/2006/relationships/image" Target="../media/image3.svg"/><Relationship Id="rId1" Type="http://schemas.openxmlformats.org/officeDocument/2006/relationships/slideMaster" Target="../slideMasters/slideMaster2.xml"/></Relationships>
</file>

<file path=ppt/slideLayouts/_rels/slideLayout97.xml.rels><?xml version="1.0" encoding="UTF-8" standalone="yes"?>
<Relationships xmlns="http://schemas.openxmlformats.org/package/2006/relationships"><Relationship Id="rId2" Type="http://schemas.openxmlformats.org/officeDocument/2006/relationships/image" Target="../media/image4.svg"/><Relationship Id="rId1" Type="http://schemas.openxmlformats.org/officeDocument/2006/relationships/slideMaster" Target="../slideMasters/slideMaster2.xml"/></Relationships>
</file>

<file path=ppt/slideLayouts/_rels/slideLayout98.xml.rels><?xml version="1.0" encoding="UTF-8" standalone="yes"?>
<Relationships xmlns="http://schemas.openxmlformats.org/package/2006/relationships"><Relationship Id="rId2" Type="http://schemas.openxmlformats.org/officeDocument/2006/relationships/image" Target="../media/image4.svg"/><Relationship Id="rId1" Type="http://schemas.openxmlformats.org/officeDocument/2006/relationships/slideMaster" Target="../slideMasters/slideMaster2.xml"/></Relationships>
</file>

<file path=ppt/slideLayouts/_rels/slideLayout99.xml.rels><?xml version="1.0" encoding="UTF-8" standalone="yes"?>
<Relationships xmlns="http://schemas.openxmlformats.org/package/2006/relationships"><Relationship Id="rId2" Type="http://schemas.openxmlformats.org/officeDocument/2006/relationships/image" Target="../media/image4.svg"/><Relationship Id="rId1" Type="http://schemas.openxmlformats.org/officeDocument/2006/relationships/slideMaster" Target="../slideMasters/slideMaster2.xml"/></Relationships>
</file>

<file path=ppt/slideLayouts/_rels/slideLayout100.xml.rels><?xml version="1.0" encoding="UTF-8" standalone="yes"?>
<Relationships xmlns="http://schemas.openxmlformats.org/package/2006/relationships"><Relationship Id="rId2" Type="http://schemas.openxmlformats.org/officeDocument/2006/relationships/image" Target="../media/image4.svg"/><Relationship Id="rId1" Type="http://schemas.openxmlformats.org/officeDocument/2006/relationships/slideMaster" Target="../slideMasters/slideMaster2.xml"/></Relationships>
</file>

<file path=ppt/slideLayouts/_rels/slideLayout101.xml.rels><?xml version="1.0" encoding="UTF-8" standalone="yes"?>
<Relationships xmlns="http://schemas.openxmlformats.org/package/2006/relationships"><Relationship Id="rId2" Type="http://schemas.openxmlformats.org/officeDocument/2006/relationships/image" Target="../media/image4.svg"/><Relationship Id="rId1" Type="http://schemas.openxmlformats.org/officeDocument/2006/relationships/slideMaster" Target="../slideMasters/slideMaster2.xml"/></Relationships>
</file>

<file path=ppt/slideLayouts/_rels/slideLayout102.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9.png"/><Relationship Id="rId1" Type="http://schemas.openxmlformats.org/officeDocument/2006/relationships/slideMaster" Target="../slideMasters/slideMaster2.xml"/></Relationships>
</file>

<file path=ppt/slideLayouts/_rels/slideLayout103.xml.rels><?xml version="1.0" encoding="UTF-8" standalone="yes"?>
<Relationships xmlns="http://schemas.openxmlformats.org/package/2006/relationships"><Relationship Id="rId2" Type="http://schemas.openxmlformats.org/officeDocument/2006/relationships/image" Target="../media/image4.svg"/><Relationship Id="rId1" Type="http://schemas.openxmlformats.org/officeDocument/2006/relationships/slideMaster" Target="../slideMasters/slideMaster2.xml"/></Relationships>
</file>

<file path=ppt/slideLayouts/_rels/slideLayout10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10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7.png"/><Relationship Id="rId1" Type="http://schemas.openxmlformats.org/officeDocument/2006/relationships/slideMaster" Target="../slideMasters/slideMaster2.xml"/></Relationships>
</file>

<file path=ppt/slideLayouts/_rels/slideLayout106.xml.rels><?xml version="1.0" encoding="UTF-8" standalone="yes"?>
<Relationships xmlns="http://schemas.openxmlformats.org/package/2006/relationships"><Relationship Id="rId2" Type="http://schemas.openxmlformats.org/officeDocument/2006/relationships/image" Target="../media/image1.svg"/><Relationship Id="rId1" Type="http://schemas.openxmlformats.org/officeDocument/2006/relationships/slideMaster" Target="../slideMasters/slideMaster2.xml"/></Relationships>
</file>

<file path=ppt/slideLayouts/_rels/slideLayout107.xml.rels><?xml version="1.0" encoding="UTF-8" standalone="yes"?>
<Relationships xmlns="http://schemas.openxmlformats.org/package/2006/relationships"><Relationship Id="rId2" Type="http://schemas.openxmlformats.org/officeDocument/2006/relationships/image" Target="../media/image1.svg"/><Relationship Id="rId1" Type="http://schemas.openxmlformats.org/officeDocument/2006/relationships/slideMaster" Target="../slideMasters/slideMaster2.xml"/></Relationships>
</file>

<file path=ppt/slideLayouts/_rels/slideLayout108.xml.rels><?xml version="1.0" encoding="UTF-8" standalone="yes"?>
<Relationships xmlns="http://schemas.openxmlformats.org/package/2006/relationships"><Relationship Id="rId2" Type="http://schemas.openxmlformats.org/officeDocument/2006/relationships/image" Target="../media/image1.svg"/><Relationship Id="rId1" Type="http://schemas.openxmlformats.org/officeDocument/2006/relationships/slideMaster" Target="../slideMasters/slideMaster2.xml"/></Relationships>
</file>

<file path=ppt/slideLayouts/_rels/slideLayout109.xml.rels><?xml version="1.0" encoding="UTF-8" standalone="yes"?>
<Relationships xmlns="http://schemas.openxmlformats.org/package/2006/relationships"><Relationship Id="rId2" Type="http://schemas.openxmlformats.org/officeDocument/2006/relationships/image" Target="../media/image1.svg"/><Relationship Id="rId1" Type="http://schemas.openxmlformats.org/officeDocument/2006/relationships/slideMaster" Target="../slideMasters/slideMaster2.xml"/></Relationships>
</file>

<file path=ppt/slideLayouts/_rels/slideLayout110.xml.rels><?xml version="1.0" encoding="UTF-8" standalone="yes"?>
<Relationships xmlns="http://schemas.openxmlformats.org/package/2006/relationships"><Relationship Id="rId2" Type="http://schemas.openxmlformats.org/officeDocument/2006/relationships/image" Target="../media/image1.svg"/><Relationship Id="rId1" Type="http://schemas.openxmlformats.org/officeDocument/2006/relationships/slideMaster" Target="../slideMasters/slideMaster2.xml"/></Relationships>
</file>

<file path=ppt/slideLayouts/_rels/slideLayout111.xml.rels><?xml version="1.0" encoding="UTF-8" standalone="yes"?>
<Relationships xmlns="http://schemas.openxmlformats.org/package/2006/relationships"><Relationship Id="rId2" Type="http://schemas.openxmlformats.org/officeDocument/2006/relationships/image" Target="../media/image1.svg"/><Relationship Id="rId1" Type="http://schemas.openxmlformats.org/officeDocument/2006/relationships/slideMaster" Target="../slideMasters/slideMaster2.xml"/></Relationships>
</file>

<file path=ppt/slideLayouts/_rels/slideLayout112.xml.rels><?xml version="1.0" encoding="UTF-8" standalone="yes"?>
<Relationships xmlns="http://schemas.openxmlformats.org/package/2006/relationships"><Relationship Id="rId2" Type="http://schemas.openxmlformats.org/officeDocument/2006/relationships/image" Target="../media/image1.svg"/><Relationship Id="rId1" Type="http://schemas.openxmlformats.org/officeDocument/2006/relationships/slideMaster" Target="../slideMasters/slideMaster2.xml"/></Relationships>
</file>

<file path=ppt/slideLayouts/_rels/slideLayout113.xml.rels><?xml version="1.0" encoding="UTF-8" standalone="yes"?>
<Relationships xmlns="http://schemas.openxmlformats.org/package/2006/relationships"><Relationship Id="rId2" Type="http://schemas.openxmlformats.org/officeDocument/2006/relationships/image" Target="../media/image1.svg"/><Relationship Id="rId1" Type="http://schemas.openxmlformats.org/officeDocument/2006/relationships/slideMaster" Target="../slideMasters/slideMaster2.xml"/></Relationships>
</file>

<file path=ppt/slideLayouts/_rels/slideLayout114.xml.rels><?xml version="1.0" encoding="UTF-8" standalone="yes"?>
<Relationships xmlns="http://schemas.openxmlformats.org/package/2006/relationships"><Relationship Id="rId2" Type="http://schemas.openxmlformats.org/officeDocument/2006/relationships/image" Target="../media/image1.svg"/><Relationship Id="rId1" Type="http://schemas.openxmlformats.org/officeDocument/2006/relationships/slideMaster" Target="../slideMasters/slideMaster2.xml"/></Relationships>
</file>

<file path=ppt/slideLayouts/_rels/slideLayout115.xml.rels><?xml version="1.0" encoding="UTF-8" standalone="yes"?>
<Relationships xmlns="http://schemas.openxmlformats.org/package/2006/relationships"><Relationship Id="rId2" Type="http://schemas.openxmlformats.org/officeDocument/2006/relationships/image" Target="../media/image1.svg"/><Relationship Id="rId1" Type="http://schemas.openxmlformats.org/officeDocument/2006/relationships/slideMaster" Target="../slideMasters/slideMaster2.xml"/></Relationships>
</file>

<file path=ppt/slideLayouts/_rels/slideLayout116.xml.rels><?xml version="1.0" encoding="UTF-8" standalone="yes"?>
<Relationships xmlns="http://schemas.openxmlformats.org/package/2006/relationships"><Relationship Id="rId2" Type="http://schemas.openxmlformats.org/officeDocument/2006/relationships/image" Target="../media/image1.svg"/><Relationship Id="rId1" Type="http://schemas.openxmlformats.org/officeDocument/2006/relationships/slideMaster" Target="../slideMasters/slideMaster2.xml"/></Relationships>
</file>

<file path=ppt/slideLayouts/_rels/slideLayout117.xml.rels><?xml version="1.0" encoding="UTF-8" standalone="yes"?>
<Relationships xmlns="http://schemas.openxmlformats.org/package/2006/relationships"><Relationship Id="rId2" Type="http://schemas.openxmlformats.org/officeDocument/2006/relationships/image" Target="../media/image1.svg"/><Relationship Id="rId1" Type="http://schemas.openxmlformats.org/officeDocument/2006/relationships/slideMaster" Target="../slideMasters/slideMaster2.xml"/></Relationships>
</file>

<file path=ppt/slideLayouts/_rels/slideLayout1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svg"/><Relationship Id="rId1" Type="http://schemas.openxmlformats.org/officeDocument/2006/relationships/slideMaster" Target="../slideMasters/slideMaster2.xml"/></Relationships>
</file>

<file path=ppt/slideLayouts/_rels/slideLayout1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2.xml.rels><?xml version="1.0" encoding="UTF-8" standalone="yes"?>
<Relationships xmlns="http://schemas.openxmlformats.org/package/2006/relationships"><Relationship Id="rId2" Type="http://schemas.openxmlformats.org/officeDocument/2006/relationships/image" Target="../media/image1.svg"/><Relationship Id="rId1" Type="http://schemas.openxmlformats.org/officeDocument/2006/relationships/slideMaster" Target="../slideMasters/slideMaster2.xml"/></Relationships>
</file>

<file path=ppt/slideLayouts/_rels/slideLayout143.xml.rels><?xml version="1.0" encoding="UTF-8" standalone="yes"?>
<Relationships xmlns="http://schemas.openxmlformats.org/package/2006/relationships"><Relationship Id="rId2" Type="http://schemas.openxmlformats.org/officeDocument/2006/relationships/image" Target="../media/image1.svg"/><Relationship Id="rId1" Type="http://schemas.openxmlformats.org/officeDocument/2006/relationships/slideMaster" Target="../slideMasters/slideMaster2.xml"/></Relationships>
</file>

<file path=ppt/slideLayouts/_rels/slideLayout144.xml.rels><?xml version="1.0" encoding="UTF-8" standalone="yes"?>
<Relationships xmlns="http://schemas.openxmlformats.org/package/2006/relationships"><Relationship Id="rId2" Type="http://schemas.openxmlformats.org/officeDocument/2006/relationships/image" Target="../media/image1.svg"/><Relationship Id="rId1" Type="http://schemas.openxmlformats.org/officeDocument/2006/relationships/slideMaster" Target="../slideMasters/slideMaster2.xml"/></Relationships>
</file>

<file path=ppt/slideLayouts/_rels/slideLayout145.xml.rels><?xml version="1.0" encoding="UTF-8" standalone="yes"?>
<Relationships xmlns="http://schemas.openxmlformats.org/package/2006/relationships"><Relationship Id="rId2" Type="http://schemas.openxmlformats.org/officeDocument/2006/relationships/image" Target="../media/image1.svg"/><Relationship Id="rId1" Type="http://schemas.openxmlformats.org/officeDocument/2006/relationships/slideMaster" Target="../slideMasters/slideMaster2.xml"/></Relationships>
</file>

<file path=ppt/slideLayouts/_rels/slideLayout146.xml.rels><?xml version="1.0" encoding="UTF-8" standalone="yes"?>
<Relationships xmlns="http://schemas.openxmlformats.org/package/2006/relationships"><Relationship Id="rId2" Type="http://schemas.openxmlformats.org/officeDocument/2006/relationships/image" Target="../media/image1.svg"/><Relationship Id="rId1" Type="http://schemas.openxmlformats.org/officeDocument/2006/relationships/slideMaster" Target="../slideMasters/slideMaster2.xml"/></Relationships>
</file>

<file path=ppt/slideLayouts/_rels/slideLayout147.xml.rels><?xml version="1.0" encoding="UTF-8" standalone="yes"?>
<Relationships xmlns="http://schemas.openxmlformats.org/package/2006/relationships"><Relationship Id="rId2" Type="http://schemas.openxmlformats.org/officeDocument/2006/relationships/image" Target="../media/image1.svg"/><Relationship Id="rId1" Type="http://schemas.openxmlformats.org/officeDocument/2006/relationships/slideMaster" Target="../slideMasters/slideMaster2.xml"/></Relationships>
</file>

<file path=ppt/slideLayouts/_rels/slideLayout14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0.xml.rels><?xml version="1.0" encoding="UTF-8" standalone="yes"?>
<Relationships xmlns="http://schemas.openxmlformats.org/package/2006/relationships"><Relationship Id="rId2" Type="http://schemas.openxmlformats.org/officeDocument/2006/relationships/image" Target="../media/image1.svg"/><Relationship Id="rId1" Type="http://schemas.openxmlformats.org/officeDocument/2006/relationships/slideMaster" Target="../slideMasters/slideMaster2.xml"/></Relationships>
</file>

<file path=ppt/slideLayouts/_rels/slideLayout151.xml.rels><?xml version="1.0" encoding="UTF-8" standalone="yes"?>
<Relationships xmlns="http://schemas.openxmlformats.org/package/2006/relationships"><Relationship Id="rId2" Type="http://schemas.openxmlformats.org/officeDocument/2006/relationships/image" Target="../media/image1.svg"/><Relationship Id="rId1" Type="http://schemas.openxmlformats.org/officeDocument/2006/relationships/slideMaster" Target="../slideMasters/slideMaster2.xml"/></Relationships>
</file>

<file path=ppt/slideLayouts/_rels/slideLayout152.xml.rels><?xml version="1.0" encoding="UTF-8" standalone="yes"?>
<Relationships xmlns="http://schemas.openxmlformats.org/package/2006/relationships"><Relationship Id="rId2" Type="http://schemas.openxmlformats.org/officeDocument/2006/relationships/image" Target="../media/image1.svg"/><Relationship Id="rId1" Type="http://schemas.openxmlformats.org/officeDocument/2006/relationships/slideMaster" Target="../slideMasters/slideMaster2.xml"/></Relationships>
</file>

<file path=ppt/slideLayouts/_rels/slideLayout153.xml.rels><?xml version="1.0" encoding="UTF-8" standalone="yes"?>
<Relationships xmlns="http://schemas.openxmlformats.org/package/2006/relationships"><Relationship Id="rId2" Type="http://schemas.openxmlformats.org/officeDocument/2006/relationships/image" Target="../media/image1.svg"/><Relationship Id="rId1" Type="http://schemas.openxmlformats.org/officeDocument/2006/relationships/slideMaster" Target="../slideMasters/slideMaster2.xml"/></Relationships>
</file>

<file path=ppt/slideLayouts/_rels/slideLayout154.xml.rels><?xml version="1.0" encoding="UTF-8" standalone="yes"?>
<Relationships xmlns="http://schemas.openxmlformats.org/package/2006/relationships"><Relationship Id="rId2" Type="http://schemas.openxmlformats.org/officeDocument/2006/relationships/image" Target="../media/image1.svg"/><Relationship Id="rId1" Type="http://schemas.openxmlformats.org/officeDocument/2006/relationships/slideMaster" Target="../slideMasters/slideMaster2.xml"/></Relationships>
</file>

<file path=ppt/slideLayouts/_rels/slideLayout155.xml.rels><?xml version="1.0" encoding="UTF-8" standalone="yes"?>
<Relationships xmlns="http://schemas.openxmlformats.org/package/2006/relationships"><Relationship Id="rId2" Type="http://schemas.openxmlformats.org/officeDocument/2006/relationships/image" Target="../media/image1.svg"/><Relationship Id="rId1" Type="http://schemas.openxmlformats.org/officeDocument/2006/relationships/slideMaster" Target="../slideMasters/slideMaster2.xml"/></Relationships>
</file>

<file path=ppt/slideLayouts/_rels/slideLayout15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9.xml.rels><?xml version="1.0" encoding="UTF-8" standalone="yes"?>
<Relationships xmlns="http://schemas.openxmlformats.org/package/2006/relationships"><Relationship Id="rId2" Type="http://schemas.openxmlformats.org/officeDocument/2006/relationships/image" Target="../media/image3.svg"/><Relationship Id="rId1" Type="http://schemas.openxmlformats.org/officeDocument/2006/relationships/slideMaster" Target="../slideMasters/slideMaster2.xml"/></Relationships>
</file>

<file path=ppt/slideLayouts/_rels/slideLayout160.xml.rels><?xml version="1.0" encoding="UTF-8" standalone="yes"?>
<Relationships xmlns="http://schemas.openxmlformats.org/package/2006/relationships"><Relationship Id="rId2" Type="http://schemas.openxmlformats.org/officeDocument/2006/relationships/image" Target="../media/image3.svg"/><Relationship Id="rId1" Type="http://schemas.openxmlformats.org/officeDocument/2006/relationships/slideMaster" Target="../slideMasters/slideMaster2.xml"/></Relationships>
</file>

<file path=ppt/slideLayouts/_rels/slideLayout161.xml.rels><?xml version="1.0" encoding="UTF-8" standalone="yes"?>
<Relationships xmlns="http://schemas.openxmlformats.org/package/2006/relationships"><Relationship Id="rId2" Type="http://schemas.openxmlformats.org/officeDocument/2006/relationships/image" Target="../media/image3.svg"/><Relationship Id="rId1" Type="http://schemas.openxmlformats.org/officeDocument/2006/relationships/slideMaster" Target="../slideMasters/slideMaster2.xml"/></Relationships>
</file>

<file path=ppt/slideLayouts/_rels/slideLayout162.xml.rels><?xml version="1.0" encoding="UTF-8" standalone="yes"?>
<Relationships xmlns="http://schemas.openxmlformats.org/package/2006/relationships"><Relationship Id="rId2" Type="http://schemas.openxmlformats.org/officeDocument/2006/relationships/image" Target="../media/image3.svg"/><Relationship Id="rId1" Type="http://schemas.openxmlformats.org/officeDocument/2006/relationships/slideMaster" Target="../slideMasters/slideMaster2.xml"/></Relationships>
</file>

<file path=ppt/slideLayouts/_rels/slideLayout163.xml.rels><?xml version="1.0" encoding="UTF-8" standalone="yes"?>
<Relationships xmlns="http://schemas.openxmlformats.org/package/2006/relationships"><Relationship Id="rId2" Type="http://schemas.openxmlformats.org/officeDocument/2006/relationships/image" Target="../media/image3.svg"/><Relationship Id="rId1" Type="http://schemas.openxmlformats.org/officeDocument/2006/relationships/slideMaster" Target="../slideMasters/slideMaster2.xml"/></Relationships>
</file>

<file path=ppt/slideLayouts/_rels/slideLayout164.xml.rels><?xml version="1.0" encoding="UTF-8" standalone="yes"?>
<Relationships xmlns="http://schemas.openxmlformats.org/package/2006/relationships"><Relationship Id="rId2" Type="http://schemas.openxmlformats.org/officeDocument/2006/relationships/image" Target="../media/image3.svg"/><Relationship Id="rId1" Type="http://schemas.openxmlformats.org/officeDocument/2006/relationships/slideMaster" Target="../slideMasters/slideMaster2.xml"/></Relationships>
</file>

<file path=ppt/slideLayouts/_rels/slideLayout165.xml.rels><?xml version="1.0" encoding="UTF-8" standalone="yes"?>
<Relationships xmlns="http://schemas.openxmlformats.org/package/2006/relationships"><Relationship Id="rId2" Type="http://schemas.openxmlformats.org/officeDocument/2006/relationships/image" Target="../media/image3.svg"/><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1 - Purple Corporate">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0987A3B6-FA72-10B5-DFFD-52DC68FE6A26}"/>
              </a:ext>
            </a:extLst>
          </p:cNvPr>
          <p:cNvSpPr/>
          <p:nvPr userDrawn="1"/>
        </p:nvSpPr>
        <p:spPr>
          <a:xfrm>
            <a:off x="0" y="1"/>
            <a:ext cx="9144000" cy="4130330"/>
          </a:xfrm>
          <a:prstGeom prst="rect">
            <a:avLst/>
          </a:prstGeom>
          <a:solidFill>
            <a:schemeClr val="accent4">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9" name="Rectangle 8">
            <a:extLst>
              <a:ext uri="{FF2B5EF4-FFF2-40B4-BE49-F238E27FC236}">
                <a16:creationId xmlns:a16="http://schemas.microsoft.com/office/drawing/2014/main" id="{79252853-4FB7-AB3E-5C29-F3B628E6B14E}"/>
              </a:ext>
            </a:extLst>
          </p:cNvPr>
          <p:cNvSpPr/>
          <p:nvPr userDrawn="1"/>
        </p:nvSpPr>
        <p:spPr>
          <a:xfrm>
            <a:off x="0" y="-1"/>
            <a:ext cx="9144000" cy="3678865"/>
          </a:xfrm>
          <a:prstGeom prst="rect">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2" name="Title 1">
            <a:extLst>
              <a:ext uri="{FF2B5EF4-FFF2-40B4-BE49-F238E27FC236}">
                <a16:creationId xmlns:a16="http://schemas.microsoft.com/office/drawing/2014/main" id="{9E5E0691-C93E-4D61-8BB9-2D4B1F9B5086}"/>
              </a:ext>
            </a:extLst>
          </p:cNvPr>
          <p:cNvSpPr>
            <a:spLocks noGrp="1"/>
          </p:cNvSpPr>
          <p:nvPr>
            <p:ph type="ctrTitle" hasCustomPrompt="1"/>
          </p:nvPr>
        </p:nvSpPr>
        <p:spPr>
          <a:xfrm>
            <a:off x="488250" y="1843014"/>
            <a:ext cx="3960000" cy="1299567"/>
          </a:xfrm>
        </p:spPr>
        <p:txBody>
          <a:bodyPr anchor="ctr" anchorCtr="0"/>
          <a:lstStyle>
            <a:lvl1pPr algn="l">
              <a:lnSpc>
                <a:spcPct val="100000"/>
              </a:lnSpc>
              <a:defRPr sz="3600"/>
            </a:lvl1pPr>
          </a:lstStyle>
          <a:p>
            <a:r>
              <a:rPr lang="en-AU" noProof="0"/>
              <a:t>Click to add presentation title</a:t>
            </a:r>
          </a:p>
        </p:txBody>
      </p:sp>
      <p:sp>
        <p:nvSpPr>
          <p:cNvPr id="3" name="Subtitle 2">
            <a:extLst>
              <a:ext uri="{FF2B5EF4-FFF2-40B4-BE49-F238E27FC236}">
                <a16:creationId xmlns:a16="http://schemas.microsoft.com/office/drawing/2014/main" id="{CA7EBD72-EB9F-48DA-81AD-08DDE37CD840}"/>
              </a:ext>
            </a:extLst>
          </p:cNvPr>
          <p:cNvSpPr>
            <a:spLocks noGrp="1"/>
          </p:cNvSpPr>
          <p:nvPr>
            <p:ph type="subTitle" idx="1"/>
          </p:nvPr>
        </p:nvSpPr>
        <p:spPr>
          <a:xfrm>
            <a:off x="488249" y="3778099"/>
            <a:ext cx="3960000" cy="269359"/>
          </a:xfrm>
        </p:spPr>
        <p:txBody>
          <a:bodyPr anchor="ctr" anchorCtr="0"/>
          <a:lstStyle>
            <a:lvl1pPr marL="0" indent="0" algn="l">
              <a:lnSpc>
                <a:spcPct val="100000"/>
              </a:lnSpc>
              <a:spcBef>
                <a:spcPts val="0"/>
              </a:spcBef>
              <a:buNone/>
              <a:defRPr sz="14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GB" noProof="0"/>
              <a:t>Click to edit Master subtitle style</a:t>
            </a:r>
            <a:endParaRPr lang="en-AU" noProof="0"/>
          </a:p>
        </p:txBody>
      </p:sp>
      <p:sp>
        <p:nvSpPr>
          <p:cNvPr id="13" name="Text Placeholder 2">
            <a:extLst>
              <a:ext uri="{FF2B5EF4-FFF2-40B4-BE49-F238E27FC236}">
                <a16:creationId xmlns:a16="http://schemas.microsoft.com/office/drawing/2014/main" id="{29F30A05-5591-91AF-3C35-C2A72D76FBDC}"/>
              </a:ext>
            </a:extLst>
          </p:cNvPr>
          <p:cNvSpPr>
            <a:spLocks noGrp="1"/>
          </p:cNvSpPr>
          <p:nvPr>
            <p:ph type="body" idx="17" hasCustomPrompt="1"/>
          </p:nvPr>
        </p:nvSpPr>
        <p:spPr>
          <a:xfrm>
            <a:off x="488250" y="4528915"/>
            <a:ext cx="3960000" cy="216000"/>
          </a:xfrm>
        </p:spPr>
        <p:txBody>
          <a:bodyPr tIns="36000" anchor="t" anchorCtr="0">
            <a:noAutofit/>
          </a:bodyPr>
          <a:lstStyle>
            <a:lvl1pPr marL="0" indent="0">
              <a:lnSpc>
                <a:spcPct val="110000"/>
              </a:lnSpc>
              <a:spcBef>
                <a:spcPts val="0"/>
              </a:spcBef>
              <a:buNone/>
              <a:defRPr sz="10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AU" noProof="0"/>
              <a:t>Click to add text</a:t>
            </a:r>
          </a:p>
        </p:txBody>
      </p:sp>
      <p:pic>
        <p:nvPicPr>
          <p:cNvPr id="8" name="Graphic 7">
            <a:extLst>
              <a:ext uri="{FF2B5EF4-FFF2-40B4-BE49-F238E27FC236}">
                <a16:creationId xmlns:a16="http://schemas.microsoft.com/office/drawing/2014/main" id="{4CD5DBA8-C7E1-11B3-39F0-5AF44C0B728E}"/>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488249" y="457498"/>
            <a:ext cx="1695600" cy="587990"/>
          </a:xfrm>
          <a:prstGeom prst="rect">
            <a:avLst/>
          </a:prstGeom>
        </p:spPr>
      </p:pic>
      <p:sp>
        <p:nvSpPr>
          <p:cNvPr id="11" name="Picture Placeholder 10">
            <a:extLst>
              <a:ext uri="{FF2B5EF4-FFF2-40B4-BE49-F238E27FC236}">
                <a16:creationId xmlns:a16="http://schemas.microsoft.com/office/drawing/2014/main" id="{E620911D-2A97-515D-522A-2E86E0B9B73A}"/>
              </a:ext>
            </a:extLst>
          </p:cNvPr>
          <p:cNvSpPr>
            <a:spLocks noGrp="1"/>
          </p:cNvSpPr>
          <p:nvPr>
            <p:ph type="pic" sz="quarter" idx="15" hasCustomPrompt="1"/>
          </p:nvPr>
        </p:nvSpPr>
        <p:spPr>
          <a:xfrm>
            <a:off x="5252484" y="928577"/>
            <a:ext cx="3594652" cy="3201754"/>
          </a:xfrm>
          <a:prstGeom prst="rect">
            <a:avLst/>
          </a:prstGeom>
          <a:noFill/>
        </p:spPr>
        <p:txBody>
          <a:bodyPr bIns="900000" anchor="ctr" anchorCtr="0"/>
          <a:lstStyle>
            <a:lvl1pPr marL="0" indent="0" algn="ctr">
              <a:buNone/>
              <a:defRPr/>
            </a:lvl1pPr>
          </a:lstStyle>
          <a:p>
            <a:r>
              <a:rPr lang="en-AU" noProof="0"/>
              <a:t>Click to add illustration and then on the Picture format tab click Crop &gt; Fit</a:t>
            </a:r>
          </a:p>
        </p:txBody>
      </p:sp>
    </p:spTree>
    <p:extLst>
      <p:ext uri="{BB962C8B-B14F-4D97-AF65-F5344CB8AC3E}">
        <p14:creationId xmlns:p14="http://schemas.microsoft.com/office/powerpoint/2010/main" val="421525021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Title 1 - Aqua Corporate/NSQHS">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0987A3B6-FA72-10B5-DFFD-52DC68FE6A26}"/>
              </a:ext>
            </a:extLst>
          </p:cNvPr>
          <p:cNvSpPr/>
          <p:nvPr userDrawn="1"/>
        </p:nvSpPr>
        <p:spPr>
          <a:xfrm>
            <a:off x="0" y="1"/>
            <a:ext cx="9144000" cy="4130330"/>
          </a:xfrm>
          <a:prstGeom prst="rect">
            <a:avLst/>
          </a:prstGeom>
          <a:solidFill>
            <a:schemeClr val="accent6">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9" name="Rectangle 8">
            <a:extLst>
              <a:ext uri="{FF2B5EF4-FFF2-40B4-BE49-F238E27FC236}">
                <a16:creationId xmlns:a16="http://schemas.microsoft.com/office/drawing/2014/main" id="{79252853-4FB7-AB3E-5C29-F3B628E6B14E}"/>
              </a:ext>
            </a:extLst>
          </p:cNvPr>
          <p:cNvSpPr/>
          <p:nvPr userDrawn="1"/>
        </p:nvSpPr>
        <p:spPr>
          <a:xfrm>
            <a:off x="0" y="-1"/>
            <a:ext cx="9144000" cy="3678865"/>
          </a:xfrm>
          <a:prstGeom prst="rect">
            <a:avLst/>
          </a:prstGeom>
          <a:solidFill>
            <a:schemeClr val="accent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2" name="Title 1">
            <a:extLst>
              <a:ext uri="{FF2B5EF4-FFF2-40B4-BE49-F238E27FC236}">
                <a16:creationId xmlns:a16="http://schemas.microsoft.com/office/drawing/2014/main" id="{9E5E0691-C93E-4D61-8BB9-2D4B1F9B5086}"/>
              </a:ext>
            </a:extLst>
          </p:cNvPr>
          <p:cNvSpPr>
            <a:spLocks noGrp="1"/>
          </p:cNvSpPr>
          <p:nvPr>
            <p:ph type="ctrTitle" hasCustomPrompt="1"/>
          </p:nvPr>
        </p:nvSpPr>
        <p:spPr>
          <a:xfrm>
            <a:off x="488250" y="1843014"/>
            <a:ext cx="3960000" cy="1299567"/>
          </a:xfrm>
        </p:spPr>
        <p:txBody>
          <a:bodyPr anchor="ctr" anchorCtr="0"/>
          <a:lstStyle>
            <a:lvl1pPr algn="l">
              <a:lnSpc>
                <a:spcPct val="100000"/>
              </a:lnSpc>
              <a:defRPr sz="3600"/>
            </a:lvl1pPr>
          </a:lstStyle>
          <a:p>
            <a:r>
              <a:rPr lang="en-AU" noProof="0"/>
              <a:t>Click to add presentation title</a:t>
            </a:r>
          </a:p>
        </p:txBody>
      </p:sp>
      <p:sp>
        <p:nvSpPr>
          <p:cNvPr id="3" name="Subtitle 2">
            <a:extLst>
              <a:ext uri="{FF2B5EF4-FFF2-40B4-BE49-F238E27FC236}">
                <a16:creationId xmlns:a16="http://schemas.microsoft.com/office/drawing/2014/main" id="{CA7EBD72-EB9F-48DA-81AD-08DDE37CD840}"/>
              </a:ext>
            </a:extLst>
          </p:cNvPr>
          <p:cNvSpPr>
            <a:spLocks noGrp="1"/>
          </p:cNvSpPr>
          <p:nvPr>
            <p:ph type="subTitle" idx="1"/>
          </p:nvPr>
        </p:nvSpPr>
        <p:spPr>
          <a:xfrm>
            <a:off x="488249" y="3778099"/>
            <a:ext cx="3960000" cy="269359"/>
          </a:xfrm>
        </p:spPr>
        <p:txBody>
          <a:bodyPr anchor="ctr" anchorCtr="0"/>
          <a:lstStyle>
            <a:lvl1pPr marL="0" indent="0" algn="l">
              <a:lnSpc>
                <a:spcPct val="100000"/>
              </a:lnSpc>
              <a:spcBef>
                <a:spcPts val="0"/>
              </a:spcBef>
              <a:buNone/>
              <a:defRPr sz="14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GB" noProof="0"/>
              <a:t>Click to edit Master subtitle style</a:t>
            </a:r>
            <a:endParaRPr lang="en-AU" noProof="0"/>
          </a:p>
        </p:txBody>
      </p:sp>
      <p:sp>
        <p:nvSpPr>
          <p:cNvPr id="13" name="Text Placeholder 2">
            <a:extLst>
              <a:ext uri="{FF2B5EF4-FFF2-40B4-BE49-F238E27FC236}">
                <a16:creationId xmlns:a16="http://schemas.microsoft.com/office/drawing/2014/main" id="{29F30A05-5591-91AF-3C35-C2A72D76FBDC}"/>
              </a:ext>
            </a:extLst>
          </p:cNvPr>
          <p:cNvSpPr>
            <a:spLocks noGrp="1"/>
          </p:cNvSpPr>
          <p:nvPr>
            <p:ph type="body" idx="17" hasCustomPrompt="1"/>
          </p:nvPr>
        </p:nvSpPr>
        <p:spPr>
          <a:xfrm>
            <a:off x="488250" y="4528915"/>
            <a:ext cx="3960000" cy="216000"/>
          </a:xfrm>
        </p:spPr>
        <p:txBody>
          <a:bodyPr tIns="36000" anchor="t" anchorCtr="0">
            <a:noAutofit/>
          </a:bodyPr>
          <a:lstStyle>
            <a:lvl1pPr marL="0" indent="0">
              <a:lnSpc>
                <a:spcPct val="110000"/>
              </a:lnSpc>
              <a:spcBef>
                <a:spcPts val="0"/>
              </a:spcBef>
              <a:buNone/>
              <a:defRPr sz="10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AU" noProof="0"/>
              <a:t>Click to add text</a:t>
            </a:r>
          </a:p>
        </p:txBody>
      </p:sp>
      <p:sp>
        <p:nvSpPr>
          <p:cNvPr id="11" name="Picture Placeholder 10">
            <a:extLst>
              <a:ext uri="{FF2B5EF4-FFF2-40B4-BE49-F238E27FC236}">
                <a16:creationId xmlns:a16="http://schemas.microsoft.com/office/drawing/2014/main" id="{E620911D-2A97-515D-522A-2E86E0B9B73A}"/>
              </a:ext>
            </a:extLst>
          </p:cNvPr>
          <p:cNvSpPr>
            <a:spLocks noGrp="1"/>
          </p:cNvSpPr>
          <p:nvPr>
            <p:ph type="pic" sz="quarter" idx="15" hasCustomPrompt="1"/>
          </p:nvPr>
        </p:nvSpPr>
        <p:spPr>
          <a:xfrm>
            <a:off x="5252484" y="928577"/>
            <a:ext cx="3594652" cy="3201754"/>
          </a:xfrm>
          <a:prstGeom prst="rect">
            <a:avLst/>
          </a:prstGeom>
          <a:noFill/>
        </p:spPr>
        <p:txBody>
          <a:bodyPr bIns="900000" anchor="ctr" anchorCtr="0"/>
          <a:lstStyle>
            <a:lvl1pPr marL="0" indent="0" algn="ctr">
              <a:buNone/>
              <a:defRPr/>
            </a:lvl1pPr>
          </a:lstStyle>
          <a:p>
            <a:r>
              <a:rPr lang="en-AU" noProof="0"/>
              <a:t>Click to add illustration and then on the Picture format tab click Crop &gt; Fit</a:t>
            </a:r>
          </a:p>
        </p:txBody>
      </p:sp>
      <p:pic>
        <p:nvPicPr>
          <p:cNvPr id="4" name="Graphic 3">
            <a:extLst>
              <a:ext uri="{FF2B5EF4-FFF2-40B4-BE49-F238E27FC236}">
                <a16:creationId xmlns:a16="http://schemas.microsoft.com/office/drawing/2014/main" id="{9AB8E368-185C-0C2C-C281-05C4CAAFB88F}"/>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488249" y="457498"/>
            <a:ext cx="1695600" cy="587990"/>
          </a:xfrm>
          <a:prstGeom prst="rect">
            <a:avLst/>
          </a:prstGeom>
        </p:spPr>
      </p:pic>
    </p:spTree>
    <p:extLst>
      <p:ext uri="{BB962C8B-B14F-4D97-AF65-F5344CB8AC3E}">
        <p14:creationId xmlns:p14="http://schemas.microsoft.com/office/powerpoint/2010/main" val="330593597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Title 1 - Red">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0987A3B6-FA72-10B5-DFFD-52DC68FE6A26}"/>
              </a:ext>
            </a:extLst>
          </p:cNvPr>
          <p:cNvSpPr/>
          <p:nvPr userDrawn="1"/>
        </p:nvSpPr>
        <p:spPr>
          <a:xfrm>
            <a:off x="0" y="1"/>
            <a:ext cx="9144000" cy="4130330"/>
          </a:xfrm>
          <a:prstGeom prst="rect">
            <a:avLst/>
          </a:prstGeom>
          <a:solidFill>
            <a:schemeClr val="accent5">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9" name="Rectangle 8">
            <a:extLst>
              <a:ext uri="{FF2B5EF4-FFF2-40B4-BE49-F238E27FC236}">
                <a16:creationId xmlns:a16="http://schemas.microsoft.com/office/drawing/2014/main" id="{79252853-4FB7-AB3E-5C29-F3B628E6B14E}"/>
              </a:ext>
            </a:extLst>
          </p:cNvPr>
          <p:cNvSpPr/>
          <p:nvPr userDrawn="1"/>
        </p:nvSpPr>
        <p:spPr>
          <a:xfrm>
            <a:off x="0" y="-1"/>
            <a:ext cx="9144000" cy="3678865"/>
          </a:xfrm>
          <a:prstGeom prst="rect">
            <a:avLst/>
          </a:prstGeom>
          <a:solidFill>
            <a:schemeClr val="accent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2" name="Title 1">
            <a:extLst>
              <a:ext uri="{FF2B5EF4-FFF2-40B4-BE49-F238E27FC236}">
                <a16:creationId xmlns:a16="http://schemas.microsoft.com/office/drawing/2014/main" id="{9E5E0691-C93E-4D61-8BB9-2D4B1F9B5086}"/>
              </a:ext>
            </a:extLst>
          </p:cNvPr>
          <p:cNvSpPr>
            <a:spLocks noGrp="1"/>
          </p:cNvSpPr>
          <p:nvPr>
            <p:ph type="ctrTitle" hasCustomPrompt="1"/>
          </p:nvPr>
        </p:nvSpPr>
        <p:spPr>
          <a:xfrm>
            <a:off x="488250" y="1843014"/>
            <a:ext cx="3960000" cy="1299567"/>
          </a:xfrm>
        </p:spPr>
        <p:txBody>
          <a:bodyPr anchor="ctr" anchorCtr="0"/>
          <a:lstStyle>
            <a:lvl1pPr algn="l">
              <a:lnSpc>
                <a:spcPct val="100000"/>
              </a:lnSpc>
              <a:defRPr sz="3600"/>
            </a:lvl1pPr>
          </a:lstStyle>
          <a:p>
            <a:r>
              <a:rPr lang="en-AU" noProof="0"/>
              <a:t>Click to add presentation title</a:t>
            </a:r>
          </a:p>
        </p:txBody>
      </p:sp>
      <p:sp>
        <p:nvSpPr>
          <p:cNvPr id="3" name="Subtitle 2">
            <a:extLst>
              <a:ext uri="{FF2B5EF4-FFF2-40B4-BE49-F238E27FC236}">
                <a16:creationId xmlns:a16="http://schemas.microsoft.com/office/drawing/2014/main" id="{CA7EBD72-EB9F-48DA-81AD-08DDE37CD840}"/>
              </a:ext>
            </a:extLst>
          </p:cNvPr>
          <p:cNvSpPr>
            <a:spLocks noGrp="1"/>
          </p:cNvSpPr>
          <p:nvPr>
            <p:ph type="subTitle" idx="1"/>
          </p:nvPr>
        </p:nvSpPr>
        <p:spPr>
          <a:xfrm>
            <a:off x="488249" y="3778099"/>
            <a:ext cx="3960000" cy="269359"/>
          </a:xfrm>
        </p:spPr>
        <p:txBody>
          <a:bodyPr anchor="ctr" anchorCtr="0"/>
          <a:lstStyle>
            <a:lvl1pPr marL="0" indent="0" algn="l">
              <a:lnSpc>
                <a:spcPct val="100000"/>
              </a:lnSpc>
              <a:spcBef>
                <a:spcPts val="0"/>
              </a:spcBef>
              <a:buNone/>
              <a:defRPr sz="14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GB" noProof="0"/>
              <a:t>Click to edit Master subtitle style</a:t>
            </a:r>
            <a:endParaRPr lang="en-AU" noProof="0"/>
          </a:p>
        </p:txBody>
      </p:sp>
      <p:sp>
        <p:nvSpPr>
          <p:cNvPr id="13" name="Text Placeholder 2">
            <a:extLst>
              <a:ext uri="{FF2B5EF4-FFF2-40B4-BE49-F238E27FC236}">
                <a16:creationId xmlns:a16="http://schemas.microsoft.com/office/drawing/2014/main" id="{29F30A05-5591-91AF-3C35-C2A72D76FBDC}"/>
              </a:ext>
            </a:extLst>
          </p:cNvPr>
          <p:cNvSpPr>
            <a:spLocks noGrp="1"/>
          </p:cNvSpPr>
          <p:nvPr>
            <p:ph type="body" idx="17" hasCustomPrompt="1"/>
          </p:nvPr>
        </p:nvSpPr>
        <p:spPr>
          <a:xfrm>
            <a:off x="488250" y="4528915"/>
            <a:ext cx="3960000" cy="216000"/>
          </a:xfrm>
        </p:spPr>
        <p:txBody>
          <a:bodyPr tIns="36000" anchor="t" anchorCtr="0">
            <a:noAutofit/>
          </a:bodyPr>
          <a:lstStyle>
            <a:lvl1pPr marL="0" indent="0">
              <a:lnSpc>
                <a:spcPct val="110000"/>
              </a:lnSpc>
              <a:spcBef>
                <a:spcPts val="0"/>
              </a:spcBef>
              <a:buNone/>
              <a:defRPr sz="10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AU" noProof="0"/>
              <a:t>Click to add text</a:t>
            </a:r>
          </a:p>
        </p:txBody>
      </p:sp>
      <p:sp>
        <p:nvSpPr>
          <p:cNvPr id="11" name="Picture Placeholder 10">
            <a:extLst>
              <a:ext uri="{FF2B5EF4-FFF2-40B4-BE49-F238E27FC236}">
                <a16:creationId xmlns:a16="http://schemas.microsoft.com/office/drawing/2014/main" id="{E620911D-2A97-515D-522A-2E86E0B9B73A}"/>
              </a:ext>
            </a:extLst>
          </p:cNvPr>
          <p:cNvSpPr>
            <a:spLocks noGrp="1"/>
          </p:cNvSpPr>
          <p:nvPr>
            <p:ph type="pic" sz="quarter" idx="15" hasCustomPrompt="1"/>
          </p:nvPr>
        </p:nvSpPr>
        <p:spPr>
          <a:xfrm>
            <a:off x="5252484" y="928577"/>
            <a:ext cx="3594652" cy="3201754"/>
          </a:xfrm>
          <a:prstGeom prst="rect">
            <a:avLst/>
          </a:prstGeom>
          <a:noFill/>
        </p:spPr>
        <p:txBody>
          <a:bodyPr bIns="900000" anchor="ctr" anchorCtr="0"/>
          <a:lstStyle>
            <a:lvl1pPr marL="0" indent="0" algn="ctr">
              <a:buNone/>
              <a:defRPr/>
            </a:lvl1pPr>
          </a:lstStyle>
          <a:p>
            <a:r>
              <a:rPr lang="en-AU" noProof="0"/>
              <a:t>Click to add illustration and then on the Picture format tab click Crop &gt; Fit</a:t>
            </a:r>
          </a:p>
        </p:txBody>
      </p:sp>
      <p:pic>
        <p:nvPicPr>
          <p:cNvPr id="12" name="Graphic 11">
            <a:extLst>
              <a:ext uri="{FF2B5EF4-FFF2-40B4-BE49-F238E27FC236}">
                <a16:creationId xmlns:a16="http://schemas.microsoft.com/office/drawing/2014/main" id="{3BE4946F-11E8-6690-4794-07819F8C9D1E}"/>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488249" y="457498"/>
            <a:ext cx="1695600" cy="587990"/>
          </a:xfrm>
          <a:prstGeom prst="rect">
            <a:avLst/>
          </a:prstGeom>
        </p:spPr>
      </p:pic>
    </p:spTree>
    <p:extLst>
      <p:ext uri="{BB962C8B-B14F-4D97-AF65-F5344CB8AC3E}">
        <p14:creationId xmlns:p14="http://schemas.microsoft.com/office/powerpoint/2010/main" val="321847795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Title 1 - CCS Green">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0987A3B6-FA72-10B5-DFFD-52DC68FE6A26}"/>
              </a:ext>
            </a:extLst>
          </p:cNvPr>
          <p:cNvSpPr/>
          <p:nvPr userDrawn="1"/>
        </p:nvSpPr>
        <p:spPr>
          <a:xfrm>
            <a:off x="0" y="1"/>
            <a:ext cx="9144000" cy="4130330"/>
          </a:xfrm>
          <a:prstGeom prst="rect">
            <a:avLst/>
          </a:prstGeom>
          <a:solidFill>
            <a:srgbClr val="B2E6D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9" name="Rectangle 8">
            <a:extLst>
              <a:ext uri="{FF2B5EF4-FFF2-40B4-BE49-F238E27FC236}">
                <a16:creationId xmlns:a16="http://schemas.microsoft.com/office/drawing/2014/main" id="{79252853-4FB7-AB3E-5C29-F3B628E6B14E}"/>
              </a:ext>
            </a:extLst>
          </p:cNvPr>
          <p:cNvSpPr/>
          <p:nvPr userDrawn="1"/>
        </p:nvSpPr>
        <p:spPr>
          <a:xfrm>
            <a:off x="0" y="-1"/>
            <a:ext cx="9144000" cy="3678865"/>
          </a:xfrm>
          <a:prstGeom prst="rect">
            <a:avLst/>
          </a:prstGeom>
          <a:solidFill>
            <a:srgbClr val="68C9B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dirty="0"/>
          </a:p>
        </p:txBody>
      </p:sp>
      <p:sp>
        <p:nvSpPr>
          <p:cNvPr id="2" name="Title 1">
            <a:extLst>
              <a:ext uri="{FF2B5EF4-FFF2-40B4-BE49-F238E27FC236}">
                <a16:creationId xmlns:a16="http://schemas.microsoft.com/office/drawing/2014/main" id="{9E5E0691-C93E-4D61-8BB9-2D4B1F9B5086}"/>
              </a:ext>
            </a:extLst>
          </p:cNvPr>
          <p:cNvSpPr>
            <a:spLocks noGrp="1"/>
          </p:cNvSpPr>
          <p:nvPr>
            <p:ph type="ctrTitle" hasCustomPrompt="1"/>
          </p:nvPr>
        </p:nvSpPr>
        <p:spPr>
          <a:xfrm>
            <a:off x="488250" y="1843014"/>
            <a:ext cx="3960000" cy="1299567"/>
          </a:xfrm>
        </p:spPr>
        <p:txBody>
          <a:bodyPr anchor="ctr" anchorCtr="0"/>
          <a:lstStyle>
            <a:lvl1pPr algn="l">
              <a:lnSpc>
                <a:spcPct val="100000"/>
              </a:lnSpc>
              <a:defRPr sz="3600"/>
            </a:lvl1pPr>
          </a:lstStyle>
          <a:p>
            <a:r>
              <a:rPr lang="en-AU" noProof="0"/>
              <a:t>Click to add presentation title</a:t>
            </a:r>
          </a:p>
        </p:txBody>
      </p:sp>
      <p:sp>
        <p:nvSpPr>
          <p:cNvPr id="3" name="Subtitle 2">
            <a:extLst>
              <a:ext uri="{FF2B5EF4-FFF2-40B4-BE49-F238E27FC236}">
                <a16:creationId xmlns:a16="http://schemas.microsoft.com/office/drawing/2014/main" id="{CA7EBD72-EB9F-48DA-81AD-08DDE37CD840}"/>
              </a:ext>
            </a:extLst>
          </p:cNvPr>
          <p:cNvSpPr>
            <a:spLocks noGrp="1"/>
          </p:cNvSpPr>
          <p:nvPr>
            <p:ph type="subTitle" idx="1"/>
          </p:nvPr>
        </p:nvSpPr>
        <p:spPr>
          <a:xfrm>
            <a:off x="488249" y="3778099"/>
            <a:ext cx="3960000" cy="269359"/>
          </a:xfrm>
        </p:spPr>
        <p:txBody>
          <a:bodyPr anchor="ctr" anchorCtr="0"/>
          <a:lstStyle>
            <a:lvl1pPr marL="0" indent="0" algn="l">
              <a:lnSpc>
                <a:spcPct val="100000"/>
              </a:lnSpc>
              <a:spcBef>
                <a:spcPts val="0"/>
              </a:spcBef>
              <a:buNone/>
              <a:defRPr sz="14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GB" noProof="0"/>
              <a:t>Click to edit Master subtitle style</a:t>
            </a:r>
            <a:endParaRPr lang="en-AU" noProof="0"/>
          </a:p>
        </p:txBody>
      </p:sp>
      <p:sp>
        <p:nvSpPr>
          <p:cNvPr id="13" name="Text Placeholder 2">
            <a:extLst>
              <a:ext uri="{FF2B5EF4-FFF2-40B4-BE49-F238E27FC236}">
                <a16:creationId xmlns:a16="http://schemas.microsoft.com/office/drawing/2014/main" id="{29F30A05-5591-91AF-3C35-C2A72D76FBDC}"/>
              </a:ext>
            </a:extLst>
          </p:cNvPr>
          <p:cNvSpPr>
            <a:spLocks noGrp="1"/>
          </p:cNvSpPr>
          <p:nvPr>
            <p:ph type="body" idx="17" hasCustomPrompt="1"/>
          </p:nvPr>
        </p:nvSpPr>
        <p:spPr>
          <a:xfrm>
            <a:off x="488250" y="4528915"/>
            <a:ext cx="3960000" cy="216000"/>
          </a:xfrm>
        </p:spPr>
        <p:txBody>
          <a:bodyPr tIns="36000" anchor="t" anchorCtr="0">
            <a:noAutofit/>
          </a:bodyPr>
          <a:lstStyle>
            <a:lvl1pPr marL="0" indent="0">
              <a:lnSpc>
                <a:spcPct val="110000"/>
              </a:lnSpc>
              <a:spcBef>
                <a:spcPts val="0"/>
              </a:spcBef>
              <a:buNone/>
              <a:defRPr sz="10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AU" noProof="0"/>
              <a:t>Click to add text</a:t>
            </a:r>
          </a:p>
        </p:txBody>
      </p:sp>
      <p:sp>
        <p:nvSpPr>
          <p:cNvPr id="11" name="Picture Placeholder 10">
            <a:extLst>
              <a:ext uri="{FF2B5EF4-FFF2-40B4-BE49-F238E27FC236}">
                <a16:creationId xmlns:a16="http://schemas.microsoft.com/office/drawing/2014/main" id="{E620911D-2A97-515D-522A-2E86E0B9B73A}"/>
              </a:ext>
            </a:extLst>
          </p:cNvPr>
          <p:cNvSpPr>
            <a:spLocks noGrp="1"/>
          </p:cNvSpPr>
          <p:nvPr>
            <p:ph type="pic" sz="quarter" idx="15" hasCustomPrompt="1"/>
          </p:nvPr>
        </p:nvSpPr>
        <p:spPr>
          <a:xfrm>
            <a:off x="5252484" y="928577"/>
            <a:ext cx="3594652" cy="3201754"/>
          </a:xfrm>
          <a:prstGeom prst="rect">
            <a:avLst/>
          </a:prstGeom>
          <a:noFill/>
        </p:spPr>
        <p:txBody>
          <a:bodyPr bIns="900000" anchor="ctr" anchorCtr="0"/>
          <a:lstStyle>
            <a:lvl1pPr marL="0" indent="0" algn="ctr">
              <a:buNone/>
              <a:defRPr/>
            </a:lvl1pPr>
          </a:lstStyle>
          <a:p>
            <a:r>
              <a:rPr lang="en-AU" noProof="0"/>
              <a:t>Click to add illustration and then on the Picture format tab click Crop &gt; Fit</a:t>
            </a:r>
          </a:p>
        </p:txBody>
      </p:sp>
      <p:pic>
        <p:nvPicPr>
          <p:cNvPr id="12" name="Graphic 11">
            <a:extLst>
              <a:ext uri="{FF2B5EF4-FFF2-40B4-BE49-F238E27FC236}">
                <a16:creationId xmlns:a16="http://schemas.microsoft.com/office/drawing/2014/main" id="{3BE4946F-11E8-6690-4794-07819F8C9D1E}"/>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488249" y="457498"/>
            <a:ext cx="1695600" cy="587990"/>
          </a:xfrm>
          <a:prstGeom prst="rect">
            <a:avLst/>
          </a:prstGeom>
        </p:spPr>
      </p:pic>
    </p:spTree>
    <p:extLst>
      <p:ext uri="{BB962C8B-B14F-4D97-AF65-F5344CB8AC3E}">
        <p14:creationId xmlns:p14="http://schemas.microsoft.com/office/powerpoint/2010/main" val="175867123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userDrawn="1">
  <p:cSld name="Tile 1 - Accreditation Blue">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0987A3B6-FA72-10B5-DFFD-52DC68FE6A26}"/>
              </a:ext>
            </a:extLst>
          </p:cNvPr>
          <p:cNvSpPr/>
          <p:nvPr userDrawn="1"/>
        </p:nvSpPr>
        <p:spPr>
          <a:xfrm>
            <a:off x="0" y="1"/>
            <a:ext cx="9144000" cy="4130330"/>
          </a:xfrm>
          <a:prstGeom prst="rect">
            <a:avLst/>
          </a:prstGeom>
          <a:solidFill>
            <a:srgbClr val="BDD8F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9" name="Rectangle 8">
            <a:extLst>
              <a:ext uri="{FF2B5EF4-FFF2-40B4-BE49-F238E27FC236}">
                <a16:creationId xmlns:a16="http://schemas.microsoft.com/office/drawing/2014/main" id="{79252853-4FB7-AB3E-5C29-F3B628E6B14E}"/>
              </a:ext>
            </a:extLst>
          </p:cNvPr>
          <p:cNvSpPr/>
          <p:nvPr userDrawn="1"/>
        </p:nvSpPr>
        <p:spPr>
          <a:xfrm>
            <a:off x="0" y="-1"/>
            <a:ext cx="9144000" cy="3678865"/>
          </a:xfrm>
          <a:prstGeom prst="rect">
            <a:avLst/>
          </a:prstGeom>
          <a:solidFill>
            <a:srgbClr val="8090E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dirty="0"/>
          </a:p>
        </p:txBody>
      </p:sp>
      <p:sp>
        <p:nvSpPr>
          <p:cNvPr id="2" name="Title 1">
            <a:extLst>
              <a:ext uri="{FF2B5EF4-FFF2-40B4-BE49-F238E27FC236}">
                <a16:creationId xmlns:a16="http://schemas.microsoft.com/office/drawing/2014/main" id="{9E5E0691-C93E-4D61-8BB9-2D4B1F9B5086}"/>
              </a:ext>
            </a:extLst>
          </p:cNvPr>
          <p:cNvSpPr>
            <a:spLocks noGrp="1"/>
          </p:cNvSpPr>
          <p:nvPr>
            <p:ph type="ctrTitle" hasCustomPrompt="1"/>
          </p:nvPr>
        </p:nvSpPr>
        <p:spPr>
          <a:xfrm>
            <a:off x="488250" y="1843014"/>
            <a:ext cx="3960000" cy="1299567"/>
          </a:xfrm>
        </p:spPr>
        <p:txBody>
          <a:bodyPr anchor="ctr" anchorCtr="0"/>
          <a:lstStyle>
            <a:lvl1pPr algn="l">
              <a:lnSpc>
                <a:spcPct val="100000"/>
              </a:lnSpc>
              <a:defRPr sz="3600"/>
            </a:lvl1pPr>
          </a:lstStyle>
          <a:p>
            <a:r>
              <a:rPr lang="en-AU" noProof="0"/>
              <a:t>Click to add presentation title</a:t>
            </a:r>
          </a:p>
        </p:txBody>
      </p:sp>
      <p:sp>
        <p:nvSpPr>
          <p:cNvPr id="3" name="Subtitle 2">
            <a:extLst>
              <a:ext uri="{FF2B5EF4-FFF2-40B4-BE49-F238E27FC236}">
                <a16:creationId xmlns:a16="http://schemas.microsoft.com/office/drawing/2014/main" id="{CA7EBD72-EB9F-48DA-81AD-08DDE37CD840}"/>
              </a:ext>
            </a:extLst>
          </p:cNvPr>
          <p:cNvSpPr>
            <a:spLocks noGrp="1"/>
          </p:cNvSpPr>
          <p:nvPr>
            <p:ph type="subTitle" idx="1"/>
          </p:nvPr>
        </p:nvSpPr>
        <p:spPr>
          <a:xfrm>
            <a:off x="488249" y="3778099"/>
            <a:ext cx="3960000" cy="269359"/>
          </a:xfrm>
        </p:spPr>
        <p:txBody>
          <a:bodyPr anchor="ctr" anchorCtr="0"/>
          <a:lstStyle>
            <a:lvl1pPr marL="0" indent="0" algn="l">
              <a:lnSpc>
                <a:spcPct val="100000"/>
              </a:lnSpc>
              <a:spcBef>
                <a:spcPts val="0"/>
              </a:spcBef>
              <a:buNone/>
              <a:defRPr sz="14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GB" noProof="0"/>
              <a:t>Click to edit Master subtitle style</a:t>
            </a:r>
            <a:endParaRPr lang="en-AU" noProof="0"/>
          </a:p>
        </p:txBody>
      </p:sp>
      <p:sp>
        <p:nvSpPr>
          <p:cNvPr id="13" name="Text Placeholder 2">
            <a:extLst>
              <a:ext uri="{FF2B5EF4-FFF2-40B4-BE49-F238E27FC236}">
                <a16:creationId xmlns:a16="http://schemas.microsoft.com/office/drawing/2014/main" id="{29F30A05-5591-91AF-3C35-C2A72D76FBDC}"/>
              </a:ext>
            </a:extLst>
          </p:cNvPr>
          <p:cNvSpPr>
            <a:spLocks noGrp="1"/>
          </p:cNvSpPr>
          <p:nvPr>
            <p:ph type="body" idx="17" hasCustomPrompt="1"/>
          </p:nvPr>
        </p:nvSpPr>
        <p:spPr>
          <a:xfrm>
            <a:off x="488250" y="4528915"/>
            <a:ext cx="3960000" cy="216000"/>
          </a:xfrm>
        </p:spPr>
        <p:txBody>
          <a:bodyPr tIns="36000" anchor="t" anchorCtr="0">
            <a:noAutofit/>
          </a:bodyPr>
          <a:lstStyle>
            <a:lvl1pPr marL="0" indent="0">
              <a:lnSpc>
                <a:spcPct val="110000"/>
              </a:lnSpc>
              <a:spcBef>
                <a:spcPts val="0"/>
              </a:spcBef>
              <a:buNone/>
              <a:defRPr sz="10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AU" noProof="0"/>
              <a:t>Click to add text</a:t>
            </a:r>
          </a:p>
        </p:txBody>
      </p:sp>
      <p:sp>
        <p:nvSpPr>
          <p:cNvPr id="11" name="Picture Placeholder 10">
            <a:extLst>
              <a:ext uri="{FF2B5EF4-FFF2-40B4-BE49-F238E27FC236}">
                <a16:creationId xmlns:a16="http://schemas.microsoft.com/office/drawing/2014/main" id="{E620911D-2A97-515D-522A-2E86E0B9B73A}"/>
              </a:ext>
            </a:extLst>
          </p:cNvPr>
          <p:cNvSpPr>
            <a:spLocks noGrp="1"/>
          </p:cNvSpPr>
          <p:nvPr>
            <p:ph type="pic" sz="quarter" idx="15" hasCustomPrompt="1"/>
          </p:nvPr>
        </p:nvSpPr>
        <p:spPr>
          <a:xfrm>
            <a:off x="5252484" y="928577"/>
            <a:ext cx="3594652" cy="3201754"/>
          </a:xfrm>
          <a:prstGeom prst="rect">
            <a:avLst/>
          </a:prstGeom>
          <a:noFill/>
        </p:spPr>
        <p:txBody>
          <a:bodyPr bIns="900000" anchor="ctr" anchorCtr="0"/>
          <a:lstStyle>
            <a:lvl1pPr marL="0" indent="0" algn="ctr">
              <a:buNone/>
              <a:defRPr/>
            </a:lvl1pPr>
          </a:lstStyle>
          <a:p>
            <a:r>
              <a:rPr lang="en-AU" noProof="0"/>
              <a:t>Click to add illustration and then on the Picture format tab click Crop &gt; Fit</a:t>
            </a:r>
          </a:p>
        </p:txBody>
      </p:sp>
      <p:pic>
        <p:nvPicPr>
          <p:cNvPr id="12" name="Graphic 11">
            <a:extLst>
              <a:ext uri="{FF2B5EF4-FFF2-40B4-BE49-F238E27FC236}">
                <a16:creationId xmlns:a16="http://schemas.microsoft.com/office/drawing/2014/main" id="{3BE4946F-11E8-6690-4794-07819F8C9D1E}"/>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488249" y="457498"/>
            <a:ext cx="1695600" cy="587990"/>
          </a:xfrm>
          <a:prstGeom prst="rect">
            <a:avLst/>
          </a:prstGeom>
        </p:spPr>
      </p:pic>
    </p:spTree>
    <p:extLst>
      <p:ext uri="{BB962C8B-B14F-4D97-AF65-F5344CB8AC3E}">
        <p14:creationId xmlns:p14="http://schemas.microsoft.com/office/powerpoint/2010/main" val="172333792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userDrawn="1">
  <p:cSld name="Title 1 - AURA/IPC Orange">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0987A3B6-FA72-10B5-DFFD-52DC68FE6A26}"/>
              </a:ext>
            </a:extLst>
          </p:cNvPr>
          <p:cNvSpPr/>
          <p:nvPr userDrawn="1"/>
        </p:nvSpPr>
        <p:spPr>
          <a:xfrm>
            <a:off x="0" y="1"/>
            <a:ext cx="9144000" cy="4130330"/>
          </a:xfrm>
          <a:prstGeom prst="rect">
            <a:avLst/>
          </a:prstGeom>
          <a:solidFill>
            <a:srgbClr val="FFF1E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9" name="Rectangle 8">
            <a:extLst>
              <a:ext uri="{FF2B5EF4-FFF2-40B4-BE49-F238E27FC236}">
                <a16:creationId xmlns:a16="http://schemas.microsoft.com/office/drawing/2014/main" id="{79252853-4FB7-AB3E-5C29-F3B628E6B14E}"/>
              </a:ext>
            </a:extLst>
          </p:cNvPr>
          <p:cNvSpPr/>
          <p:nvPr userDrawn="1"/>
        </p:nvSpPr>
        <p:spPr>
          <a:xfrm>
            <a:off x="0" y="-1"/>
            <a:ext cx="9144000" cy="3678865"/>
          </a:xfrm>
          <a:prstGeom prst="rect">
            <a:avLst/>
          </a:prstGeom>
          <a:solidFill>
            <a:srgbClr val="FFA97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dirty="0"/>
          </a:p>
        </p:txBody>
      </p:sp>
      <p:sp>
        <p:nvSpPr>
          <p:cNvPr id="2" name="Title 1">
            <a:extLst>
              <a:ext uri="{FF2B5EF4-FFF2-40B4-BE49-F238E27FC236}">
                <a16:creationId xmlns:a16="http://schemas.microsoft.com/office/drawing/2014/main" id="{9E5E0691-C93E-4D61-8BB9-2D4B1F9B5086}"/>
              </a:ext>
            </a:extLst>
          </p:cNvPr>
          <p:cNvSpPr>
            <a:spLocks noGrp="1"/>
          </p:cNvSpPr>
          <p:nvPr>
            <p:ph type="ctrTitle" hasCustomPrompt="1"/>
          </p:nvPr>
        </p:nvSpPr>
        <p:spPr>
          <a:xfrm>
            <a:off x="488250" y="1843014"/>
            <a:ext cx="3960000" cy="1299567"/>
          </a:xfrm>
        </p:spPr>
        <p:txBody>
          <a:bodyPr anchor="ctr" anchorCtr="0"/>
          <a:lstStyle>
            <a:lvl1pPr algn="l">
              <a:lnSpc>
                <a:spcPct val="100000"/>
              </a:lnSpc>
              <a:defRPr sz="3600"/>
            </a:lvl1pPr>
          </a:lstStyle>
          <a:p>
            <a:r>
              <a:rPr lang="en-AU" noProof="0"/>
              <a:t>Click to add presentation title</a:t>
            </a:r>
          </a:p>
        </p:txBody>
      </p:sp>
      <p:sp>
        <p:nvSpPr>
          <p:cNvPr id="3" name="Subtitle 2">
            <a:extLst>
              <a:ext uri="{FF2B5EF4-FFF2-40B4-BE49-F238E27FC236}">
                <a16:creationId xmlns:a16="http://schemas.microsoft.com/office/drawing/2014/main" id="{CA7EBD72-EB9F-48DA-81AD-08DDE37CD840}"/>
              </a:ext>
            </a:extLst>
          </p:cNvPr>
          <p:cNvSpPr>
            <a:spLocks noGrp="1"/>
          </p:cNvSpPr>
          <p:nvPr>
            <p:ph type="subTitle" idx="1"/>
          </p:nvPr>
        </p:nvSpPr>
        <p:spPr>
          <a:xfrm>
            <a:off x="488249" y="3778099"/>
            <a:ext cx="3960000" cy="269359"/>
          </a:xfrm>
        </p:spPr>
        <p:txBody>
          <a:bodyPr anchor="ctr" anchorCtr="0"/>
          <a:lstStyle>
            <a:lvl1pPr marL="0" indent="0" algn="l">
              <a:lnSpc>
                <a:spcPct val="100000"/>
              </a:lnSpc>
              <a:spcBef>
                <a:spcPts val="0"/>
              </a:spcBef>
              <a:buNone/>
              <a:defRPr sz="14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GB" noProof="0"/>
              <a:t>Click to edit Master subtitle style</a:t>
            </a:r>
            <a:endParaRPr lang="en-AU" noProof="0"/>
          </a:p>
        </p:txBody>
      </p:sp>
      <p:sp>
        <p:nvSpPr>
          <p:cNvPr id="13" name="Text Placeholder 2">
            <a:extLst>
              <a:ext uri="{FF2B5EF4-FFF2-40B4-BE49-F238E27FC236}">
                <a16:creationId xmlns:a16="http://schemas.microsoft.com/office/drawing/2014/main" id="{29F30A05-5591-91AF-3C35-C2A72D76FBDC}"/>
              </a:ext>
            </a:extLst>
          </p:cNvPr>
          <p:cNvSpPr>
            <a:spLocks noGrp="1"/>
          </p:cNvSpPr>
          <p:nvPr>
            <p:ph type="body" idx="17" hasCustomPrompt="1"/>
          </p:nvPr>
        </p:nvSpPr>
        <p:spPr>
          <a:xfrm>
            <a:off x="488250" y="4528915"/>
            <a:ext cx="3960000" cy="216000"/>
          </a:xfrm>
        </p:spPr>
        <p:txBody>
          <a:bodyPr tIns="36000" anchor="t" anchorCtr="0">
            <a:noAutofit/>
          </a:bodyPr>
          <a:lstStyle>
            <a:lvl1pPr marL="0" indent="0">
              <a:lnSpc>
                <a:spcPct val="110000"/>
              </a:lnSpc>
              <a:spcBef>
                <a:spcPts val="0"/>
              </a:spcBef>
              <a:buNone/>
              <a:defRPr sz="10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AU" noProof="0"/>
              <a:t>Click to add text</a:t>
            </a:r>
          </a:p>
        </p:txBody>
      </p:sp>
      <p:sp>
        <p:nvSpPr>
          <p:cNvPr id="11" name="Picture Placeholder 10">
            <a:extLst>
              <a:ext uri="{FF2B5EF4-FFF2-40B4-BE49-F238E27FC236}">
                <a16:creationId xmlns:a16="http://schemas.microsoft.com/office/drawing/2014/main" id="{E620911D-2A97-515D-522A-2E86E0B9B73A}"/>
              </a:ext>
            </a:extLst>
          </p:cNvPr>
          <p:cNvSpPr>
            <a:spLocks noGrp="1"/>
          </p:cNvSpPr>
          <p:nvPr>
            <p:ph type="pic" sz="quarter" idx="15" hasCustomPrompt="1"/>
          </p:nvPr>
        </p:nvSpPr>
        <p:spPr>
          <a:xfrm>
            <a:off x="5252484" y="928577"/>
            <a:ext cx="3594652" cy="3201754"/>
          </a:xfrm>
          <a:prstGeom prst="rect">
            <a:avLst/>
          </a:prstGeom>
          <a:noFill/>
        </p:spPr>
        <p:txBody>
          <a:bodyPr bIns="900000" anchor="ctr" anchorCtr="0"/>
          <a:lstStyle>
            <a:lvl1pPr marL="0" indent="0" algn="ctr">
              <a:buNone/>
              <a:defRPr/>
            </a:lvl1pPr>
          </a:lstStyle>
          <a:p>
            <a:r>
              <a:rPr lang="en-AU" noProof="0"/>
              <a:t>Click to add illustration and then on the Picture format tab click Crop &gt; Fit</a:t>
            </a:r>
          </a:p>
        </p:txBody>
      </p:sp>
      <p:pic>
        <p:nvPicPr>
          <p:cNvPr id="12" name="Graphic 11">
            <a:extLst>
              <a:ext uri="{FF2B5EF4-FFF2-40B4-BE49-F238E27FC236}">
                <a16:creationId xmlns:a16="http://schemas.microsoft.com/office/drawing/2014/main" id="{3BE4946F-11E8-6690-4794-07819F8C9D1E}"/>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488249" y="457498"/>
            <a:ext cx="1695600" cy="587990"/>
          </a:xfrm>
          <a:prstGeom prst="rect">
            <a:avLst/>
          </a:prstGeom>
        </p:spPr>
      </p:pic>
    </p:spTree>
    <p:extLst>
      <p:ext uri="{BB962C8B-B14F-4D97-AF65-F5344CB8AC3E}">
        <p14:creationId xmlns:p14="http://schemas.microsoft.com/office/powerpoint/2010/main" val="280561099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preserve="1" userDrawn="1">
  <p:cSld name="Title 1 - MedicineInsight Green">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0987A3B6-FA72-10B5-DFFD-52DC68FE6A26}"/>
              </a:ext>
            </a:extLst>
          </p:cNvPr>
          <p:cNvSpPr/>
          <p:nvPr userDrawn="1"/>
        </p:nvSpPr>
        <p:spPr>
          <a:xfrm>
            <a:off x="0" y="1"/>
            <a:ext cx="9144000" cy="4130330"/>
          </a:xfrm>
          <a:prstGeom prst="rect">
            <a:avLst/>
          </a:prstGeom>
          <a:solidFill>
            <a:srgbClr val="D1F2A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9" name="Rectangle 8">
            <a:extLst>
              <a:ext uri="{FF2B5EF4-FFF2-40B4-BE49-F238E27FC236}">
                <a16:creationId xmlns:a16="http://schemas.microsoft.com/office/drawing/2014/main" id="{79252853-4FB7-AB3E-5C29-F3B628E6B14E}"/>
              </a:ext>
            </a:extLst>
          </p:cNvPr>
          <p:cNvSpPr/>
          <p:nvPr userDrawn="1"/>
        </p:nvSpPr>
        <p:spPr>
          <a:xfrm>
            <a:off x="0" y="-1"/>
            <a:ext cx="9144000" cy="3678865"/>
          </a:xfrm>
          <a:prstGeom prst="rect">
            <a:avLst/>
          </a:prstGeom>
          <a:solidFill>
            <a:srgbClr val="B2DE6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dirty="0"/>
          </a:p>
        </p:txBody>
      </p:sp>
      <p:sp>
        <p:nvSpPr>
          <p:cNvPr id="2" name="Title 1">
            <a:extLst>
              <a:ext uri="{FF2B5EF4-FFF2-40B4-BE49-F238E27FC236}">
                <a16:creationId xmlns:a16="http://schemas.microsoft.com/office/drawing/2014/main" id="{9E5E0691-C93E-4D61-8BB9-2D4B1F9B5086}"/>
              </a:ext>
            </a:extLst>
          </p:cNvPr>
          <p:cNvSpPr>
            <a:spLocks noGrp="1"/>
          </p:cNvSpPr>
          <p:nvPr>
            <p:ph type="ctrTitle" hasCustomPrompt="1"/>
          </p:nvPr>
        </p:nvSpPr>
        <p:spPr>
          <a:xfrm>
            <a:off x="488250" y="1843014"/>
            <a:ext cx="3960000" cy="1299567"/>
          </a:xfrm>
        </p:spPr>
        <p:txBody>
          <a:bodyPr anchor="ctr" anchorCtr="0"/>
          <a:lstStyle>
            <a:lvl1pPr algn="l">
              <a:lnSpc>
                <a:spcPct val="100000"/>
              </a:lnSpc>
              <a:defRPr sz="3600"/>
            </a:lvl1pPr>
          </a:lstStyle>
          <a:p>
            <a:r>
              <a:rPr lang="en-AU" noProof="0"/>
              <a:t>Click to add presentation title</a:t>
            </a:r>
          </a:p>
        </p:txBody>
      </p:sp>
      <p:sp>
        <p:nvSpPr>
          <p:cNvPr id="3" name="Subtitle 2">
            <a:extLst>
              <a:ext uri="{FF2B5EF4-FFF2-40B4-BE49-F238E27FC236}">
                <a16:creationId xmlns:a16="http://schemas.microsoft.com/office/drawing/2014/main" id="{CA7EBD72-EB9F-48DA-81AD-08DDE37CD840}"/>
              </a:ext>
            </a:extLst>
          </p:cNvPr>
          <p:cNvSpPr>
            <a:spLocks noGrp="1"/>
          </p:cNvSpPr>
          <p:nvPr>
            <p:ph type="subTitle" idx="1"/>
          </p:nvPr>
        </p:nvSpPr>
        <p:spPr>
          <a:xfrm>
            <a:off x="488249" y="3778099"/>
            <a:ext cx="3960000" cy="269359"/>
          </a:xfrm>
        </p:spPr>
        <p:txBody>
          <a:bodyPr anchor="ctr" anchorCtr="0"/>
          <a:lstStyle>
            <a:lvl1pPr marL="0" indent="0" algn="l">
              <a:lnSpc>
                <a:spcPct val="100000"/>
              </a:lnSpc>
              <a:spcBef>
                <a:spcPts val="0"/>
              </a:spcBef>
              <a:buNone/>
              <a:defRPr sz="14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GB" noProof="0"/>
              <a:t>Click to edit Master subtitle style</a:t>
            </a:r>
            <a:endParaRPr lang="en-AU" noProof="0"/>
          </a:p>
        </p:txBody>
      </p:sp>
      <p:sp>
        <p:nvSpPr>
          <p:cNvPr id="13" name="Text Placeholder 2">
            <a:extLst>
              <a:ext uri="{FF2B5EF4-FFF2-40B4-BE49-F238E27FC236}">
                <a16:creationId xmlns:a16="http://schemas.microsoft.com/office/drawing/2014/main" id="{29F30A05-5591-91AF-3C35-C2A72D76FBDC}"/>
              </a:ext>
            </a:extLst>
          </p:cNvPr>
          <p:cNvSpPr>
            <a:spLocks noGrp="1"/>
          </p:cNvSpPr>
          <p:nvPr>
            <p:ph type="body" idx="17" hasCustomPrompt="1"/>
          </p:nvPr>
        </p:nvSpPr>
        <p:spPr>
          <a:xfrm>
            <a:off x="488250" y="4528915"/>
            <a:ext cx="3960000" cy="216000"/>
          </a:xfrm>
        </p:spPr>
        <p:txBody>
          <a:bodyPr tIns="36000" anchor="t" anchorCtr="0">
            <a:noAutofit/>
          </a:bodyPr>
          <a:lstStyle>
            <a:lvl1pPr marL="0" indent="0">
              <a:lnSpc>
                <a:spcPct val="110000"/>
              </a:lnSpc>
              <a:spcBef>
                <a:spcPts val="0"/>
              </a:spcBef>
              <a:buNone/>
              <a:defRPr sz="10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AU" noProof="0"/>
              <a:t>Click to add text</a:t>
            </a:r>
          </a:p>
        </p:txBody>
      </p:sp>
      <p:sp>
        <p:nvSpPr>
          <p:cNvPr id="11" name="Picture Placeholder 10">
            <a:extLst>
              <a:ext uri="{FF2B5EF4-FFF2-40B4-BE49-F238E27FC236}">
                <a16:creationId xmlns:a16="http://schemas.microsoft.com/office/drawing/2014/main" id="{E620911D-2A97-515D-522A-2E86E0B9B73A}"/>
              </a:ext>
            </a:extLst>
          </p:cNvPr>
          <p:cNvSpPr>
            <a:spLocks noGrp="1"/>
          </p:cNvSpPr>
          <p:nvPr>
            <p:ph type="pic" sz="quarter" idx="15" hasCustomPrompt="1"/>
          </p:nvPr>
        </p:nvSpPr>
        <p:spPr>
          <a:xfrm>
            <a:off x="5252484" y="928577"/>
            <a:ext cx="3594652" cy="3201754"/>
          </a:xfrm>
          <a:prstGeom prst="rect">
            <a:avLst/>
          </a:prstGeom>
          <a:noFill/>
        </p:spPr>
        <p:txBody>
          <a:bodyPr bIns="900000" anchor="ctr" anchorCtr="0"/>
          <a:lstStyle>
            <a:lvl1pPr marL="0" indent="0" algn="ctr">
              <a:buNone/>
              <a:defRPr/>
            </a:lvl1pPr>
          </a:lstStyle>
          <a:p>
            <a:r>
              <a:rPr lang="en-AU" noProof="0"/>
              <a:t>Click to add illustration and then on the Picture format tab click Crop &gt; Fit</a:t>
            </a:r>
          </a:p>
        </p:txBody>
      </p:sp>
      <p:pic>
        <p:nvPicPr>
          <p:cNvPr id="12" name="Graphic 11">
            <a:extLst>
              <a:ext uri="{FF2B5EF4-FFF2-40B4-BE49-F238E27FC236}">
                <a16:creationId xmlns:a16="http://schemas.microsoft.com/office/drawing/2014/main" id="{3BE4946F-11E8-6690-4794-07819F8C9D1E}"/>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488249" y="457498"/>
            <a:ext cx="1695600" cy="587990"/>
          </a:xfrm>
          <a:prstGeom prst="rect">
            <a:avLst/>
          </a:prstGeom>
        </p:spPr>
      </p:pic>
    </p:spTree>
    <p:extLst>
      <p:ext uri="{BB962C8B-B14F-4D97-AF65-F5344CB8AC3E}">
        <p14:creationId xmlns:p14="http://schemas.microsoft.com/office/powerpoint/2010/main" val="371433248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preserve="1" userDrawn="1">
  <p:cSld name="Title 2 - Purple">
    <p:bg>
      <p:bgPr>
        <a:solidFill>
          <a:schemeClr val="accent4">
            <a:lumMod val="20000"/>
            <a:lumOff val="80000"/>
          </a:schemeClr>
        </a:solidFill>
        <a:effectLst/>
      </p:bgPr>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541A8148-D216-1449-A834-D13A4AF5057C}"/>
              </a:ext>
            </a:extLst>
          </p:cNvPr>
          <p:cNvSpPr/>
          <p:nvPr userDrawn="1"/>
        </p:nvSpPr>
        <p:spPr>
          <a:xfrm>
            <a:off x="4061" y="-2"/>
            <a:ext cx="5336512" cy="5148000"/>
          </a:xfrm>
          <a:prstGeom prst="rect">
            <a:avLst/>
          </a:prstGeom>
          <a:solidFill>
            <a:schemeClr val="accent4">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6" name="Rectangle 5">
            <a:extLst>
              <a:ext uri="{FF2B5EF4-FFF2-40B4-BE49-F238E27FC236}">
                <a16:creationId xmlns:a16="http://schemas.microsoft.com/office/drawing/2014/main" id="{DF495334-51A1-7C03-D924-2D8107D300D2}"/>
              </a:ext>
            </a:extLst>
          </p:cNvPr>
          <p:cNvSpPr/>
          <p:nvPr userDrawn="1"/>
        </p:nvSpPr>
        <p:spPr>
          <a:xfrm>
            <a:off x="4060" y="-2"/>
            <a:ext cx="4928665" cy="5148000"/>
          </a:xfrm>
          <a:prstGeom prst="rect">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9" name="Rectangle 8">
            <a:extLst>
              <a:ext uri="{FF2B5EF4-FFF2-40B4-BE49-F238E27FC236}">
                <a16:creationId xmlns:a16="http://schemas.microsoft.com/office/drawing/2014/main" id="{79252853-4FB7-AB3E-5C29-F3B628E6B14E}"/>
              </a:ext>
            </a:extLst>
          </p:cNvPr>
          <p:cNvSpPr/>
          <p:nvPr userDrawn="1"/>
        </p:nvSpPr>
        <p:spPr>
          <a:xfrm>
            <a:off x="0" y="-2"/>
            <a:ext cx="4521600" cy="5148000"/>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2" name="Title 1">
            <a:extLst>
              <a:ext uri="{FF2B5EF4-FFF2-40B4-BE49-F238E27FC236}">
                <a16:creationId xmlns:a16="http://schemas.microsoft.com/office/drawing/2014/main" id="{9E5E0691-C93E-4D61-8BB9-2D4B1F9B5086}"/>
              </a:ext>
            </a:extLst>
          </p:cNvPr>
          <p:cNvSpPr>
            <a:spLocks noGrp="1"/>
          </p:cNvSpPr>
          <p:nvPr>
            <p:ph type="ctrTitle" hasCustomPrompt="1"/>
          </p:nvPr>
        </p:nvSpPr>
        <p:spPr>
          <a:xfrm>
            <a:off x="488250" y="1942252"/>
            <a:ext cx="3600000" cy="1299567"/>
          </a:xfrm>
        </p:spPr>
        <p:txBody>
          <a:bodyPr anchor="t" anchorCtr="0"/>
          <a:lstStyle>
            <a:lvl1pPr algn="l">
              <a:lnSpc>
                <a:spcPct val="100000"/>
              </a:lnSpc>
              <a:defRPr sz="3600">
                <a:solidFill>
                  <a:schemeClr val="bg1"/>
                </a:solidFill>
              </a:defRPr>
            </a:lvl1pPr>
          </a:lstStyle>
          <a:p>
            <a:r>
              <a:rPr lang="en-AU" noProof="0"/>
              <a:t>Click to add presentation title</a:t>
            </a:r>
          </a:p>
        </p:txBody>
      </p:sp>
      <p:sp>
        <p:nvSpPr>
          <p:cNvPr id="3" name="Subtitle 2">
            <a:extLst>
              <a:ext uri="{FF2B5EF4-FFF2-40B4-BE49-F238E27FC236}">
                <a16:creationId xmlns:a16="http://schemas.microsoft.com/office/drawing/2014/main" id="{CA7EBD72-EB9F-48DA-81AD-08DDE37CD840}"/>
              </a:ext>
            </a:extLst>
          </p:cNvPr>
          <p:cNvSpPr>
            <a:spLocks noGrp="1"/>
          </p:cNvSpPr>
          <p:nvPr>
            <p:ph type="subTitle" idx="1"/>
          </p:nvPr>
        </p:nvSpPr>
        <p:spPr>
          <a:xfrm>
            <a:off x="488249" y="3778099"/>
            <a:ext cx="3600000" cy="269359"/>
          </a:xfrm>
        </p:spPr>
        <p:txBody>
          <a:bodyPr anchor="ctr" anchorCtr="0"/>
          <a:lstStyle>
            <a:lvl1pPr marL="0" indent="0" algn="l">
              <a:lnSpc>
                <a:spcPct val="100000"/>
              </a:lnSpc>
              <a:spcBef>
                <a:spcPts val="0"/>
              </a:spcBef>
              <a:buNone/>
              <a:defRPr sz="1400">
                <a:solidFill>
                  <a:schemeClr val="bg1"/>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GB" noProof="0"/>
              <a:t>Click to edit Master subtitle style</a:t>
            </a:r>
            <a:endParaRPr lang="en-AU" noProof="0"/>
          </a:p>
        </p:txBody>
      </p:sp>
      <p:sp>
        <p:nvSpPr>
          <p:cNvPr id="13" name="Text Placeholder 2">
            <a:extLst>
              <a:ext uri="{FF2B5EF4-FFF2-40B4-BE49-F238E27FC236}">
                <a16:creationId xmlns:a16="http://schemas.microsoft.com/office/drawing/2014/main" id="{29F30A05-5591-91AF-3C35-C2A72D76FBDC}"/>
              </a:ext>
            </a:extLst>
          </p:cNvPr>
          <p:cNvSpPr>
            <a:spLocks noGrp="1"/>
          </p:cNvSpPr>
          <p:nvPr>
            <p:ph type="body" idx="17" hasCustomPrompt="1"/>
          </p:nvPr>
        </p:nvSpPr>
        <p:spPr>
          <a:xfrm>
            <a:off x="488250" y="4528915"/>
            <a:ext cx="3600000" cy="216000"/>
          </a:xfrm>
        </p:spPr>
        <p:txBody>
          <a:bodyPr tIns="36000" anchor="t" anchorCtr="0">
            <a:noAutofit/>
          </a:bodyPr>
          <a:lstStyle>
            <a:lvl1pPr marL="0" indent="0">
              <a:lnSpc>
                <a:spcPct val="110000"/>
              </a:lnSpc>
              <a:spcBef>
                <a:spcPts val="0"/>
              </a:spcBef>
              <a:buNone/>
              <a:defRPr sz="1000" b="1">
                <a:solidFill>
                  <a:schemeClr val="bg1"/>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AU" noProof="0"/>
              <a:t>Click to add text</a:t>
            </a:r>
          </a:p>
        </p:txBody>
      </p:sp>
      <p:sp>
        <p:nvSpPr>
          <p:cNvPr id="11" name="Picture Placeholder 10">
            <a:extLst>
              <a:ext uri="{FF2B5EF4-FFF2-40B4-BE49-F238E27FC236}">
                <a16:creationId xmlns:a16="http://schemas.microsoft.com/office/drawing/2014/main" id="{E620911D-2A97-515D-522A-2E86E0B9B73A}"/>
              </a:ext>
            </a:extLst>
          </p:cNvPr>
          <p:cNvSpPr>
            <a:spLocks noGrp="1"/>
          </p:cNvSpPr>
          <p:nvPr>
            <p:ph type="pic" sz="quarter" idx="15" hasCustomPrompt="1"/>
          </p:nvPr>
        </p:nvSpPr>
        <p:spPr>
          <a:xfrm>
            <a:off x="5344633" y="0"/>
            <a:ext cx="3799367" cy="5143500"/>
          </a:xfrm>
          <a:prstGeom prst="rect">
            <a:avLst/>
          </a:prstGeom>
          <a:noFill/>
        </p:spPr>
        <p:txBody>
          <a:bodyPr bIns="900000" anchor="ctr" anchorCtr="0"/>
          <a:lstStyle>
            <a:lvl1pPr marL="0" indent="0" algn="ctr">
              <a:buNone/>
              <a:defRPr/>
            </a:lvl1pPr>
          </a:lstStyle>
          <a:p>
            <a:r>
              <a:rPr lang="en-AU" noProof="0"/>
              <a:t>Click to add picture</a:t>
            </a:r>
          </a:p>
        </p:txBody>
      </p:sp>
      <p:pic>
        <p:nvPicPr>
          <p:cNvPr id="12" name="Graphic 11">
            <a:extLst>
              <a:ext uri="{FF2B5EF4-FFF2-40B4-BE49-F238E27FC236}">
                <a16:creationId xmlns:a16="http://schemas.microsoft.com/office/drawing/2014/main" id="{03A7763C-B648-1C2B-592F-16266CACB79A}"/>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488249" y="457498"/>
            <a:ext cx="1695600" cy="587990"/>
          </a:xfrm>
          <a:prstGeom prst="rect">
            <a:avLst/>
          </a:prstGeom>
        </p:spPr>
      </p:pic>
    </p:spTree>
    <p:extLst>
      <p:ext uri="{BB962C8B-B14F-4D97-AF65-F5344CB8AC3E}">
        <p14:creationId xmlns:p14="http://schemas.microsoft.com/office/powerpoint/2010/main" val="306478056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preserve="1" userDrawn="1">
  <p:cSld name="Title 2 - Aqua Corporate/NSQHS">
    <p:bg>
      <p:bgPr>
        <a:solidFill>
          <a:schemeClr val="accent6">
            <a:lumMod val="20000"/>
            <a:lumOff val="80000"/>
          </a:schemeClr>
        </a:solidFill>
        <a:effectLst/>
      </p:bgPr>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541A8148-D216-1449-A834-D13A4AF5057C}"/>
              </a:ext>
            </a:extLst>
          </p:cNvPr>
          <p:cNvSpPr/>
          <p:nvPr userDrawn="1"/>
        </p:nvSpPr>
        <p:spPr>
          <a:xfrm>
            <a:off x="4061" y="-2"/>
            <a:ext cx="5336512" cy="5148000"/>
          </a:xfrm>
          <a:prstGeom prst="rect">
            <a:avLst/>
          </a:prstGeom>
          <a:solidFill>
            <a:schemeClr val="accent6">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6" name="Rectangle 5">
            <a:extLst>
              <a:ext uri="{FF2B5EF4-FFF2-40B4-BE49-F238E27FC236}">
                <a16:creationId xmlns:a16="http://schemas.microsoft.com/office/drawing/2014/main" id="{DF495334-51A1-7C03-D924-2D8107D300D2}"/>
              </a:ext>
            </a:extLst>
          </p:cNvPr>
          <p:cNvSpPr/>
          <p:nvPr userDrawn="1"/>
        </p:nvSpPr>
        <p:spPr>
          <a:xfrm>
            <a:off x="4060" y="-2"/>
            <a:ext cx="4928665" cy="5148000"/>
          </a:xfrm>
          <a:prstGeom prst="rect">
            <a:avLst/>
          </a:prstGeom>
          <a:solidFill>
            <a:schemeClr val="accent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9" name="Rectangle 8">
            <a:extLst>
              <a:ext uri="{FF2B5EF4-FFF2-40B4-BE49-F238E27FC236}">
                <a16:creationId xmlns:a16="http://schemas.microsoft.com/office/drawing/2014/main" id="{79252853-4FB7-AB3E-5C29-F3B628E6B14E}"/>
              </a:ext>
            </a:extLst>
          </p:cNvPr>
          <p:cNvSpPr/>
          <p:nvPr userDrawn="1"/>
        </p:nvSpPr>
        <p:spPr>
          <a:xfrm>
            <a:off x="0" y="-2"/>
            <a:ext cx="4521600" cy="5148000"/>
          </a:xfrm>
          <a:prstGeom prst="rect">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2" name="Title 1">
            <a:extLst>
              <a:ext uri="{FF2B5EF4-FFF2-40B4-BE49-F238E27FC236}">
                <a16:creationId xmlns:a16="http://schemas.microsoft.com/office/drawing/2014/main" id="{9E5E0691-C93E-4D61-8BB9-2D4B1F9B5086}"/>
              </a:ext>
            </a:extLst>
          </p:cNvPr>
          <p:cNvSpPr>
            <a:spLocks noGrp="1"/>
          </p:cNvSpPr>
          <p:nvPr>
            <p:ph type="ctrTitle" hasCustomPrompt="1"/>
          </p:nvPr>
        </p:nvSpPr>
        <p:spPr>
          <a:xfrm>
            <a:off x="488250" y="1942252"/>
            <a:ext cx="3600000" cy="1299567"/>
          </a:xfrm>
        </p:spPr>
        <p:txBody>
          <a:bodyPr anchor="t" anchorCtr="0"/>
          <a:lstStyle>
            <a:lvl1pPr algn="l">
              <a:lnSpc>
                <a:spcPct val="100000"/>
              </a:lnSpc>
              <a:defRPr sz="3600">
                <a:solidFill>
                  <a:schemeClr val="bg1"/>
                </a:solidFill>
              </a:defRPr>
            </a:lvl1pPr>
          </a:lstStyle>
          <a:p>
            <a:r>
              <a:rPr lang="en-AU" noProof="0"/>
              <a:t>Click to add presentation title</a:t>
            </a:r>
          </a:p>
        </p:txBody>
      </p:sp>
      <p:sp>
        <p:nvSpPr>
          <p:cNvPr id="3" name="Subtitle 2">
            <a:extLst>
              <a:ext uri="{FF2B5EF4-FFF2-40B4-BE49-F238E27FC236}">
                <a16:creationId xmlns:a16="http://schemas.microsoft.com/office/drawing/2014/main" id="{CA7EBD72-EB9F-48DA-81AD-08DDE37CD840}"/>
              </a:ext>
            </a:extLst>
          </p:cNvPr>
          <p:cNvSpPr>
            <a:spLocks noGrp="1"/>
          </p:cNvSpPr>
          <p:nvPr>
            <p:ph type="subTitle" idx="1"/>
          </p:nvPr>
        </p:nvSpPr>
        <p:spPr>
          <a:xfrm>
            <a:off x="488249" y="3778099"/>
            <a:ext cx="3600000" cy="269359"/>
          </a:xfrm>
        </p:spPr>
        <p:txBody>
          <a:bodyPr anchor="ctr" anchorCtr="0"/>
          <a:lstStyle>
            <a:lvl1pPr marL="0" indent="0" algn="l">
              <a:lnSpc>
                <a:spcPct val="100000"/>
              </a:lnSpc>
              <a:spcBef>
                <a:spcPts val="0"/>
              </a:spcBef>
              <a:buNone/>
              <a:defRPr sz="1400">
                <a:solidFill>
                  <a:schemeClr val="bg1"/>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GB" noProof="0"/>
              <a:t>Click to edit Master subtitle style</a:t>
            </a:r>
            <a:endParaRPr lang="en-AU" noProof="0"/>
          </a:p>
        </p:txBody>
      </p:sp>
      <p:sp>
        <p:nvSpPr>
          <p:cNvPr id="13" name="Text Placeholder 2">
            <a:extLst>
              <a:ext uri="{FF2B5EF4-FFF2-40B4-BE49-F238E27FC236}">
                <a16:creationId xmlns:a16="http://schemas.microsoft.com/office/drawing/2014/main" id="{29F30A05-5591-91AF-3C35-C2A72D76FBDC}"/>
              </a:ext>
            </a:extLst>
          </p:cNvPr>
          <p:cNvSpPr>
            <a:spLocks noGrp="1"/>
          </p:cNvSpPr>
          <p:nvPr>
            <p:ph type="body" idx="17" hasCustomPrompt="1"/>
          </p:nvPr>
        </p:nvSpPr>
        <p:spPr>
          <a:xfrm>
            <a:off x="488250" y="4528915"/>
            <a:ext cx="3600000" cy="216000"/>
          </a:xfrm>
        </p:spPr>
        <p:txBody>
          <a:bodyPr tIns="36000" anchor="t" anchorCtr="0">
            <a:noAutofit/>
          </a:bodyPr>
          <a:lstStyle>
            <a:lvl1pPr marL="0" indent="0">
              <a:lnSpc>
                <a:spcPct val="110000"/>
              </a:lnSpc>
              <a:spcBef>
                <a:spcPts val="0"/>
              </a:spcBef>
              <a:buNone/>
              <a:defRPr sz="1000" b="1">
                <a:solidFill>
                  <a:schemeClr val="bg1"/>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AU" noProof="0"/>
              <a:t>Click to add text</a:t>
            </a:r>
          </a:p>
        </p:txBody>
      </p:sp>
      <p:sp>
        <p:nvSpPr>
          <p:cNvPr id="11" name="Picture Placeholder 10">
            <a:extLst>
              <a:ext uri="{FF2B5EF4-FFF2-40B4-BE49-F238E27FC236}">
                <a16:creationId xmlns:a16="http://schemas.microsoft.com/office/drawing/2014/main" id="{E620911D-2A97-515D-522A-2E86E0B9B73A}"/>
              </a:ext>
            </a:extLst>
          </p:cNvPr>
          <p:cNvSpPr>
            <a:spLocks noGrp="1"/>
          </p:cNvSpPr>
          <p:nvPr>
            <p:ph type="pic" sz="quarter" idx="15" hasCustomPrompt="1"/>
          </p:nvPr>
        </p:nvSpPr>
        <p:spPr>
          <a:xfrm>
            <a:off x="5344633" y="0"/>
            <a:ext cx="3799367" cy="5143500"/>
          </a:xfrm>
          <a:prstGeom prst="rect">
            <a:avLst/>
          </a:prstGeom>
          <a:noFill/>
        </p:spPr>
        <p:txBody>
          <a:bodyPr bIns="900000" anchor="ctr" anchorCtr="0"/>
          <a:lstStyle>
            <a:lvl1pPr marL="0" indent="0" algn="ctr">
              <a:buNone/>
              <a:defRPr/>
            </a:lvl1pPr>
          </a:lstStyle>
          <a:p>
            <a:r>
              <a:rPr lang="en-AU" noProof="0"/>
              <a:t>Click to add picture</a:t>
            </a:r>
          </a:p>
        </p:txBody>
      </p:sp>
      <p:pic>
        <p:nvPicPr>
          <p:cNvPr id="4" name="Graphic 3">
            <a:extLst>
              <a:ext uri="{FF2B5EF4-FFF2-40B4-BE49-F238E27FC236}">
                <a16:creationId xmlns:a16="http://schemas.microsoft.com/office/drawing/2014/main" id="{B4A15951-38A7-98DD-44BF-2C12A4EEF4E0}"/>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488249" y="457498"/>
            <a:ext cx="1695600" cy="587990"/>
          </a:xfrm>
          <a:prstGeom prst="rect">
            <a:avLst/>
          </a:prstGeom>
        </p:spPr>
      </p:pic>
    </p:spTree>
    <p:extLst>
      <p:ext uri="{BB962C8B-B14F-4D97-AF65-F5344CB8AC3E}">
        <p14:creationId xmlns:p14="http://schemas.microsoft.com/office/powerpoint/2010/main" val="190159997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reserve="1" userDrawn="1">
  <p:cSld name="Title 2 - Red Coprorate">
    <p:bg>
      <p:bgPr>
        <a:solidFill>
          <a:schemeClr val="accent5">
            <a:lumMod val="20000"/>
            <a:lumOff val="80000"/>
          </a:schemeClr>
        </a:solidFill>
        <a:effectLst/>
      </p:bgPr>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541A8148-D216-1449-A834-D13A4AF5057C}"/>
              </a:ext>
            </a:extLst>
          </p:cNvPr>
          <p:cNvSpPr/>
          <p:nvPr userDrawn="1"/>
        </p:nvSpPr>
        <p:spPr>
          <a:xfrm>
            <a:off x="4061" y="-2"/>
            <a:ext cx="5336512" cy="5148000"/>
          </a:xfrm>
          <a:prstGeom prst="rect">
            <a:avLst/>
          </a:prstGeom>
          <a:solidFill>
            <a:schemeClr val="accent5">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6" name="Rectangle 5">
            <a:extLst>
              <a:ext uri="{FF2B5EF4-FFF2-40B4-BE49-F238E27FC236}">
                <a16:creationId xmlns:a16="http://schemas.microsoft.com/office/drawing/2014/main" id="{DF495334-51A1-7C03-D924-2D8107D300D2}"/>
              </a:ext>
            </a:extLst>
          </p:cNvPr>
          <p:cNvSpPr/>
          <p:nvPr userDrawn="1"/>
        </p:nvSpPr>
        <p:spPr>
          <a:xfrm>
            <a:off x="4060" y="-2"/>
            <a:ext cx="4928665" cy="5148000"/>
          </a:xfrm>
          <a:prstGeom prst="rect">
            <a:avLst/>
          </a:prstGeom>
          <a:solidFill>
            <a:schemeClr val="accent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9" name="Rectangle 8">
            <a:extLst>
              <a:ext uri="{FF2B5EF4-FFF2-40B4-BE49-F238E27FC236}">
                <a16:creationId xmlns:a16="http://schemas.microsoft.com/office/drawing/2014/main" id="{79252853-4FB7-AB3E-5C29-F3B628E6B14E}"/>
              </a:ext>
            </a:extLst>
          </p:cNvPr>
          <p:cNvSpPr/>
          <p:nvPr userDrawn="1"/>
        </p:nvSpPr>
        <p:spPr>
          <a:xfrm>
            <a:off x="0" y="-2"/>
            <a:ext cx="4521600" cy="5148000"/>
          </a:xfrm>
          <a:prstGeom prst="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2" name="Title 1">
            <a:extLst>
              <a:ext uri="{FF2B5EF4-FFF2-40B4-BE49-F238E27FC236}">
                <a16:creationId xmlns:a16="http://schemas.microsoft.com/office/drawing/2014/main" id="{9E5E0691-C93E-4D61-8BB9-2D4B1F9B5086}"/>
              </a:ext>
            </a:extLst>
          </p:cNvPr>
          <p:cNvSpPr>
            <a:spLocks noGrp="1"/>
          </p:cNvSpPr>
          <p:nvPr>
            <p:ph type="ctrTitle" hasCustomPrompt="1"/>
          </p:nvPr>
        </p:nvSpPr>
        <p:spPr>
          <a:xfrm>
            <a:off x="488250" y="1942252"/>
            <a:ext cx="3600000" cy="1299567"/>
          </a:xfrm>
        </p:spPr>
        <p:txBody>
          <a:bodyPr anchor="t" anchorCtr="0"/>
          <a:lstStyle>
            <a:lvl1pPr algn="l">
              <a:lnSpc>
                <a:spcPct val="100000"/>
              </a:lnSpc>
              <a:defRPr sz="3600">
                <a:solidFill>
                  <a:schemeClr val="bg1"/>
                </a:solidFill>
              </a:defRPr>
            </a:lvl1pPr>
          </a:lstStyle>
          <a:p>
            <a:r>
              <a:rPr lang="en-AU" noProof="0"/>
              <a:t>Click to add presentation title</a:t>
            </a:r>
          </a:p>
        </p:txBody>
      </p:sp>
      <p:sp>
        <p:nvSpPr>
          <p:cNvPr id="3" name="Subtitle 2">
            <a:extLst>
              <a:ext uri="{FF2B5EF4-FFF2-40B4-BE49-F238E27FC236}">
                <a16:creationId xmlns:a16="http://schemas.microsoft.com/office/drawing/2014/main" id="{CA7EBD72-EB9F-48DA-81AD-08DDE37CD840}"/>
              </a:ext>
            </a:extLst>
          </p:cNvPr>
          <p:cNvSpPr>
            <a:spLocks noGrp="1"/>
          </p:cNvSpPr>
          <p:nvPr>
            <p:ph type="subTitle" idx="1"/>
          </p:nvPr>
        </p:nvSpPr>
        <p:spPr>
          <a:xfrm>
            <a:off x="488249" y="3778099"/>
            <a:ext cx="3600000" cy="269359"/>
          </a:xfrm>
        </p:spPr>
        <p:txBody>
          <a:bodyPr anchor="ctr" anchorCtr="0"/>
          <a:lstStyle>
            <a:lvl1pPr marL="0" indent="0" algn="l">
              <a:lnSpc>
                <a:spcPct val="100000"/>
              </a:lnSpc>
              <a:spcBef>
                <a:spcPts val="0"/>
              </a:spcBef>
              <a:buNone/>
              <a:defRPr sz="1400">
                <a:solidFill>
                  <a:schemeClr val="bg1"/>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GB" noProof="0"/>
              <a:t>Click to edit Master subtitle style</a:t>
            </a:r>
            <a:endParaRPr lang="en-AU" noProof="0"/>
          </a:p>
        </p:txBody>
      </p:sp>
      <p:sp>
        <p:nvSpPr>
          <p:cNvPr id="13" name="Text Placeholder 2">
            <a:extLst>
              <a:ext uri="{FF2B5EF4-FFF2-40B4-BE49-F238E27FC236}">
                <a16:creationId xmlns:a16="http://schemas.microsoft.com/office/drawing/2014/main" id="{29F30A05-5591-91AF-3C35-C2A72D76FBDC}"/>
              </a:ext>
            </a:extLst>
          </p:cNvPr>
          <p:cNvSpPr>
            <a:spLocks noGrp="1"/>
          </p:cNvSpPr>
          <p:nvPr>
            <p:ph type="body" idx="17" hasCustomPrompt="1"/>
          </p:nvPr>
        </p:nvSpPr>
        <p:spPr>
          <a:xfrm>
            <a:off x="488250" y="4528915"/>
            <a:ext cx="3600000" cy="216000"/>
          </a:xfrm>
        </p:spPr>
        <p:txBody>
          <a:bodyPr tIns="36000" anchor="t" anchorCtr="0">
            <a:noAutofit/>
          </a:bodyPr>
          <a:lstStyle>
            <a:lvl1pPr marL="0" indent="0">
              <a:lnSpc>
                <a:spcPct val="110000"/>
              </a:lnSpc>
              <a:spcBef>
                <a:spcPts val="0"/>
              </a:spcBef>
              <a:buNone/>
              <a:defRPr sz="1000" b="1">
                <a:solidFill>
                  <a:schemeClr val="bg1"/>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AU" noProof="0"/>
              <a:t>Click to add text</a:t>
            </a:r>
          </a:p>
        </p:txBody>
      </p:sp>
      <p:sp>
        <p:nvSpPr>
          <p:cNvPr id="11" name="Picture Placeholder 10">
            <a:extLst>
              <a:ext uri="{FF2B5EF4-FFF2-40B4-BE49-F238E27FC236}">
                <a16:creationId xmlns:a16="http://schemas.microsoft.com/office/drawing/2014/main" id="{E620911D-2A97-515D-522A-2E86E0B9B73A}"/>
              </a:ext>
            </a:extLst>
          </p:cNvPr>
          <p:cNvSpPr>
            <a:spLocks noGrp="1"/>
          </p:cNvSpPr>
          <p:nvPr>
            <p:ph type="pic" sz="quarter" idx="15" hasCustomPrompt="1"/>
          </p:nvPr>
        </p:nvSpPr>
        <p:spPr>
          <a:xfrm>
            <a:off x="5344633" y="0"/>
            <a:ext cx="3799367" cy="5143500"/>
          </a:xfrm>
          <a:prstGeom prst="rect">
            <a:avLst/>
          </a:prstGeom>
          <a:noFill/>
        </p:spPr>
        <p:txBody>
          <a:bodyPr bIns="900000" anchor="ctr" anchorCtr="0"/>
          <a:lstStyle>
            <a:lvl1pPr marL="0" indent="0" algn="ctr">
              <a:buNone/>
              <a:defRPr/>
            </a:lvl1pPr>
          </a:lstStyle>
          <a:p>
            <a:r>
              <a:rPr lang="en-AU" noProof="0"/>
              <a:t>Click to add picture</a:t>
            </a:r>
          </a:p>
        </p:txBody>
      </p:sp>
      <p:pic>
        <p:nvPicPr>
          <p:cNvPr id="4" name="Graphic 3">
            <a:extLst>
              <a:ext uri="{FF2B5EF4-FFF2-40B4-BE49-F238E27FC236}">
                <a16:creationId xmlns:a16="http://schemas.microsoft.com/office/drawing/2014/main" id="{6C93B9E9-C2DA-0A68-3588-4139983D63BF}"/>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488249" y="457498"/>
            <a:ext cx="1695600" cy="587990"/>
          </a:xfrm>
          <a:prstGeom prst="rect">
            <a:avLst/>
          </a:prstGeom>
        </p:spPr>
      </p:pic>
    </p:spTree>
    <p:extLst>
      <p:ext uri="{BB962C8B-B14F-4D97-AF65-F5344CB8AC3E}">
        <p14:creationId xmlns:p14="http://schemas.microsoft.com/office/powerpoint/2010/main" val="153466694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userDrawn="1">
  <p:cSld name="Title 2 - CCS Green">
    <p:bg>
      <p:bgPr>
        <a:solidFill>
          <a:schemeClr val="accent5">
            <a:lumMod val="20000"/>
            <a:lumOff val="80000"/>
          </a:schemeClr>
        </a:solidFill>
        <a:effectLst/>
      </p:bgPr>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541A8148-D216-1449-A834-D13A4AF5057C}"/>
              </a:ext>
            </a:extLst>
          </p:cNvPr>
          <p:cNvSpPr/>
          <p:nvPr userDrawn="1"/>
        </p:nvSpPr>
        <p:spPr>
          <a:xfrm>
            <a:off x="4061" y="-2"/>
            <a:ext cx="5336512" cy="5148000"/>
          </a:xfrm>
          <a:prstGeom prst="rect">
            <a:avLst/>
          </a:prstGeom>
          <a:solidFill>
            <a:srgbClr val="D8F3E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6" name="Rectangle 5">
            <a:extLst>
              <a:ext uri="{FF2B5EF4-FFF2-40B4-BE49-F238E27FC236}">
                <a16:creationId xmlns:a16="http://schemas.microsoft.com/office/drawing/2014/main" id="{DF495334-51A1-7C03-D924-2D8107D300D2}"/>
              </a:ext>
            </a:extLst>
          </p:cNvPr>
          <p:cNvSpPr/>
          <p:nvPr userDrawn="1"/>
        </p:nvSpPr>
        <p:spPr>
          <a:xfrm>
            <a:off x="4060" y="-2"/>
            <a:ext cx="4928665" cy="5148000"/>
          </a:xfrm>
          <a:prstGeom prst="rect">
            <a:avLst/>
          </a:prstGeom>
          <a:solidFill>
            <a:srgbClr val="B2E6D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9" name="Rectangle 8">
            <a:extLst>
              <a:ext uri="{FF2B5EF4-FFF2-40B4-BE49-F238E27FC236}">
                <a16:creationId xmlns:a16="http://schemas.microsoft.com/office/drawing/2014/main" id="{79252853-4FB7-AB3E-5C29-F3B628E6B14E}"/>
              </a:ext>
            </a:extLst>
          </p:cNvPr>
          <p:cNvSpPr/>
          <p:nvPr userDrawn="1"/>
        </p:nvSpPr>
        <p:spPr>
          <a:xfrm>
            <a:off x="0" y="-2"/>
            <a:ext cx="4521600" cy="5148000"/>
          </a:xfrm>
          <a:prstGeom prst="rect">
            <a:avLst/>
          </a:prstGeom>
          <a:solidFill>
            <a:srgbClr val="005A6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2" name="Title 1">
            <a:extLst>
              <a:ext uri="{FF2B5EF4-FFF2-40B4-BE49-F238E27FC236}">
                <a16:creationId xmlns:a16="http://schemas.microsoft.com/office/drawing/2014/main" id="{9E5E0691-C93E-4D61-8BB9-2D4B1F9B5086}"/>
              </a:ext>
            </a:extLst>
          </p:cNvPr>
          <p:cNvSpPr>
            <a:spLocks noGrp="1"/>
          </p:cNvSpPr>
          <p:nvPr>
            <p:ph type="ctrTitle" hasCustomPrompt="1"/>
          </p:nvPr>
        </p:nvSpPr>
        <p:spPr>
          <a:xfrm>
            <a:off x="488250" y="1942252"/>
            <a:ext cx="3600000" cy="1299567"/>
          </a:xfrm>
        </p:spPr>
        <p:txBody>
          <a:bodyPr anchor="t" anchorCtr="0"/>
          <a:lstStyle>
            <a:lvl1pPr algn="l">
              <a:lnSpc>
                <a:spcPct val="100000"/>
              </a:lnSpc>
              <a:defRPr sz="3600">
                <a:solidFill>
                  <a:schemeClr val="bg1"/>
                </a:solidFill>
              </a:defRPr>
            </a:lvl1pPr>
          </a:lstStyle>
          <a:p>
            <a:r>
              <a:rPr lang="en-AU" noProof="0"/>
              <a:t>Click to add presentation title</a:t>
            </a:r>
          </a:p>
        </p:txBody>
      </p:sp>
      <p:sp>
        <p:nvSpPr>
          <p:cNvPr id="3" name="Subtitle 2">
            <a:extLst>
              <a:ext uri="{FF2B5EF4-FFF2-40B4-BE49-F238E27FC236}">
                <a16:creationId xmlns:a16="http://schemas.microsoft.com/office/drawing/2014/main" id="{CA7EBD72-EB9F-48DA-81AD-08DDE37CD840}"/>
              </a:ext>
            </a:extLst>
          </p:cNvPr>
          <p:cNvSpPr>
            <a:spLocks noGrp="1"/>
          </p:cNvSpPr>
          <p:nvPr>
            <p:ph type="subTitle" idx="1"/>
          </p:nvPr>
        </p:nvSpPr>
        <p:spPr>
          <a:xfrm>
            <a:off x="488249" y="3778099"/>
            <a:ext cx="3600000" cy="269359"/>
          </a:xfrm>
        </p:spPr>
        <p:txBody>
          <a:bodyPr anchor="ctr" anchorCtr="0"/>
          <a:lstStyle>
            <a:lvl1pPr marL="0" indent="0" algn="l">
              <a:lnSpc>
                <a:spcPct val="100000"/>
              </a:lnSpc>
              <a:spcBef>
                <a:spcPts val="0"/>
              </a:spcBef>
              <a:buNone/>
              <a:defRPr sz="1400">
                <a:solidFill>
                  <a:schemeClr val="bg1"/>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GB" noProof="0"/>
              <a:t>Click to edit Master subtitle style</a:t>
            </a:r>
            <a:endParaRPr lang="en-AU" noProof="0"/>
          </a:p>
        </p:txBody>
      </p:sp>
      <p:sp>
        <p:nvSpPr>
          <p:cNvPr id="13" name="Text Placeholder 2">
            <a:extLst>
              <a:ext uri="{FF2B5EF4-FFF2-40B4-BE49-F238E27FC236}">
                <a16:creationId xmlns:a16="http://schemas.microsoft.com/office/drawing/2014/main" id="{29F30A05-5591-91AF-3C35-C2A72D76FBDC}"/>
              </a:ext>
            </a:extLst>
          </p:cNvPr>
          <p:cNvSpPr>
            <a:spLocks noGrp="1"/>
          </p:cNvSpPr>
          <p:nvPr>
            <p:ph type="body" idx="17" hasCustomPrompt="1"/>
          </p:nvPr>
        </p:nvSpPr>
        <p:spPr>
          <a:xfrm>
            <a:off x="488250" y="4528915"/>
            <a:ext cx="3600000" cy="216000"/>
          </a:xfrm>
        </p:spPr>
        <p:txBody>
          <a:bodyPr tIns="36000" anchor="t" anchorCtr="0">
            <a:noAutofit/>
          </a:bodyPr>
          <a:lstStyle>
            <a:lvl1pPr marL="0" indent="0">
              <a:lnSpc>
                <a:spcPct val="110000"/>
              </a:lnSpc>
              <a:spcBef>
                <a:spcPts val="0"/>
              </a:spcBef>
              <a:buNone/>
              <a:defRPr sz="1000" b="1">
                <a:solidFill>
                  <a:schemeClr val="bg1"/>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AU" noProof="0"/>
              <a:t>Click to add text</a:t>
            </a:r>
          </a:p>
        </p:txBody>
      </p:sp>
      <p:sp>
        <p:nvSpPr>
          <p:cNvPr id="11" name="Picture Placeholder 10">
            <a:extLst>
              <a:ext uri="{FF2B5EF4-FFF2-40B4-BE49-F238E27FC236}">
                <a16:creationId xmlns:a16="http://schemas.microsoft.com/office/drawing/2014/main" id="{E620911D-2A97-515D-522A-2E86E0B9B73A}"/>
              </a:ext>
            </a:extLst>
          </p:cNvPr>
          <p:cNvSpPr>
            <a:spLocks noGrp="1"/>
          </p:cNvSpPr>
          <p:nvPr>
            <p:ph type="pic" sz="quarter" idx="15" hasCustomPrompt="1"/>
          </p:nvPr>
        </p:nvSpPr>
        <p:spPr>
          <a:xfrm>
            <a:off x="5344633" y="0"/>
            <a:ext cx="3799367" cy="5143500"/>
          </a:xfrm>
          <a:prstGeom prst="rect">
            <a:avLst/>
          </a:prstGeom>
          <a:solidFill>
            <a:srgbClr val="ECF9F7"/>
          </a:solidFill>
        </p:spPr>
        <p:txBody>
          <a:bodyPr bIns="900000" anchor="ctr" anchorCtr="0"/>
          <a:lstStyle>
            <a:lvl1pPr marL="0" indent="0" algn="ctr">
              <a:buNone/>
              <a:defRPr/>
            </a:lvl1pPr>
          </a:lstStyle>
          <a:p>
            <a:r>
              <a:rPr lang="en-AU" noProof="0"/>
              <a:t>Click to add picture</a:t>
            </a:r>
          </a:p>
        </p:txBody>
      </p:sp>
      <p:pic>
        <p:nvPicPr>
          <p:cNvPr id="4" name="Graphic 3">
            <a:extLst>
              <a:ext uri="{FF2B5EF4-FFF2-40B4-BE49-F238E27FC236}">
                <a16:creationId xmlns:a16="http://schemas.microsoft.com/office/drawing/2014/main" id="{6C93B9E9-C2DA-0A68-3588-4139983D63BF}"/>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488249" y="457498"/>
            <a:ext cx="1695600" cy="587990"/>
          </a:xfrm>
          <a:prstGeom prst="rect">
            <a:avLst/>
          </a:prstGeom>
        </p:spPr>
      </p:pic>
    </p:spTree>
    <p:extLst>
      <p:ext uri="{BB962C8B-B14F-4D97-AF65-F5344CB8AC3E}">
        <p14:creationId xmlns:p14="http://schemas.microsoft.com/office/powerpoint/2010/main" val="366665288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userDrawn="1">
  <p:cSld name="Title 2 - Accreditation Blue">
    <p:bg>
      <p:bgPr>
        <a:solidFill>
          <a:schemeClr val="accent5">
            <a:lumMod val="20000"/>
            <a:lumOff val="80000"/>
          </a:schemeClr>
        </a:solidFill>
        <a:effectLst/>
      </p:bgPr>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541A8148-D216-1449-A834-D13A4AF5057C}"/>
              </a:ext>
            </a:extLst>
          </p:cNvPr>
          <p:cNvSpPr/>
          <p:nvPr userDrawn="1"/>
        </p:nvSpPr>
        <p:spPr>
          <a:xfrm>
            <a:off x="4061" y="-2"/>
            <a:ext cx="5336512" cy="5148000"/>
          </a:xfrm>
          <a:prstGeom prst="rect">
            <a:avLst/>
          </a:prstGeom>
          <a:solidFill>
            <a:srgbClr val="DEECF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6" name="Rectangle 5">
            <a:extLst>
              <a:ext uri="{FF2B5EF4-FFF2-40B4-BE49-F238E27FC236}">
                <a16:creationId xmlns:a16="http://schemas.microsoft.com/office/drawing/2014/main" id="{DF495334-51A1-7C03-D924-2D8107D300D2}"/>
              </a:ext>
            </a:extLst>
          </p:cNvPr>
          <p:cNvSpPr/>
          <p:nvPr userDrawn="1"/>
        </p:nvSpPr>
        <p:spPr>
          <a:xfrm>
            <a:off x="4060" y="-2"/>
            <a:ext cx="4928665" cy="5148000"/>
          </a:xfrm>
          <a:prstGeom prst="rect">
            <a:avLst/>
          </a:prstGeom>
          <a:solidFill>
            <a:srgbClr val="BDD8F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9" name="Rectangle 8">
            <a:extLst>
              <a:ext uri="{FF2B5EF4-FFF2-40B4-BE49-F238E27FC236}">
                <a16:creationId xmlns:a16="http://schemas.microsoft.com/office/drawing/2014/main" id="{79252853-4FB7-AB3E-5C29-F3B628E6B14E}"/>
              </a:ext>
            </a:extLst>
          </p:cNvPr>
          <p:cNvSpPr/>
          <p:nvPr userDrawn="1"/>
        </p:nvSpPr>
        <p:spPr>
          <a:xfrm>
            <a:off x="0" y="-2"/>
            <a:ext cx="4521600" cy="5148000"/>
          </a:xfrm>
          <a:prstGeom prst="rect">
            <a:avLst/>
          </a:prstGeom>
          <a:solidFill>
            <a:srgbClr val="00338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2" name="Title 1">
            <a:extLst>
              <a:ext uri="{FF2B5EF4-FFF2-40B4-BE49-F238E27FC236}">
                <a16:creationId xmlns:a16="http://schemas.microsoft.com/office/drawing/2014/main" id="{9E5E0691-C93E-4D61-8BB9-2D4B1F9B5086}"/>
              </a:ext>
            </a:extLst>
          </p:cNvPr>
          <p:cNvSpPr>
            <a:spLocks noGrp="1"/>
          </p:cNvSpPr>
          <p:nvPr>
            <p:ph type="ctrTitle" hasCustomPrompt="1"/>
          </p:nvPr>
        </p:nvSpPr>
        <p:spPr>
          <a:xfrm>
            <a:off x="488250" y="1942252"/>
            <a:ext cx="3600000" cy="1299567"/>
          </a:xfrm>
        </p:spPr>
        <p:txBody>
          <a:bodyPr anchor="t" anchorCtr="0"/>
          <a:lstStyle>
            <a:lvl1pPr algn="l">
              <a:lnSpc>
                <a:spcPct val="100000"/>
              </a:lnSpc>
              <a:defRPr sz="3600">
                <a:solidFill>
                  <a:schemeClr val="bg1"/>
                </a:solidFill>
              </a:defRPr>
            </a:lvl1pPr>
          </a:lstStyle>
          <a:p>
            <a:r>
              <a:rPr lang="en-AU" noProof="0"/>
              <a:t>Click to add presentation title</a:t>
            </a:r>
          </a:p>
        </p:txBody>
      </p:sp>
      <p:sp>
        <p:nvSpPr>
          <p:cNvPr id="3" name="Subtitle 2">
            <a:extLst>
              <a:ext uri="{FF2B5EF4-FFF2-40B4-BE49-F238E27FC236}">
                <a16:creationId xmlns:a16="http://schemas.microsoft.com/office/drawing/2014/main" id="{CA7EBD72-EB9F-48DA-81AD-08DDE37CD840}"/>
              </a:ext>
            </a:extLst>
          </p:cNvPr>
          <p:cNvSpPr>
            <a:spLocks noGrp="1"/>
          </p:cNvSpPr>
          <p:nvPr>
            <p:ph type="subTitle" idx="1"/>
          </p:nvPr>
        </p:nvSpPr>
        <p:spPr>
          <a:xfrm>
            <a:off x="488249" y="3778099"/>
            <a:ext cx="3600000" cy="269359"/>
          </a:xfrm>
        </p:spPr>
        <p:txBody>
          <a:bodyPr anchor="ctr" anchorCtr="0"/>
          <a:lstStyle>
            <a:lvl1pPr marL="0" indent="0" algn="l">
              <a:lnSpc>
                <a:spcPct val="100000"/>
              </a:lnSpc>
              <a:spcBef>
                <a:spcPts val="0"/>
              </a:spcBef>
              <a:buNone/>
              <a:defRPr sz="1400">
                <a:solidFill>
                  <a:schemeClr val="bg1"/>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GB" noProof="0"/>
              <a:t>Click to edit Master subtitle style</a:t>
            </a:r>
            <a:endParaRPr lang="en-AU" noProof="0"/>
          </a:p>
        </p:txBody>
      </p:sp>
      <p:sp>
        <p:nvSpPr>
          <p:cNvPr id="13" name="Text Placeholder 2">
            <a:extLst>
              <a:ext uri="{FF2B5EF4-FFF2-40B4-BE49-F238E27FC236}">
                <a16:creationId xmlns:a16="http://schemas.microsoft.com/office/drawing/2014/main" id="{29F30A05-5591-91AF-3C35-C2A72D76FBDC}"/>
              </a:ext>
            </a:extLst>
          </p:cNvPr>
          <p:cNvSpPr>
            <a:spLocks noGrp="1"/>
          </p:cNvSpPr>
          <p:nvPr>
            <p:ph type="body" idx="17" hasCustomPrompt="1"/>
          </p:nvPr>
        </p:nvSpPr>
        <p:spPr>
          <a:xfrm>
            <a:off x="488250" y="4528915"/>
            <a:ext cx="3600000" cy="216000"/>
          </a:xfrm>
        </p:spPr>
        <p:txBody>
          <a:bodyPr tIns="36000" anchor="t" anchorCtr="0">
            <a:noAutofit/>
          </a:bodyPr>
          <a:lstStyle>
            <a:lvl1pPr marL="0" indent="0">
              <a:lnSpc>
                <a:spcPct val="110000"/>
              </a:lnSpc>
              <a:spcBef>
                <a:spcPts val="0"/>
              </a:spcBef>
              <a:buNone/>
              <a:defRPr sz="1000" b="1">
                <a:solidFill>
                  <a:schemeClr val="bg1"/>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AU" noProof="0"/>
              <a:t>Click to add text</a:t>
            </a:r>
          </a:p>
        </p:txBody>
      </p:sp>
      <p:sp>
        <p:nvSpPr>
          <p:cNvPr id="11" name="Picture Placeholder 10">
            <a:extLst>
              <a:ext uri="{FF2B5EF4-FFF2-40B4-BE49-F238E27FC236}">
                <a16:creationId xmlns:a16="http://schemas.microsoft.com/office/drawing/2014/main" id="{E620911D-2A97-515D-522A-2E86E0B9B73A}"/>
              </a:ext>
            </a:extLst>
          </p:cNvPr>
          <p:cNvSpPr>
            <a:spLocks noGrp="1"/>
          </p:cNvSpPr>
          <p:nvPr>
            <p:ph type="pic" sz="quarter" idx="15" hasCustomPrompt="1"/>
          </p:nvPr>
        </p:nvSpPr>
        <p:spPr>
          <a:xfrm>
            <a:off x="5344633" y="0"/>
            <a:ext cx="3799367" cy="5143500"/>
          </a:xfrm>
          <a:prstGeom prst="rect">
            <a:avLst/>
          </a:prstGeom>
          <a:solidFill>
            <a:srgbClr val="EEF5FD"/>
          </a:solidFill>
        </p:spPr>
        <p:txBody>
          <a:bodyPr bIns="900000" anchor="ctr" anchorCtr="0"/>
          <a:lstStyle>
            <a:lvl1pPr marL="0" indent="0" algn="ctr">
              <a:buNone/>
              <a:defRPr/>
            </a:lvl1pPr>
          </a:lstStyle>
          <a:p>
            <a:r>
              <a:rPr lang="en-AU" noProof="0"/>
              <a:t>Click to add picture</a:t>
            </a:r>
          </a:p>
        </p:txBody>
      </p:sp>
      <p:pic>
        <p:nvPicPr>
          <p:cNvPr id="4" name="Graphic 3">
            <a:extLst>
              <a:ext uri="{FF2B5EF4-FFF2-40B4-BE49-F238E27FC236}">
                <a16:creationId xmlns:a16="http://schemas.microsoft.com/office/drawing/2014/main" id="{6C93B9E9-C2DA-0A68-3588-4139983D63BF}"/>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488249" y="457498"/>
            <a:ext cx="1695600" cy="587990"/>
          </a:xfrm>
          <a:prstGeom prst="rect">
            <a:avLst/>
          </a:prstGeom>
        </p:spPr>
      </p:pic>
    </p:spTree>
    <p:extLst>
      <p:ext uri="{BB962C8B-B14F-4D97-AF65-F5344CB8AC3E}">
        <p14:creationId xmlns:p14="http://schemas.microsoft.com/office/powerpoint/2010/main" val="112551891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userDrawn="1">
  <p:cSld name="Title 2 - AURA/IPC Orange">
    <p:bg>
      <p:bgPr>
        <a:solidFill>
          <a:schemeClr val="accent5">
            <a:lumMod val="20000"/>
            <a:lumOff val="80000"/>
          </a:schemeClr>
        </a:solidFill>
        <a:effectLst/>
      </p:bgPr>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541A8148-D216-1449-A834-D13A4AF5057C}"/>
              </a:ext>
            </a:extLst>
          </p:cNvPr>
          <p:cNvSpPr/>
          <p:nvPr userDrawn="1"/>
        </p:nvSpPr>
        <p:spPr>
          <a:xfrm>
            <a:off x="4061" y="-2"/>
            <a:ext cx="5336512" cy="5148000"/>
          </a:xfrm>
          <a:prstGeom prst="rect">
            <a:avLst/>
          </a:prstGeom>
          <a:solidFill>
            <a:srgbClr val="FFE2D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6" name="Rectangle 5">
            <a:extLst>
              <a:ext uri="{FF2B5EF4-FFF2-40B4-BE49-F238E27FC236}">
                <a16:creationId xmlns:a16="http://schemas.microsoft.com/office/drawing/2014/main" id="{DF495334-51A1-7C03-D924-2D8107D300D2}"/>
              </a:ext>
            </a:extLst>
          </p:cNvPr>
          <p:cNvSpPr/>
          <p:nvPr userDrawn="1"/>
        </p:nvSpPr>
        <p:spPr>
          <a:xfrm>
            <a:off x="4060" y="-2"/>
            <a:ext cx="4928665" cy="5148000"/>
          </a:xfrm>
          <a:prstGeom prst="rect">
            <a:avLst/>
          </a:prstGeom>
          <a:solidFill>
            <a:srgbClr val="FFA97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9" name="Rectangle 8">
            <a:extLst>
              <a:ext uri="{FF2B5EF4-FFF2-40B4-BE49-F238E27FC236}">
                <a16:creationId xmlns:a16="http://schemas.microsoft.com/office/drawing/2014/main" id="{79252853-4FB7-AB3E-5C29-F3B628E6B14E}"/>
              </a:ext>
            </a:extLst>
          </p:cNvPr>
          <p:cNvSpPr/>
          <p:nvPr userDrawn="1"/>
        </p:nvSpPr>
        <p:spPr>
          <a:xfrm>
            <a:off x="0" y="-2"/>
            <a:ext cx="4521600" cy="5148000"/>
          </a:xfrm>
          <a:prstGeom prst="rect">
            <a:avLst/>
          </a:prstGeom>
          <a:solidFill>
            <a:srgbClr val="8C1E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2" name="Title 1">
            <a:extLst>
              <a:ext uri="{FF2B5EF4-FFF2-40B4-BE49-F238E27FC236}">
                <a16:creationId xmlns:a16="http://schemas.microsoft.com/office/drawing/2014/main" id="{9E5E0691-C93E-4D61-8BB9-2D4B1F9B5086}"/>
              </a:ext>
            </a:extLst>
          </p:cNvPr>
          <p:cNvSpPr>
            <a:spLocks noGrp="1"/>
          </p:cNvSpPr>
          <p:nvPr>
            <p:ph type="ctrTitle" hasCustomPrompt="1"/>
          </p:nvPr>
        </p:nvSpPr>
        <p:spPr>
          <a:xfrm>
            <a:off x="488250" y="1942252"/>
            <a:ext cx="3600000" cy="1299567"/>
          </a:xfrm>
        </p:spPr>
        <p:txBody>
          <a:bodyPr anchor="t" anchorCtr="0"/>
          <a:lstStyle>
            <a:lvl1pPr algn="l">
              <a:lnSpc>
                <a:spcPct val="100000"/>
              </a:lnSpc>
              <a:defRPr sz="3600">
                <a:solidFill>
                  <a:schemeClr val="bg1"/>
                </a:solidFill>
              </a:defRPr>
            </a:lvl1pPr>
          </a:lstStyle>
          <a:p>
            <a:r>
              <a:rPr lang="en-AU" noProof="0"/>
              <a:t>Click to add presentation title</a:t>
            </a:r>
          </a:p>
        </p:txBody>
      </p:sp>
      <p:sp>
        <p:nvSpPr>
          <p:cNvPr id="3" name="Subtitle 2">
            <a:extLst>
              <a:ext uri="{FF2B5EF4-FFF2-40B4-BE49-F238E27FC236}">
                <a16:creationId xmlns:a16="http://schemas.microsoft.com/office/drawing/2014/main" id="{CA7EBD72-EB9F-48DA-81AD-08DDE37CD840}"/>
              </a:ext>
            </a:extLst>
          </p:cNvPr>
          <p:cNvSpPr>
            <a:spLocks noGrp="1"/>
          </p:cNvSpPr>
          <p:nvPr>
            <p:ph type="subTitle" idx="1"/>
          </p:nvPr>
        </p:nvSpPr>
        <p:spPr>
          <a:xfrm>
            <a:off x="488249" y="3778099"/>
            <a:ext cx="3600000" cy="269359"/>
          </a:xfrm>
        </p:spPr>
        <p:txBody>
          <a:bodyPr anchor="ctr" anchorCtr="0"/>
          <a:lstStyle>
            <a:lvl1pPr marL="0" indent="0" algn="l">
              <a:lnSpc>
                <a:spcPct val="100000"/>
              </a:lnSpc>
              <a:spcBef>
                <a:spcPts val="0"/>
              </a:spcBef>
              <a:buNone/>
              <a:defRPr sz="1400">
                <a:solidFill>
                  <a:schemeClr val="bg1"/>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GB" noProof="0"/>
              <a:t>Click to edit Master subtitle style</a:t>
            </a:r>
            <a:endParaRPr lang="en-AU" noProof="0"/>
          </a:p>
        </p:txBody>
      </p:sp>
      <p:sp>
        <p:nvSpPr>
          <p:cNvPr id="13" name="Text Placeholder 2">
            <a:extLst>
              <a:ext uri="{FF2B5EF4-FFF2-40B4-BE49-F238E27FC236}">
                <a16:creationId xmlns:a16="http://schemas.microsoft.com/office/drawing/2014/main" id="{29F30A05-5591-91AF-3C35-C2A72D76FBDC}"/>
              </a:ext>
            </a:extLst>
          </p:cNvPr>
          <p:cNvSpPr>
            <a:spLocks noGrp="1"/>
          </p:cNvSpPr>
          <p:nvPr>
            <p:ph type="body" idx="17" hasCustomPrompt="1"/>
          </p:nvPr>
        </p:nvSpPr>
        <p:spPr>
          <a:xfrm>
            <a:off x="488250" y="4528915"/>
            <a:ext cx="3600000" cy="216000"/>
          </a:xfrm>
        </p:spPr>
        <p:txBody>
          <a:bodyPr tIns="36000" anchor="t" anchorCtr="0">
            <a:noAutofit/>
          </a:bodyPr>
          <a:lstStyle>
            <a:lvl1pPr marL="0" indent="0">
              <a:lnSpc>
                <a:spcPct val="110000"/>
              </a:lnSpc>
              <a:spcBef>
                <a:spcPts val="0"/>
              </a:spcBef>
              <a:buNone/>
              <a:defRPr sz="1000" b="1">
                <a:solidFill>
                  <a:schemeClr val="bg1"/>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AU" noProof="0"/>
              <a:t>Click to add text</a:t>
            </a:r>
          </a:p>
        </p:txBody>
      </p:sp>
      <p:sp>
        <p:nvSpPr>
          <p:cNvPr id="11" name="Picture Placeholder 10">
            <a:extLst>
              <a:ext uri="{FF2B5EF4-FFF2-40B4-BE49-F238E27FC236}">
                <a16:creationId xmlns:a16="http://schemas.microsoft.com/office/drawing/2014/main" id="{E620911D-2A97-515D-522A-2E86E0B9B73A}"/>
              </a:ext>
            </a:extLst>
          </p:cNvPr>
          <p:cNvSpPr>
            <a:spLocks noGrp="1"/>
          </p:cNvSpPr>
          <p:nvPr>
            <p:ph type="pic" sz="quarter" idx="15" hasCustomPrompt="1"/>
          </p:nvPr>
        </p:nvSpPr>
        <p:spPr>
          <a:xfrm>
            <a:off x="5344633" y="0"/>
            <a:ext cx="3799367" cy="5143500"/>
          </a:xfrm>
          <a:prstGeom prst="rect">
            <a:avLst/>
          </a:prstGeom>
          <a:solidFill>
            <a:srgbClr val="FFF1E7"/>
          </a:solidFill>
        </p:spPr>
        <p:txBody>
          <a:bodyPr bIns="900000" anchor="ctr" anchorCtr="0"/>
          <a:lstStyle>
            <a:lvl1pPr marL="0" indent="0" algn="ctr">
              <a:buNone/>
              <a:defRPr/>
            </a:lvl1pPr>
          </a:lstStyle>
          <a:p>
            <a:r>
              <a:rPr lang="en-AU" noProof="0"/>
              <a:t>Click to add picture</a:t>
            </a:r>
          </a:p>
        </p:txBody>
      </p:sp>
      <p:pic>
        <p:nvPicPr>
          <p:cNvPr id="4" name="Graphic 3">
            <a:extLst>
              <a:ext uri="{FF2B5EF4-FFF2-40B4-BE49-F238E27FC236}">
                <a16:creationId xmlns:a16="http://schemas.microsoft.com/office/drawing/2014/main" id="{6C93B9E9-C2DA-0A68-3588-4139983D63BF}"/>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488249" y="457498"/>
            <a:ext cx="1695600" cy="587990"/>
          </a:xfrm>
          <a:prstGeom prst="rect">
            <a:avLst/>
          </a:prstGeom>
        </p:spPr>
      </p:pic>
    </p:spTree>
    <p:extLst>
      <p:ext uri="{BB962C8B-B14F-4D97-AF65-F5344CB8AC3E}">
        <p14:creationId xmlns:p14="http://schemas.microsoft.com/office/powerpoint/2010/main" val="132838923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userDrawn="1">
  <p:cSld name="Title 2 - MedicineInsight Green">
    <p:bg>
      <p:bgPr>
        <a:solidFill>
          <a:schemeClr val="accent5">
            <a:lumMod val="20000"/>
            <a:lumOff val="80000"/>
          </a:schemeClr>
        </a:solidFill>
        <a:effectLst/>
      </p:bgPr>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541A8148-D216-1449-A834-D13A4AF5057C}"/>
              </a:ext>
            </a:extLst>
          </p:cNvPr>
          <p:cNvSpPr/>
          <p:nvPr userDrawn="1"/>
        </p:nvSpPr>
        <p:spPr>
          <a:xfrm>
            <a:off x="4061" y="-2"/>
            <a:ext cx="5336512" cy="5148000"/>
          </a:xfrm>
          <a:prstGeom prst="rect">
            <a:avLst/>
          </a:prstGeom>
          <a:solidFill>
            <a:srgbClr val="E8F9D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6" name="Rectangle 5">
            <a:extLst>
              <a:ext uri="{FF2B5EF4-FFF2-40B4-BE49-F238E27FC236}">
                <a16:creationId xmlns:a16="http://schemas.microsoft.com/office/drawing/2014/main" id="{DF495334-51A1-7C03-D924-2D8107D300D2}"/>
              </a:ext>
            </a:extLst>
          </p:cNvPr>
          <p:cNvSpPr/>
          <p:nvPr userDrawn="1"/>
        </p:nvSpPr>
        <p:spPr>
          <a:xfrm>
            <a:off x="4060" y="-2"/>
            <a:ext cx="4928665" cy="5148000"/>
          </a:xfrm>
          <a:prstGeom prst="rect">
            <a:avLst/>
          </a:prstGeom>
          <a:solidFill>
            <a:srgbClr val="D1F2A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9" name="Rectangle 8">
            <a:extLst>
              <a:ext uri="{FF2B5EF4-FFF2-40B4-BE49-F238E27FC236}">
                <a16:creationId xmlns:a16="http://schemas.microsoft.com/office/drawing/2014/main" id="{79252853-4FB7-AB3E-5C29-F3B628E6B14E}"/>
              </a:ext>
            </a:extLst>
          </p:cNvPr>
          <p:cNvSpPr/>
          <p:nvPr userDrawn="1"/>
        </p:nvSpPr>
        <p:spPr>
          <a:xfrm>
            <a:off x="0" y="-2"/>
            <a:ext cx="4521600" cy="5148000"/>
          </a:xfrm>
          <a:prstGeom prst="rect">
            <a:avLst/>
          </a:prstGeom>
          <a:solidFill>
            <a:srgbClr val="0068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2" name="Title 1">
            <a:extLst>
              <a:ext uri="{FF2B5EF4-FFF2-40B4-BE49-F238E27FC236}">
                <a16:creationId xmlns:a16="http://schemas.microsoft.com/office/drawing/2014/main" id="{9E5E0691-C93E-4D61-8BB9-2D4B1F9B5086}"/>
              </a:ext>
            </a:extLst>
          </p:cNvPr>
          <p:cNvSpPr>
            <a:spLocks noGrp="1"/>
          </p:cNvSpPr>
          <p:nvPr>
            <p:ph type="ctrTitle" hasCustomPrompt="1"/>
          </p:nvPr>
        </p:nvSpPr>
        <p:spPr>
          <a:xfrm>
            <a:off x="488250" y="1942252"/>
            <a:ext cx="3600000" cy="1299567"/>
          </a:xfrm>
        </p:spPr>
        <p:txBody>
          <a:bodyPr anchor="t" anchorCtr="0"/>
          <a:lstStyle>
            <a:lvl1pPr algn="l">
              <a:lnSpc>
                <a:spcPct val="100000"/>
              </a:lnSpc>
              <a:defRPr sz="3600">
                <a:solidFill>
                  <a:schemeClr val="bg1"/>
                </a:solidFill>
              </a:defRPr>
            </a:lvl1pPr>
          </a:lstStyle>
          <a:p>
            <a:r>
              <a:rPr lang="en-AU" noProof="0"/>
              <a:t>Click to add presentation title</a:t>
            </a:r>
          </a:p>
        </p:txBody>
      </p:sp>
      <p:sp>
        <p:nvSpPr>
          <p:cNvPr id="3" name="Subtitle 2">
            <a:extLst>
              <a:ext uri="{FF2B5EF4-FFF2-40B4-BE49-F238E27FC236}">
                <a16:creationId xmlns:a16="http://schemas.microsoft.com/office/drawing/2014/main" id="{CA7EBD72-EB9F-48DA-81AD-08DDE37CD840}"/>
              </a:ext>
            </a:extLst>
          </p:cNvPr>
          <p:cNvSpPr>
            <a:spLocks noGrp="1"/>
          </p:cNvSpPr>
          <p:nvPr>
            <p:ph type="subTitle" idx="1"/>
          </p:nvPr>
        </p:nvSpPr>
        <p:spPr>
          <a:xfrm>
            <a:off x="488249" y="3778099"/>
            <a:ext cx="3600000" cy="269359"/>
          </a:xfrm>
        </p:spPr>
        <p:txBody>
          <a:bodyPr anchor="ctr" anchorCtr="0"/>
          <a:lstStyle>
            <a:lvl1pPr marL="0" indent="0" algn="l">
              <a:lnSpc>
                <a:spcPct val="100000"/>
              </a:lnSpc>
              <a:spcBef>
                <a:spcPts val="0"/>
              </a:spcBef>
              <a:buNone/>
              <a:defRPr sz="1400">
                <a:solidFill>
                  <a:schemeClr val="bg1"/>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GB" noProof="0"/>
              <a:t>Click to edit Master subtitle style</a:t>
            </a:r>
            <a:endParaRPr lang="en-AU" noProof="0"/>
          </a:p>
        </p:txBody>
      </p:sp>
      <p:sp>
        <p:nvSpPr>
          <p:cNvPr id="13" name="Text Placeholder 2">
            <a:extLst>
              <a:ext uri="{FF2B5EF4-FFF2-40B4-BE49-F238E27FC236}">
                <a16:creationId xmlns:a16="http://schemas.microsoft.com/office/drawing/2014/main" id="{29F30A05-5591-91AF-3C35-C2A72D76FBDC}"/>
              </a:ext>
            </a:extLst>
          </p:cNvPr>
          <p:cNvSpPr>
            <a:spLocks noGrp="1"/>
          </p:cNvSpPr>
          <p:nvPr>
            <p:ph type="body" idx="17" hasCustomPrompt="1"/>
          </p:nvPr>
        </p:nvSpPr>
        <p:spPr>
          <a:xfrm>
            <a:off x="488250" y="4528915"/>
            <a:ext cx="3600000" cy="216000"/>
          </a:xfrm>
        </p:spPr>
        <p:txBody>
          <a:bodyPr tIns="36000" anchor="t" anchorCtr="0">
            <a:noAutofit/>
          </a:bodyPr>
          <a:lstStyle>
            <a:lvl1pPr marL="0" indent="0">
              <a:lnSpc>
                <a:spcPct val="110000"/>
              </a:lnSpc>
              <a:spcBef>
                <a:spcPts val="0"/>
              </a:spcBef>
              <a:buNone/>
              <a:defRPr sz="1000" b="1">
                <a:solidFill>
                  <a:schemeClr val="bg1"/>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AU" noProof="0"/>
              <a:t>Click to add text</a:t>
            </a:r>
          </a:p>
        </p:txBody>
      </p:sp>
      <p:sp>
        <p:nvSpPr>
          <p:cNvPr id="11" name="Picture Placeholder 10">
            <a:extLst>
              <a:ext uri="{FF2B5EF4-FFF2-40B4-BE49-F238E27FC236}">
                <a16:creationId xmlns:a16="http://schemas.microsoft.com/office/drawing/2014/main" id="{E620911D-2A97-515D-522A-2E86E0B9B73A}"/>
              </a:ext>
            </a:extLst>
          </p:cNvPr>
          <p:cNvSpPr>
            <a:spLocks noGrp="1"/>
          </p:cNvSpPr>
          <p:nvPr>
            <p:ph type="pic" sz="quarter" idx="15" hasCustomPrompt="1"/>
          </p:nvPr>
        </p:nvSpPr>
        <p:spPr>
          <a:xfrm>
            <a:off x="5344633" y="0"/>
            <a:ext cx="3799367" cy="5143500"/>
          </a:xfrm>
          <a:prstGeom prst="rect">
            <a:avLst/>
          </a:prstGeom>
          <a:solidFill>
            <a:srgbClr val="F4FCEA"/>
          </a:solidFill>
        </p:spPr>
        <p:txBody>
          <a:bodyPr bIns="900000" anchor="ctr" anchorCtr="0"/>
          <a:lstStyle>
            <a:lvl1pPr marL="0" indent="0" algn="ctr">
              <a:buNone/>
              <a:defRPr/>
            </a:lvl1pPr>
          </a:lstStyle>
          <a:p>
            <a:r>
              <a:rPr lang="en-AU" noProof="0"/>
              <a:t>Click to add picture</a:t>
            </a:r>
          </a:p>
        </p:txBody>
      </p:sp>
      <p:pic>
        <p:nvPicPr>
          <p:cNvPr id="4" name="Graphic 3">
            <a:extLst>
              <a:ext uri="{FF2B5EF4-FFF2-40B4-BE49-F238E27FC236}">
                <a16:creationId xmlns:a16="http://schemas.microsoft.com/office/drawing/2014/main" id="{6C93B9E9-C2DA-0A68-3588-4139983D63BF}"/>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488249" y="457498"/>
            <a:ext cx="1695600" cy="587990"/>
          </a:xfrm>
          <a:prstGeom prst="rect">
            <a:avLst/>
          </a:prstGeom>
        </p:spPr>
      </p:pic>
    </p:spTree>
    <p:extLst>
      <p:ext uri="{BB962C8B-B14F-4D97-AF65-F5344CB8AC3E}">
        <p14:creationId xmlns:p14="http://schemas.microsoft.com/office/powerpoint/2010/main" val="239106205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preserve="1" userDrawn="1">
  <p:cSld name="Title 3 - Purple Corporate">
    <p:bg>
      <p:bgPr>
        <a:solidFill>
          <a:schemeClr val="bg1"/>
        </a:solidFill>
        <a:effectLst/>
      </p:bgPr>
    </p:bg>
    <p:spTree>
      <p:nvGrpSpPr>
        <p:cNvPr id="1" name=""/>
        <p:cNvGrpSpPr/>
        <p:nvPr/>
      </p:nvGrpSpPr>
      <p:grpSpPr>
        <a:xfrm>
          <a:off x="0" y="0"/>
          <a:ext cx="0" cy="0"/>
          <a:chOff x="0" y="0"/>
          <a:chExt cx="0" cy="0"/>
        </a:xfrm>
      </p:grpSpPr>
      <p:sp>
        <p:nvSpPr>
          <p:cNvPr id="14" name="Rectangle 13">
            <a:extLst>
              <a:ext uri="{FF2B5EF4-FFF2-40B4-BE49-F238E27FC236}">
                <a16:creationId xmlns:a16="http://schemas.microsoft.com/office/drawing/2014/main" id="{9161CD02-8673-B494-3202-378EB436905E}"/>
              </a:ext>
            </a:extLst>
          </p:cNvPr>
          <p:cNvSpPr/>
          <p:nvPr userDrawn="1"/>
        </p:nvSpPr>
        <p:spPr>
          <a:xfrm>
            <a:off x="0" y="1453115"/>
            <a:ext cx="9144000" cy="2959749"/>
          </a:xfrm>
          <a:prstGeom prst="rect">
            <a:avLst/>
          </a:prstGeom>
          <a:solidFill>
            <a:schemeClr val="accent4">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12" name="Rectangle 11">
            <a:extLst>
              <a:ext uri="{FF2B5EF4-FFF2-40B4-BE49-F238E27FC236}">
                <a16:creationId xmlns:a16="http://schemas.microsoft.com/office/drawing/2014/main" id="{4435EA61-C4A2-6B34-F8A7-9265863C94D4}"/>
              </a:ext>
            </a:extLst>
          </p:cNvPr>
          <p:cNvSpPr/>
          <p:nvPr userDrawn="1"/>
        </p:nvSpPr>
        <p:spPr>
          <a:xfrm>
            <a:off x="0" y="1453115"/>
            <a:ext cx="9144000" cy="2654950"/>
          </a:xfrm>
          <a:prstGeom prst="rect">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9" name="Rectangle 8">
            <a:extLst>
              <a:ext uri="{FF2B5EF4-FFF2-40B4-BE49-F238E27FC236}">
                <a16:creationId xmlns:a16="http://schemas.microsoft.com/office/drawing/2014/main" id="{79252853-4FB7-AB3E-5C29-F3B628E6B14E}"/>
              </a:ext>
            </a:extLst>
          </p:cNvPr>
          <p:cNvSpPr/>
          <p:nvPr userDrawn="1"/>
        </p:nvSpPr>
        <p:spPr>
          <a:xfrm>
            <a:off x="0" y="1453115"/>
            <a:ext cx="9144000" cy="2358000"/>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2" name="Title 1">
            <a:extLst>
              <a:ext uri="{FF2B5EF4-FFF2-40B4-BE49-F238E27FC236}">
                <a16:creationId xmlns:a16="http://schemas.microsoft.com/office/drawing/2014/main" id="{9E5E0691-C93E-4D61-8BB9-2D4B1F9B5086}"/>
              </a:ext>
            </a:extLst>
          </p:cNvPr>
          <p:cNvSpPr>
            <a:spLocks noGrp="1"/>
          </p:cNvSpPr>
          <p:nvPr>
            <p:ph type="ctrTitle" hasCustomPrompt="1"/>
          </p:nvPr>
        </p:nvSpPr>
        <p:spPr>
          <a:xfrm>
            <a:off x="488250" y="1902105"/>
            <a:ext cx="4083750" cy="1299567"/>
          </a:xfrm>
        </p:spPr>
        <p:txBody>
          <a:bodyPr anchor="b" anchorCtr="0"/>
          <a:lstStyle>
            <a:lvl1pPr algn="l">
              <a:lnSpc>
                <a:spcPct val="100000"/>
              </a:lnSpc>
              <a:defRPr sz="3600">
                <a:solidFill>
                  <a:schemeClr val="bg1"/>
                </a:solidFill>
              </a:defRPr>
            </a:lvl1pPr>
          </a:lstStyle>
          <a:p>
            <a:r>
              <a:rPr lang="en-AU" noProof="0"/>
              <a:t>Click to add presentation title</a:t>
            </a:r>
          </a:p>
        </p:txBody>
      </p:sp>
      <p:sp>
        <p:nvSpPr>
          <p:cNvPr id="3" name="Subtitle 2">
            <a:extLst>
              <a:ext uri="{FF2B5EF4-FFF2-40B4-BE49-F238E27FC236}">
                <a16:creationId xmlns:a16="http://schemas.microsoft.com/office/drawing/2014/main" id="{CA7EBD72-EB9F-48DA-81AD-08DDE37CD840}"/>
              </a:ext>
            </a:extLst>
          </p:cNvPr>
          <p:cNvSpPr>
            <a:spLocks noGrp="1"/>
          </p:cNvSpPr>
          <p:nvPr>
            <p:ph type="subTitle" idx="1"/>
          </p:nvPr>
        </p:nvSpPr>
        <p:spPr>
          <a:xfrm>
            <a:off x="5548060" y="1909193"/>
            <a:ext cx="3107690" cy="1226245"/>
          </a:xfrm>
        </p:spPr>
        <p:txBody>
          <a:bodyPr anchor="b" anchorCtr="0"/>
          <a:lstStyle>
            <a:lvl1pPr marL="0" indent="0" algn="l">
              <a:lnSpc>
                <a:spcPct val="100000"/>
              </a:lnSpc>
              <a:spcBef>
                <a:spcPts val="0"/>
              </a:spcBef>
              <a:buNone/>
              <a:defRPr sz="1600">
                <a:solidFill>
                  <a:schemeClr val="bg1"/>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GB" noProof="0"/>
              <a:t>Click to edit Master subtitle style</a:t>
            </a:r>
            <a:endParaRPr lang="en-AU" noProof="0"/>
          </a:p>
        </p:txBody>
      </p:sp>
      <p:sp>
        <p:nvSpPr>
          <p:cNvPr id="13" name="Text Placeholder 2">
            <a:extLst>
              <a:ext uri="{FF2B5EF4-FFF2-40B4-BE49-F238E27FC236}">
                <a16:creationId xmlns:a16="http://schemas.microsoft.com/office/drawing/2014/main" id="{29F30A05-5591-91AF-3C35-C2A72D76FBDC}"/>
              </a:ext>
            </a:extLst>
          </p:cNvPr>
          <p:cNvSpPr>
            <a:spLocks noGrp="1"/>
          </p:cNvSpPr>
          <p:nvPr>
            <p:ph type="body" idx="17" hasCustomPrompt="1"/>
          </p:nvPr>
        </p:nvSpPr>
        <p:spPr>
          <a:xfrm>
            <a:off x="5548059" y="879106"/>
            <a:ext cx="3137539" cy="216000"/>
          </a:xfrm>
        </p:spPr>
        <p:txBody>
          <a:bodyPr tIns="36000" anchor="t" anchorCtr="0">
            <a:noAutofit/>
          </a:bodyPr>
          <a:lstStyle>
            <a:lvl1pPr marL="0" indent="0" algn="r">
              <a:lnSpc>
                <a:spcPct val="110000"/>
              </a:lnSpc>
              <a:spcBef>
                <a:spcPts val="0"/>
              </a:spcBef>
              <a:buNone/>
              <a:defRPr sz="1000" b="1">
                <a:solidFill>
                  <a:schemeClr val="tx1"/>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AU" noProof="0"/>
              <a:t>Click to add text</a:t>
            </a:r>
          </a:p>
        </p:txBody>
      </p:sp>
      <p:pic>
        <p:nvPicPr>
          <p:cNvPr id="8" name="Graphic 7">
            <a:extLst>
              <a:ext uri="{FF2B5EF4-FFF2-40B4-BE49-F238E27FC236}">
                <a16:creationId xmlns:a16="http://schemas.microsoft.com/office/drawing/2014/main" id="{4CD5DBA8-C7E1-11B3-39F0-5AF44C0B728E}"/>
              </a:ext>
            </a:extLst>
          </p:cNvPr>
          <p:cNvPicPr>
            <a:picLocks noChangeAspect="1"/>
          </p:cNvPicPr>
          <p:nvPr userDrawn="1"/>
        </p:nvPicPr>
        <p:blipFill>
          <a:blip>
            <a:extLst>
              <a:ext uri="{96DAC541-7B7A-43D3-8B79-37D633B846F1}">
                <asvg:svgBlip xmlns:asvg="http://schemas.microsoft.com/office/drawing/2016/SVG/main" r:embed="rId2"/>
              </a:ext>
            </a:extLst>
          </a:blip>
          <a:srcRect/>
          <a:stretch/>
        </p:blipFill>
        <p:spPr>
          <a:xfrm>
            <a:off x="488250" y="457498"/>
            <a:ext cx="1695599" cy="587990"/>
          </a:xfrm>
          <a:prstGeom prst="rect">
            <a:avLst/>
          </a:prstGeom>
        </p:spPr>
      </p:pic>
    </p:spTree>
    <p:extLst>
      <p:ext uri="{BB962C8B-B14F-4D97-AF65-F5344CB8AC3E}">
        <p14:creationId xmlns:p14="http://schemas.microsoft.com/office/powerpoint/2010/main" val="78097801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preserve="1" userDrawn="1">
  <p:cSld name="Title 3 - Aqua Coprorate/NSQHS">
    <p:bg>
      <p:bgPr>
        <a:solidFill>
          <a:schemeClr val="bg1"/>
        </a:solidFill>
        <a:effectLst/>
      </p:bgPr>
    </p:bg>
    <p:spTree>
      <p:nvGrpSpPr>
        <p:cNvPr id="1" name=""/>
        <p:cNvGrpSpPr/>
        <p:nvPr/>
      </p:nvGrpSpPr>
      <p:grpSpPr>
        <a:xfrm>
          <a:off x="0" y="0"/>
          <a:ext cx="0" cy="0"/>
          <a:chOff x="0" y="0"/>
          <a:chExt cx="0" cy="0"/>
        </a:xfrm>
      </p:grpSpPr>
      <p:sp>
        <p:nvSpPr>
          <p:cNvPr id="14" name="Rectangle 13">
            <a:extLst>
              <a:ext uri="{FF2B5EF4-FFF2-40B4-BE49-F238E27FC236}">
                <a16:creationId xmlns:a16="http://schemas.microsoft.com/office/drawing/2014/main" id="{9161CD02-8673-B494-3202-378EB436905E}"/>
              </a:ext>
            </a:extLst>
          </p:cNvPr>
          <p:cNvSpPr/>
          <p:nvPr userDrawn="1"/>
        </p:nvSpPr>
        <p:spPr>
          <a:xfrm>
            <a:off x="0" y="1453115"/>
            <a:ext cx="9144000" cy="2959749"/>
          </a:xfrm>
          <a:prstGeom prst="rect">
            <a:avLst/>
          </a:prstGeom>
          <a:solidFill>
            <a:schemeClr val="accent6">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12" name="Rectangle 11">
            <a:extLst>
              <a:ext uri="{FF2B5EF4-FFF2-40B4-BE49-F238E27FC236}">
                <a16:creationId xmlns:a16="http://schemas.microsoft.com/office/drawing/2014/main" id="{4435EA61-C4A2-6B34-F8A7-9265863C94D4}"/>
              </a:ext>
            </a:extLst>
          </p:cNvPr>
          <p:cNvSpPr/>
          <p:nvPr userDrawn="1"/>
        </p:nvSpPr>
        <p:spPr>
          <a:xfrm>
            <a:off x="0" y="1453115"/>
            <a:ext cx="9144000" cy="2654950"/>
          </a:xfrm>
          <a:prstGeom prst="rect">
            <a:avLst/>
          </a:prstGeom>
          <a:solidFill>
            <a:schemeClr val="accent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9" name="Rectangle 8">
            <a:extLst>
              <a:ext uri="{FF2B5EF4-FFF2-40B4-BE49-F238E27FC236}">
                <a16:creationId xmlns:a16="http://schemas.microsoft.com/office/drawing/2014/main" id="{79252853-4FB7-AB3E-5C29-F3B628E6B14E}"/>
              </a:ext>
            </a:extLst>
          </p:cNvPr>
          <p:cNvSpPr/>
          <p:nvPr userDrawn="1"/>
        </p:nvSpPr>
        <p:spPr>
          <a:xfrm>
            <a:off x="0" y="1453115"/>
            <a:ext cx="9144000" cy="2358000"/>
          </a:xfrm>
          <a:prstGeom prst="rect">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2" name="Title 1">
            <a:extLst>
              <a:ext uri="{FF2B5EF4-FFF2-40B4-BE49-F238E27FC236}">
                <a16:creationId xmlns:a16="http://schemas.microsoft.com/office/drawing/2014/main" id="{9E5E0691-C93E-4D61-8BB9-2D4B1F9B5086}"/>
              </a:ext>
            </a:extLst>
          </p:cNvPr>
          <p:cNvSpPr>
            <a:spLocks noGrp="1"/>
          </p:cNvSpPr>
          <p:nvPr>
            <p:ph type="ctrTitle" hasCustomPrompt="1"/>
          </p:nvPr>
        </p:nvSpPr>
        <p:spPr>
          <a:xfrm>
            <a:off x="488250" y="1902105"/>
            <a:ext cx="4083750" cy="1299567"/>
          </a:xfrm>
        </p:spPr>
        <p:txBody>
          <a:bodyPr anchor="b" anchorCtr="0"/>
          <a:lstStyle>
            <a:lvl1pPr algn="l">
              <a:lnSpc>
                <a:spcPct val="100000"/>
              </a:lnSpc>
              <a:defRPr sz="3600">
                <a:solidFill>
                  <a:schemeClr val="bg1"/>
                </a:solidFill>
              </a:defRPr>
            </a:lvl1pPr>
          </a:lstStyle>
          <a:p>
            <a:r>
              <a:rPr lang="en-AU" noProof="0"/>
              <a:t>Click to add presentation title</a:t>
            </a:r>
          </a:p>
        </p:txBody>
      </p:sp>
      <p:sp>
        <p:nvSpPr>
          <p:cNvPr id="3" name="Subtitle 2">
            <a:extLst>
              <a:ext uri="{FF2B5EF4-FFF2-40B4-BE49-F238E27FC236}">
                <a16:creationId xmlns:a16="http://schemas.microsoft.com/office/drawing/2014/main" id="{CA7EBD72-EB9F-48DA-81AD-08DDE37CD840}"/>
              </a:ext>
            </a:extLst>
          </p:cNvPr>
          <p:cNvSpPr>
            <a:spLocks noGrp="1"/>
          </p:cNvSpPr>
          <p:nvPr>
            <p:ph type="subTitle" idx="1"/>
          </p:nvPr>
        </p:nvSpPr>
        <p:spPr>
          <a:xfrm>
            <a:off x="5548060" y="1909193"/>
            <a:ext cx="3107690" cy="1226245"/>
          </a:xfrm>
        </p:spPr>
        <p:txBody>
          <a:bodyPr anchor="b" anchorCtr="0"/>
          <a:lstStyle>
            <a:lvl1pPr marL="0" indent="0" algn="l">
              <a:lnSpc>
                <a:spcPct val="100000"/>
              </a:lnSpc>
              <a:spcBef>
                <a:spcPts val="0"/>
              </a:spcBef>
              <a:buNone/>
              <a:defRPr sz="1600">
                <a:solidFill>
                  <a:schemeClr val="bg1"/>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GB" noProof="0"/>
              <a:t>Click to edit Master subtitle style</a:t>
            </a:r>
            <a:endParaRPr lang="en-AU" noProof="0"/>
          </a:p>
        </p:txBody>
      </p:sp>
      <p:sp>
        <p:nvSpPr>
          <p:cNvPr id="13" name="Text Placeholder 2">
            <a:extLst>
              <a:ext uri="{FF2B5EF4-FFF2-40B4-BE49-F238E27FC236}">
                <a16:creationId xmlns:a16="http://schemas.microsoft.com/office/drawing/2014/main" id="{29F30A05-5591-91AF-3C35-C2A72D76FBDC}"/>
              </a:ext>
            </a:extLst>
          </p:cNvPr>
          <p:cNvSpPr>
            <a:spLocks noGrp="1"/>
          </p:cNvSpPr>
          <p:nvPr>
            <p:ph type="body" idx="17" hasCustomPrompt="1"/>
          </p:nvPr>
        </p:nvSpPr>
        <p:spPr>
          <a:xfrm>
            <a:off x="5548059" y="879106"/>
            <a:ext cx="3137539" cy="216000"/>
          </a:xfrm>
        </p:spPr>
        <p:txBody>
          <a:bodyPr tIns="36000" anchor="t" anchorCtr="0">
            <a:noAutofit/>
          </a:bodyPr>
          <a:lstStyle>
            <a:lvl1pPr marL="0" indent="0" algn="r">
              <a:lnSpc>
                <a:spcPct val="110000"/>
              </a:lnSpc>
              <a:spcBef>
                <a:spcPts val="0"/>
              </a:spcBef>
              <a:buNone/>
              <a:defRPr sz="1000" b="1">
                <a:solidFill>
                  <a:schemeClr val="tx1"/>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AU" noProof="0"/>
              <a:t>Click to add text</a:t>
            </a:r>
          </a:p>
        </p:txBody>
      </p:sp>
      <p:pic>
        <p:nvPicPr>
          <p:cNvPr id="4" name="Graphic 3">
            <a:extLst>
              <a:ext uri="{FF2B5EF4-FFF2-40B4-BE49-F238E27FC236}">
                <a16:creationId xmlns:a16="http://schemas.microsoft.com/office/drawing/2014/main" id="{50814BC5-85B4-592F-5B78-6C43CA588F86}"/>
              </a:ext>
            </a:extLst>
          </p:cNvPr>
          <p:cNvPicPr>
            <a:picLocks noChangeAspect="1"/>
          </p:cNvPicPr>
          <p:nvPr userDrawn="1"/>
        </p:nvPicPr>
        <p:blipFill>
          <a:blip>
            <a:extLst>
              <a:ext uri="{96DAC541-7B7A-43D3-8B79-37D633B846F1}">
                <asvg:svgBlip xmlns:asvg="http://schemas.microsoft.com/office/drawing/2016/SVG/main" r:embed="rId2"/>
              </a:ext>
            </a:extLst>
          </a:blip>
          <a:srcRect/>
          <a:stretch/>
        </p:blipFill>
        <p:spPr>
          <a:xfrm>
            <a:off x="488250" y="457498"/>
            <a:ext cx="1695599" cy="587990"/>
          </a:xfrm>
          <a:prstGeom prst="rect">
            <a:avLst/>
          </a:prstGeom>
        </p:spPr>
      </p:pic>
    </p:spTree>
    <p:extLst>
      <p:ext uri="{BB962C8B-B14F-4D97-AF65-F5344CB8AC3E}">
        <p14:creationId xmlns:p14="http://schemas.microsoft.com/office/powerpoint/2010/main" val="409611502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preserve="1" userDrawn="1">
  <p:cSld name="Title 3 - Red Corporate">
    <p:bg>
      <p:bgPr>
        <a:solidFill>
          <a:schemeClr val="bg1"/>
        </a:solidFill>
        <a:effectLst/>
      </p:bgPr>
    </p:bg>
    <p:spTree>
      <p:nvGrpSpPr>
        <p:cNvPr id="1" name=""/>
        <p:cNvGrpSpPr/>
        <p:nvPr/>
      </p:nvGrpSpPr>
      <p:grpSpPr>
        <a:xfrm>
          <a:off x="0" y="0"/>
          <a:ext cx="0" cy="0"/>
          <a:chOff x="0" y="0"/>
          <a:chExt cx="0" cy="0"/>
        </a:xfrm>
      </p:grpSpPr>
      <p:sp>
        <p:nvSpPr>
          <p:cNvPr id="14" name="Rectangle 13">
            <a:extLst>
              <a:ext uri="{FF2B5EF4-FFF2-40B4-BE49-F238E27FC236}">
                <a16:creationId xmlns:a16="http://schemas.microsoft.com/office/drawing/2014/main" id="{9161CD02-8673-B494-3202-378EB436905E}"/>
              </a:ext>
            </a:extLst>
          </p:cNvPr>
          <p:cNvSpPr/>
          <p:nvPr userDrawn="1"/>
        </p:nvSpPr>
        <p:spPr>
          <a:xfrm>
            <a:off x="0" y="1453115"/>
            <a:ext cx="9144000" cy="2959749"/>
          </a:xfrm>
          <a:prstGeom prst="rect">
            <a:avLst/>
          </a:prstGeom>
          <a:solidFill>
            <a:schemeClr val="accent5">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12" name="Rectangle 11">
            <a:extLst>
              <a:ext uri="{FF2B5EF4-FFF2-40B4-BE49-F238E27FC236}">
                <a16:creationId xmlns:a16="http://schemas.microsoft.com/office/drawing/2014/main" id="{4435EA61-C4A2-6B34-F8A7-9265863C94D4}"/>
              </a:ext>
            </a:extLst>
          </p:cNvPr>
          <p:cNvSpPr/>
          <p:nvPr userDrawn="1"/>
        </p:nvSpPr>
        <p:spPr>
          <a:xfrm>
            <a:off x="0" y="1453115"/>
            <a:ext cx="9144000" cy="2654950"/>
          </a:xfrm>
          <a:prstGeom prst="rect">
            <a:avLst/>
          </a:prstGeom>
          <a:solidFill>
            <a:schemeClr val="accent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9" name="Rectangle 8">
            <a:extLst>
              <a:ext uri="{FF2B5EF4-FFF2-40B4-BE49-F238E27FC236}">
                <a16:creationId xmlns:a16="http://schemas.microsoft.com/office/drawing/2014/main" id="{79252853-4FB7-AB3E-5C29-F3B628E6B14E}"/>
              </a:ext>
            </a:extLst>
          </p:cNvPr>
          <p:cNvSpPr/>
          <p:nvPr userDrawn="1"/>
        </p:nvSpPr>
        <p:spPr>
          <a:xfrm>
            <a:off x="0" y="1453115"/>
            <a:ext cx="9144000" cy="2358000"/>
          </a:xfrm>
          <a:prstGeom prst="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2" name="Title 1">
            <a:extLst>
              <a:ext uri="{FF2B5EF4-FFF2-40B4-BE49-F238E27FC236}">
                <a16:creationId xmlns:a16="http://schemas.microsoft.com/office/drawing/2014/main" id="{9E5E0691-C93E-4D61-8BB9-2D4B1F9B5086}"/>
              </a:ext>
            </a:extLst>
          </p:cNvPr>
          <p:cNvSpPr>
            <a:spLocks noGrp="1"/>
          </p:cNvSpPr>
          <p:nvPr>
            <p:ph type="ctrTitle" hasCustomPrompt="1"/>
          </p:nvPr>
        </p:nvSpPr>
        <p:spPr>
          <a:xfrm>
            <a:off x="488250" y="1902105"/>
            <a:ext cx="4083750" cy="1299567"/>
          </a:xfrm>
        </p:spPr>
        <p:txBody>
          <a:bodyPr anchor="b" anchorCtr="0"/>
          <a:lstStyle>
            <a:lvl1pPr algn="l">
              <a:lnSpc>
                <a:spcPct val="100000"/>
              </a:lnSpc>
              <a:defRPr sz="3600">
                <a:solidFill>
                  <a:schemeClr val="bg1"/>
                </a:solidFill>
              </a:defRPr>
            </a:lvl1pPr>
          </a:lstStyle>
          <a:p>
            <a:r>
              <a:rPr lang="en-AU" noProof="0"/>
              <a:t>Click to add presentation title</a:t>
            </a:r>
          </a:p>
        </p:txBody>
      </p:sp>
      <p:sp>
        <p:nvSpPr>
          <p:cNvPr id="3" name="Subtitle 2">
            <a:extLst>
              <a:ext uri="{FF2B5EF4-FFF2-40B4-BE49-F238E27FC236}">
                <a16:creationId xmlns:a16="http://schemas.microsoft.com/office/drawing/2014/main" id="{CA7EBD72-EB9F-48DA-81AD-08DDE37CD840}"/>
              </a:ext>
            </a:extLst>
          </p:cNvPr>
          <p:cNvSpPr>
            <a:spLocks noGrp="1"/>
          </p:cNvSpPr>
          <p:nvPr>
            <p:ph type="subTitle" idx="1"/>
          </p:nvPr>
        </p:nvSpPr>
        <p:spPr>
          <a:xfrm>
            <a:off x="5548060" y="1909193"/>
            <a:ext cx="3107690" cy="1226245"/>
          </a:xfrm>
        </p:spPr>
        <p:txBody>
          <a:bodyPr anchor="b" anchorCtr="0"/>
          <a:lstStyle>
            <a:lvl1pPr marL="0" indent="0" algn="l">
              <a:lnSpc>
                <a:spcPct val="100000"/>
              </a:lnSpc>
              <a:spcBef>
                <a:spcPts val="0"/>
              </a:spcBef>
              <a:buNone/>
              <a:defRPr sz="1600">
                <a:solidFill>
                  <a:schemeClr val="bg1"/>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GB" noProof="0"/>
              <a:t>Click to edit Master subtitle style</a:t>
            </a:r>
            <a:endParaRPr lang="en-AU" noProof="0"/>
          </a:p>
        </p:txBody>
      </p:sp>
      <p:sp>
        <p:nvSpPr>
          <p:cNvPr id="13" name="Text Placeholder 2">
            <a:extLst>
              <a:ext uri="{FF2B5EF4-FFF2-40B4-BE49-F238E27FC236}">
                <a16:creationId xmlns:a16="http://schemas.microsoft.com/office/drawing/2014/main" id="{29F30A05-5591-91AF-3C35-C2A72D76FBDC}"/>
              </a:ext>
            </a:extLst>
          </p:cNvPr>
          <p:cNvSpPr>
            <a:spLocks noGrp="1"/>
          </p:cNvSpPr>
          <p:nvPr>
            <p:ph type="body" idx="17" hasCustomPrompt="1"/>
          </p:nvPr>
        </p:nvSpPr>
        <p:spPr>
          <a:xfrm>
            <a:off x="5548059" y="879106"/>
            <a:ext cx="3137539" cy="216000"/>
          </a:xfrm>
        </p:spPr>
        <p:txBody>
          <a:bodyPr tIns="36000" anchor="t" anchorCtr="0">
            <a:noAutofit/>
          </a:bodyPr>
          <a:lstStyle>
            <a:lvl1pPr marL="0" indent="0" algn="r">
              <a:lnSpc>
                <a:spcPct val="110000"/>
              </a:lnSpc>
              <a:spcBef>
                <a:spcPts val="0"/>
              </a:spcBef>
              <a:buNone/>
              <a:defRPr sz="1000" b="1">
                <a:solidFill>
                  <a:schemeClr val="tx1"/>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AU" noProof="0"/>
              <a:t>Click to add text</a:t>
            </a:r>
          </a:p>
        </p:txBody>
      </p:sp>
      <p:pic>
        <p:nvPicPr>
          <p:cNvPr id="4" name="Graphic 3">
            <a:extLst>
              <a:ext uri="{FF2B5EF4-FFF2-40B4-BE49-F238E27FC236}">
                <a16:creationId xmlns:a16="http://schemas.microsoft.com/office/drawing/2014/main" id="{96650559-E293-B6AD-B306-6AE826F27306}"/>
              </a:ext>
            </a:extLst>
          </p:cNvPr>
          <p:cNvPicPr>
            <a:picLocks noChangeAspect="1"/>
          </p:cNvPicPr>
          <p:nvPr userDrawn="1"/>
        </p:nvPicPr>
        <p:blipFill>
          <a:blip>
            <a:extLst>
              <a:ext uri="{96DAC541-7B7A-43D3-8B79-37D633B846F1}">
                <asvg:svgBlip xmlns:asvg="http://schemas.microsoft.com/office/drawing/2016/SVG/main" r:embed="rId2"/>
              </a:ext>
            </a:extLst>
          </a:blip>
          <a:srcRect/>
          <a:stretch/>
        </p:blipFill>
        <p:spPr>
          <a:xfrm>
            <a:off x="488250" y="457498"/>
            <a:ext cx="1695599" cy="587990"/>
          </a:xfrm>
          <a:prstGeom prst="rect">
            <a:avLst/>
          </a:prstGeom>
        </p:spPr>
      </p:pic>
    </p:spTree>
    <p:extLst>
      <p:ext uri="{BB962C8B-B14F-4D97-AF65-F5344CB8AC3E}">
        <p14:creationId xmlns:p14="http://schemas.microsoft.com/office/powerpoint/2010/main" val="2967074024"/>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preserve="1" userDrawn="1">
  <p:cSld name="Title 3 - CCS Green">
    <p:bg>
      <p:bgPr>
        <a:solidFill>
          <a:schemeClr val="bg1"/>
        </a:solidFill>
        <a:effectLst/>
      </p:bgPr>
    </p:bg>
    <p:spTree>
      <p:nvGrpSpPr>
        <p:cNvPr id="1" name=""/>
        <p:cNvGrpSpPr/>
        <p:nvPr/>
      </p:nvGrpSpPr>
      <p:grpSpPr>
        <a:xfrm>
          <a:off x="0" y="0"/>
          <a:ext cx="0" cy="0"/>
          <a:chOff x="0" y="0"/>
          <a:chExt cx="0" cy="0"/>
        </a:xfrm>
      </p:grpSpPr>
      <p:sp>
        <p:nvSpPr>
          <p:cNvPr id="14" name="Rectangle 13">
            <a:extLst>
              <a:ext uri="{FF2B5EF4-FFF2-40B4-BE49-F238E27FC236}">
                <a16:creationId xmlns:a16="http://schemas.microsoft.com/office/drawing/2014/main" id="{9161CD02-8673-B494-3202-378EB436905E}"/>
              </a:ext>
            </a:extLst>
          </p:cNvPr>
          <p:cNvSpPr/>
          <p:nvPr userDrawn="1"/>
        </p:nvSpPr>
        <p:spPr>
          <a:xfrm>
            <a:off x="0" y="1453115"/>
            <a:ext cx="9144000" cy="2959749"/>
          </a:xfrm>
          <a:prstGeom prst="rect">
            <a:avLst/>
          </a:prstGeom>
          <a:solidFill>
            <a:srgbClr val="D8F9F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12" name="Rectangle 11">
            <a:extLst>
              <a:ext uri="{FF2B5EF4-FFF2-40B4-BE49-F238E27FC236}">
                <a16:creationId xmlns:a16="http://schemas.microsoft.com/office/drawing/2014/main" id="{4435EA61-C4A2-6B34-F8A7-9265863C94D4}"/>
              </a:ext>
            </a:extLst>
          </p:cNvPr>
          <p:cNvSpPr/>
          <p:nvPr userDrawn="1"/>
        </p:nvSpPr>
        <p:spPr>
          <a:xfrm>
            <a:off x="0" y="1453115"/>
            <a:ext cx="9144000" cy="2654950"/>
          </a:xfrm>
          <a:prstGeom prst="rect">
            <a:avLst/>
          </a:prstGeom>
          <a:solidFill>
            <a:srgbClr val="68C9B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9" name="Rectangle 8">
            <a:extLst>
              <a:ext uri="{FF2B5EF4-FFF2-40B4-BE49-F238E27FC236}">
                <a16:creationId xmlns:a16="http://schemas.microsoft.com/office/drawing/2014/main" id="{79252853-4FB7-AB3E-5C29-F3B628E6B14E}"/>
              </a:ext>
            </a:extLst>
          </p:cNvPr>
          <p:cNvSpPr/>
          <p:nvPr userDrawn="1"/>
        </p:nvSpPr>
        <p:spPr>
          <a:xfrm>
            <a:off x="0" y="1453115"/>
            <a:ext cx="9144000" cy="2358000"/>
          </a:xfrm>
          <a:prstGeom prst="rect">
            <a:avLst/>
          </a:prstGeom>
          <a:solidFill>
            <a:srgbClr val="005A6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dirty="0"/>
          </a:p>
        </p:txBody>
      </p:sp>
      <p:sp>
        <p:nvSpPr>
          <p:cNvPr id="2" name="Title 1">
            <a:extLst>
              <a:ext uri="{FF2B5EF4-FFF2-40B4-BE49-F238E27FC236}">
                <a16:creationId xmlns:a16="http://schemas.microsoft.com/office/drawing/2014/main" id="{9E5E0691-C93E-4D61-8BB9-2D4B1F9B5086}"/>
              </a:ext>
            </a:extLst>
          </p:cNvPr>
          <p:cNvSpPr>
            <a:spLocks noGrp="1"/>
          </p:cNvSpPr>
          <p:nvPr>
            <p:ph type="ctrTitle" hasCustomPrompt="1"/>
          </p:nvPr>
        </p:nvSpPr>
        <p:spPr>
          <a:xfrm>
            <a:off x="488250" y="1902105"/>
            <a:ext cx="4083750" cy="1299567"/>
          </a:xfrm>
        </p:spPr>
        <p:txBody>
          <a:bodyPr anchor="b" anchorCtr="0"/>
          <a:lstStyle>
            <a:lvl1pPr algn="l">
              <a:lnSpc>
                <a:spcPct val="100000"/>
              </a:lnSpc>
              <a:defRPr sz="3600">
                <a:solidFill>
                  <a:schemeClr val="bg1"/>
                </a:solidFill>
              </a:defRPr>
            </a:lvl1pPr>
          </a:lstStyle>
          <a:p>
            <a:r>
              <a:rPr lang="en-AU" noProof="0"/>
              <a:t>Click to add presentation title</a:t>
            </a:r>
          </a:p>
        </p:txBody>
      </p:sp>
      <p:sp>
        <p:nvSpPr>
          <p:cNvPr id="3" name="Subtitle 2">
            <a:extLst>
              <a:ext uri="{FF2B5EF4-FFF2-40B4-BE49-F238E27FC236}">
                <a16:creationId xmlns:a16="http://schemas.microsoft.com/office/drawing/2014/main" id="{CA7EBD72-EB9F-48DA-81AD-08DDE37CD840}"/>
              </a:ext>
            </a:extLst>
          </p:cNvPr>
          <p:cNvSpPr>
            <a:spLocks noGrp="1"/>
          </p:cNvSpPr>
          <p:nvPr>
            <p:ph type="subTitle" idx="1"/>
          </p:nvPr>
        </p:nvSpPr>
        <p:spPr>
          <a:xfrm>
            <a:off x="5548060" y="1909193"/>
            <a:ext cx="3107690" cy="1226245"/>
          </a:xfrm>
        </p:spPr>
        <p:txBody>
          <a:bodyPr anchor="b" anchorCtr="0"/>
          <a:lstStyle>
            <a:lvl1pPr marL="0" indent="0" algn="l">
              <a:lnSpc>
                <a:spcPct val="100000"/>
              </a:lnSpc>
              <a:spcBef>
                <a:spcPts val="0"/>
              </a:spcBef>
              <a:buNone/>
              <a:defRPr sz="1600">
                <a:solidFill>
                  <a:schemeClr val="bg1"/>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GB" noProof="0"/>
              <a:t>Click to edit Master subtitle style</a:t>
            </a:r>
            <a:endParaRPr lang="en-AU" noProof="0"/>
          </a:p>
        </p:txBody>
      </p:sp>
      <p:sp>
        <p:nvSpPr>
          <p:cNvPr id="13" name="Text Placeholder 2">
            <a:extLst>
              <a:ext uri="{FF2B5EF4-FFF2-40B4-BE49-F238E27FC236}">
                <a16:creationId xmlns:a16="http://schemas.microsoft.com/office/drawing/2014/main" id="{29F30A05-5591-91AF-3C35-C2A72D76FBDC}"/>
              </a:ext>
            </a:extLst>
          </p:cNvPr>
          <p:cNvSpPr>
            <a:spLocks noGrp="1"/>
          </p:cNvSpPr>
          <p:nvPr>
            <p:ph type="body" idx="17" hasCustomPrompt="1"/>
          </p:nvPr>
        </p:nvSpPr>
        <p:spPr>
          <a:xfrm>
            <a:off x="5548059" y="879106"/>
            <a:ext cx="3137539" cy="216000"/>
          </a:xfrm>
        </p:spPr>
        <p:txBody>
          <a:bodyPr tIns="36000" anchor="t" anchorCtr="0">
            <a:noAutofit/>
          </a:bodyPr>
          <a:lstStyle>
            <a:lvl1pPr marL="0" indent="0" algn="r">
              <a:lnSpc>
                <a:spcPct val="110000"/>
              </a:lnSpc>
              <a:spcBef>
                <a:spcPts val="0"/>
              </a:spcBef>
              <a:buNone/>
              <a:defRPr sz="1000" b="1">
                <a:solidFill>
                  <a:schemeClr val="tx1"/>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AU" noProof="0"/>
              <a:t>Click to add text</a:t>
            </a:r>
          </a:p>
        </p:txBody>
      </p:sp>
      <p:pic>
        <p:nvPicPr>
          <p:cNvPr id="4" name="Graphic 3">
            <a:extLst>
              <a:ext uri="{FF2B5EF4-FFF2-40B4-BE49-F238E27FC236}">
                <a16:creationId xmlns:a16="http://schemas.microsoft.com/office/drawing/2014/main" id="{96650559-E293-B6AD-B306-6AE826F27306}"/>
              </a:ext>
            </a:extLst>
          </p:cNvPr>
          <p:cNvPicPr>
            <a:picLocks noChangeAspect="1"/>
          </p:cNvPicPr>
          <p:nvPr userDrawn="1"/>
        </p:nvPicPr>
        <p:blipFill>
          <a:blip>
            <a:extLst>
              <a:ext uri="{96DAC541-7B7A-43D3-8B79-37D633B846F1}">
                <asvg:svgBlip xmlns:asvg="http://schemas.microsoft.com/office/drawing/2016/SVG/main" r:embed="rId2"/>
              </a:ext>
            </a:extLst>
          </a:blip>
          <a:srcRect/>
          <a:stretch/>
        </p:blipFill>
        <p:spPr>
          <a:xfrm>
            <a:off x="488250" y="457498"/>
            <a:ext cx="1695599" cy="587990"/>
          </a:xfrm>
          <a:prstGeom prst="rect">
            <a:avLst/>
          </a:prstGeom>
        </p:spPr>
      </p:pic>
    </p:spTree>
    <p:extLst>
      <p:ext uri="{BB962C8B-B14F-4D97-AF65-F5344CB8AC3E}">
        <p14:creationId xmlns:p14="http://schemas.microsoft.com/office/powerpoint/2010/main" val="2101941332"/>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preserve="1" userDrawn="1">
  <p:cSld name="Title 3 - Accreditation Blue">
    <p:bg>
      <p:bgPr>
        <a:solidFill>
          <a:schemeClr val="bg1"/>
        </a:solidFill>
        <a:effectLst/>
      </p:bgPr>
    </p:bg>
    <p:spTree>
      <p:nvGrpSpPr>
        <p:cNvPr id="1" name=""/>
        <p:cNvGrpSpPr/>
        <p:nvPr/>
      </p:nvGrpSpPr>
      <p:grpSpPr>
        <a:xfrm>
          <a:off x="0" y="0"/>
          <a:ext cx="0" cy="0"/>
          <a:chOff x="0" y="0"/>
          <a:chExt cx="0" cy="0"/>
        </a:xfrm>
      </p:grpSpPr>
      <p:sp>
        <p:nvSpPr>
          <p:cNvPr id="14" name="Rectangle 13">
            <a:extLst>
              <a:ext uri="{FF2B5EF4-FFF2-40B4-BE49-F238E27FC236}">
                <a16:creationId xmlns:a16="http://schemas.microsoft.com/office/drawing/2014/main" id="{9161CD02-8673-B494-3202-378EB436905E}"/>
              </a:ext>
            </a:extLst>
          </p:cNvPr>
          <p:cNvSpPr/>
          <p:nvPr userDrawn="1"/>
        </p:nvSpPr>
        <p:spPr>
          <a:xfrm>
            <a:off x="0" y="1453115"/>
            <a:ext cx="9144000" cy="2959749"/>
          </a:xfrm>
          <a:prstGeom prst="rect">
            <a:avLst/>
          </a:prstGeom>
          <a:solidFill>
            <a:srgbClr val="DEECF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12" name="Rectangle 11">
            <a:extLst>
              <a:ext uri="{FF2B5EF4-FFF2-40B4-BE49-F238E27FC236}">
                <a16:creationId xmlns:a16="http://schemas.microsoft.com/office/drawing/2014/main" id="{4435EA61-C4A2-6B34-F8A7-9265863C94D4}"/>
              </a:ext>
            </a:extLst>
          </p:cNvPr>
          <p:cNvSpPr/>
          <p:nvPr userDrawn="1"/>
        </p:nvSpPr>
        <p:spPr>
          <a:xfrm>
            <a:off x="0" y="1453115"/>
            <a:ext cx="9144000" cy="2654950"/>
          </a:xfrm>
          <a:prstGeom prst="rect">
            <a:avLst/>
          </a:prstGeom>
          <a:solidFill>
            <a:srgbClr val="BDD8F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9" name="Rectangle 8">
            <a:extLst>
              <a:ext uri="{FF2B5EF4-FFF2-40B4-BE49-F238E27FC236}">
                <a16:creationId xmlns:a16="http://schemas.microsoft.com/office/drawing/2014/main" id="{79252853-4FB7-AB3E-5C29-F3B628E6B14E}"/>
              </a:ext>
            </a:extLst>
          </p:cNvPr>
          <p:cNvSpPr/>
          <p:nvPr userDrawn="1"/>
        </p:nvSpPr>
        <p:spPr>
          <a:xfrm>
            <a:off x="0" y="1453115"/>
            <a:ext cx="9144000" cy="2358000"/>
          </a:xfrm>
          <a:prstGeom prst="rect">
            <a:avLst/>
          </a:prstGeom>
          <a:solidFill>
            <a:srgbClr val="00338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dirty="0"/>
          </a:p>
        </p:txBody>
      </p:sp>
      <p:sp>
        <p:nvSpPr>
          <p:cNvPr id="2" name="Title 1">
            <a:extLst>
              <a:ext uri="{FF2B5EF4-FFF2-40B4-BE49-F238E27FC236}">
                <a16:creationId xmlns:a16="http://schemas.microsoft.com/office/drawing/2014/main" id="{9E5E0691-C93E-4D61-8BB9-2D4B1F9B5086}"/>
              </a:ext>
            </a:extLst>
          </p:cNvPr>
          <p:cNvSpPr>
            <a:spLocks noGrp="1"/>
          </p:cNvSpPr>
          <p:nvPr>
            <p:ph type="ctrTitle" hasCustomPrompt="1"/>
          </p:nvPr>
        </p:nvSpPr>
        <p:spPr>
          <a:xfrm>
            <a:off x="488250" y="1902105"/>
            <a:ext cx="4083750" cy="1299567"/>
          </a:xfrm>
        </p:spPr>
        <p:txBody>
          <a:bodyPr anchor="b" anchorCtr="0"/>
          <a:lstStyle>
            <a:lvl1pPr algn="l">
              <a:lnSpc>
                <a:spcPct val="100000"/>
              </a:lnSpc>
              <a:defRPr sz="3600">
                <a:solidFill>
                  <a:schemeClr val="bg1"/>
                </a:solidFill>
              </a:defRPr>
            </a:lvl1pPr>
          </a:lstStyle>
          <a:p>
            <a:r>
              <a:rPr lang="en-AU" noProof="0"/>
              <a:t>Click to add presentation title</a:t>
            </a:r>
          </a:p>
        </p:txBody>
      </p:sp>
      <p:sp>
        <p:nvSpPr>
          <p:cNvPr id="3" name="Subtitle 2">
            <a:extLst>
              <a:ext uri="{FF2B5EF4-FFF2-40B4-BE49-F238E27FC236}">
                <a16:creationId xmlns:a16="http://schemas.microsoft.com/office/drawing/2014/main" id="{CA7EBD72-EB9F-48DA-81AD-08DDE37CD840}"/>
              </a:ext>
            </a:extLst>
          </p:cNvPr>
          <p:cNvSpPr>
            <a:spLocks noGrp="1"/>
          </p:cNvSpPr>
          <p:nvPr>
            <p:ph type="subTitle" idx="1"/>
          </p:nvPr>
        </p:nvSpPr>
        <p:spPr>
          <a:xfrm>
            <a:off x="5548060" y="1909193"/>
            <a:ext cx="3107690" cy="1226245"/>
          </a:xfrm>
        </p:spPr>
        <p:txBody>
          <a:bodyPr anchor="b" anchorCtr="0"/>
          <a:lstStyle>
            <a:lvl1pPr marL="0" indent="0" algn="l">
              <a:lnSpc>
                <a:spcPct val="100000"/>
              </a:lnSpc>
              <a:spcBef>
                <a:spcPts val="0"/>
              </a:spcBef>
              <a:buNone/>
              <a:defRPr sz="1600">
                <a:solidFill>
                  <a:schemeClr val="bg1"/>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GB" noProof="0"/>
              <a:t>Click to edit Master subtitle style</a:t>
            </a:r>
            <a:endParaRPr lang="en-AU" noProof="0"/>
          </a:p>
        </p:txBody>
      </p:sp>
      <p:sp>
        <p:nvSpPr>
          <p:cNvPr id="13" name="Text Placeholder 2">
            <a:extLst>
              <a:ext uri="{FF2B5EF4-FFF2-40B4-BE49-F238E27FC236}">
                <a16:creationId xmlns:a16="http://schemas.microsoft.com/office/drawing/2014/main" id="{29F30A05-5591-91AF-3C35-C2A72D76FBDC}"/>
              </a:ext>
            </a:extLst>
          </p:cNvPr>
          <p:cNvSpPr>
            <a:spLocks noGrp="1"/>
          </p:cNvSpPr>
          <p:nvPr>
            <p:ph type="body" idx="17" hasCustomPrompt="1"/>
          </p:nvPr>
        </p:nvSpPr>
        <p:spPr>
          <a:xfrm>
            <a:off x="5548059" y="879106"/>
            <a:ext cx="3137539" cy="216000"/>
          </a:xfrm>
        </p:spPr>
        <p:txBody>
          <a:bodyPr tIns="36000" anchor="t" anchorCtr="0">
            <a:noAutofit/>
          </a:bodyPr>
          <a:lstStyle>
            <a:lvl1pPr marL="0" indent="0" algn="r">
              <a:lnSpc>
                <a:spcPct val="110000"/>
              </a:lnSpc>
              <a:spcBef>
                <a:spcPts val="0"/>
              </a:spcBef>
              <a:buNone/>
              <a:defRPr sz="1000" b="1">
                <a:solidFill>
                  <a:schemeClr val="tx1"/>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AU" noProof="0"/>
              <a:t>Click to add text</a:t>
            </a:r>
          </a:p>
        </p:txBody>
      </p:sp>
      <p:pic>
        <p:nvPicPr>
          <p:cNvPr id="4" name="Graphic 3">
            <a:extLst>
              <a:ext uri="{FF2B5EF4-FFF2-40B4-BE49-F238E27FC236}">
                <a16:creationId xmlns:a16="http://schemas.microsoft.com/office/drawing/2014/main" id="{96650559-E293-B6AD-B306-6AE826F27306}"/>
              </a:ext>
            </a:extLst>
          </p:cNvPr>
          <p:cNvPicPr>
            <a:picLocks noChangeAspect="1"/>
          </p:cNvPicPr>
          <p:nvPr userDrawn="1"/>
        </p:nvPicPr>
        <p:blipFill>
          <a:blip>
            <a:extLst>
              <a:ext uri="{96DAC541-7B7A-43D3-8B79-37D633B846F1}">
                <asvg:svgBlip xmlns:asvg="http://schemas.microsoft.com/office/drawing/2016/SVG/main" r:embed="rId2"/>
              </a:ext>
            </a:extLst>
          </a:blip>
          <a:srcRect/>
          <a:stretch/>
        </p:blipFill>
        <p:spPr>
          <a:xfrm>
            <a:off x="488250" y="457498"/>
            <a:ext cx="1695599" cy="587990"/>
          </a:xfrm>
          <a:prstGeom prst="rect">
            <a:avLst/>
          </a:prstGeom>
        </p:spPr>
      </p:pic>
    </p:spTree>
    <p:extLst>
      <p:ext uri="{BB962C8B-B14F-4D97-AF65-F5344CB8AC3E}">
        <p14:creationId xmlns:p14="http://schemas.microsoft.com/office/powerpoint/2010/main" val="3498241929"/>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preserve="1" userDrawn="1">
  <p:cSld name="Title 3 - AURA/IPC Orange">
    <p:bg>
      <p:bgPr>
        <a:solidFill>
          <a:schemeClr val="bg1"/>
        </a:solidFill>
        <a:effectLst/>
      </p:bgPr>
    </p:bg>
    <p:spTree>
      <p:nvGrpSpPr>
        <p:cNvPr id="1" name=""/>
        <p:cNvGrpSpPr/>
        <p:nvPr/>
      </p:nvGrpSpPr>
      <p:grpSpPr>
        <a:xfrm>
          <a:off x="0" y="0"/>
          <a:ext cx="0" cy="0"/>
          <a:chOff x="0" y="0"/>
          <a:chExt cx="0" cy="0"/>
        </a:xfrm>
      </p:grpSpPr>
      <p:sp>
        <p:nvSpPr>
          <p:cNvPr id="14" name="Rectangle 13">
            <a:extLst>
              <a:ext uri="{FF2B5EF4-FFF2-40B4-BE49-F238E27FC236}">
                <a16:creationId xmlns:a16="http://schemas.microsoft.com/office/drawing/2014/main" id="{9161CD02-8673-B494-3202-378EB436905E}"/>
              </a:ext>
            </a:extLst>
          </p:cNvPr>
          <p:cNvSpPr/>
          <p:nvPr userDrawn="1"/>
        </p:nvSpPr>
        <p:spPr>
          <a:xfrm>
            <a:off x="0" y="1453115"/>
            <a:ext cx="9144000" cy="2959749"/>
          </a:xfrm>
          <a:prstGeom prst="rect">
            <a:avLst/>
          </a:prstGeom>
          <a:solidFill>
            <a:srgbClr val="FFF1E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12" name="Rectangle 11">
            <a:extLst>
              <a:ext uri="{FF2B5EF4-FFF2-40B4-BE49-F238E27FC236}">
                <a16:creationId xmlns:a16="http://schemas.microsoft.com/office/drawing/2014/main" id="{4435EA61-C4A2-6B34-F8A7-9265863C94D4}"/>
              </a:ext>
            </a:extLst>
          </p:cNvPr>
          <p:cNvSpPr/>
          <p:nvPr userDrawn="1"/>
        </p:nvSpPr>
        <p:spPr>
          <a:xfrm>
            <a:off x="0" y="1453115"/>
            <a:ext cx="9144000" cy="2654950"/>
          </a:xfrm>
          <a:prstGeom prst="rect">
            <a:avLst/>
          </a:prstGeom>
          <a:solidFill>
            <a:srgbClr val="FFC6A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9" name="Rectangle 8">
            <a:extLst>
              <a:ext uri="{FF2B5EF4-FFF2-40B4-BE49-F238E27FC236}">
                <a16:creationId xmlns:a16="http://schemas.microsoft.com/office/drawing/2014/main" id="{79252853-4FB7-AB3E-5C29-F3B628E6B14E}"/>
              </a:ext>
            </a:extLst>
          </p:cNvPr>
          <p:cNvSpPr/>
          <p:nvPr userDrawn="1"/>
        </p:nvSpPr>
        <p:spPr>
          <a:xfrm>
            <a:off x="0" y="1453115"/>
            <a:ext cx="9144000" cy="2358000"/>
          </a:xfrm>
          <a:prstGeom prst="rect">
            <a:avLst/>
          </a:prstGeom>
          <a:solidFill>
            <a:srgbClr val="8C1E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dirty="0"/>
          </a:p>
        </p:txBody>
      </p:sp>
      <p:sp>
        <p:nvSpPr>
          <p:cNvPr id="2" name="Title 1">
            <a:extLst>
              <a:ext uri="{FF2B5EF4-FFF2-40B4-BE49-F238E27FC236}">
                <a16:creationId xmlns:a16="http://schemas.microsoft.com/office/drawing/2014/main" id="{9E5E0691-C93E-4D61-8BB9-2D4B1F9B5086}"/>
              </a:ext>
            </a:extLst>
          </p:cNvPr>
          <p:cNvSpPr>
            <a:spLocks noGrp="1"/>
          </p:cNvSpPr>
          <p:nvPr>
            <p:ph type="ctrTitle" hasCustomPrompt="1"/>
          </p:nvPr>
        </p:nvSpPr>
        <p:spPr>
          <a:xfrm>
            <a:off x="488250" y="1902105"/>
            <a:ext cx="4083750" cy="1299567"/>
          </a:xfrm>
        </p:spPr>
        <p:txBody>
          <a:bodyPr anchor="b" anchorCtr="0"/>
          <a:lstStyle>
            <a:lvl1pPr algn="l">
              <a:lnSpc>
                <a:spcPct val="100000"/>
              </a:lnSpc>
              <a:defRPr sz="3600">
                <a:solidFill>
                  <a:schemeClr val="bg1"/>
                </a:solidFill>
              </a:defRPr>
            </a:lvl1pPr>
          </a:lstStyle>
          <a:p>
            <a:r>
              <a:rPr lang="en-AU" noProof="0"/>
              <a:t>Click to add presentation title</a:t>
            </a:r>
          </a:p>
        </p:txBody>
      </p:sp>
      <p:sp>
        <p:nvSpPr>
          <p:cNvPr id="3" name="Subtitle 2">
            <a:extLst>
              <a:ext uri="{FF2B5EF4-FFF2-40B4-BE49-F238E27FC236}">
                <a16:creationId xmlns:a16="http://schemas.microsoft.com/office/drawing/2014/main" id="{CA7EBD72-EB9F-48DA-81AD-08DDE37CD840}"/>
              </a:ext>
            </a:extLst>
          </p:cNvPr>
          <p:cNvSpPr>
            <a:spLocks noGrp="1"/>
          </p:cNvSpPr>
          <p:nvPr>
            <p:ph type="subTitle" idx="1"/>
          </p:nvPr>
        </p:nvSpPr>
        <p:spPr>
          <a:xfrm>
            <a:off x="5548060" y="1909193"/>
            <a:ext cx="3107690" cy="1226245"/>
          </a:xfrm>
        </p:spPr>
        <p:txBody>
          <a:bodyPr anchor="b" anchorCtr="0"/>
          <a:lstStyle>
            <a:lvl1pPr marL="0" indent="0" algn="l">
              <a:lnSpc>
                <a:spcPct val="100000"/>
              </a:lnSpc>
              <a:spcBef>
                <a:spcPts val="0"/>
              </a:spcBef>
              <a:buNone/>
              <a:defRPr sz="1600">
                <a:solidFill>
                  <a:schemeClr val="bg1"/>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GB" noProof="0"/>
              <a:t>Click to edit Master subtitle style</a:t>
            </a:r>
            <a:endParaRPr lang="en-AU" noProof="0"/>
          </a:p>
        </p:txBody>
      </p:sp>
      <p:sp>
        <p:nvSpPr>
          <p:cNvPr id="13" name="Text Placeholder 2">
            <a:extLst>
              <a:ext uri="{FF2B5EF4-FFF2-40B4-BE49-F238E27FC236}">
                <a16:creationId xmlns:a16="http://schemas.microsoft.com/office/drawing/2014/main" id="{29F30A05-5591-91AF-3C35-C2A72D76FBDC}"/>
              </a:ext>
            </a:extLst>
          </p:cNvPr>
          <p:cNvSpPr>
            <a:spLocks noGrp="1"/>
          </p:cNvSpPr>
          <p:nvPr>
            <p:ph type="body" idx="17" hasCustomPrompt="1"/>
          </p:nvPr>
        </p:nvSpPr>
        <p:spPr>
          <a:xfrm>
            <a:off x="5548059" y="879106"/>
            <a:ext cx="3137539" cy="216000"/>
          </a:xfrm>
        </p:spPr>
        <p:txBody>
          <a:bodyPr tIns="36000" anchor="t" anchorCtr="0">
            <a:noAutofit/>
          </a:bodyPr>
          <a:lstStyle>
            <a:lvl1pPr marL="0" indent="0" algn="r">
              <a:lnSpc>
                <a:spcPct val="110000"/>
              </a:lnSpc>
              <a:spcBef>
                <a:spcPts val="0"/>
              </a:spcBef>
              <a:buNone/>
              <a:defRPr sz="1000" b="1">
                <a:solidFill>
                  <a:schemeClr val="tx1"/>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AU" noProof="0"/>
              <a:t>Click to add text</a:t>
            </a:r>
          </a:p>
        </p:txBody>
      </p:sp>
      <p:pic>
        <p:nvPicPr>
          <p:cNvPr id="4" name="Graphic 3">
            <a:extLst>
              <a:ext uri="{FF2B5EF4-FFF2-40B4-BE49-F238E27FC236}">
                <a16:creationId xmlns:a16="http://schemas.microsoft.com/office/drawing/2014/main" id="{96650559-E293-B6AD-B306-6AE826F27306}"/>
              </a:ext>
            </a:extLst>
          </p:cNvPr>
          <p:cNvPicPr>
            <a:picLocks noChangeAspect="1"/>
          </p:cNvPicPr>
          <p:nvPr userDrawn="1"/>
        </p:nvPicPr>
        <p:blipFill>
          <a:blip>
            <a:extLst>
              <a:ext uri="{96DAC541-7B7A-43D3-8B79-37D633B846F1}">
                <asvg:svgBlip xmlns:asvg="http://schemas.microsoft.com/office/drawing/2016/SVG/main" r:embed="rId2"/>
              </a:ext>
            </a:extLst>
          </a:blip>
          <a:srcRect/>
          <a:stretch/>
        </p:blipFill>
        <p:spPr>
          <a:xfrm>
            <a:off x="488250" y="457498"/>
            <a:ext cx="1695599" cy="587990"/>
          </a:xfrm>
          <a:prstGeom prst="rect">
            <a:avLst/>
          </a:prstGeom>
        </p:spPr>
      </p:pic>
    </p:spTree>
    <p:extLst>
      <p:ext uri="{BB962C8B-B14F-4D97-AF65-F5344CB8AC3E}">
        <p14:creationId xmlns:p14="http://schemas.microsoft.com/office/powerpoint/2010/main" val="4159140668"/>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showMasterSp="0" preserve="1" userDrawn="1">
  <p:cSld name="Title 3 - MedicineInsight Green">
    <p:bg>
      <p:bgPr>
        <a:solidFill>
          <a:schemeClr val="bg1"/>
        </a:solidFill>
        <a:effectLst/>
      </p:bgPr>
    </p:bg>
    <p:spTree>
      <p:nvGrpSpPr>
        <p:cNvPr id="1" name=""/>
        <p:cNvGrpSpPr/>
        <p:nvPr/>
      </p:nvGrpSpPr>
      <p:grpSpPr>
        <a:xfrm>
          <a:off x="0" y="0"/>
          <a:ext cx="0" cy="0"/>
          <a:chOff x="0" y="0"/>
          <a:chExt cx="0" cy="0"/>
        </a:xfrm>
      </p:grpSpPr>
      <p:sp>
        <p:nvSpPr>
          <p:cNvPr id="14" name="Rectangle 13">
            <a:extLst>
              <a:ext uri="{FF2B5EF4-FFF2-40B4-BE49-F238E27FC236}">
                <a16:creationId xmlns:a16="http://schemas.microsoft.com/office/drawing/2014/main" id="{9161CD02-8673-B494-3202-378EB436905E}"/>
              </a:ext>
            </a:extLst>
          </p:cNvPr>
          <p:cNvSpPr/>
          <p:nvPr userDrawn="1"/>
        </p:nvSpPr>
        <p:spPr>
          <a:xfrm>
            <a:off x="0" y="1453115"/>
            <a:ext cx="9144000" cy="2959749"/>
          </a:xfrm>
          <a:prstGeom prst="rect">
            <a:avLst/>
          </a:prstGeom>
          <a:solidFill>
            <a:srgbClr val="F4FCE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12" name="Rectangle 11">
            <a:extLst>
              <a:ext uri="{FF2B5EF4-FFF2-40B4-BE49-F238E27FC236}">
                <a16:creationId xmlns:a16="http://schemas.microsoft.com/office/drawing/2014/main" id="{4435EA61-C4A2-6B34-F8A7-9265863C94D4}"/>
              </a:ext>
            </a:extLst>
          </p:cNvPr>
          <p:cNvSpPr/>
          <p:nvPr userDrawn="1"/>
        </p:nvSpPr>
        <p:spPr>
          <a:xfrm>
            <a:off x="0" y="1453115"/>
            <a:ext cx="9144000" cy="2654950"/>
          </a:xfrm>
          <a:prstGeom prst="rect">
            <a:avLst/>
          </a:prstGeom>
          <a:solidFill>
            <a:srgbClr val="D1F2A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9" name="Rectangle 8">
            <a:extLst>
              <a:ext uri="{FF2B5EF4-FFF2-40B4-BE49-F238E27FC236}">
                <a16:creationId xmlns:a16="http://schemas.microsoft.com/office/drawing/2014/main" id="{79252853-4FB7-AB3E-5C29-F3B628E6B14E}"/>
              </a:ext>
            </a:extLst>
          </p:cNvPr>
          <p:cNvSpPr/>
          <p:nvPr userDrawn="1"/>
        </p:nvSpPr>
        <p:spPr>
          <a:xfrm>
            <a:off x="0" y="1453115"/>
            <a:ext cx="9144000" cy="2358000"/>
          </a:xfrm>
          <a:prstGeom prst="rect">
            <a:avLst/>
          </a:prstGeom>
          <a:solidFill>
            <a:srgbClr val="0068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dirty="0"/>
          </a:p>
        </p:txBody>
      </p:sp>
      <p:sp>
        <p:nvSpPr>
          <p:cNvPr id="2" name="Title 1">
            <a:extLst>
              <a:ext uri="{FF2B5EF4-FFF2-40B4-BE49-F238E27FC236}">
                <a16:creationId xmlns:a16="http://schemas.microsoft.com/office/drawing/2014/main" id="{9E5E0691-C93E-4D61-8BB9-2D4B1F9B5086}"/>
              </a:ext>
            </a:extLst>
          </p:cNvPr>
          <p:cNvSpPr>
            <a:spLocks noGrp="1"/>
          </p:cNvSpPr>
          <p:nvPr>
            <p:ph type="ctrTitle" hasCustomPrompt="1"/>
          </p:nvPr>
        </p:nvSpPr>
        <p:spPr>
          <a:xfrm>
            <a:off x="488250" y="1902105"/>
            <a:ext cx="4083750" cy="1299567"/>
          </a:xfrm>
        </p:spPr>
        <p:txBody>
          <a:bodyPr anchor="b" anchorCtr="0"/>
          <a:lstStyle>
            <a:lvl1pPr algn="l">
              <a:lnSpc>
                <a:spcPct val="100000"/>
              </a:lnSpc>
              <a:defRPr sz="3600">
                <a:solidFill>
                  <a:schemeClr val="bg1"/>
                </a:solidFill>
              </a:defRPr>
            </a:lvl1pPr>
          </a:lstStyle>
          <a:p>
            <a:r>
              <a:rPr lang="en-AU" noProof="0"/>
              <a:t>Click to add presentation title</a:t>
            </a:r>
          </a:p>
        </p:txBody>
      </p:sp>
      <p:sp>
        <p:nvSpPr>
          <p:cNvPr id="3" name="Subtitle 2">
            <a:extLst>
              <a:ext uri="{FF2B5EF4-FFF2-40B4-BE49-F238E27FC236}">
                <a16:creationId xmlns:a16="http://schemas.microsoft.com/office/drawing/2014/main" id="{CA7EBD72-EB9F-48DA-81AD-08DDE37CD840}"/>
              </a:ext>
            </a:extLst>
          </p:cNvPr>
          <p:cNvSpPr>
            <a:spLocks noGrp="1"/>
          </p:cNvSpPr>
          <p:nvPr>
            <p:ph type="subTitle" idx="1"/>
          </p:nvPr>
        </p:nvSpPr>
        <p:spPr>
          <a:xfrm>
            <a:off x="5548060" y="1909193"/>
            <a:ext cx="3107690" cy="1226245"/>
          </a:xfrm>
        </p:spPr>
        <p:txBody>
          <a:bodyPr anchor="b" anchorCtr="0"/>
          <a:lstStyle>
            <a:lvl1pPr marL="0" indent="0" algn="l">
              <a:lnSpc>
                <a:spcPct val="100000"/>
              </a:lnSpc>
              <a:spcBef>
                <a:spcPts val="0"/>
              </a:spcBef>
              <a:buNone/>
              <a:defRPr sz="1600">
                <a:solidFill>
                  <a:schemeClr val="bg1"/>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GB" noProof="0"/>
              <a:t>Click to edit Master subtitle style</a:t>
            </a:r>
            <a:endParaRPr lang="en-AU" noProof="0"/>
          </a:p>
        </p:txBody>
      </p:sp>
      <p:sp>
        <p:nvSpPr>
          <p:cNvPr id="13" name="Text Placeholder 2">
            <a:extLst>
              <a:ext uri="{FF2B5EF4-FFF2-40B4-BE49-F238E27FC236}">
                <a16:creationId xmlns:a16="http://schemas.microsoft.com/office/drawing/2014/main" id="{29F30A05-5591-91AF-3C35-C2A72D76FBDC}"/>
              </a:ext>
            </a:extLst>
          </p:cNvPr>
          <p:cNvSpPr>
            <a:spLocks noGrp="1"/>
          </p:cNvSpPr>
          <p:nvPr>
            <p:ph type="body" idx="17" hasCustomPrompt="1"/>
          </p:nvPr>
        </p:nvSpPr>
        <p:spPr>
          <a:xfrm>
            <a:off x="5548059" y="879106"/>
            <a:ext cx="3137539" cy="216000"/>
          </a:xfrm>
        </p:spPr>
        <p:txBody>
          <a:bodyPr tIns="36000" anchor="t" anchorCtr="0">
            <a:noAutofit/>
          </a:bodyPr>
          <a:lstStyle>
            <a:lvl1pPr marL="0" indent="0" algn="r">
              <a:lnSpc>
                <a:spcPct val="110000"/>
              </a:lnSpc>
              <a:spcBef>
                <a:spcPts val="0"/>
              </a:spcBef>
              <a:buNone/>
              <a:defRPr sz="1000" b="1">
                <a:solidFill>
                  <a:schemeClr val="tx1"/>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AU" noProof="0"/>
              <a:t>Click to add text</a:t>
            </a:r>
          </a:p>
        </p:txBody>
      </p:sp>
      <p:pic>
        <p:nvPicPr>
          <p:cNvPr id="4" name="Graphic 3">
            <a:extLst>
              <a:ext uri="{FF2B5EF4-FFF2-40B4-BE49-F238E27FC236}">
                <a16:creationId xmlns:a16="http://schemas.microsoft.com/office/drawing/2014/main" id="{96650559-E293-B6AD-B306-6AE826F27306}"/>
              </a:ext>
            </a:extLst>
          </p:cNvPr>
          <p:cNvPicPr>
            <a:picLocks noChangeAspect="1"/>
          </p:cNvPicPr>
          <p:nvPr userDrawn="1"/>
        </p:nvPicPr>
        <p:blipFill>
          <a:blip>
            <a:extLst>
              <a:ext uri="{96DAC541-7B7A-43D3-8B79-37D633B846F1}">
                <asvg:svgBlip xmlns:asvg="http://schemas.microsoft.com/office/drawing/2016/SVG/main" r:embed="rId2"/>
              </a:ext>
            </a:extLst>
          </a:blip>
          <a:srcRect/>
          <a:stretch/>
        </p:blipFill>
        <p:spPr>
          <a:xfrm>
            <a:off x="488250" y="457498"/>
            <a:ext cx="1695599" cy="587990"/>
          </a:xfrm>
          <a:prstGeom prst="rect">
            <a:avLst/>
          </a:prstGeom>
        </p:spPr>
      </p:pic>
    </p:spTree>
    <p:extLst>
      <p:ext uri="{BB962C8B-B14F-4D97-AF65-F5344CB8AC3E}">
        <p14:creationId xmlns:p14="http://schemas.microsoft.com/office/powerpoint/2010/main" val="850826504"/>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Sp="0" preserve="1" userDrawn="1">
  <p:cSld name="NSQHS Title 1">
    <p:spTree>
      <p:nvGrpSpPr>
        <p:cNvPr id="1" name=""/>
        <p:cNvGrpSpPr/>
        <p:nvPr/>
      </p:nvGrpSpPr>
      <p:grpSpPr>
        <a:xfrm>
          <a:off x="0" y="0"/>
          <a:ext cx="0" cy="0"/>
          <a:chOff x="0" y="0"/>
          <a:chExt cx="0" cy="0"/>
        </a:xfrm>
      </p:grpSpPr>
      <p:pic>
        <p:nvPicPr>
          <p:cNvPr id="6" name="Picture 5" descr="A blue dot on a black background&#10;&#10;AI-generated content may be incorrect.">
            <a:extLst>
              <a:ext uri="{FF2B5EF4-FFF2-40B4-BE49-F238E27FC236}">
                <a16:creationId xmlns:a16="http://schemas.microsoft.com/office/drawing/2014/main" id="{9C77921A-7D83-F7A7-9742-E341E7046241}"/>
              </a:ext>
            </a:extLst>
          </p:cNvPr>
          <p:cNvPicPr>
            <a:picLocks noChangeAspect="1"/>
          </p:cNvPicPr>
          <p:nvPr userDrawn="1"/>
        </p:nvPicPr>
        <p:blipFill>
          <a:blip r:embed="rId2"/>
          <a:stretch>
            <a:fillRect/>
          </a:stretch>
        </p:blipFill>
        <p:spPr>
          <a:xfrm>
            <a:off x="488247" y="453074"/>
            <a:ext cx="4114636" cy="576000"/>
          </a:xfrm>
          <a:prstGeom prst="rect">
            <a:avLst/>
          </a:prstGeom>
        </p:spPr>
      </p:pic>
      <p:sp>
        <p:nvSpPr>
          <p:cNvPr id="2" name="Title 1">
            <a:extLst>
              <a:ext uri="{FF2B5EF4-FFF2-40B4-BE49-F238E27FC236}">
                <a16:creationId xmlns:a16="http://schemas.microsoft.com/office/drawing/2014/main" id="{9E5E0691-C93E-4D61-8BB9-2D4B1F9B5086}"/>
              </a:ext>
            </a:extLst>
          </p:cNvPr>
          <p:cNvSpPr>
            <a:spLocks noGrp="1"/>
          </p:cNvSpPr>
          <p:nvPr>
            <p:ph type="ctrTitle" hasCustomPrompt="1"/>
          </p:nvPr>
        </p:nvSpPr>
        <p:spPr>
          <a:xfrm>
            <a:off x="488248" y="1635498"/>
            <a:ext cx="5220000" cy="2256568"/>
          </a:xfrm>
        </p:spPr>
        <p:txBody>
          <a:bodyPr anchor="t" anchorCtr="0"/>
          <a:lstStyle>
            <a:lvl1pPr algn="l">
              <a:lnSpc>
                <a:spcPct val="100000"/>
              </a:lnSpc>
              <a:defRPr sz="3600"/>
            </a:lvl1pPr>
          </a:lstStyle>
          <a:p>
            <a:r>
              <a:rPr lang="en-AU" noProof="0"/>
              <a:t>Click to add presentation title</a:t>
            </a:r>
          </a:p>
        </p:txBody>
      </p:sp>
      <p:sp>
        <p:nvSpPr>
          <p:cNvPr id="3" name="Subtitle 2">
            <a:extLst>
              <a:ext uri="{FF2B5EF4-FFF2-40B4-BE49-F238E27FC236}">
                <a16:creationId xmlns:a16="http://schemas.microsoft.com/office/drawing/2014/main" id="{CA7EBD72-EB9F-48DA-81AD-08DDE37CD840}"/>
              </a:ext>
            </a:extLst>
          </p:cNvPr>
          <p:cNvSpPr>
            <a:spLocks noGrp="1"/>
          </p:cNvSpPr>
          <p:nvPr>
            <p:ph type="subTitle" idx="1"/>
          </p:nvPr>
        </p:nvSpPr>
        <p:spPr>
          <a:xfrm>
            <a:off x="488247" y="4075811"/>
            <a:ext cx="5220000" cy="269359"/>
          </a:xfrm>
        </p:spPr>
        <p:txBody>
          <a:bodyPr anchor="ctr" anchorCtr="0"/>
          <a:lstStyle>
            <a:lvl1pPr marL="0" indent="0" algn="l">
              <a:lnSpc>
                <a:spcPct val="100000"/>
              </a:lnSpc>
              <a:spcBef>
                <a:spcPts val="0"/>
              </a:spcBef>
              <a:buNone/>
              <a:defRPr sz="16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GB" noProof="0"/>
              <a:t>Click to edit Master subtitle style</a:t>
            </a:r>
            <a:endParaRPr lang="en-AU" noProof="0"/>
          </a:p>
        </p:txBody>
      </p:sp>
      <p:sp>
        <p:nvSpPr>
          <p:cNvPr id="13" name="Text Placeholder 2">
            <a:extLst>
              <a:ext uri="{FF2B5EF4-FFF2-40B4-BE49-F238E27FC236}">
                <a16:creationId xmlns:a16="http://schemas.microsoft.com/office/drawing/2014/main" id="{29F30A05-5591-91AF-3C35-C2A72D76FBDC}"/>
              </a:ext>
            </a:extLst>
          </p:cNvPr>
          <p:cNvSpPr>
            <a:spLocks noGrp="1"/>
          </p:cNvSpPr>
          <p:nvPr>
            <p:ph type="body" idx="17" hasCustomPrompt="1"/>
          </p:nvPr>
        </p:nvSpPr>
        <p:spPr>
          <a:xfrm>
            <a:off x="488248" y="4528915"/>
            <a:ext cx="5220000" cy="216000"/>
          </a:xfrm>
        </p:spPr>
        <p:txBody>
          <a:bodyPr tIns="36000" anchor="t" anchorCtr="0">
            <a:noAutofit/>
          </a:bodyPr>
          <a:lstStyle>
            <a:lvl1pPr marL="0" indent="0">
              <a:lnSpc>
                <a:spcPct val="110000"/>
              </a:lnSpc>
              <a:spcBef>
                <a:spcPts val="0"/>
              </a:spcBef>
              <a:buNone/>
              <a:defRPr sz="10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AU" noProof="0"/>
              <a:t>Click to add text</a:t>
            </a:r>
          </a:p>
        </p:txBody>
      </p:sp>
      <p:pic>
        <p:nvPicPr>
          <p:cNvPr id="16" name="Picture 15">
            <a:extLst>
              <a:ext uri="{FF2B5EF4-FFF2-40B4-BE49-F238E27FC236}">
                <a16:creationId xmlns:a16="http://schemas.microsoft.com/office/drawing/2014/main" id="{247EA0E3-91B8-03E1-EB7C-6DADD610ED46}"/>
              </a:ext>
            </a:extLst>
          </p:cNvPr>
          <p:cNvPicPr>
            <a:picLocks noChangeAspect="1"/>
          </p:cNvPicPr>
          <p:nvPr userDrawn="1"/>
        </p:nvPicPr>
        <p:blipFill>
          <a:blip r:embed="rId3"/>
          <a:stretch>
            <a:fillRect/>
          </a:stretch>
        </p:blipFill>
        <p:spPr>
          <a:xfrm>
            <a:off x="6375306" y="0"/>
            <a:ext cx="2421364" cy="5143500"/>
          </a:xfrm>
          <a:prstGeom prst="rect">
            <a:avLst/>
          </a:prstGeom>
        </p:spPr>
      </p:pic>
    </p:spTree>
    <p:extLst>
      <p:ext uri="{BB962C8B-B14F-4D97-AF65-F5344CB8AC3E}">
        <p14:creationId xmlns:p14="http://schemas.microsoft.com/office/powerpoint/2010/main" val="201225043"/>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preserve="1" userDrawn="1">
  <p:cSld name="NSQHS Title 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5E0691-C93E-4D61-8BB9-2D4B1F9B5086}"/>
              </a:ext>
            </a:extLst>
          </p:cNvPr>
          <p:cNvSpPr>
            <a:spLocks noGrp="1"/>
          </p:cNvSpPr>
          <p:nvPr>
            <p:ph type="ctrTitle" hasCustomPrompt="1"/>
          </p:nvPr>
        </p:nvSpPr>
        <p:spPr>
          <a:xfrm>
            <a:off x="4456242" y="1977656"/>
            <a:ext cx="3736423" cy="1247553"/>
          </a:xfrm>
        </p:spPr>
        <p:txBody>
          <a:bodyPr anchor="t" anchorCtr="0"/>
          <a:lstStyle>
            <a:lvl1pPr algn="l">
              <a:lnSpc>
                <a:spcPct val="100000"/>
              </a:lnSpc>
              <a:defRPr sz="3600"/>
            </a:lvl1pPr>
          </a:lstStyle>
          <a:p>
            <a:r>
              <a:rPr lang="en-AU" noProof="0"/>
              <a:t>Click to add presentation title</a:t>
            </a:r>
          </a:p>
        </p:txBody>
      </p:sp>
      <p:sp>
        <p:nvSpPr>
          <p:cNvPr id="3" name="Subtitle 2">
            <a:extLst>
              <a:ext uri="{FF2B5EF4-FFF2-40B4-BE49-F238E27FC236}">
                <a16:creationId xmlns:a16="http://schemas.microsoft.com/office/drawing/2014/main" id="{CA7EBD72-EB9F-48DA-81AD-08DDE37CD840}"/>
              </a:ext>
            </a:extLst>
          </p:cNvPr>
          <p:cNvSpPr>
            <a:spLocks noGrp="1"/>
          </p:cNvSpPr>
          <p:nvPr>
            <p:ph type="subTitle" idx="1"/>
          </p:nvPr>
        </p:nvSpPr>
        <p:spPr>
          <a:xfrm>
            <a:off x="4456242" y="3336090"/>
            <a:ext cx="3736423" cy="269359"/>
          </a:xfrm>
        </p:spPr>
        <p:txBody>
          <a:bodyPr anchor="t" anchorCtr="0"/>
          <a:lstStyle>
            <a:lvl1pPr marL="0" indent="0" algn="l">
              <a:lnSpc>
                <a:spcPct val="100000"/>
              </a:lnSpc>
              <a:spcBef>
                <a:spcPts val="0"/>
              </a:spcBef>
              <a:buNone/>
              <a:defRPr sz="16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GB" noProof="0"/>
              <a:t>Click to edit Master subtitle style</a:t>
            </a:r>
            <a:endParaRPr lang="en-AU" noProof="0"/>
          </a:p>
        </p:txBody>
      </p:sp>
      <p:sp>
        <p:nvSpPr>
          <p:cNvPr id="13" name="Text Placeholder 2">
            <a:extLst>
              <a:ext uri="{FF2B5EF4-FFF2-40B4-BE49-F238E27FC236}">
                <a16:creationId xmlns:a16="http://schemas.microsoft.com/office/drawing/2014/main" id="{29F30A05-5591-91AF-3C35-C2A72D76FBDC}"/>
              </a:ext>
            </a:extLst>
          </p:cNvPr>
          <p:cNvSpPr>
            <a:spLocks noGrp="1"/>
          </p:cNvSpPr>
          <p:nvPr>
            <p:ph type="body" idx="17" hasCustomPrompt="1"/>
          </p:nvPr>
        </p:nvSpPr>
        <p:spPr>
          <a:xfrm>
            <a:off x="4456242" y="4528915"/>
            <a:ext cx="3736423" cy="216000"/>
          </a:xfrm>
        </p:spPr>
        <p:txBody>
          <a:bodyPr tIns="36000" anchor="t" anchorCtr="0">
            <a:noAutofit/>
          </a:bodyPr>
          <a:lstStyle>
            <a:lvl1pPr marL="0" indent="0">
              <a:lnSpc>
                <a:spcPct val="110000"/>
              </a:lnSpc>
              <a:spcBef>
                <a:spcPts val="0"/>
              </a:spcBef>
              <a:buNone/>
              <a:defRPr sz="10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AU" noProof="0"/>
              <a:t>Click to add text</a:t>
            </a:r>
          </a:p>
        </p:txBody>
      </p:sp>
      <p:pic>
        <p:nvPicPr>
          <p:cNvPr id="8" name="Picture 7">
            <a:extLst>
              <a:ext uri="{FF2B5EF4-FFF2-40B4-BE49-F238E27FC236}">
                <a16:creationId xmlns:a16="http://schemas.microsoft.com/office/drawing/2014/main" id="{4395D315-5923-6CD8-F46E-B413FA4830CE}"/>
              </a:ext>
            </a:extLst>
          </p:cNvPr>
          <p:cNvPicPr>
            <a:picLocks noChangeAspect="1"/>
          </p:cNvPicPr>
          <p:nvPr userDrawn="1"/>
        </p:nvPicPr>
        <p:blipFill>
          <a:blip r:embed="rId2"/>
          <a:stretch>
            <a:fillRect/>
          </a:stretch>
        </p:blipFill>
        <p:spPr>
          <a:xfrm>
            <a:off x="0" y="0"/>
            <a:ext cx="3136652" cy="5143500"/>
          </a:xfrm>
          <a:prstGeom prst="rect">
            <a:avLst/>
          </a:prstGeom>
        </p:spPr>
      </p:pic>
      <p:pic>
        <p:nvPicPr>
          <p:cNvPr id="4" name="Picture 3" descr="A blue dot on a black background&#10;&#10;AI-generated content may be incorrect.">
            <a:extLst>
              <a:ext uri="{FF2B5EF4-FFF2-40B4-BE49-F238E27FC236}">
                <a16:creationId xmlns:a16="http://schemas.microsoft.com/office/drawing/2014/main" id="{9E1CCF7B-FB47-BB92-CA1A-CD1AA526B60C}"/>
              </a:ext>
            </a:extLst>
          </p:cNvPr>
          <p:cNvPicPr>
            <a:picLocks noChangeAspect="1"/>
          </p:cNvPicPr>
          <p:nvPr userDrawn="1"/>
        </p:nvPicPr>
        <p:blipFill>
          <a:blip r:embed="rId3"/>
          <a:stretch>
            <a:fillRect/>
          </a:stretch>
        </p:blipFill>
        <p:spPr>
          <a:xfrm>
            <a:off x="4456242" y="478190"/>
            <a:ext cx="4114636" cy="576000"/>
          </a:xfrm>
          <a:prstGeom prst="rect">
            <a:avLst/>
          </a:prstGeom>
        </p:spPr>
      </p:pic>
    </p:spTree>
    <p:extLst>
      <p:ext uri="{BB962C8B-B14F-4D97-AF65-F5344CB8AC3E}">
        <p14:creationId xmlns:p14="http://schemas.microsoft.com/office/powerpoint/2010/main" val="3152542224"/>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preserve="1" userDrawn="1">
  <p:cSld name="Divider 1 - Purple Corporate">
    <p:bg>
      <p:bgPr>
        <a:solidFill>
          <a:schemeClr val="accent4">
            <a:lumMod val="20000"/>
            <a:lumOff val="80000"/>
          </a:schemeClr>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A7DBA54C-A89A-81B8-D5BC-D9B75C89F368}"/>
              </a:ext>
            </a:extLst>
          </p:cNvPr>
          <p:cNvSpPr/>
          <p:nvPr userDrawn="1"/>
        </p:nvSpPr>
        <p:spPr>
          <a:xfrm>
            <a:off x="4061" y="-2"/>
            <a:ext cx="5336512" cy="5148000"/>
          </a:xfrm>
          <a:prstGeom prst="rect">
            <a:avLst/>
          </a:prstGeom>
          <a:solidFill>
            <a:schemeClr val="accent4">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4" name="Rectangle 3">
            <a:extLst>
              <a:ext uri="{FF2B5EF4-FFF2-40B4-BE49-F238E27FC236}">
                <a16:creationId xmlns:a16="http://schemas.microsoft.com/office/drawing/2014/main" id="{6342EF0B-459C-85B2-D70A-E6194663FC57}"/>
              </a:ext>
            </a:extLst>
          </p:cNvPr>
          <p:cNvSpPr/>
          <p:nvPr userDrawn="1"/>
        </p:nvSpPr>
        <p:spPr>
          <a:xfrm>
            <a:off x="4060" y="-2"/>
            <a:ext cx="4928665" cy="5148000"/>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5" name="Rectangle 4">
            <a:extLst>
              <a:ext uri="{FF2B5EF4-FFF2-40B4-BE49-F238E27FC236}">
                <a16:creationId xmlns:a16="http://schemas.microsoft.com/office/drawing/2014/main" id="{B86F7782-E45C-879A-B35E-7C10883CFB7B}"/>
              </a:ext>
            </a:extLst>
          </p:cNvPr>
          <p:cNvSpPr/>
          <p:nvPr userDrawn="1"/>
        </p:nvSpPr>
        <p:spPr>
          <a:xfrm>
            <a:off x="0" y="-2"/>
            <a:ext cx="4521600" cy="5148000"/>
          </a:xfrm>
          <a:prstGeom prst="rect">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11" name="Picture Placeholder 10">
            <a:extLst>
              <a:ext uri="{FF2B5EF4-FFF2-40B4-BE49-F238E27FC236}">
                <a16:creationId xmlns:a16="http://schemas.microsoft.com/office/drawing/2014/main" id="{E620911D-2A97-515D-522A-2E86E0B9B73A}"/>
              </a:ext>
            </a:extLst>
          </p:cNvPr>
          <p:cNvSpPr>
            <a:spLocks noGrp="1"/>
          </p:cNvSpPr>
          <p:nvPr>
            <p:ph type="pic" sz="quarter" idx="15" hasCustomPrompt="1"/>
          </p:nvPr>
        </p:nvSpPr>
        <p:spPr>
          <a:xfrm>
            <a:off x="4224736" y="823500"/>
            <a:ext cx="4622400" cy="4320000"/>
          </a:xfrm>
          <a:prstGeom prst="rect">
            <a:avLst/>
          </a:prstGeom>
          <a:noFill/>
        </p:spPr>
        <p:txBody>
          <a:bodyPr bIns="900000" anchor="ctr" anchorCtr="0"/>
          <a:lstStyle>
            <a:lvl1pPr marL="0" indent="0" algn="ctr">
              <a:buNone/>
              <a:defRPr/>
            </a:lvl1pPr>
          </a:lstStyle>
          <a:p>
            <a:r>
              <a:rPr lang="en-AU" noProof="0"/>
              <a:t>Click to add illustration and then on the Picture format tab click Crop &gt; Fit</a:t>
            </a:r>
          </a:p>
        </p:txBody>
      </p:sp>
      <p:sp>
        <p:nvSpPr>
          <p:cNvPr id="3" name="Subtitle 2">
            <a:extLst>
              <a:ext uri="{FF2B5EF4-FFF2-40B4-BE49-F238E27FC236}">
                <a16:creationId xmlns:a16="http://schemas.microsoft.com/office/drawing/2014/main" id="{CA7EBD72-EB9F-48DA-81AD-08DDE37CD840}"/>
              </a:ext>
            </a:extLst>
          </p:cNvPr>
          <p:cNvSpPr>
            <a:spLocks noGrp="1"/>
          </p:cNvSpPr>
          <p:nvPr>
            <p:ph type="subTitle" idx="1"/>
          </p:nvPr>
        </p:nvSpPr>
        <p:spPr>
          <a:xfrm>
            <a:off x="488248" y="2164409"/>
            <a:ext cx="3600000" cy="269359"/>
          </a:xfrm>
        </p:spPr>
        <p:txBody>
          <a:bodyPr anchor="ctr" anchorCtr="0"/>
          <a:lstStyle>
            <a:lvl1pPr marL="0" indent="0" algn="l">
              <a:lnSpc>
                <a:spcPct val="100000"/>
              </a:lnSpc>
              <a:spcBef>
                <a:spcPts val="0"/>
              </a:spcBef>
              <a:buNone/>
              <a:defRPr sz="1400">
                <a:solidFill>
                  <a:schemeClr val="tx1"/>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GB" noProof="0"/>
              <a:t>Click to edit Master subtitle style</a:t>
            </a:r>
            <a:endParaRPr lang="en-AU" noProof="0"/>
          </a:p>
        </p:txBody>
      </p:sp>
      <p:pic>
        <p:nvPicPr>
          <p:cNvPr id="10" name="Graphic 9">
            <a:extLst>
              <a:ext uri="{FF2B5EF4-FFF2-40B4-BE49-F238E27FC236}">
                <a16:creationId xmlns:a16="http://schemas.microsoft.com/office/drawing/2014/main" id="{6502294B-FBAC-D6B5-97F9-AA1B95733A7D}"/>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484803" y="4221709"/>
            <a:ext cx="359162" cy="468000"/>
          </a:xfrm>
          <a:prstGeom prst="rect">
            <a:avLst/>
          </a:prstGeom>
        </p:spPr>
      </p:pic>
      <p:sp>
        <p:nvSpPr>
          <p:cNvPr id="18" name="Title 17">
            <a:extLst>
              <a:ext uri="{FF2B5EF4-FFF2-40B4-BE49-F238E27FC236}">
                <a16:creationId xmlns:a16="http://schemas.microsoft.com/office/drawing/2014/main" id="{98A9D44D-D8C2-C252-A411-7E5384324AFD}"/>
              </a:ext>
            </a:extLst>
          </p:cNvPr>
          <p:cNvSpPr>
            <a:spLocks noGrp="1"/>
          </p:cNvSpPr>
          <p:nvPr>
            <p:ph type="title" hasCustomPrompt="1"/>
          </p:nvPr>
        </p:nvSpPr>
        <p:spPr>
          <a:xfrm>
            <a:off x="488250" y="378141"/>
            <a:ext cx="3600000" cy="1542807"/>
          </a:xfrm>
        </p:spPr>
        <p:txBody>
          <a:bodyPr/>
          <a:lstStyle>
            <a:lvl1pPr>
              <a:defRPr/>
            </a:lvl1pPr>
          </a:lstStyle>
          <a:p>
            <a:r>
              <a:rPr lang="en-US"/>
              <a:t>Click to add section divider title</a:t>
            </a:r>
            <a:endParaRPr lang="en-AU"/>
          </a:p>
        </p:txBody>
      </p:sp>
    </p:spTree>
    <p:extLst>
      <p:ext uri="{BB962C8B-B14F-4D97-AF65-F5344CB8AC3E}">
        <p14:creationId xmlns:p14="http://schemas.microsoft.com/office/powerpoint/2010/main" val="1648268276"/>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showMasterSp="0" preserve="1" userDrawn="1">
  <p:cSld name="Divider 1 - Aqua Coporate/NSQHS">
    <p:bg>
      <p:bgPr>
        <a:solidFill>
          <a:schemeClr val="accent6">
            <a:lumMod val="20000"/>
            <a:lumOff val="80000"/>
          </a:schemeClr>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A7DBA54C-A89A-81B8-D5BC-D9B75C89F368}"/>
              </a:ext>
            </a:extLst>
          </p:cNvPr>
          <p:cNvSpPr/>
          <p:nvPr userDrawn="1"/>
        </p:nvSpPr>
        <p:spPr>
          <a:xfrm>
            <a:off x="4061" y="-2"/>
            <a:ext cx="5336512" cy="5148000"/>
          </a:xfrm>
          <a:prstGeom prst="rect">
            <a:avLst/>
          </a:prstGeom>
          <a:solidFill>
            <a:schemeClr val="accent6">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4" name="Rectangle 3">
            <a:extLst>
              <a:ext uri="{FF2B5EF4-FFF2-40B4-BE49-F238E27FC236}">
                <a16:creationId xmlns:a16="http://schemas.microsoft.com/office/drawing/2014/main" id="{6342EF0B-459C-85B2-D70A-E6194663FC57}"/>
              </a:ext>
            </a:extLst>
          </p:cNvPr>
          <p:cNvSpPr/>
          <p:nvPr userDrawn="1"/>
        </p:nvSpPr>
        <p:spPr>
          <a:xfrm>
            <a:off x="4060" y="-2"/>
            <a:ext cx="4928665" cy="5148000"/>
          </a:xfrm>
          <a:prstGeom prst="rect">
            <a:avLst/>
          </a:prstGeom>
          <a:solidFill>
            <a:schemeClr val="accent6">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5" name="Rectangle 4">
            <a:extLst>
              <a:ext uri="{FF2B5EF4-FFF2-40B4-BE49-F238E27FC236}">
                <a16:creationId xmlns:a16="http://schemas.microsoft.com/office/drawing/2014/main" id="{B86F7782-E45C-879A-B35E-7C10883CFB7B}"/>
              </a:ext>
            </a:extLst>
          </p:cNvPr>
          <p:cNvSpPr/>
          <p:nvPr userDrawn="1"/>
        </p:nvSpPr>
        <p:spPr>
          <a:xfrm>
            <a:off x="0" y="-2"/>
            <a:ext cx="4521600" cy="5148000"/>
          </a:xfrm>
          <a:prstGeom prst="rect">
            <a:avLst/>
          </a:prstGeom>
          <a:solidFill>
            <a:schemeClr val="accent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3" name="Subtitle 2">
            <a:extLst>
              <a:ext uri="{FF2B5EF4-FFF2-40B4-BE49-F238E27FC236}">
                <a16:creationId xmlns:a16="http://schemas.microsoft.com/office/drawing/2014/main" id="{CA7EBD72-EB9F-48DA-81AD-08DDE37CD840}"/>
              </a:ext>
            </a:extLst>
          </p:cNvPr>
          <p:cNvSpPr>
            <a:spLocks noGrp="1"/>
          </p:cNvSpPr>
          <p:nvPr>
            <p:ph type="subTitle" idx="1"/>
          </p:nvPr>
        </p:nvSpPr>
        <p:spPr>
          <a:xfrm>
            <a:off x="488248" y="2164409"/>
            <a:ext cx="3600000" cy="269359"/>
          </a:xfrm>
        </p:spPr>
        <p:txBody>
          <a:bodyPr anchor="ctr" anchorCtr="0"/>
          <a:lstStyle>
            <a:lvl1pPr marL="0" indent="0" algn="l">
              <a:lnSpc>
                <a:spcPct val="100000"/>
              </a:lnSpc>
              <a:spcBef>
                <a:spcPts val="0"/>
              </a:spcBef>
              <a:buNone/>
              <a:defRPr sz="1400">
                <a:solidFill>
                  <a:schemeClr val="tx1"/>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GB" noProof="0"/>
              <a:t>Click to edit Master subtitle style</a:t>
            </a:r>
            <a:endParaRPr lang="en-AU" noProof="0"/>
          </a:p>
        </p:txBody>
      </p:sp>
      <p:pic>
        <p:nvPicPr>
          <p:cNvPr id="10" name="Graphic 9">
            <a:extLst>
              <a:ext uri="{FF2B5EF4-FFF2-40B4-BE49-F238E27FC236}">
                <a16:creationId xmlns:a16="http://schemas.microsoft.com/office/drawing/2014/main" id="{6502294B-FBAC-D6B5-97F9-AA1B95733A7D}"/>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484803" y="4221709"/>
            <a:ext cx="359162" cy="468000"/>
          </a:xfrm>
          <a:prstGeom prst="rect">
            <a:avLst/>
          </a:prstGeom>
        </p:spPr>
      </p:pic>
      <p:sp>
        <p:nvSpPr>
          <p:cNvPr id="18" name="Title 17">
            <a:extLst>
              <a:ext uri="{FF2B5EF4-FFF2-40B4-BE49-F238E27FC236}">
                <a16:creationId xmlns:a16="http://schemas.microsoft.com/office/drawing/2014/main" id="{98A9D44D-D8C2-C252-A411-7E5384324AFD}"/>
              </a:ext>
            </a:extLst>
          </p:cNvPr>
          <p:cNvSpPr>
            <a:spLocks noGrp="1"/>
          </p:cNvSpPr>
          <p:nvPr>
            <p:ph type="title" hasCustomPrompt="1"/>
          </p:nvPr>
        </p:nvSpPr>
        <p:spPr>
          <a:xfrm>
            <a:off x="488250" y="378141"/>
            <a:ext cx="3600000" cy="1542807"/>
          </a:xfrm>
        </p:spPr>
        <p:txBody>
          <a:bodyPr/>
          <a:lstStyle>
            <a:lvl1pPr>
              <a:defRPr/>
            </a:lvl1pPr>
          </a:lstStyle>
          <a:p>
            <a:r>
              <a:rPr lang="en-US"/>
              <a:t>Click to add section divider title</a:t>
            </a:r>
            <a:endParaRPr lang="en-AU"/>
          </a:p>
        </p:txBody>
      </p:sp>
      <p:sp>
        <p:nvSpPr>
          <p:cNvPr id="6" name="Picture Placeholder 10">
            <a:extLst>
              <a:ext uri="{FF2B5EF4-FFF2-40B4-BE49-F238E27FC236}">
                <a16:creationId xmlns:a16="http://schemas.microsoft.com/office/drawing/2014/main" id="{5EB6ACFD-97A2-EF8B-F098-CA1F9C8B2AED}"/>
              </a:ext>
            </a:extLst>
          </p:cNvPr>
          <p:cNvSpPr>
            <a:spLocks noGrp="1"/>
          </p:cNvSpPr>
          <p:nvPr>
            <p:ph type="pic" sz="quarter" idx="15" hasCustomPrompt="1"/>
          </p:nvPr>
        </p:nvSpPr>
        <p:spPr>
          <a:xfrm>
            <a:off x="4224736" y="823500"/>
            <a:ext cx="4622400" cy="4320000"/>
          </a:xfrm>
          <a:prstGeom prst="rect">
            <a:avLst/>
          </a:prstGeom>
          <a:noFill/>
        </p:spPr>
        <p:txBody>
          <a:bodyPr bIns="900000" anchor="ctr" anchorCtr="0"/>
          <a:lstStyle>
            <a:lvl1pPr marL="0" indent="0" algn="ctr">
              <a:buNone/>
              <a:defRPr/>
            </a:lvl1pPr>
          </a:lstStyle>
          <a:p>
            <a:r>
              <a:rPr lang="en-AU" noProof="0"/>
              <a:t>Click to add illustration and then on the Picture format tab click Crop &gt; Fit</a:t>
            </a:r>
          </a:p>
        </p:txBody>
      </p:sp>
    </p:spTree>
    <p:extLst>
      <p:ext uri="{BB962C8B-B14F-4D97-AF65-F5344CB8AC3E}">
        <p14:creationId xmlns:p14="http://schemas.microsoft.com/office/powerpoint/2010/main" val="733375323"/>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showMasterSp="0" preserve="1" userDrawn="1">
  <p:cSld name="Divider 1 - Red Corporate">
    <p:bg>
      <p:bgPr>
        <a:solidFill>
          <a:schemeClr val="accent5">
            <a:lumMod val="20000"/>
            <a:lumOff val="80000"/>
          </a:schemeClr>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A7DBA54C-A89A-81B8-D5BC-D9B75C89F368}"/>
              </a:ext>
            </a:extLst>
          </p:cNvPr>
          <p:cNvSpPr/>
          <p:nvPr userDrawn="1"/>
        </p:nvSpPr>
        <p:spPr>
          <a:xfrm>
            <a:off x="4061" y="-2"/>
            <a:ext cx="5336512" cy="5148000"/>
          </a:xfrm>
          <a:prstGeom prst="rect">
            <a:avLst/>
          </a:prstGeom>
          <a:solidFill>
            <a:schemeClr val="accent5">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4" name="Rectangle 3">
            <a:extLst>
              <a:ext uri="{FF2B5EF4-FFF2-40B4-BE49-F238E27FC236}">
                <a16:creationId xmlns:a16="http://schemas.microsoft.com/office/drawing/2014/main" id="{6342EF0B-459C-85B2-D70A-E6194663FC57}"/>
              </a:ext>
            </a:extLst>
          </p:cNvPr>
          <p:cNvSpPr/>
          <p:nvPr userDrawn="1"/>
        </p:nvSpPr>
        <p:spPr>
          <a:xfrm>
            <a:off x="4060" y="-2"/>
            <a:ext cx="4928665" cy="5148000"/>
          </a:xfrm>
          <a:prstGeom prst="rect">
            <a:avLst/>
          </a:prstGeom>
          <a:solidFill>
            <a:schemeClr val="accent5">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5" name="Rectangle 4">
            <a:extLst>
              <a:ext uri="{FF2B5EF4-FFF2-40B4-BE49-F238E27FC236}">
                <a16:creationId xmlns:a16="http://schemas.microsoft.com/office/drawing/2014/main" id="{B86F7782-E45C-879A-B35E-7C10883CFB7B}"/>
              </a:ext>
            </a:extLst>
          </p:cNvPr>
          <p:cNvSpPr/>
          <p:nvPr userDrawn="1"/>
        </p:nvSpPr>
        <p:spPr>
          <a:xfrm>
            <a:off x="0" y="-2"/>
            <a:ext cx="4521600" cy="5148000"/>
          </a:xfrm>
          <a:prstGeom prst="rect">
            <a:avLst/>
          </a:prstGeom>
          <a:solidFill>
            <a:schemeClr val="accent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3" name="Subtitle 2">
            <a:extLst>
              <a:ext uri="{FF2B5EF4-FFF2-40B4-BE49-F238E27FC236}">
                <a16:creationId xmlns:a16="http://schemas.microsoft.com/office/drawing/2014/main" id="{CA7EBD72-EB9F-48DA-81AD-08DDE37CD840}"/>
              </a:ext>
            </a:extLst>
          </p:cNvPr>
          <p:cNvSpPr>
            <a:spLocks noGrp="1"/>
          </p:cNvSpPr>
          <p:nvPr>
            <p:ph type="subTitle" idx="1"/>
          </p:nvPr>
        </p:nvSpPr>
        <p:spPr>
          <a:xfrm>
            <a:off x="488248" y="2164409"/>
            <a:ext cx="3600000" cy="269359"/>
          </a:xfrm>
        </p:spPr>
        <p:txBody>
          <a:bodyPr anchor="ctr" anchorCtr="0"/>
          <a:lstStyle>
            <a:lvl1pPr marL="0" indent="0" algn="l">
              <a:lnSpc>
                <a:spcPct val="100000"/>
              </a:lnSpc>
              <a:spcBef>
                <a:spcPts val="0"/>
              </a:spcBef>
              <a:buNone/>
              <a:defRPr sz="1400">
                <a:solidFill>
                  <a:schemeClr val="tx1"/>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GB" noProof="0"/>
              <a:t>Click to edit Master subtitle style</a:t>
            </a:r>
            <a:endParaRPr lang="en-AU" noProof="0"/>
          </a:p>
        </p:txBody>
      </p:sp>
      <p:pic>
        <p:nvPicPr>
          <p:cNvPr id="10" name="Graphic 9">
            <a:extLst>
              <a:ext uri="{FF2B5EF4-FFF2-40B4-BE49-F238E27FC236}">
                <a16:creationId xmlns:a16="http://schemas.microsoft.com/office/drawing/2014/main" id="{6502294B-FBAC-D6B5-97F9-AA1B95733A7D}"/>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484803" y="4221709"/>
            <a:ext cx="359162" cy="468000"/>
          </a:xfrm>
          <a:prstGeom prst="rect">
            <a:avLst/>
          </a:prstGeom>
        </p:spPr>
      </p:pic>
      <p:sp>
        <p:nvSpPr>
          <p:cNvPr id="18" name="Title 17">
            <a:extLst>
              <a:ext uri="{FF2B5EF4-FFF2-40B4-BE49-F238E27FC236}">
                <a16:creationId xmlns:a16="http://schemas.microsoft.com/office/drawing/2014/main" id="{98A9D44D-D8C2-C252-A411-7E5384324AFD}"/>
              </a:ext>
            </a:extLst>
          </p:cNvPr>
          <p:cNvSpPr>
            <a:spLocks noGrp="1"/>
          </p:cNvSpPr>
          <p:nvPr>
            <p:ph type="title" hasCustomPrompt="1"/>
          </p:nvPr>
        </p:nvSpPr>
        <p:spPr>
          <a:xfrm>
            <a:off x="488250" y="378141"/>
            <a:ext cx="3600000" cy="1542807"/>
          </a:xfrm>
        </p:spPr>
        <p:txBody>
          <a:bodyPr/>
          <a:lstStyle>
            <a:lvl1pPr>
              <a:defRPr/>
            </a:lvl1pPr>
          </a:lstStyle>
          <a:p>
            <a:r>
              <a:rPr lang="en-US"/>
              <a:t>Click to add section divider title</a:t>
            </a:r>
            <a:endParaRPr lang="en-AU"/>
          </a:p>
        </p:txBody>
      </p:sp>
      <p:sp>
        <p:nvSpPr>
          <p:cNvPr id="6" name="Picture Placeholder 10">
            <a:extLst>
              <a:ext uri="{FF2B5EF4-FFF2-40B4-BE49-F238E27FC236}">
                <a16:creationId xmlns:a16="http://schemas.microsoft.com/office/drawing/2014/main" id="{5C9367B0-9F29-611F-EEE2-DFB6399DC0AF}"/>
              </a:ext>
            </a:extLst>
          </p:cNvPr>
          <p:cNvSpPr>
            <a:spLocks noGrp="1"/>
          </p:cNvSpPr>
          <p:nvPr>
            <p:ph type="pic" sz="quarter" idx="15" hasCustomPrompt="1"/>
          </p:nvPr>
        </p:nvSpPr>
        <p:spPr>
          <a:xfrm>
            <a:off x="4224736" y="823500"/>
            <a:ext cx="4622400" cy="4320000"/>
          </a:xfrm>
          <a:prstGeom prst="rect">
            <a:avLst/>
          </a:prstGeom>
          <a:noFill/>
        </p:spPr>
        <p:txBody>
          <a:bodyPr bIns="900000" anchor="ctr" anchorCtr="0"/>
          <a:lstStyle>
            <a:lvl1pPr marL="0" indent="0" algn="ctr">
              <a:buNone/>
              <a:defRPr/>
            </a:lvl1pPr>
          </a:lstStyle>
          <a:p>
            <a:r>
              <a:rPr lang="en-AU" noProof="0"/>
              <a:t>Click to add illustration and then on the Picture format tab click Crop &gt; Fit</a:t>
            </a:r>
          </a:p>
        </p:txBody>
      </p:sp>
    </p:spTree>
    <p:extLst>
      <p:ext uri="{BB962C8B-B14F-4D97-AF65-F5344CB8AC3E}">
        <p14:creationId xmlns:p14="http://schemas.microsoft.com/office/powerpoint/2010/main" val="2686843532"/>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showMasterSp="0" preserve="1" userDrawn="1">
  <p:cSld name="Divider 1 - CCS Green">
    <p:bg>
      <p:bgPr>
        <a:solidFill>
          <a:srgbClr val="ECF9F7"/>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A7DBA54C-A89A-81B8-D5BC-D9B75C89F368}"/>
              </a:ext>
            </a:extLst>
          </p:cNvPr>
          <p:cNvSpPr/>
          <p:nvPr userDrawn="1"/>
        </p:nvSpPr>
        <p:spPr>
          <a:xfrm>
            <a:off x="4061" y="-2"/>
            <a:ext cx="5336512" cy="5148000"/>
          </a:xfrm>
          <a:prstGeom prst="rect">
            <a:avLst/>
          </a:prstGeom>
          <a:solidFill>
            <a:srgbClr val="D8F9F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4" name="Rectangle 3">
            <a:extLst>
              <a:ext uri="{FF2B5EF4-FFF2-40B4-BE49-F238E27FC236}">
                <a16:creationId xmlns:a16="http://schemas.microsoft.com/office/drawing/2014/main" id="{6342EF0B-459C-85B2-D70A-E6194663FC57}"/>
              </a:ext>
            </a:extLst>
          </p:cNvPr>
          <p:cNvSpPr/>
          <p:nvPr userDrawn="1"/>
        </p:nvSpPr>
        <p:spPr>
          <a:xfrm>
            <a:off x="4060" y="-2"/>
            <a:ext cx="4928665" cy="5148000"/>
          </a:xfrm>
          <a:prstGeom prst="rect">
            <a:avLst/>
          </a:prstGeom>
          <a:solidFill>
            <a:srgbClr val="B2E6D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5" name="Rectangle 4">
            <a:extLst>
              <a:ext uri="{FF2B5EF4-FFF2-40B4-BE49-F238E27FC236}">
                <a16:creationId xmlns:a16="http://schemas.microsoft.com/office/drawing/2014/main" id="{B86F7782-E45C-879A-B35E-7C10883CFB7B}"/>
              </a:ext>
            </a:extLst>
          </p:cNvPr>
          <p:cNvSpPr/>
          <p:nvPr userDrawn="1"/>
        </p:nvSpPr>
        <p:spPr>
          <a:xfrm>
            <a:off x="0" y="-2"/>
            <a:ext cx="4521600" cy="5148000"/>
          </a:xfrm>
          <a:prstGeom prst="rect">
            <a:avLst/>
          </a:prstGeom>
          <a:solidFill>
            <a:srgbClr val="68C9B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dirty="0"/>
          </a:p>
        </p:txBody>
      </p:sp>
      <p:sp>
        <p:nvSpPr>
          <p:cNvPr id="3" name="Subtitle 2">
            <a:extLst>
              <a:ext uri="{FF2B5EF4-FFF2-40B4-BE49-F238E27FC236}">
                <a16:creationId xmlns:a16="http://schemas.microsoft.com/office/drawing/2014/main" id="{CA7EBD72-EB9F-48DA-81AD-08DDE37CD840}"/>
              </a:ext>
            </a:extLst>
          </p:cNvPr>
          <p:cNvSpPr>
            <a:spLocks noGrp="1"/>
          </p:cNvSpPr>
          <p:nvPr>
            <p:ph type="subTitle" idx="1"/>
          </p:nvPr>
        </p:nvSpPr>
        <p:spPr>
          <a:xfrm>
            <a:off x="488248" y="2164409"/>
            <a:ext cx="3600000" cy="269359"/>
          </a:xfrm>
        </p:spPr>
        <p:txBody>
          <a:bodyPr anchor="ctr" anchorCtr="0"/>
          <a:lstStyle>
            <a:lvl1pPr marL="0" indent="0" algn="l">
              <a:lnSpc>
                <a:spcPct val="100000"/>
              </a:lnSpc>
              <a:spcBef>
                <a:spcPts val="0"/>
              </a:spcBef>
              <a:buNone/>
              <a:defRPr sz="1400">
                <a:solidFill>
                  <a:schemeClr val="tx1"/>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GB" noProof="0"/>
              <a:t>Click to edit Master subtitle style</a:t>
            </a:r>
            <a:endParaRPr lang="en-AU" noProof="0"/>
          </a:p>
        </p:txBody>
      </p:sp>
      <p:pic>
        <p:nvPicPr>
          <p:cNvPr id="10" name="Graphic 9">
            <a:extLst>
              <a:ext uri="{FF2B5EF4-FFF2-40B4-BE49-F238E27FC236}">
                <a16:creationId xmlns:a16="http://schemas.microsoft.com/office/drawing/2014/main" id="{6502294B-FBAC-D6B5-97F9-AA1B95733A7D}"/>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484803" y="4221709"/>
            <a:ext cx="359162" cy="468000"/>
          </a:xfrm>
          <a:prstGeom prst="rect">
            <a:avLst/>
          </a:prstGeom>
        </p:spPr>
      </p:pic>
      <p:sp>
        <p:nvSpPr>
          <p:cNvPr id="18" name="Title 17">
            <a:extLst>
              <a:ext uri="{FF2B5EF4-FFF2-40B4-BE49-F238E27FC236}">
                <a16:creationId xmlns:a16="http://schemas.microsoft.com/office/drawing/2014/main" id="{98A9D44D-D8C2-C252-A411-7E5384324AFD}"/>
              </a:ext>
            </a:extLst>
          </p:cNvPr>
          <p:cNvSpPr>
            <a:spLocks noGrp="1"/>
          </p:cNvSpPr>
          <p:nvPr>
            <p:ph type="title" hasCustomPrompt="1"/>
          </p:nvPr>
        </p:nvSpPr>
        <p:spPr>
          <a:xfrm>
            <a:off x="488250" y="378141"/>
            <a:ext cx="3600000" cy="1542807"/>
          </a:xfrm>
        </p:spPr>
        <p:txBody>
          <a:bodyPr/>
          <a:lstStyle>
            <a:lvl1pPr>
              <a:defRPr/>
            </a:lvl1pPr>
          </a:lstStyle>
          <a:p>
            <a:r>
              <a:rPr lang="en-US"/>
              <a:t>Click to add section divider title</a:t>
            </a:r>
            <a:endParaRPr lang="en-AU"/>
          </a:p>
        </p:txBody>
      </p:sp>
      <p:sp>
        <p:nvSpPr>
          <p:cNvPr id="6" name="Picture Placeholder 10">
            <a:extLst>
              <a:ext uri="{FF2B5EF4-FFF2-40B4-BE49-F238E27FC236}">
                <a16:creationId xmlns:a16="http://schemas.microsoft.com/office/drawing/2014/main" id="{5EB6ACFD-97A2-EF8B-F098-CA1F9C8B2AED}"/>
              </a:ext>
            </a:extLst>
          </p:cNvPr>
          <p:cNvSpPr>
            <a:spLocks noGrp="1"/>
          </p:cNvSpPr>
          <p:nvPr>
            <p:ph type="pic" sz="quarter" idx="15" hasCustomPrompt="1"/>
          </p:nvPr>
        </p:nvSpPr>
        <p:spPr>
          <a:xfrm>
            <a:off x="4224736" y="823500"/>
            <a:ext cx="4622400" cy="4320000"/>
          </a:xfrm>
          <a:prstGeom prst="rect">
            <a:avLst/>
          </a:prstGeom>
          <a:noFill/>
        </p:spPr>
        <p:txBody>
          <a:bodyPr bIns="900000" anchor="ctr" anchorCtr="0"/>
          <a:lstStyle>
            <a:lvl1pPr marL="0" indent="0" algn="ctr">
              <a:buNone/>
              <a:defRPr/>
            </a:lvl1pPr>
          </a:lstStyle>
          <a:p>
            <a:r>
              <a:rPr lang="en-AU" noProof="0"/>
              <a:t>Click to add illustration and then on the Picture format tab click Crop &gt; Fit</a:t>
            </a:r>
          </a:p>
        </p:txBody>
      </p:sp>
    </p:spTree>
    <p:extLst>
      <p:ext uri="{BB962C8B-B14F-4D97-AF65-F5344CB8AC3E}">
        <p14:creationId xmlns:p14="http://schemas.microsoft.com/office/powerpoint/2010/main" val="2053931211"/>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showMasterSp="0" preserve="1" userDrawn="1">
  <p:cSld name="Divider 4">
    <p:bg>
      <p:bgPr>
        <a:solidFill>
          <a:schemeClr val="accent4">
            <a:lumMod val="20000"/>
            <a:lumOff val="80000"/>
          </a:schemeClr>
        </a:solidFill>
        <a:effectLst/>
      </p:bgPr>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DF495334-51A1-7C03-D924-2D8107D300D2}"/>
              </a:ext>
            </a:extLst>
          </p:cNvPr>
          <p:cNvSpPr/>
          <p:nvPr userDrawn="1"/>
        </p:nvSpPr>
        <p:spPr>
          <a:xfrm>
            <a:off x="4060" y="-2"/>
            <a:ext cx="5868139" cy="5148000"/>
          </a:xfrm>
          <a:prstGeom prst="rect">
            <a:avLst/>
          </a:prstGeom>
          <a:solidFill>
            <a:schemeClr val="accent4">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9" name="Rectangle 8">
            <a:extLst>
              <a:ext uri="{FF2B5EF4-FFF2-40B4-BE49-F238E27FC236}">
                <a16:creationId xmlns:a16="http://schemas.microsoft.com/office/drawing/2014/main" id="{79252853-4FB7-AB3E-5C29-F3B628E6B14E}"/>
              </a:ext>
            </a:extLst>
          </p:cNvPr>
          <p:cNvSpPr/>
          <p:nvPr userDrawn="1"/>
        </p:nvSpPr>
        <p:spPr>
          <a:xfrm>
            <a:off x="-2" y="-2"/>
            <a:ext cx="5220000" cy="5148000"/>
          </a:xfrm>
          <a:prstGeom prst="rect">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11" name="Picture Placeholder 10">
            <a:extLst>
              <a:ext uri="{FF2B5EF4-FFF2-40B4-BE49-F238E27FC236}">
                <a16:creationId xmlns:a16="http://schemas.microsoft.com/office/drawing/2014/main" id="{E620911D-2A97-515D-522A-2E86E0B9B73A}"/>
              </a:ext>
            </a:extLst>
          </p:cNvPr>
          <p:cNvSpPr>
            <a:spLocks noGrp="1"/>
          </p:cNvSpPr>
          <p:nvPr>
            <p:ph type="pic" sz="quarter" idx="15" hasCustomPrompt="1"/>
          </p:nvPr>
        </p:nvSpPr>
        <p:spPr>
          <a:xfrm>
            <a:off x="5876260" y="0"/>
            <a:ext cx="3267740" cy="5143500"/>
          </a:xfrm>
          <a:prstGeom prst="rect">
            <a:avLst/>
          </a:prstGeom>
          <a:noFill/>
        </p:spPr>
        <p:txBody>
          <a:bodyPr bIns="900000" anchor="ctr" anchorCtr="0"/>
          <a:lstStyle>
            <a:lvl1pPr marL="0" indent="0" algn="ctr">
              <a:buNone/>
              <a:defRPr/>
            </a:lvl1pPr>
          </a:lstStyle>
          <a:p>
            <a:r>
              <a:rPr lang="en-AU" noProof="0"/>
              <a:t>Click to add picture</a:t>
            </a:r>
          </a:p>
        </p:txBody>
      </p:sp>
      <p:sp>
        <p:nvSpPr>
          <p:cNvPr id="3" name="Subtitle 2">
            <a:extLst>
              <a:ext uri="{FF2B5EF4-FFF2-40B4-BE49-F238E27FC236}">
                <a16:creationId xmlns:a16="http://schemas.microsoft.com/office/drawing/2014/main" id="{CA7EBD72-EB9F-48DA-81AD-08DDE37CD840}"/>
              </a:ext>
            </a:extLst>
          </p:cNvPr>
          <p:cNvSpPr>
            <a:spLocks noGrp="1"/>
          </p:cNvSpPr>
          <p:nvPr>
            <p:ph type="subTitle" idx="1"/>
          </p:nvPr>
        </p:nvSpPr>
        <p:spPr>
          <a:xfrm>
            <a:off x="488248" y="2164409"/>
            <a:ext cx="3960000" cy="269359"/>
          </a:xfrm>
        </p:spPr>
        <p:txBody>
          <a:bodyPr anchor="ctr" anchorCtr="0"/>
          <a:lstStyle>
            <a:lvl1pPr marL="0" indent="0" algn="l">
              <a:lnSpc>
                <a:spcPct val="100000"/>
              </a:lnSpc>
              <a:spcBef>
                <a:spcPts val="0"/>
              </a:spcBef>
              <a:buNone/>
              <a:defRPr sz="1400">
                <a:solidFill>
                  <a:schemeClr val="tx1"/>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GB" noProof="0"/>
              <a:t>Click to edit Master subtitle style</a:t>
            </a:r>
            <a:endParaRPr lang="en-AU" noProof="0"/>
          </a:p>
        </p:txBody>
      </p:sp>
      <p:pic>
        <p:nvPicPr>
          <p:cNvPr id="10" name="Graphic 9">
            <a:extLst>
              <a:ext uri="{FF2B5EF4-FFF2-40B4-BE49-F238E27FC236}">
                <a16:creationId xmlns:a16="http://schemas.microsoft.com/office/drawing/2014/main" id="{6502294B-FBAC-D6B5-97F9-AA1B95733A7D}"/>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484803" y="4221709"/>
            <a:ext cx="359162" cy="468000"/>
          </a:xfrm>
          <a:prstGeom prst="rect">
            <a:avLst/>
          </a:prstGeom>
        </p:spPr>
      </p:pic>
      <p:sp>
        <p:nvSpPr>
          <p:cNvPr id="18" name="Title 17">
            <a:extLst>
              <a:ext uri="{FF2B5EF4-FFF2-40B4-BE49-F238E27FC236}">
                <a16:creationId xmlns:a16="http://schemas.microsoft.com/office/drawing/2014/main" id="{98A9D44D-D8C2-C252-A411-7E5384324AFD}"/>
              </a:ext>
            </a:extLst>
          </p:cNvPr>
          <p:cNvSpPr>
            <a:spLocks noGrp="1"/>
          </p:cNvSpPr>
          <p:nvPr>
            <p:ph type="title" hasCustomPrompt="1"/>
          </p:nvPr>
        </p:nvSpPr>
        <p:spPr>
          <a:xfrm>
            <a:off x="488250" y="378141"/>
            <a:ext cx="3960000" cy="1542807"/>
          </a:xfrm>
        </p:spPr>
        <p:txBody>
          <a:bodyPr/>
          <a:lstStyle>
            <a:lvl1pPr>
              <a:defRPr/>
            </a:lvl1pPr>
          </a:lstStyle>
          <a:p>
            <a:r>
              <a:rPr lang="en-US"/>
              <a:t>Click to add section divider title</a:t>
            </a:r>
            <a:endParaRPr lang="en-AU"/>
          </a:p>
        </p:txBody>
      </p:sp>
    </p:spTree>
    <p:extLst>
      <p:ext uri="{BB962C8B-B14F-4D97-AF65-F5344CB8AC3E}">
        <p14:creationId xmlns:p14="http://schemas.microsoft.com/office/powerpoint/2010/main" val="3520135172"/>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showMasterSp="0" preserve="1" userDrawn="1">
  <p:cSld name="Divider 5">
    <p:bg>
      <p:bgPr>
        <a:solidFill>
          <a:schemeClr val="accent5">
            <a:lumMod val="20000"/>
            <a:lumOff val="80000"/>
          </a:schemeClr>
        </a:solidFill>
        <a:effectLst/>
      </p:bgPr>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DF495334-51A1-7C03-D924-2D8107D300D2}"/>
              </a:ext>
            </a:extLst>
          </p:cNvPr>
          <p:cNvSpPr/>
          <p:nvPr userDrawn="1"/>
        </p:nvSpPr>
        <p:spPr>
          <a:xfrm>
            <a:off x="4060" y="-2"/>
            <a:ext cx="5868139" cy="5148000"/>
          </a:xfrm>
          <a:prstGeom prst="rect">
            <a:avLst/>
          </a:prstGeom>
          <a:solidFill>
            <a:schemeClr val="accent5">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9" name="Rectangle 8">
            <a:extLst>
              <a:ext uri="{FF2B5EF4-FFF2-40B4-BE49-F238E27FC236}">
                <a16:creationId xmlns:a16="http://schemas.microsoft.com/office/drawing/2014/main" id="{79252853-4FB7-AB3E-5C29-F3B628E6B14E}"/>
              </a:ext>
            </a:extLst>
          </p:cNvPr>
          <p:cNvSpPr/>
          <p:nvPr userDrawn="1"/>
        </p:nvSpPr>
        <p:spPr>
          <a:xfrm>
            <a:off x="-2" y="-2"/>
            <a:ext cx="5220000" cy="5148000"/>
          </a:xfrm>
          <a:prstGeom prst="rect">
            <a:avLst/>
          </a:prstGeom>
          <a:solidFill>
            <a:schemeClr val="accent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11" name="Picture Placeholder 10">
            <a:extLst>
              <a:ext uri="{FF2B5EF4-FFF2-40B4-BE49-F238E27FC236}">
                <a16:creationId xmlns:a16="http://schemas.microsoft.com/office/drawing/2014/main" id="{E620911D-2A97-515D-522A-2E86E0B9B73A}"/>
              </a:ext>
            </a:extLst>
          </p:cNvPr>
          <p:cNvSpPr>
            <a:spLocks noGrp="1"/>
          </p:cNvSpPr>
          <p:nvPr>
            <p:ph type="pic" sz="quarter" idx="15" hasCustomPrompt="1"/>
          </p:nvPr>
        </p:nvSpPr>
        <p:spPr>
          <a:xfrm>
            <a:off x="5876260" y="0"/>
            <a:ext cx="3267740" cy="5143500"/>
          </a:xfrm>
          <a:prstGeom prst="rect">
            <a:avLst/>
          </a:prstGeom>
          <a:noFill/>
        </p:spPr>
        <p:txBody>
          <a:bodyPr bIns="900000" anchor="ctr" anchorCtr="0"/>
          <a:lstStyle>
            <a:lvl1pPr marL="0" indent="0" algn="ctr">
              <a:buNone/>
              <a:defRPr/>
            </a:lvl1pPr>
          </a:lstStyle>
          <a:p>
            <a:r>
              <a:rPr lang="en-AU" noProof="0"/>
              <a:t>Click to add picture</a:t>
            </a:r>
          </a:p>
        </p:txBody>
      </p:sp>
      <p:sp>
        <p:nvSpPr>
          <p:cNvPr id="3" name="Subtitle 2">
            <a:extLst>
              <a:ext uri="{FF2B5EF4-FFF2-40B4-BE49-F238E27FC236}">
                <a16:creationId xmlns:a16="http://schemas.microsoft.com/office/drawing/2014/main" id="{CA7EBD72-EB9F-48DA-81AD-08DDE37CD840}"/>
              </a:ext>
            </a:extLst>
          </p:cNvPr>
          <p:cNvSpPr>
            <a:spLocks noGrp="1"/>
          </p:cNvSpPr>
          <p:nvPr>
            <p:ph type="subTitle" idx="1"/>
          </p:nvPr>
        </p:nvSpPr>
        <p:spPr>
          <a:xfrm>
            <a:off x="488248" y="2164409"/>
            <a:ext cx="3960000" cy="269359"/>
          </a:xfrm>
        </p:spPr>
        <p:txBody>
          <a:bodyPr anchor="ctr" anchorCtr="0"/>
          <a:lstStyle>
            <a:lvl1pPr marL="0" indent="0" algn="l">
              <a:lnSpc>
                <a:spcPct val="100000"/>
              </a:lnSpc>
              <a:spcBef>
                <a:spcPts val="0"/>
              </a:spcBef>
              <a:buNone/>
              <a:defRPr sz="1400">
                <a:solidFill>
                  <a:schemeClr val="tx1"/>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GB" noProof="0"/>
              <a:t>Click to edit Master subtitle style</a:t>
            </a:r>
            <a:endParaRPr lang="en-AU" noProof="0"/>
          </a:p>
        </p:txBody>
      </p:sp>
      <p:pic>
        <p:nvPicPr>
          <p:cNvPr id="10" name="Graphic 9">
            <a:extLst>
              <a:ext uri="{FF2B5EF4-FFF2-40B4-BE49-F238E27FC236}">
                <a16:creationId xmlns:a16="http://schemas.microsoft.com/office/drawing/2014/main" id="{6502294B-FBAC-D6B5-97F9-AA1B95733A7D}"/>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484803" y="4221709"/>
            <a:ext cx="359162" cy="468000"/>
          </a:xfrm>
          <a:prstGeom prst="rect">
            <a:avLst/>
          </a:prstGeom>
        </p:spPr>
      </p:pic>
      <p:sp>
        <p:nvSpPr>
          <p:cNvPr id="18" name="Title 17">
            <a:extLst>
              <a:ext uri="{FF2B5EF4-FFF2-40B4-BE49-F238E27FC236}">
                <a16:creationId xmlns:a16="http://schemas.microsoft.com/office/drawing/2014/main" id="{98A9D44D-D8C2-C252-A411-7E5384324AFD}"/>
              </a:ext>
            </a:extLst>
          </p:cNvPr>
          <p:cNvSpPr>
            <a:spLocks noGrp="1"/>
          </p:cNvSpPr>
          <p:nvPr>
            <p:ph type="title" hasCustomPrompt="1"/>
          </p:nvPr>
        </p:nvSpPr>
        <p:spPr>
          <a:xfrm>
            <a:off x="488250" y="378141"/>
            <a:ext cx="3960000" cy="1542807"/>
          </a:xfrm>
        </p:spPr>
        <p:txBody>
          <a:bodyPr/>
          <a:lstStyle>
            <a:lvl1pPr>
              <a:defRPr/>
            </a:lvl1pPr>
          </a:lstStyle>
          <a:p>
            <a:r>
              <a:rPr lang="en-US"/>
              <a:t>Click to add section divider title</a:t>
            </a:r>
            <a:endParaRPr lang="en-AU"/>
          </a:p>
        </p:txBody>
      </p:sp>
    </p:spTree>
    <p:extLst>
      <p:ext uri="{BB962C8B-B14F-4D97-AF65-F5344CB8AC3E}">
        <p14:creationId xmlns:p14="http://schemas.microsoft.com/office/powerpoint/2010/main" val="2645193195"/>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showMasterSp="0" preserve="1" userDrawn="1">
  <p:cSld name="Divider 6">
    <p:bg>
      <p:bgPr>
        <a:solidFill>
          <a:schemeClr val="accent6">
            <a:lumMod val="20000"/>
            <a:lumOff val="80000"/>
          </a:schemeClr>
        </a:solidFill>
        <a:effectLst/>
      </p:bgPr>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DF495334-51A1-7C03-D924-2D8107D300D2}"/>
              </a:ext>
            </a:extLst>
          </p:cNvPr>
          <p:cNvSpPr/>
          <p:nvPr userDrawn="1"/>
        </p:nvSpPr>
        <p:spPr>
          <a:xfrm>
            <a:off x="4060" y="-2"/>
            <a:ext cx="5868139" cy="5148000"/>
          </a:xfrm>
          <a:prstGeom prst="rect">
            <a:avLst/>
          </a:prstGeom>
          <a:solidFill>
            <a:schemeClr val="accent6">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9" name="Rectangle 8">
            <a:extLst>
              <a:ext uri="{FF2B5EF4-FFF2-40B4-BE49-F238E27FC236}">
                <a16:creationId xmlns:a16="http://schemas.microsoft.com/office/drawing/2014/main" id="{79252853-4FB7-AB3E-5C29-F3B628E6B14E}"/>
              </a:ext>
            </a:extLst>
          </p:cNvPr>
          <p:cNvSpPr/>
          <p:nvPr userDrawn="1"/>
        </p:nvSpPr>
        <p:spPr>
          <a:xfrm>
            <a:off x="-2" y="-2"/>
            <a:ext cx="5220000" cy="5148000"/>
          </a:xfrm>
          <a:prstGeom prst="rect">
            <a:avLst/>
          </a:prstGeom>
          <a:solidFill>
            <a:schemeClr val="accent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11" name="Picture Placeholder 10">
            <a:extLst>
              <a:ext uri="{FF2B5EF4-FFF2-40B4-BE49-F238E27FC236}">
                <a16:creationId xmlns:a16="http://schemas.microsoft.com/office/drawing/2014/main" id="{E620911D-2A97-515D-522A-2E86E0B9B73A}"/>
              </a:ext>
            </a:extLst>
          </p:cNvPr>
          <p:cNvSpPr>
            <a:spLocks noGrp="1"/>
          </p:cNvSpPr>
          <p:nvPr>
            <p:ph type="pic" sz="quarter" idx="15" hasCustomPrompt="1"/>
          </p:nvPr>
        </p:nvSpPr>
        <p:spPr>
          <a:xfrm>
            <a:off x="5876260" y="0"/>
            <a:ext cx="3267740" cy="5143500"/>
          </a:xfrm>
          <a:prstGeom prst="rect">
            <a:avLst/>
          </a:prstGeom>
          <a:noFill/>
        </p:spPr>
        <p:txBody>
          <a:bodyPr bIns="900000" anchor="ctr" anchorCtr="0"/>
          <a:lstStyle>
            <a:lvl1pPr marL="0" indent="0" algn="ctr">
              <a:buNone/>
              <a:defRPr/>
            </a:lvl1pPr>
          </a:lstStyle>
          <a:p>
            <a:r>
              <a:rPr lang="en-AU" noProof="0"/>
              <a:t>Click to add picture</a:t>
            </a:r>
          </a:p>
        </p:txBody>
      </p:sp>
      <p:sp>
        <p:nvSpPr>
          <p:cNvPr id="3" name="Subtitle 2">
            <a:extLst>
              <a:ext uri="{FF2B5EF4-FFF2-40B4-BE49-F238E27FC236}">
                <a16:creationId xmlns:a16="http://schemas.microsoft.com/office/drawing/2014/main" id="{CA7EBD72-EB9F-48DA-81AD-08DDE37CD840}"/>
              </a:ext>
            </a:extLst>
          </p:cNvPr>
          <p:cNvSpPr>
            <a:spLocks noGrp="1"/>
          </p:cNvSpPr>
          <p:nvPr>
            <p:ph type="subTitle" idx="1"/>
          </p:nvPr>
        </p:nvSpPr>
        <p:spPr>
          <a:xfrm>
            <a:off x="488248" y="2164409"/>
            <a:ext cx="3960000" cy="269359"/>
          </a:xfrm>
        </p:spPr>
        <p:txBody>
          <a:bodyPr anchor="ctr" anchorCtr="0"/>
          <a:lstStyle>
            <a:lvl1pPr marL="0" indent="0" algn="l">
              <a:lnSpc>
                <a:spcPct val="100000"/>
              </a:lnSpc>
              <a:spcBef>
                <a:spcPts val="0"/>
              </a:spcBef>
              <a:buNone/>
              <a:defRPr sz="1400">
                <a:solidFill>
                  <a:schemeClr val="tx1"/>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GB" noProof="0"/>
              <a:t>Click to edit Master subtitle style</a:t>
            </a:r>
            <a:endParaRPr lang="en-AU" noProof="0"/>
          </a:p>
        </p:txBody>
      </p:sp>
      <p:pic>
        <p:nvPicPr>
          <p:cNvPr id="10" name="Graphic 9">
            <a:extLst>
              <a:ext uri="{FF2B5EF4-FFF2-40B4-BE49-F238E27FC236}">
                <a16:creationId xmlns:a16="http://schemas.microsoft.com/office/drawing/2014/main" id="{6502294B-FBAC-D6B5-97F9-AA1B95733A7D}"/>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484803" y="4221709"/>
            <a:ext cx="359162" cy="468000"/>
          </a:xfrm>
          <a:prstGeom prst="rect">
            <a:avLst/>
          </a:prstGeom>
        </p:spPr>
      </p:pic>
      <p:sp>
        <p:nvSpPr>
          <p:cNvPr id="18" name="Title 17">
            <a:extLst>
              <a:ext uri="{FF2B5EF4-FFF2-40B4-BE49-F238E27FC236}">
                <a16:creationId xmlns:a16="http://schemas.microsoft.com/office/drawing/2014/main" id="{98A9D44D-D8C2-C252-A411-7E5384324AFD}"/>
              </a:ext>
            </a:extLst>
          </p:cNvPr>
          <p:cNvSpPr>
            <a:spLocks noGrp="1"/>
          </p:cNvSpPr>
          <p:nvPr>
            <p:ph type="title" hasCustomPrompt="1"/>
          </p:nvPr>
        </p:nvSpPr>
        <p:spPr>
          <a:xfrm>
            <a:off x="488250" y="378141"/>
            <a:ext cx="3960000" cy="1542807"/>
          </a:xfrm>
        </p:spPr>
        <p:txBody>
          <a:bodyPr/>
          <a:lstStyle>
            <a:lvl1pPr>
              <a:defRPr/>
            </a:lvl1pPr>
          </a:lstStyle>
          <a:p>
            <a:r>
              <a:rPr lang="en-US"/>
              <a:t>Click to add section divider title</a:t>
            </a:r>
            <a:endParaRPr lang="en-AU"/>
          </a:p>
        </p:txBody>
      </p:sp>
    </p:spTree>
    <p:extLst>
      <p:ext uri="{BB962C8B-B14F-4D97-AF65-F5344CB8AC3E}">
        <p14:creationId xmlns:p14="http://schemas.microsoft.com/office/powerpoint/2010/main" val="1479109350"/>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showMasterSp="0" preserve="1" userDrawn="1">
  <p:cSld name="1_Divider 6">
    <p:bg>
      <p:bgPr>
        <a:solidFill>
          <a:schemeClr val="accent6">
            <a:lumMod val="20000"/>
            <a:lumOff val="80000"/>
          </a:schemeClr>
        </a:solidFill>
        <a:effectLst/>
      </p:bgPr>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DF495334-51A1-7C03-D924-2D8107D300D2}"/>
              </a:ext>
            </a:extLst>
          </p:cNvPr>
          <p:cNvSpPr/>
          <p:nvPr userDrawn="1"/>
        </p:nvSpPr>
        <p:spPr>
          <a:xfrm>
            <a:off x="4060" y="-2"/>
            <a:ext cx="5868139" cy="5148000"/>
          </a:xfrm>
          <a:prstGeom prst="rect">
            <a:avLst/>
          </a:prstGeom>
          <a:solidFill>
            <a:srgbClr val="B2E6D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9" name="Rectangle 8">
            <a:extLst>
              <a:ext uri="{FF2B5EF4-FFF2-40B4-BE49-F238E27FC236}">
                <a16:creationId xmlns:a16="http://schemas.microsoft.com/office/drawing/2014/main" id="{79252853-4FB7-AB3E-5C29-F3B628E6B14E}"/>
              </a:ext>
            </a:extLst>
          </p:cNvPr>
          <p:cNvSpPr/>
          <p:nvPr userDrawn="1"/>
        </p:nvSpPr>
        <p:spPr>
          <a:xfrm>
            <a:off x="-2" y="-2"/>
            <a:ext cx="5220000" cy="5148000"/>
          </a:xfrm>
          <a:prstGeom prst="rect">
            <a:avLst/>
          </a:prstGeom>
          <a:solidFill>
            <a:srgbClr val="68C9B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11" name="Picture Placeholder 10">
            <a:extLst>
              <a:ext uri="{FF2B5EF4-FFF2-40B4-BE49-F238E27FC236}">
                <a16:creationId xmlns:a16="http://schemas.microsoft.com/office/drawing/2014/main" id="{E620911D-2A97-515D-522A-2E86E0B9B73A}"/>
              </a:ext>
            </a:extLst>
          </p:cNvPr>
          <p:cNvSpPr>
            <a:spLocks noGrp="1"/>
          </p:cNvSpPr>
          <p:nvPr>
            <p:ph type="pic" sz="quarter" idx="15" hasCustomPrompt="1"/>
          </p:nvPr>
        </p:nvSpPr>
        <p:spPr>
          <a:xfrm>
            <a:off x="5876260" y="0"/>
            <a:ext cx="3267740" cy="5143500"/>
          </a:xfrm>
          <a:prstGeom prst="rect">
            <a:avLst/>
          </a:prstGeom>
          <a:solidFill>
            <a:srgbClr val="ECF9F7"/>
          </a:solidFill>
        </p:spPr>
        <p:txBody>
          <a:bodyPr bIns="900000" anchor="ctr" anchorCtr="0"/>
          <a:lstStyle>
            <a:lvl1pPr marL="0" indent="0" algn="ctr">
              <a:buNone/>
              <a:defRPr/>
            </a:lvl1pPr>
          </a:lstStyle>
          <a:p>
            <a:r>
              <a:rPr lang="en-AU" noProof="0"/>
              <a:t>Click to add picture</a:t>
            </a:r>
          </a:p>
        </p:txBody>
      </p:sp>
      <p:sp>
        <p:nvSpPr>
          <p:cNvPr id="3" name="Subtitle 2">
            <a:extLst>
              <a:ext uri="{FF2B5EF4-FFF2-40B4-BE49-F238E27FC236}">
                <a16:creationId xmlns:a16="http://schemas.microsoft.com/office/drawing/2014/main" id="{CA7EBD72-EB9F-48DA-81AD-08DDE37CD840}"/>
              </a:ext>
            </a:extLst>
          </p:cNvPr>
          <p:cNvSpPr>
            <a:spLocks noGrp="1"/>
          </p:cNvSpPr>
          <p:nvPr>
            <p:ph type="subTitle" idx="1"/>
          </p:nvPr>
        </p:nvSpPr>
        <p:spPr>
          <a:xfrm>
            <a:off x="488248" y="2164409"/>
            <a:ext cx="3960000" cy="269359"/>
          </a:xfrm>
        </p:spPr>
        <p:txBody>
          <a:bodyPr anchor="ctr" anchorCtr="0"/>
          <a:lstStyle>
            <a:lvl1pPr marL="0" indent="0" algn="l">
              <a:lnSpc>
                <a:spcPct val="100000"/>
              </a:lnSpc>
              <a:spcBef>
                <a:spcPts val="0"/>
              </a:spcBef>
              <a:buNone/>
              <a:defRPr sz="1400">
                <a:solidFill>
                  <a:schemeClr val="tx1"/>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GB" noProof="0"/>
              <a:t>Click to edit Master subtitle style</a:t>
            </a:r>
            <a:endParaRPr lang="en-AU" noProof="0"/>
          </a:p>
        </p:txBody>
      </p:sp>
      <p:pic>
        <p:nvPicPr>
          <p:cNvPr id="10" name="Graphic 9">
            <a:extLst>
              <a:ext uri="{FF2B5EF4-FFF2-40B4-BE49-F238E27FC236}">
                <a16:creationId xmlns:a16="http://schemas.microsoft.com/office/drawing/2014/main" id="{6502294B-FBAC-D6B5-97F9-AA1B95733A7D}"/>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484803" y="4221709"/>
            <a:ext cx="359162" cy="468000"/>
          </a:xfrm>
          <a:prstGeom prst="rect">
            <a:avLst/>
          </a:prstGeom>
        </p:spPr>
      </p:pic>
      <p:sp>
        <p:nvSpPr>
          <p:cNvPr id="18" name="Title 17">
            <a:extLst>
              <a:ext uri="{FF2B5EF4-FFF2-40B4-BE49-F238E27FC236}">
                <a16:creationId xmlns:a16="http://schemas.microsoft.com/office/drawing/2014/main" id="{98A9D44D-D8C2-C252-A411-7E5384324AFD}"/>
              </a:ext>
            </a:extLst>
          </p:cNvPr>
          <p:cNvSpPr>
            <a:spLocks noGrp="1"/>
          </p:cNvSpPr>
          <p:nvPr>
            <p:ph type="title" hasCustomPrompt="1"/>
          </p:nvPr>
        </p:nvSpPr>
        <p:spPr>
          <a:xfrm>
            <a:off x="488250" y="378141"/>
            <a:ext cx="3960000" cy="1542807"/>
          </a:xfrm>
        </p:spPr>
        <p:txBody>
          <a:bodyPr/>
          <a:lstStyle>
            <a:lvl1pPr>
              <a:defRPr/>
            </a:lvl1pPr>
          </a:lstStyle>
          <a:p>
            <a:r>
              <a:rPr lang="en-US"/>
              <a:t>Click to add section divider title</a:t>
            </a:r>
            <a:endParaRPr lang="en-AU"/>
          </a:p>
        </p:txBody>
      </p:sp>
    </p:spTree>
    <p:extLst>
      <p:ext uri="{BB962C8B-B14F-4D97-AF65-F5344CB8AC3E}">
        <p14:creationId xmlns:p14="http://schemas.microsoft.com/office/powerpoint/2010/main" val="107812481"/>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showMasterSp="0" preserve="1" userDrawn="1">
  <p:cSld name="2_Divider 6">
    <p:bg>
      <p:bgPr>
        <a:solidFill>
          <a:schemeClr val="accent6">
            <a:lumMod val="20000"/>
            <a:lumOff val="80000"/>
          </a:schemeClr>
        </a:solidFill>
        <a:effectLst/>
      </p:bgPr>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DF495334-51A1-7C03-D924-2D8107D300D2}"/>
              </a:ext>
            </a:extLst>
          </p:cNvPr>
          <p:cNvSpPr/>
          <p:nvPr userDrawn="1"/>
        </p:nvSpPr>
        <p:spPr>
          <a:xfrm>
            <a:off x="4060" y="-2"/>
            <a:ext cx="5868139" cy="5148000"/>
          </a:xfrm>
          <a:prstGeom prst="rect">
            <a:avLst/>
          </a:prstGeom>
          <a:solidFill>
            <a:srgbClr val="BDD8F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9" name="Rectangle 8">
            <a:extLst>
              <a:ext uri="{FF2B5EF4-FFF2-40B4-BE49-F238E27FC236}">
                <a16:creationId xmlns:a16="http://schemas.microsoft.com/office/drawing/2014/main" id="{79252853-4FB7-AB3E-5C29-F3B628E6B14E}"/>
              </a:ext>
            </a:extLst>
          </p:cNvPr>
          <p:cNvSpPr/>
          <p:nvPr userDrawn="1"/>
        </p:nvSpPr>
        <p:spPr>
          <a:xfrm>
            <a:off x="-2" y="-2"/>
            <a:ext cx="5220000" cy="5148000"/>
          </a:xfrm>
          <a:prstGeom prst="rect">
            <a:avLst/>
          </a:prstGeom>
          <a:solidFill>
            <a:srgbClr val="8090E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11" name="Picture Placeholder 10">
            <a:extLst>
              <a:ext uri="{FF2B5EF4-FFF2-40B4-BE49-F238E27FC236}">
                <a16:creationId xmlns:a16="http://schemas.microsoft.com/office/drawing/2014/main" id="{E620911D-2A97-515D-522A-2E86E0B9B73A}"/>
              </a:ext>
            </a:extLst>
          </p:cNvPr>
          <p:cNvSpPr>
            <a:spLocks noGrp="1"/>
          </p:cNvSpPr>
          <p:nvPr>
            <p:ph type="pic" sz="quarter" idx="15" hasCustomPrompt="1"/>
          </p:nvPr>
        </p:nvSpPr>
        <p:spPr>
          <a:xfrm>
            <a:off x="5876260" y="0"/>
            <a:ext cx="3267740" cy="5143500"/>
          </a:xfrm>
          <a:prstGeom prst="rect">
            <a:avLst/>
          </a:prstGeom>
          <a:solidFill>
            <a:srgbClr val="DEECFC"/>
          </a:solidFill>
        </p:spPr>
        <p:txBody>
          <a:bodyPr bIns="900000" anchor="ctr" anchorCtr="0"/>
          <a:lstStyle>
            <a:lvl1pPr marL="0" indent="0" algn="ctr">
              <a:buNone/>
              <a:defRPr/>
            </a:lvl1pPr>
          </a:lstStyle>
          <a:p>
            <a:r>
              <a:rPr lang="en-AU" noProof="0"/>
              <a:t>Click to add picture</a:t>
            </a:r>
          </a:p>
        </p:txBody>
      </p:sp>
      <p:sp>
        <p:nvSpPr>
          <p:cNvPr id="3" name="Subtitle 2">
            <a:extLst>
              <a:ext uri="{FF2B5EF4-FFF2-40B4-BE49-F238E27FC236}">
                <a16:creationId xmlns:a16="http://schemas.microsoft.com/office/drawing/2014/main" id="{CA7EBD72-EB9F-48DA-81AD-08DDE37CD840}"/>
              </a:ext>
            </a:extLst>
          </p:cNvPr>
          <p:cNvSpPr>
            <a:spLocks noGrp="1"/>
          </p:cNvSpPr>
          <p:nvPr>
            <p:ph type="subTitle" idx="1"/>
          </p:nvPr>
        </p:nvSpPr>
        <p:spPr>
          <a:xfrm>
            <a:off x="488248" y="2164409"/>
            <a:ext cx="3960000" cy="269359"/>
          </a:xfrm>
        </p:spPr>
        <p:txBody>
          <a:bodyPr anchor="ctr" anchorCtr="0"/>
          <a:lstStyle>
            <a:lvl1pPr marL="0" indent="0" algn="l">
              <a:lnSpc>
                <a:spcPct val="100000"/>
              </a:lnSpc>
              <a:spcBef>
                <a:spcPts val="0"/>
              </a:spcBef>
              <a:buNone/>
              <a:defRPr sz="1400">
                <a:solidFill>
                  <a:schemeClr val="tx1"/>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GB" noProof="0"/>
              <a:t>Click to edit Master subtitle style</a:t>
            </a:r>
            <a:endParaRPr lang="en-AU" noProof="0"/>
          </a:p>
        </p:txBody>
      </p:sp>
      <p:pic>
        <p:nvPicPr>
          <p:cNvPr id="10" name="Graphic 9">
            <a:extLst>
              <a:ext uri="{FF2B5EF4-FFF2-40B4-BE49-F238E27FC236}">
                <a16:creationId xmlns:a16="http://schemas.microsoft.com/office/drawing/2014/main" id="{6502294B-FBAC-D6B5-97F9-AA1B95733A7D}"/>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484803" y="4221709"/>
            <a:ext cx="359162" cy="468000"/>
          </a:xfrm>
          <a:prstGeom prst="rect">
            <a:avLst/>
          </a:prstGeom>
        </p:spPr>
      </p:pic>
      <p:sp>
        <p:nvSpPr>
          <p:cNvPr id="18" name="Title 17">
            <a:extLst>
              <a:ext uri="{FF2B5EF4-FFF2-40B4-BE49-F238E27FC236}">
                <a16:creationId xmlns:a16="http://schemas.microsoft.com/office/drawing/2014/main" id="{98A9D44D-D8C2-C252-A411-7E5384324AFD}"/>
              </a:ext>
            </a:extLst>
          </p:cNvPr>
          <p:cNvSpPr>
            <a:spLocks noGrp="1"/>
          </p:cNvSpPr>
          <p:nvPr>
            <p:ph type="title" hasCustomPrompt="1"/>
          </p:nvPr>
        </p:nvSpPr>
        <p:spPr>
          <a:xfrm>
            <a:off x="488250" y="378141"/>
            <a:ext cx="3960000" cy="1542807"/>
          </a:xfrm>
        </p:spPr>
        <p:txBody>
          <a:bodyPr/>
          <a:lstStyle>
            <a:lvl1pPr>
              <a:defRPr/>
            </a:lvl1pPr>
          </a:lstStyle>
          <a:p>
            <a:r>
              <a:rPr lang="en-US"/>
              <a:t>Click to add section divider title</a:t>
            </a:r>
            <a:endParaRPr lang="en-AU"/>
          </a:p>
        </p:txBody>
      </p:sp>
    </p:spTree>
    <p:extLst>
      <p:ext uri="{BB962C8B-B14F-4D97-AF65-F5344CB8AC3E}">
        <p14:creationId xmlns:p14="http://schemas.microsoft.com/office/powerpoint/2010/main" val="2872056668"/>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showMasterSp="0" preserve="1" userDrawn="1">
  <p:cSld name="3_Divider 6">
    <p:bg>
      <p:bgPr>
        <a:solidFill>
          <a:schemeClr val="accent6">
            <a:lumMod val="20000"/>
            <a:lumOff val="80000"/>
          </a:schemeClr>
        </a:solidFill>
        <a:effectLst/>
      </p:bgPr>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DF495334-51A1-7C03-D924-2D8107D300D2}"/>
              </a:ext>
            </a:extLst>
          </p:cNvPr>
          <p:cNvSpPr/>
          <p:nvPr userDrawn="1"/>
        </p:nvSpPr>
        <p:spPr>
          <a:xfrm>
            <a:off x="4060" y="-2"/>
            <a:ext cx="5868139" cy="5148000"/>
          </a:xfrm>
          <a:prstGeom prst="rect">
            <a:avLst/>
          </a:prstGeom>
          <a:solidFill>
            <a:srgbClr val="FFE2D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9" name="Rectangle 8">
            <a:extLst>
              <a:ext uri="{FF2B5EF4-FFF2-40B4-BE49-F238E27FC236}">
                <a16:creationId xmlns:a16="http://schemas.microsoft.com/office/drawing/2014/main" id="{79252853-4FB7-AB3E-5C29-F3B628E6B14E}"/>
              </a:ext>
            </a:extLst>
          </p:cNvPr>
          <p:cNvSpPr/>
          <p:nvPr userDrawn="1"/>
        </p:nvSpPr>
        <p:spPr>
          <a:xfrm>
            <a:off x="-2" y="-2"/>
            <a:ext cx="5220000" cy="5148000"/>
          </a:xfrm>
          <a:prstGeom prst="rect">
            <a:avLst/>
          </a:prstGeom>
          <a:solidFill>
            <a:srgbClr val="FFA97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11" name="Picture Placeholder 10">
            <a:extLst>
              <a:ext uri="{FF2B5EF4-FFF2-40B4-BE49-F238E27FC236}">
                <a16:creationId xmlns:a16="http://schemas.microsoft.com/office/drawing/2014/main" id="{E620911D-2A97-515D-522A-2E86E0B9B73A}"/>
              </a:ext>
            </a:extLst>
          </p:cNvPr>
          <p:cNvSpPr>
            <a:spLocks noGrp="1"/>
          </p:cNvSpPr>
          <p:nvPr>
            <p:ph type="pic" sz="quarter" idx="15" hasCustomPrompt="1"/>
          </p:nvPr>
        </p:nvSpPr>
        <p:spPr>
          <a:xfrm>
            <a:off x="5876260" y="0"/>
            <a:ext cx="3267740" cy="5143500"/>
          </a:xfrm>
          <a:prstGeom prst="rect">
            <a:avLst/>
          </a:prstGeom>
          <a:solidFill>
            <a:srgbClr val="FFF1E7"/>
          </a:solidFill>
        </p:spPr>
        <p:txBody>
          <a:bodyPr bIns="900000" anchor="ctr" anchorCtr="0"/>
          <a:lstStyle>
            <a:lvl1pPr marL="0" indent="0" algn="ctr">
              <a:buNone/>
              <a:defRPr/>
            </a:lvl1pPr>
          </a:lstStyle>
          <a:p>
            <a:r>
              <a:rPr lang="en-AU" noProof="0"/>
              <a:t>Click to add picture</a:t>
            </a:r>
          </a:p>
        </p:txBody>
      </p:sp>
      <p:sp>
        <p:nvSpPr>
          <p:cNvPr id="3" name="Subtitle 2">
            <a:extLst>
              <a:ext uri="{FF2B5EF4-FFF2-40B4-BE49-F238E27FC236}">
                <a16:creationId xmlns:a16="http://schemas.microsoft.com/office/drawing/2014/main" id="{CA7EBD72-EB9F-48DA-81AD-08DDE37CD840}"/>
              </a:ext>
            </a:extLst>
          </p:cNvPr>
          <p:cNvSpPr>
            <a:spLocks noGrp="1"/>
          </p:cNvSpPr>
          <p:nvPr>
            <p:ph type="subTitle" idx="1"/>
          </p:nvPr>
        </p:nvSpPr>
        <p:spPr>
          <a:xfrm>
            <a:off x="488248" y="2164409"/>
            <a:ext cx="3960000" cy="269359"/>
          </a:xfrm>
        </p:spPr>
        <p:txBody>
          <a:bodyPr anchor="ctr" anchorCtr="0"/>
          <a:lstStyle>
            <a:lvl1pPr marL="0" indent="0" algn="l">
              <a:lnSpc>
                <a:spcPct val="100000"/>
              </a:lnSpc>
              <a:spcBef>
                <a:spcPts val="0"/>
              </a:spcBef>
              <a:buNone/>
              <a:defRPr sz="1400">
                <a:solidFill>
                  <a:schemeClr val="tx1"/>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GB" noProof="0"/>
              <a:t>Click to edit Master subtitle style</a:t>
            </a:r>
            <a:endParaRPr lang="en-AU" noProof="0"/>
          </a:p>
        </p:txBody>
      </p:sp>
      <p:pic>
        <p:nvPicPr>
          <p:cNvPr id="10" name="Graphic 9">
            <a:extLst>
              <a:ext uri="{FF2B5EF4-FFF2-40B4-BE49-F238E27FC236}">
                <a16:creationId xmlns:a16="http://schemas.microsoft.com/office/drawing/2014/main" id="{6502294B-FBAC-D6B5-97F9-AA1B95733A7D}"/>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484803" y="4221709"/>
            <a:ext cx="359162" cy="468000"/>
          </a:xfrm>
          <a:prstGeom prst="rect">
            <a:avLst/>
          </a:prstGeom>
        </p:spPr>
      </p:pic>
      <p:sp>
        <p:nvSpPr>
          <p:cNvPr id="18" name="Title 17">
            <a:extLst>
              <a:ext uri="{FF2B5EF4-FFF2-40B4-BE49-F238E27FC236}">
                <a16:creationId xmlns:a16="http://schemas.microsoft.com/office/drawing/2014/main" id="{98A9D44D-D8C2-C252-A411-7E5384324AFD}"/>
              </a:ext>
            </a:extLst>
          </p:cNvPr>
          <p:cNvSpPr>
            <a:spLocks noGrp="1"/>
          </p:cNvSpPr>
          <p:nvPr>
            <p:ph type="title" hasCustomPrompt="1"/>
          </p:nvPr>
        </p:nvSpPr>
        <p:spPr>
          <a:xfrm>
            <a:off x="488250" y="378141"/>
            <a:ext cx="3960000" cy="1542807"/>
          </a:xfrm>
        </p:spPr>
        <p:txBody>
          <a:bodyPr/>
          <a:lstStyle>
            <a:lvl1pPr>
              <a:defRPr/>
            </a:lvl1pPr>
          </a:lstStyle>
          <a:p>
            <a:r>
              <a:rPr lang="en-US"/>
              <a:t>Click to add section divider title</a:t>
            </a:r>
            <a:endParaRPr lang="en-AU"/>
          </a:p>
        </p:txBody>
      </p:sp>
    </p:spTree>
    <p:extLst>
      <p:ext uri="{BB962C8B-B14F-4D97-AF65-F5344CB8AC3E}">
        <p14:creationId xmlns:p14="http://schemas.microsoft.com/office/powerpoint/2010/main" val="87857742"/>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showMasterSp="0" preserve="1" userDrawn="1">
  <p:cSld name="4_Divider 6">
    <p:bg>
      <p:bgPr>
        <a:solidFill>
          <a:schemeClr val="accent6">
            <a:lumMod val="20000"/>
            <a:lumOff val="80000"/>
          </a:schemeClr>
        </a:solidFill>
        <a:effectLst/>
      </p:bgPr>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DF495334-51A1-7C03-D924-2D8107D300D2}"/>
              </a:ext>
            </a:extLst>
          </p:cNvPr>
          <p:cNvSpPr/>
          <p:nvPr userDrawn="1"/>
        </p:nvSpPr>
        <p:spPr>
          <a:xfrm>
            <a:off x="4060" y="-2"/>
            <a:ext cx="5868139" cy="5148000"/>
          </a:xfrm>
          <a:prstGeom prst="rect">
            <a:avLst/>
          </a:prstGeom>
          <a:solidFill>
            <a:srgbClr val="D1F2A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9" name="Rectangle 8">
            <a:extLst>
              <a:ext uri="{FF2B5EF4-FFF2-40B4-BE49-F238E27FC236}">
                <a16:creationId xmlns:a16="http://schemas.microsoft.com/office/drawing/2014/main" id="{79252853-4FB7-AB3E-5C29-F3B628E6B14E}"/>
              </a:ext>
            </a:extLst>
          </p:cNvPr>
          <p:cNvSpPr/>
          <p:nvPr userDrawn="1"/>
        </p:nvSpPr>
        <p:spPr>
          <a:xfrm>
            <a:off x="-2" y="-2"/>
            <a:ext cx="5220000" cy="5148000"/>
          </a:xfrm>
          <a:prstGeom prst="rect">
            <a:avLst/>
          </a:prstGeom>
          <a:solidFill>
            <a:srgbClr val="B2DE6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11" name="Picture Placeholder 10">
            <a:extLst>
              <a:ext uri="{FF2B5EF4-FFF2-40B4-BE49-F238E27FC236}">
                <a16:creationId xmlns:a16="http://schemas.microsoft.com/office/drawing/2014/main" id="{E620911D-2A97-515D-522A-2E86E0B9B73A}"/>
              </a:ext>
            </a:extLst>
          </p:cNvPr>
          <p:cNvSpPr>
            <a:spLocks noGrp="1"/>
          </p:cNvSpPr>
          <p:nvPr>
            <p:ph type="pic" sz="quarter" idx="15" hasCustomPrompt="1"/>
          </p:nvPr>
        </p:nvSpPr>
        <p:spPr>
          <a:xfrm>
            <a:off x="5876260" y="0"/>
            <a:ext cx="3267740" cy="5143500"/>
          </a:xfrm>
          <a:prstGeom prst="rect">
            <a:avLst/>
          </a:prstGeom>
          <a:solidFill>
            <a:srgbClr val="F4FCEA"/>
          </a:solidFill>
        </p:spPr>
        <p:txBody>
          <a:bodyPr bIns="900000" anchor="ctr" anchorCtr="0"/>
          <a:lstStyle>
            <a:lvl1pPr marL="0" indent="0" algn="ctr">
              <a:buNone/>
              <a:defRPr/>
            </a:lvl1pPr>
          </a:lstStyle>
          <a:p>
            <a:r>
              <a:rPr lang="en-AU" noProof="0"/>
              <a:t>Click to add picture</a:t>
            </a:r>
          </a:p>
        </p:txBody>
      </p:sp>
      <p:sp>
        <p:nvSpPr>
          <p:cNvPr id="3" name="Subtitle 2">
            <a:extLst>
              <a:ext uri="{FF2B5EF4-FFF2-40B4-BE49-F238E27FC236}">
                <a16:creationId xmlns:a16="http://schemas.microsoft.com/office/drawing/2014/main" id="{CA7EBD72-EB9F-48DA-81AD-08DDE37CD840}"/>
              </a:ext>
            </a:extLst>
          </p:cNvPr>
          <p:cNvSpPr>
            <a:spLocks noGrp="1"/>
          </p:cNvSpPr>
          <p:nvPr>
            <p:ph type="subTitle" idx="1"/>
          </p:nvPr>
        </p:nvSpPr>
        <p:spPr>
          <a:xfrm>
            <a:off x="488248" y="2164409"/>
            <a:ext cx="3960000" cy="269359"/>
          </a:xfrm>
        </p:spPr>
        <p:txBody>
          <a:bodyPr anchor="ctr" anchorCtr="0"/>
          <a:lstStyle>
            <a:lvl1pPr marL="0" indent="0" algn="l">
              <a:lnSpc>
                <a:spcPct val="100000"/>
              </a:lnSpc>
              <a:spcBef>
                <a:spcPts val="0"/>
              </a:spcBef>
              <a:buNone/>
              <a:defRPr sz="1400">
                <a:solidFill>
                  <a:schemeClr val="tx1"/>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GB" noProof="0"/>
              <a:t>Click to edit Master subtitle style</a:t>
            </a:r>
            <a:endParaRPr lang="en-AU" noProof="0"/>
          </a:p>
        </p:txBody>
      </p:sp>
      <p:pic>
        <p:nvPicPr>
          <p:cNvPr id="10" name="Graphic 9">
            <a:extLst>
              <a:ext uri="{FF2B5EF4-FFF2-40B4-BE49-F238E27FC236}">
                <a16:creationId xmlns:a16="http://schemas.microsoft.com/office/drawing/2014/main" id="{6502294B-FBAC-D6B5-97F9-AA1B95733A7D}"/>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484803" y="4221709"/>
            <a:ext cx="359162" cy="468000"/>
          </a:xfrm>
          <a:prstGeom prst="rect">
            <a:avLst/>
          </a:prstGeom>
        </p:spPr>
      </p:pic>
      <p:sp>
        <p:nvSpPr>
          <p:cNvPr id="18" name="Title 17">
            <a:extLst>
              <a:ext uri="{FF2B5EF4-FFF2-40B4-BE49-F238E27FC236}">
                <a16:creationId xmlns:a16="http://schemas.microsoft.com/office/drawing/2014/main" id="{98A9D44D-D8C2-C252-A411-7E5384324AFD}"/>
              </a:ext>
            </a:extLst>
          </p:cNvPr>
          <p:cNvSpPr>
            <a:spLocks noGrp="1"/>
          </p:cNvSpPr>
          <p:nvPr>
            <p:ph type="title" hasCustomPrompt="1"/>
          </p:nvPr>
        </p:nvSpPr>
        <p:spPr>
          <a:xfrm>
            <a:off x="488250" y="378141"/>
            <a:ext cx="3960000" cy="1542807"/>
          </a:xfrm>
        </p:spPr>
        <p:txBody>
          <a:bodyPr/>
          <a:lstStyle>
            <a:lvl1pPr>
              <a:defRPr/>
            </a:lvl1pPr>
          </a:lstStyle>
          <a:p>
            <a:r>
              <a:rPr lang="en-US"/>
              <a:t>Click to add section divider title</a:t>
            </a:r>
            <a:endParaRPr lang="en-AU"/>
          </a:p>
        </p:txBody>
      </p:sp>
    </p:spTree>
    <p:extLst>
      <p:ext uri="{BB962C8B-B14F-4D97-AF65-F5344CB8AC3E}">
        <p14:creationId xmlns:p14="http://schemas.microsoft.com/office/powerpoint/2010/main" val="2287878630"/>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showMasterSp="0" preserve="1" userDrawn="1">
  <p:cSld name="Divider 7">
    <p:bg>
      <p:bgPr>
        <a:solidFill>
          <a:schemeClr val="bg2"/>
        </a:solidFill>
        <a:effectLst/>
      </p:bgPr>
    </p:bg>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E1DC4C13-6734-1DDF-53D4-3CD10384D096}"/>
              </a:ext>
            </a:extLst>
          </p:cNvPr>
          <p:cNvSpPr/>
          <p:nvPr userDrawn="1"/>
        </p:nvSpPr>
        <p:spPr>
          <a:xfrm>
            <a:off x="-4" y="0"/>
            <a:ext cx="9144000" cy="4461045"/>
          </a:xfrm>
          <a:prstGeom prst="rect">
            <a:avLst/>
          </a:prstGeom>
          <a:solidFill>
            <a:schemeClr val="accent4">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9" name="Rectangle 8">
            <a:extLst>
              <a:ext uri="{FF2B5EF4-FFF2-40B4-BE49-F238E27FC236}">
                <a16:creationId xmlns:a16="http://schemas.microsoft.com/office/drawing/2014/main" id="{79252853-4FB7-AB3E-5C29-F3B628E6B14E}"/>
              </a:ext>
            </a:extLst>
          </p:cNvPr>
          <p:cNvSpPr/>
          <p:nvPr userDrawn="1"/>
        </p:nvSpPr>
        <p:spPr>
          <a:xfrm>
            <a:off x="-4" y="-2"/>
            <a:ext cx="9144000" cy="4082904"/>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2" name="Rectangle 1">
            <a:extLst>
              <a:ext uri="{FF2B5EF4-FFF2-40B4-BE49-F238E27FC236}">
                <a16:creationId xmlns:a16="http://schemas.microsoft.com/office/drawing/2014/main" id="{B6FD7B97-EA19-65F8-A8BE-D95A5F2C7775}"/>
              </a:ext>
            </a:extLst>
          </p:cNvPr>
          <p:cNvSpPr/>
          <p:nvPr userDrawn="1"/>
        </p:nvSpPr>
        <p:spPr>
          <a:xfrm>
            <a:off x="-4" y="0"/>
            <a:ext cx="9144000" cy="3709414"/>
          </a:xfrm>
          <a:prstGeom prst="rect">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4" name="Picture Placeholder 10">
            <a:extLst>
              <a:ext uri="{FF2B5EF4-FFF2-40B4-BE49-F238E27FC236}">
                <a16:creationId xmlns:a16="http://schemas.microsoft.com/office/drawing/2014/main" id="{D3F64D21-0E7D-6266-8C30-3E8E07208337}"/>
              </a:ext>
            </a:extLst>
          </p:cNvPr>
          <p:cNvSpPr>
            <a:spLocks noGrp="1"/>
          </p:cNvSpPr>
          <p:nvPr>
            <p:ph type="pic" sz="quarter" idx="15" hasCustomPrompt="1"/>
          </p:nvPr>
        </p:nvSpPr>
        <p:spPr>
          <a:xfrm>
            <a:off x="5157216" y="1060598"/>
            <a:ext cx="3498534" cy="2648816"/>
          </a:xfrm>
          <a:prstGeom prst="rect">
            <a:avLst/>
          </a:prstGeom>
          <a:noFill/>
        </p:spPr>
        <p:txBody>
          <a:bodyPr bIns="900000" anchor="ctr" anchorCtr="0"/>
          <a:lstStyle>
            <a:lvl1pPr marL="0" indent="0" algn="ctr">
              <a:buNone/>
              <a:defRPr/>
            </a:lvl1pPr>
          </a:lstStyle>
          <a:p>
            <a:r>
              <a:rPr lang="en-AU" noProof="0"/>
              <a:t>Click to add illustration and then on the Picture format tab click Crop &gt; Fit</a:t>
            </a:r>
          </a:p>
        </p:txBody>
      </p:sp>
      <p:sp>
        <p:nvSpPr>
          <p:cNvPr id="3" name="Subtitle 2">
            <a:extLst>
              <a:ext uri="{FF2B5EF4-FFF2-40B4-BE49-F238E27FC236}">
                <a16:creationId xmlns:a16="http://schemas.microsoft.com/office/drawing/2014/main" id="{CA7EBD72-EB9F-48DA-81AD-08DDE37CD840}"/>
              </a:ext>
            </a:extLst>
          </p:cNvPr>
          <p:cNvSpPr>
            <a:spLocks noGrp="1"/>
          </p:cNvSpPr>
          <p:nvPr>
            <p:ph type="subTitle" idx="1"/>
          </p:nvPr>
        </p:nvSpPr>
        <p:spPr>
          <a:xfrm>
            <a:off x="488248" y="2977001"/>
            <a:ext cx="3960000" cy="269359"/>
          </a:xfrm>
        </p:spPr>
        <p:txBody>
          <a:bodyPr anchor="ctr" anchorCtr="0"/>
          <a:lstStyle>
            <a:lvl1pPr marL="0" indent="0" algn="l">
              <a:lnSpc>
                <a:spcPct val="100000"/>
              </a:lnSpc>
              <a:spcBef>
                <a:spcPts val="0"/>
              </a:spcBef>
              <a:buNone/>
              <a:defRPr sz="1400">
                <a:solidFill>
                  <a:schemeClr val="tx1"/>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GB" noProof="0"/>
              <a:t>Click to edit Master subtitle style</a:t>
            </a:r>
            <a:endParaRPr lang="en-AU" noProof="0"/>
          </a:p>
        </p:txBody>
      </p:sp>
      <p:sp>
        <p:nvSpPr>
          <p:cNvPr id="18" name="Title 17">
            <a:extLst>
              <a:ext uri="{FF2B5EF4-FFF2-40B4-BE49-F238E27FC236}">
                <a16:creationId xmlns:a16="http://schemas.microsoft.com/office/drawing/2014/main" id="{98A9D44D-D8C2-C252-A411-7E5384324AFD}"/>
              </a:ext>
            </a:extLst>
          </p:cNvPr>
          <p:cNvSpPr>
            <a:spLocks noGrp="1"/>
          </p:cNvSpPr>
          <p:nvPr>
            <p:ph type="title" hasCustomPrompt="1"/>
          </p:nvPr>
        </p:nvSpPr>
        <p:spPr>
          <a:xfrm>
            <a:off x="488250" y="1121191"/>
            <a:ext cx="3960000" cy="1542807"/>
          </a:xfrm>
        </p:spPr>
        <p:txBody>
          <a:bodyPr anchor="ctr" anchorCtr="0"/>
          <a:lstStyle>
            <a:lvl1pPr>
              <a:defRPr sz="3800"/>
            </a:lvl1pPr>
          </a:lstStyle>
          <a:p>
            <a:r>
              <a:rPr lang="en-AU"/>
              <a:t>Click to add text</a:t>
            </a:r>
          </a:p>
        </p:txBody>
      </p:sp>
    </p:spTree>
    <p:extLst>
      <p:ext uri="{BB962C8B-B14F-4D97-AF65-F5344CB8AC3E}">
        <p14:creationId xmlns:p14="http://schemas.microsoft.com/office/powerpoint/2010/main" val="2226440819"/>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showMasterSp="0" preserve="1" userDrawn="1">
  <p:cSld name="1_Divider 7">
    <p:bg>
      <p:bgPr>
        <a:solidFill>
          <a:schemeClr val="accent5">
            <a:lumMod val="20000"/>
            <a:lumOff val="80000"/>
          </a:schemeClr>
        </a:solidFill>
        <a:effectLst/>
      </p:bgPr>
    </p:bg>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E1DC4C13-6734-1DDF-53D4-3CD10384D096}"/>
              </a:ext>
            </a:extLst>
          </p:cNvPr>
          <p:cNvSpPr/>
          <p:nvPr userDrawn="1"/>
        </p:nvSpPr>
        <p:spPr>
          <a:xfrm>
            <a:off x="-4" y="0"/>
            <a:ext cx="9144000" cy="4461045"/>
          </a:xfrm>
          <a:prstGeom prst="rect">
            <a:avLst/>
          </a:prstGeom>
          <a:solidFill>
            <a:schemeClr val="accent5">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9" name="Rectangle 8">
            <a:extLst>
              <a:ext uri="{FF2B5EF4-FFF2-40B4-BE49-F238E27FC236}">
                <a16:creationId xmlns:a16="http://schemas.microsoft.com/office/drawing/2014/main" id="{79252853-4FB7-AB3E-5C29-F3B628E6B14E}"/>
              </a:ext>
            </a:extLst>
          </p:cNvPr>
          <p:cNvSpPr/>
          <p:nvPr userDrawn="1"/>
        </p:nvSpPr>
        <p:spPr>
          <a:xfrm>
            <a:off x="-4" y="-2"/>
            <a:ext cx="9144000" cy="4082904"/>
          </a:xfrm>
          <a:prstGeom prst="rect">
            <a:avLst/>
          </a:prstGeom>
          <a:solidFill>
            <a:schemeClr val="accent5">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2" name="Rectangle 1">
            <a:extLst>
              <a:ext uri="{FF2B5EF4-FFF2-40B4-BE49-F238E27FC236}">
                <a16:creationId xmlns:a16="http://schemas.microsoft.com/office/drawing/2014/main" id="{B6FD7B97-EA19-65F8-A8BE-D95A5F2C7775}"/>
              </a:ext>
            </a:extLst>
          </p:cNvPr>
          <p:cNvSpPr/>
          <p:nvPr userDrawn="1"/>
        </p:nvSpPr>
        <p:spPr>
          <a:xfrm>
            <a:off x="-4" y="0"/>
            <a:ext cx="9144000" cy="3709414"/>
          </a:xfrm>
          <a:prstGeom prst="rect">
            <a:avLst/>
          </a:prstGeom>
          <a:solidFill>
            <a:schemeClr val="accent5">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4" name="Picture Placeholder 10">
            <a:extLst>
              <a:ext uri="{FF2B5EF4-FFF2-40B4-BE49-F238E27FC236}">
                <a16:creationId xmlns:a16="http://schemas.microsoft.com/office/drawing/2014/main" id="{D3F64D21-0E7D-6266-8C30-3E8E07208337}"/>
              </a:ext>
            </a:extLst>
          </p:cNvPr>
          <p:cNvSpPr>
            <a:spLocks noGrp="1"/>
          </p:cNvSpPr>
          <p:nvPr>
            <p:ph type="pic" sz="quarter" idx="15" hasCustomPrompt="1"/>
          </p:nvPr>
        </p:nvSpPr>
        <p:spPr>
          <a:xfrm>
            <a:off x="5157216" y="1060598"/>
            <a:ext cx="3498534" cy="2648816"/>
          </a:xfrm>
          <a:prstGeom prst="rect">
            <a:avLst/>
          </a:prstGeom>
          <a:noFill/>
        </p:spPr>
        <p:txBody>
          <a:bodyPr bIns="900000" anchor="ctr" anchorCtr="0"/>
          <a:lstStyle>
            <a:lvl1pPr marL="0" indent="0" algn="ctr">
              <a:buNone/>
              <a:defRPr/>
            </a:lvl1pPr>
          </a:lstStyle>
          <a:p>
            <a:r>
              <a:rPr lang="en-AU" noProof="0"/>
              <a:t>Click to add illustration and then on the Picture format tab click Crop &gt; Fit</a:t>
            </a:r>
          </a:p>
        </p:txBody>
      </p:sp>
      <p:sp>
        <p:nvSpPr>
          <p:cNvPr id="3" name="Subtitle 2">
            <a:extLst>
              <a:ext uri="{FF2B5EF4-FFF2-40B4-BE49-F238E27FC236}">
                <a16:creationId xmlns:a16="http://schemas.microsoft.com/office/drawing/2014/main" id="{CA7EBD72-EB9F-48DA-81AD-08DDE37CD840}"/>
              </a:ext>
            </a:extLst>
          </p:cNvPr>
          <p:cNvSpPr>
            <a:spLocks noGrp="1"/>
          </p:cNvSpPr>
          <p:nvPr>
            <p:ph type="subTitle" idx="1"/>
          </p:nvPr>
        </p:nvSpPr>
        <p:spPr>
          <a:xfrm>
            <a:off x="488248" y="2977001"/>
            <a:ext cx="3960000" cy="269359"/>
          </a:xfrm>
        </p:spPr>
        <p:txBody>
          <a:bodyPr anchor="ctr" anchorCtr="0"/>
          <a:lstStyle>
            <a:lvl1pPr marL="0" indent="0" algn="l">
              <a:lnSpc>
                <a:spcPct val="100000"/>
              </a:lnSpc>
              <a:spcBef>
                <a:spcPts val="0"/>
              </a:spcBef>
              <a:buNone/>
              <a:defRPr sz="1400">
                <a:solidFill>
                  <a:schemeClr val="tx1"/>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GB" noProof="0"/>
              <a:t>Click to edit Master subtitle style</a:t>
            </a:r>
            <a:endParaRPr lang="en-AU" noProof="0"/>
          </a:p>
        </p:txBody>
      </p:sp>
      <p:sp>
        <p:nvSpPr>
          <p:cNvPr id="18" name="Title 17">
            <a:extLst>
              <a:ext uri="{FF2B5EF4-FFF2-40B4-BE49-F238E27FC236}">
                <a16:creationId xmlns:a16="http://schemas.microsoft.com/office/drawing/2014/main" id="{98A9D44D-D8C2-C252-A411-7E5384324AFD}"/>
              </a:ext>
            </a:extLst>
          </p:cNvPr>
          <p:cNvSpPr>
            <a:spLocks noGrp="1"/>
          </p:cNvSpPr>
          <p:nvPr>
            <p:ph type="title" hasCustomPrompt="1"/>
          </p:nvPr>
        </p:nvSpPr>
        <p:spPr>
          <a:xfrm>
            <a:off x="488250" y="1121191"/>
            <a:ext cx="3960000" cy="1542807"/>
          </a:xfrm>
        </p:spPr>
        <p:txBody>
          <a:bodyPr anchor="ctr" anchorCtr="0"/>
          <a:lstStyle>
            <a:lvl1pPr>
              <a:defRPr sz="3800"/>
            </a:lvl1pPr>
          </a:lstStyle>
          <a:p>
            <a:r>
              <a:rPr lang="en-AU"/>
              <a:t>Click to add text</a:t>
            </a:r>
          </a:p>
        </p:txBody>
      </p:sp>
    </p:spTree>
    <p:extLst>
      <p:ext uri="{BB962C8B-B14F-4D97-AF65-F5344CB8AC3E}">
        <p14:creationId xmlns:p14="http://schemas.microsoft.com/office/powerpoint/2010/main" val="4128897303"/>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showMasterSp="0" preserve="1" userDrawn="1">
  <p:cSld name="2_Divider 7">
    <p:bg>
      <p:bgPr>
        <a:solidFill>
          <a:schemeClr val="accent6">
            <a:lumMod val="20000"/>
            <a:lumOff val="80000"/>
          </a:schemeClr>
        </a:solidFill>
        <a:effectLst/>
      </p:bgPr>
    </p:bg>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E1DC4C13-6734-1DDF-53D4-3CD10384D096}"/>
              </a:ext>
            </a:extLst>
          </p:cNvPr>
          <p:cNvSpPr/>
          <p:nvPr userDrawn="1"/>
        </p:nvSpPr>
        <p:spPr>
          <a:xfrm>
            <a:off x="-4" y="0"/>
            <a:ext cx="9144000" cy="4461045"/>
          </a:xfrm>
          <a:prstGeom prst="rect">
            <a:avLst/>
          </a:prstGeom>
          <a:solidFill>
            <a:schemeClr val="accent6">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9" name="Rectangle 8">
            <a:extLst>
              <a:ext uri="{FF2B5EF4-FFF2-40B4-BE49-F238E27FC236}">
                <a16:creationId xmlns:a16="http://schemas.microsoft.com/office/drawing/2014/main" id="{79252853-4FB7-AB3E-5C29-F3B628E6B14E}"/>
              </a:ext>
            </a:extLst>
          </p:cNvPr>
          <p:cNvSpPr/>
          <p:nvPr userDrawn="1"/>
        </p:nvSpPr>
        <p:spPr>
          <a:xfrm>
            <a:off x="-4" y="-2"/>
            <a:ext cx="9144000" cy="4082904"/>
          </a:xfrm>
          <a:prstGeom prst="rect">
            <a:avLst/>
          </a:prstGeom>
          <a:solidFill>
            <a:schemeClr val="accent6">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2" name="Rectangle 1">
            <a:extLst>
              <a:ext uri="{FF2B5EF4-FFF2-40B4-BE49-F238E27FC236}">
                <a16:creationId xmlns:a16="http://schemas.microsoft.com/office/drawing/2014/main" id="{B6FD7B97-EA19-65F8-A8BE-D95A5F2C7775}"/>
              </a:ext>
            </a:extLst>
          </p:cNvPr>
          <p:cNvSpPr/>
          <p:nvPr userDrawn="1"/>
        </p:nvSpPr>
        <p:spPr>
          <a:xfrm>
            <a:off x="-4" y="0"/>
            <a:ext cx="9144000" cy="3709414"/>
          </a:xfrm>
          <a:prstGeom prst="rect">
            <a:avLst/>
          </a:prstGeom>
          <a:solidFill>
            <a:schemeClr val="accent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4" name="Picture Placeholder 10">
            <a:extLst>
              <a:ext uri="{FF2B5EF4-FFF2-40B4-BE49-F238E27FC236}">
                <a16:creationId xmlns:a16="http://schemas.microsoft.com/office/drawing/2014/main" id="{D3F64D21-0E7D-6266-8C30-3E8E07208337}"/>
              </a:ext>
            </a:extLst>
          </p:cNvPr>
          <p:cNvSpPr>
            <a:spLocks noGrp="1"/>
          </p:cNvSpPr>
          <p:nvPr>
            <p:ph type="pic" sz="quarter" idx="15" hasCustomPrompt="1"/>
          </p:nvPr>
        </p:nvSpPr>
        <p:spPr>
          <a:xfrm>
            <a:off x="5157216" y="1060598"/>
            <a:ext cx="3498534" cy="2648816"/>
          </a:xfrm>
          <a:prstGeom prst="rect">
            <a:avLst/>
          </a:prstGeom>
          <a:noFill/>
        </p:spPr>
        <p:txBody>
          <a:bodyPr bIns="900000" anchor="ctr" anchorCtr="0"/>
          <a:lstStyle>
            <a:lvl1pPr marL="0" indent="0" algn="ctr">
              <a:buNone/>
              <a:defRPr/>
            </a:lvl1pPr>
          </a:lstStyle>
          <a:p>
            <a:r>
              <a:rPr lang="en-AU" noProof="0"/>
              <a:t>Click to add illustration and then on the Picture format tab click Crop &gt; Fit</a:t>
            </a:r>
          </a:p>
        </p:txBody>
      </p:sp>
      <p:sp>
        <p:nvSpPr>
          <p:cNvPr id="3" name="Subtitle 2">
            <a:extLst>
              <a:ext uri="{FF2B5EF4-FFF2-40B4-BE49-F238E27FC236}">
                <a16:creationId xmlns:a16="http://schemas.microsoft.com/office/drawing/2014/main" id="{CA7EBD72-EB9F-48DA-81AD-08DDE37CD840}"/>
              </a:ext>
            </a:extLst>
          </p:cNvPr>
          <p:cNvSpPr>
            <a:spLocks noGrp="1"/>
          </p:cNvSpPr>
          <p:nvPr>
            <p:ph type="subTitle" idx="1"/>
          </p:nvPr>
        </p:nvSpPr>
        <p:spPr>
          <a:xfrm>
            <a:off x="488248" y="2977001"/>
            <a:ext cx="3960000" cy="269359"/>
          </a:xfrm>
        </p:spPr>
        <p:txBody>
          <a:bodyPr anchor="ctr" anchorCtr="0"/>
          <a:lstStyle>
            <a:lvl1pPr marL="0" indent="0" algn="l">
              <a:lnSpc>
                <a:spcPct val="100000"/>
              </a:lnSpc>
              <a:spcBef>
                <a:spcPts val="0"/>
              </a:spcBef>
              <a:buNone/>
              <a:defRPr sz="1400">
                <a:solidFill>
                  <a:schemeClr val="tx1"/>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GB" noProof="0"/>
              <a:t>Click to edit Master subtitle style</a:t>
            </a:r>
            <a:endParaRPr lang="en-AU" noProof="0"/>
          </a:p>
        </p:txBody>
      </p:sp>
      <p:sp>
        <p:nvSpPr>
          <p:cNvPr id="18" name="Title 17">
            <a:extLst>
              <a:ext uri="{FF2B5EF4-FFF2-40B4-BE49-F238E27FC236}">
                <a16:creationId xmlns:a16="http://schemas.microsoft.com/office/drawing/2014/main" id="{98A9D44D-D8C2-C252-A411-7E5384324AFD}"/>
              </a:ext>
            </a:extLst>
          </p:cNvPr>
          <p:cNvSpPr>
            <a:spLocks noGrp="1"/>
          </p:cNvSpPr>
          <p:nvPr>
            <p:ph type="title" hasCustomPrompt="1"/>
          </p:nvPr>
        </p:nvSpPr>
        <p:spPr>
          <a:xfrm>
            <a:off x="488250" y="1121191"/>
            <a:ext cx="3960000" cy="1542807"/>
          </a:xfrm>
        </p:spPr>
        <p:txBody>
          <a:bodyPr anchor="ctr" anchorCtr="0"/>
          <a:lstStyle>
            <a:lvl1pPr>
              <a:defRPr sz="3800"/>
            </a:lvl1pPr>
          </a:lstStyle>
          <a:p>
            <a:r>
              <a:rPr lang="en-AU"/>
              <a:t>Click to add text</a:t>
            </a:r>
          </a:p>
        </p:txBody>
      </p:sp>
    </p:spTree>
    <p:extLst>
      <p:ext uri="{BB962C8B-B14F-4D97-AF65-F5344CB8AC3E}">
        <p14:creationId xmlns:p14="http://schemas.microsoft.com/office/powerpoint/2010/main" val="2654368984"/>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showMasterSp="0" preserve="1" userDrawn="1">
  <p:cSld name="3_Divider 7">
    <p:bg>
      <p:bgPr>
        <a:solidFill>
          <a:srgbClr val="ECF9F7"/>
        </a:solidFill>
        <a:effectLst/>
      </p:bgPr>
    </p:bg>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E1DC4C13-6734-1DDF-53D4-3CD10384D096}"/>
              </a:ext>
            </a:extLst>
          </p:cNvPr>
          <p:cNvSpPr/>
          <p:nvPr userDrawn="1"/>
        </p:nvSpPr>
        <p:spPr>
          <a:xfrm>
            <a:off x="-4" y="0"/>
            <a:ext cx="9144000" cy="4461045"/>
          </a:xfrm>
          <a:prstGeom prst="rect">
            <a:avLst/>
          </a:prstGeom>
          <a:solidFill>
            <a:srgbClr val="ECF9F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9" name="Rectangle 8">
            <a:extLst>
              <a:ext uri="{FF2B5EF4-FFF2-40B4-BE49-F238E27FC236}">
                <a16:creationId xmlns:a16="http://schemas.microsoft.com/office/drawing/2014/main" id="{79252853-4FB7-AB3E-5C29-F3B628E6B14E}"/>
              </a:ext>
            </a:extLst>
          </p:cNvPr>
          <p:cNvSpPr/>
          <p:nvPr userDrawn="1"/>
        </p:nvSpPr>
        <p:spPr>
          <a:xfrm>
            <a:off x="-4" y="-2"/>
            <a:ext cx="9144000" cy="4082904"/>
          </a:xfrm>
          <a:prstGeom prst="rect">
            <a:avLst/>
          </a:prstGeom>
          <a:solidFill>
            <a:srgbClr val="B2E6D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2" name="Rectangle 1">
            <a:extLst>
              <a:ext uri="{FF2B5EF4-FFF2-40B4-BE49-F238E27FC236}">
                <a16:creationId xmlns:a16="http://schemas.microsoft.com/office/drawing/2014/main" id="{B6FD7B97-EA19-65F8-A8BE-D95A5F2C7775}"/>
              </a:ext>
            </a:extLst>
          </p:cNvPr>
          <p:cNvSpPr/>
          <p:nvPr userDrawn="1"/>
        </p:nvSpPr>
        <p:spPr>
          <a:xfrm>
            <a:off x="-4" y="0"/>
            <a:ext cx="9144000" cy="3709414"/>
          </a:xfrm>
          <a:prstGeom prst="rect">
            <a:avLst/>
          </a:prstGeom>
          <a:solidFill>
            <a:srgbClr val="68C9B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4" name="Picture Placeholder 10">
            <a:extLst>
              <a:ext uri="{FF2B5EF4-FFF2-40B4-BE49-F238E27FC236}">
                <a16:creationId xmlns:a16="http://schemas.microsoft.com/office/drawing/2014/main" id="{D3F64D21-0E7D-6266-8C30-3E8E07208337}"/>
              </a:ext>
            </a:extLst>
          </p:cNvPr>
          <p:cNvSpPr>
            <a:spLocks noGrp="1"/>
          </p:cNvSpPr>
          <p:nvPr>
            <p:ph type="pic" sz="quarter" idx="15" hasCustomPrompt="1"/>
          </p:nvPr>
        </p:nvSpPr>
        <p:spPr>
          <a:xfrm>
            <a:off x="5157216" y="1060598"/>
            <a:ext cx="3498534" cy="2648816"/>
          </a:xfrm>
          <a:prstGeom prst="rect">
            <a:avLst/>
          </a:prstGeom>
          <a:noFill/>
        </p:spPr>
        <p:txBody>
          <a:bodyPr bIns="900000" anchor="ctr" anchorCtr="0"/>
          <a:lstStyle>
            <a:lvl1pPr marL="0" indent="0" algn="ctr">
              <a:buNone/>
              <a:defRPr/>
            </a:lvl1pPr>
          </a:lstStyle>
          <a:p>
            <a:r>
              <a:rPr lang="en-AU" noProof="0"/>
              <a:t>Click to add illustration and then on the Picture format tab click Crop &gt; Fit</a:t>
            </a:r>
          </a:p>
        </p:txBody>
      </p:sp>
      <p:sp>
        <p:nvSpPr>
          <p:cNvPr id="3" name="Subtitle 2">
            <a:extLst>
              <a:ext uri="{FF2B5EF4-FFF2-40B4-BE49-F238E27FC236}">
                <a16:creationId xmlns:a16="http://schemas.microsoft.com/office/drawing/2014/main" id="{CA7EBD72-EB9F-48DA-81AD-08DDE37CD840}"/>
              </a:ext>
            </a:extLst>
          </p:cNvPr>
          <p:cNvSpPr>
            <a:spLocks noGrp="1"/>
          </p:cNvSpPr>
          <p:nvPr>
            <p:ph type="subTitle" idx="1"/>
          </p:nvPr>
        </p:nvSpPr>
        <p:spPr>
          <a:xfrm>
            <a:off x="488248" y="2977001"/>
            <a:ext cx="3960000" cy="269359"/>
          </a:xfrm>
        </p:spPr>
        <p:txBody>
          <a:bodyPr anchor="ctr" anchorCtr="0"/>
          <a:lstStyle>
            <a:lvl1pPr marL="0" indent="0" algn="l">
              <a:lnSpc>
                <a:spcPct val="100000"/>
              </a:lnSpc>
              <a:spcBef>
                <a:spcPts val="0"/>
              </a:spcBef>
              <a:buNone/>
              <a:defRPr sz="1400">
                <a:solidFill>
                  <a:schemeClr val="tx1"/>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GB" noProof="0"/>
              <a:t>Click to edit Master subtitle style</a:t>
            </a:r>
            <a:endParaRPr lang="en-AU" noProof="0"/>
          </a:p>
        </p:txBody>
      </p:sp>
      <p:sp>
        <p:nvSpPr>
          <p:cNvPr id="18" name="Title 17">
            <a:extLst>
              <a:ext uri="{FF2B5EF4-FFF2-40B4-BE49-F238E27FC236}">
                <a16:creationId xmlns:a16="http://schemas.microsoft.com/office/drawing/2014/main" id="{98A9D44D-D8C2-C252-A411-7E5384324AFD}"/>
              </a:ext>
            </a:extLst>
          </p:cNvPr>
          <p:cNvSpPr>
            <a:spLocks noGrp="1"/>
          </p:cNvSpPr>
          <p:nvPr>
            <p:ph type="title" hasCustomPrompt="1"/>
          </p:nvPr>
        </p:nvSpPr>
        <p:spPr>
          <a:xfrm>
            <a:off x="488250" y="1121191"/>
            <a:ext cx="3960000" cy="1542807"/>
          </a:xfrm>
        </p:spPr>
        <p:txBody>
          <a:bodyPr anchor="ctr" anchorCtr="0"/>
          <a:lstStyle>
            <a:lvl1pPr>
              <a:defRPr sz="3800"/>
            </a:lvl1pPr>
          </a:lstStyle>
          <a:p>
            <a:r>
              <a:rPr lang="en-AU"/>
              <a:t>Click to add text</a:t>
            </a:r>
          </a:p>
        </p:txBody>
      </p:sp>
    </p:spTree>
    <p:extLst>
      <p:ext uri="{BB962C8B-B14F-4D97-AF65-F5344CB8AC3E}">
        <p14:creationId xmlns:p14="http://schemas.microsoft.com/office/powerpoint/2010/main" val="2428829015"/>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showMasterSp="0" preserve="1" userDrawn="1">
  <p:cSld name="4_Divider 7">
    <p:bg>
      <p:bgPr>
        <a:solidFill>
          <a:srgbClr val="EEF5FD"/>
        </a:solidFill>
        <a:effectLst/>
      </p:bgPr>
    </p:bg>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E1DC4C13-6734-1DDF-53D4-3CD10384D096}"/>
              </a:ext>
            </a:extLst>
          </p:cNvPr>
          <p:cNvSpPr/>
          <p:nvPr userDrawn="1"/>
        </p:nvSpPr>
        <p:spPr>
          <a:xfrm>
            <a:off x="-4" y="0"/>
            <a:ext cx="9144000" cy="4461045"/>
          </a:xfrm>
          <a:prstGeom prst="rect">
            <a:avLst/>
          </a:prstGeom>
          <a:solidFill>
            <a:srgbClr val="EEF5F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9" name="Rectangle 8">
            <a:extLst>
              <a:ext uri="{FF2B5EF4-FFF2-40B4-BE49-F238E27FC236}">
                <a16:creationId xmlns:a16="http://schemas.microsoft.com/office/drawing/2014/main" id="{79252853-4FB7-AB3E-5C29-F3B628E6B14E}"/>
              </a:ext>
            </a:extLst>
          </p:cNvPr>
          <p:cNvSpPr/>
          <p:nvPr userDrawn="1"/>
        </p:nvSpPr>
        <p:spPr>
          <a:xfrm>
            <a:off x="-4" y="-2"/>
            <a:ext cx="9144000" cy="4082904"/>
          </a:xfrm>
          <a:prstGeom prst="rect">
            <a:avLst/>
          </a:prstGeom>
          <a:solidFill>
            <a:srgbClr val="DEECF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2" name="Rectangle 1">
            <a:extLst>
              <a:ext uri="{FF2B5EF4-FFF2-40B4-BE49-F238E27FC236}">
                <a16:creationId xmlns:a16="http://schemas.microsoft.com/office/drawing/2014/main" id="{B6FD7B97-EA19-65F8-A8BE-D95A5F2C7775}"/>
              </a:ext>
            </a:extLst>
          </p:cNvPr>
          <p:cNvSpPr/>
          <p:nvPr userDrawn="1"/>
        </p:nvSpPr>
        <p:spPr>
          <a:xfrm>
            <a:off x="-4" y="0"/>
            <a:ext cx="9144000" cy="3709414"/>
          </a:xfrm>
          <a:prstGeom prst="rect">
            <a:avLst/>
          </a:prstGeom>
          <a:solidFill>
            <a:srgbClr val="BDD8F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4" name="Picture Placeholder 10">
            <a:extLst>
              <a:ext uri="{FF2B5EF4-FFF2-40B4-BE49-F238E27FC236}">
                <a16:creationId xmlns:a16="http://schemas.microsoft.com/office/drawing/2014/main" id="{D3F64D21-0E7D-6266-8C30-3E8E07208337}"/>
              </a:ext>
            </a:extLst>
          </p:cNvPr>
          <p:cNvSpPr>
            <a:spLocks noGrp="1"/>
          </p:cNvSpPr>
          <p:nvPr>
            <p:ph type="pic" sz="quarter" idx="15" hasCustomPrompt="1"/>
          </p:nvPr>
        </p:nvSpPr>
        <p:spPr>
          <a:xfrm>
            <a:off x="5157216" y="1060598"/>
            <a:ext cx="3498534" cy="2648816"/>
          </a:xfrm>
          <a:prstGeom prst="rect">
            <a:avLst/>
          </a:prstGeom>
          <a:noFill/>
        </p:spPr>
        <p:txBody>
          <a:bodyPr bIns="900000" anchor="ctr" anchorCtr="0"/>
          <a:lstStyle>
            <a:lvl1pPr marL="0" indent="0" algn="ctr">
              <a:buNone/>
              <a:defRPr/>
            </a:lvl1pPr>
          </a:lstStyle>
          <a:p>
            <a:r>
              <a:rPr lang="en-AU" noProof="0"/>
              <a:t>Click to add illustration and then on the Picture format tab click Crop &gt; Fit</a:t>
            </a:r>
          </a:p>
        </p:txBody>
      </p:sp>
      <p:sp>
        <p:nvSpPr>
          <p:cNvPr id="3" name="Subtitle 2">
            <a:extLst>
              <a:ext uri="{FF2B5EF4-FFF2-40B4-BE49-F238E27FC236}">
                <a16:creationId xmlns:a16="http://schemas.microsoft.com/office/drawing/2014/main" id="{CA7EBD72-EB9F-48DA-81AD-08DDE37CD840}"/>
              </a:ext>
            </a:extLst>
          </p:cNvPr>
          <p:cNvSpPr>
            <a:spLocks noGrp="1"/>
          </p:cNvSpPr>
          <p:nvPr>
            <p:ph type="subTitle" idx="1"/>
          </p:nvPr>
        </p:nvSpPr>
        <p:spPr>
          <a:xfrm>
            <a:off x="488248" y="2977001"/>
            <a:ext cx="3960000" cy="269359"/>
          </a:xfrm>
        </p:spPr>
        <p:txBody>
          <a:bodyPr anchor="ctr" anchorCtr="0"/>
          <a:lstStyle>
            <a:lvl1pPr marL="0" indent="0" algn="l">
              <a:lnSpc>
                <a:spcPct val="100000"/>
              </a:lnSpc>
              <a:spcBef>
                <a:spcPts val="0"/>
              </a:spcBef>
              <a:buNone/>
              <a:defRPr sz="1400">
                <a:solidFill>
                  <a:schemeClr val="tx1"/>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GB" noProof="0"/>
              <a:t>Click to edit Master subtitle style</a:t>
            </a:r>
            <a:endParaRPr lang="en-AU" noProof="0"/>
          </a:p>
        </p:txBody>
      </p:sp>
      <p:sp>
        <p:nvSpPr>
          <p:cNvPr id="18" name="Title 17">
            <a:extLst>
              <a:ext uri="{FF2B5EF4-FFF2-40B4-BE49-F238E27FC236}">
                <a16:creationId xmlns:a16="http://schemas.microsoft.com/office/drawing/2014/main" id="{98A9D44D-D8C2-C252-A411-7E5384324AFD}"/>
              </a:ext>
            </a:extLst>
          </p:cNvPr>
          <p:cNvSpPr>
            <a:spLocks noGrp="1"/>
          </p:cNvSpPr>
          <p:nvPr>
            <p:ph type="title" hasCustomPrompt="1"/>
          </p:nvPr>
        </p:nvSpPr>
        <p:spPr>
          <a:xfrm>
            <a:off x="488250" y="1121191"/>
            <a:ext cx="3960000" cy="1542807"/>
          </a:xfrm>
        </p:spPr>
        <p:txBody>
          <a:bodyPr anchor="ctr" anchorCtr="0"/>
          <a:lstStyle>
            <a:lvl1pPr>
              <a:defRPr sz="3800"/>
            </a:lvl1pPr>
          </a:lstStyle>
          <a:p>
            <a:r>
              <a:rPr lang="en-AU"/>
              <a:t>Click to add text</a:t>
            </a:r>
          </a:p>
        </p:txBody>
      </p:sp>
    </p:spTree>
    <p:extLst>
      <p:ext uri="{BB962C8B-B14F-4D97-AF65-F5344CB8AC3E}">
        <p14:creationId xmlns:p14="http://schemas.microsoft.com/office/powerpoint/2010/main" val="946254161"/>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showMasterSp="0" preserve="1" userDrawn="1">
  <p:cSld name="5_Divider 7">
    <p:bg>
      <p:bgPr>
        <a:solidFill>
          <a:srgbClr val="FFF1E7"/>
        </a:solidFill>
        <a:effectLst/>
      </p:bgPr>
    </p:bg>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E1DC4C13-6734-1DDF-53D4-3CD10384D096}"/>
              </a:ext>
            </a:extLst>
          </p:cNvPr>
          <p:cNvSpPr/>
          <p:nvPr userDrawn="1"/>
        </p:nvSpPr>
        <p:spPr>
          <a:xfrm>
            <a:off x="-4" y="0"/>
            <a:ext cx="9144000" cy="4461045"/>
          </a:xfrm>
          <a:prstGeom prst="rect">
            <a:avLst/>
          </a:prstGeom>
          <a:solidFill>
            <a:srgbClr val="FFF1E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9" name="Rectangle 8">
            <a:extLst>
              <a:ext uri="{FF2B5EF4-FFF2-40B4-BE49-F238E27FC236}">
                <a16:creationId xmlns:a16="http://schemas.microsoft.com/office/drawing/2014/main" id="{79252853-4FB7-AB3E-5C29-F3B628E6B14E}"/>
              </a:ext>
            </a:extLst>
          </p:cNvPr>
          <p:cNvSpPr/>
          <p:nvPr userDrawn="1"/>
        </p:nvSpPr>
        <p:spPr>
          <a:xfrm>
            <a:off x="-4" y="-2"/>
            <a:ext cx="9144000" cy="4082904"/>
          </a:xfrm>
          <a:prstGeom prst="rect">
            <a:avLst/>
          </a:prstGeom>
          <a:solidFill>
            <a:srgbClr val="FFE2D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2" name="Rectangle 1">
            <a:extLst>
              <a:ext uri="{FF2B5EF4-FFF2-40B4-BE49-F238E27FC236}">
                <a16:creationId xmlns:a16="http://schemas.microsoft.com/office/drawing/2014/main" id="{B6FD7B97-EA19-65F8-A8BE-D95A5F2C7775}"/>
              </a:ext>
            </a:extLst>
          </p:cNvPr>
          <p:cNvSpPr/>
          <p:nvPr userDrawn="1"/>
        </p:nvSpPr>
        <p:spPr>
          <a:xfrm>
            <a:off x="-4" y="0"/>
            <a:ext cx="9144000" cy="3709414"/>
          </a:xfrm>
          <a:prstGeom prst="rect">
            <a:avLst/>
          </a:prstGeom>
          <a:solidFill>
            <a:srgbClr val="FFA97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4" name="Picture Placeholder 10">
            <a:extLst>
              <a:ext uri="{FF2B5EF4-FFF2-40B4-BE49-F238E27FC236}">
                <a16:creationId xmlns:a16="http://schemas.microsoft.com/office/drawing/2014/main" id="{D3F64D21-0E7D-6266-8C30-3E8E07208337}"/>
              </a:ext>
            </a:extLst>
          </p:cNvPr>
          <p:cNvSpPr>
            <a:spLocks noGrp="1"/>
          </p:cNvSpPr>
          <p:nvPr>
            <p:ph type="pic" sz="quarter" idx="15" hasCustomPrompt="1"/>
          </p:nvPr>
        </p:nvSpPr>
        <p:spPr>
          <a:xfrm>
            <a:off x="5157216" y="1060598"/>
            <a:ext cx="3498534" cy="2648816"/>
          </a:xfrm>
          <a:prstGeom prst="rect">
            <a:avLst/>
          </a:prstGeom>
          <a:noFill/>
        </p:spPr>
        <p:txBody>
          <a:bodyPr bIns="900000" anchor="ctr" anchorCtr="0"/>
          <a:lstStyle>
            <a:lvl1pPr marL="0" indent="0" algn="ctr">
              <a:buNone/>
              <a:defRPr/>
            </a:lvl1pPr>
          </a:lstStyle>
          <a:p>
            <a:r>
              <a:rPr lang="en-AU" noProof="0"/>
              <a:t>Click to add illustration and then on the Picture format tab click Crop &gt; Fit</a:t>
            </a:r>
          </a:p>
        </p:txBody>
      </p:sp>
      <p:sp>
        <p:nvSpPr>
          <p:cNvPr id="3" name="Subtitle 2">
            <a:extLst>
              <a:ext uri="{FF2B5EF4-FFF2-40B4-BE49-F238E27FC236}">
                <a16:creationId xmlns:a16="http://schemas.microsoft.com/office/drawing/2014/main" id="{CA7EBD72-EB9F-48DA-81AD-08DDE37CD840}"/>
              </a:ext>
            </a:extLst>
          </p:cNvPr>
          <p:cNvSpPr>
            <a:spLocks noGrp="1"/>
          </p:cNvSpPr>
          <p:nvPr>
            <p:ph type="subTitle" idx="1"/>
          </p:nvPr>
        </p:nvSpPr>
        <p:spPr>
          <a:xfrm>
            <a:off x="488248" y="2977001"/>
            <a:ext cx="3960000" cy="269359"/>
          </a:xfrm>
        </p:spPr>
        <p:txBody>
          <a:bodyPr anchor="ctr" anchorCtr="0"/>
          <a:lstStyle>
            <a:lvl1pPr marL="0" indent="0" algn="l">
              <a:lnSpc>
                <a:spcPct val="100000"/>
              </a:lnSpc>
              <a:spcBef>
                <a:spcPts val="0"/>
              </a:spcBef>
              <a:buNone/>
              <a:defRPr sz="1400">
                <a:solidFill>
                  <a:schemeClr val="tx1"/>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GB" noProof="0"/>
              <a:t>Click to edit Master subtitle style</a:t>
            </a:r>
            <a:endParaRPr lang="en-AU" noProof="0"/>
          </a:p>
        </p:txBody>
      </p:sp>
      <p:sp>
        <p:nvSpPr>
          <p:cNvPr id="18" name="Title 17">
            <a:extLst>
              <a:ext uri="{FF2B5EF4-FFF2-40B4-BE49-F238E27FC236}">
                <a16:creationId xmlns:a16="http://schemas.microsoft.com/office/drawing/2014/main" id="{98A9D44D-D8C2-C252-A411-7E5384324AFD}"/>
              </a:ext>
            </a:extLst>
          </p:cNvPr>
          <p:cNvSpPr>
            <a:spLocks noGrp="1"/>
          </p:cNvSpPr>
          <p:nvPr>
            <p:ph type="title" hasCustomPrompt="1"/>
          </p:nvPr>
        </p:nvSpPr>
        <p:spPr>
          <a:xfrm>
            <a:off x="488250" y="1121191"/>
            <a:ext cx="3960000" cy="1542807"/>
          </a:xfrm>
        </p:spPr>
        <p:txBody>
          <a:bodyPr anchor="ctr" anchorCtr="0"/>
          <a:lstStyle>
            <a:lvl1pPr>
              <a:defRPr sz="3800"/>
            </a:lvl1pPr>
          </a:lstStyle>
          <a:p>
            <a:r>
              <a:rPr lang="en-AU"/>
              <a:t>Click to add text</a:t>
            </a:r>
          </a:p>
        </p:txBody>
      </p:sp>
    </p:spTree>
    <p:extLst>
      <p:ext uri="{BB962C8B-B14F-4D97-AF65-F5344CB8AC3E}">
        <p14:creationId xmlns:p14="http://schemas.microsoft.com/office/powerpoint/2010/main" val="3265676130"/>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showMasterSp="0" preserve="1" userDrawn="1">
  <p:cSld name="Righthand bars v1">
    <p:spTree>
      <p:nvGrpSpPr>
        <p:cNvPr id="1" name=""/>
        <p:cNvGrpSpPr/>
        <p:nvPr/>
      </p:nvGrpSpPr>
      <p:grpSpPr>
        <a:xfrm>
          <a:off x="0" y="0"/>
          <a:ext cx="0" cy="0"/>
          <a:chOff x="0" y="0"/>
          <a:chExt cx="0" cy="0"/>
        </a:xfrm>
      </p:grpSpPr>
      <p:sp>
        <p:nvSpPr>
          <p:cNvPr id="21" name="Text Placeholder 20">
            <a:extLst>
              <a:ext uri="{FF2B5EF4-FFF2-40B4-BE49-F238E27FC236}">
                <a16:creationId xmlns:a16="http://schemas.microsoft.com/office/drawing/2014/main" id="{63B702AC-E5F5-B2ED-7328-37F6D720020A}"/>
              </a:ext>
            </a:extLst>
          </p:cNvPr>
          <p:cNvSpPr>
            <a:spLocks noGrp="1"/>
          </p:cNvSpPr>
          <p:nvPr>
            <p:ph type="body" sz="quarter" idx="13" hasCustomPrompt="1"/>
          </p:nvPr>
        </p:nvSpPr>
        <p:spPr>
          <a:xfrm>
            <a:off x="488249" y="1128837"/>
            <a:ext cx="6582718" cy="3485126"/>
          </a:xfrm>
        </p:spPr>
        <p:txBody>
          <a:bodyPr/>
          <a:lstStyle>
            <a:lvl1pPr marL="0" indent="0" defTabSz="4484688">
              <a:spcBef>
                <a:spcPts val="1200"/>
              </a:spcBef>
              <a:buNone/>
              <a:defRPr b="1"/>
            </a:lvl1pPr>
            <a:lvl2pPr marL="285750" indent="-285750" defTabSz="4484688">
              <a:spcBef>
                <a:spcPts val="600"/>
              </a:spcBef>
              <a:buSzPct val="110000"/>
              <a:buFont typeface="Arial" panose="020B0604020202020204" pitchFamily="34" charset="0"/>
              <a:buChar char="•"/>
              <a:defRPr u="none" baseline="0">
                <a:uFill>
                  <a:solidFill>
                    <a:schemeClr val="accent4"/>
                  </a:solidFill>
                </a:uFill>
              </a:defRPr>
            </a:lvl2pPr>
            <a:lvl3pPr marL="432000" indent="-216000" defTabSz="4484688">
              <a:spcBef>
                <a:spcPts val="0"/>
              </a:spcBef>
              <a:buSzPct val="70000"/>
              <a:buFont typeface="Courier New" panose="02070309020205020404" pitchFamily="49" charset="0"/>
              <a:buChar char="o"/>
              <a:defRPr/>
            </a:lvl3pPr>
            <a:lvl4pPr marL="720000" indent="-180000">
              <a:spcBef>
                <a:spcPts val="0"/>
              </a:spcBef>
              <a:buSzPct val="90000"/>
              <a:buFont typeface="Wingdings" panose="05000000000000000000" pitchFamily="2" charset="2"/>
              <a:buChar char="§"/>
              <a:defRPr/>
            </a:lvl4pPr>
            <a:lvl5pPr>
              <a:spcBef>
                <a:spcPts val="0"/>
              </a:spcBef>
              <a:defRPr/>
            </a:lvl5pPr>
          </a:lstStyle>
          <a:p>
            <a:pPr lvl="0"/>
            <a:r>
              <a:rPr lang="en-AU" noProof="0" dirty="0"/>
              <a:t>Click to add title</a:t>
            </a:r>
          </a:p>
          <a:p>
            <a:pPr lvl="1"/>
            <a:r>
              <a:rPr lang="en-AU" noProof="0" dirty="0"/>
              <a:t>Item</a:t>
            </a:r>
          </a:p>
          <a:p>
            <a:pPr lvl="2"/>
            <a:r>
              <a:rPr lang="en-AU" noProof="0" dirty="0"/>
              <a:t>Second level</a:t>
            </a:r>
          </a:p>
          <a:p>
            <a:pPr lvl="3"/>
            <a:r>
              <a:rPr lang="en-AU" noProof="0" dirty="0"/>
              <a:t>Third level</a:t>
            </a:r>
          </a:p>
          <a:p>
            <a:pPr lvl="4"/>
            <a:r>
              <a:rPr lang="en-AU" noProof="0" dirty="0"/>
              <a:t>Fourth level</a:t>
            </a:r>
          </a:p>
        </p:txBody>
      </p:sp>
      <p:sp>
        <p:nvSpPr>
          <p:cNvPr id="5" name="Footer Placeholder 4">
            <a:extLst>
              <a:ext uri="{FF2B5EF4-FFF2-40B4-BE49-F238E27FC236}">
                <a16:creationId xmlns:a16="http://schemas.microsoft.com/office/drawing/2014/main" id="{E0CDE5F3-3665-4461-B770-070BFE32749B}"/>
              </a:ext>
            </a:extLst>
          </p:cNvPr>
          <p:cNvSpPr>
            <a:spLocks noGrp="1"/>
          </p:cNvSpPr>
          <p:nvPr>
            <p:ph type="ftr" sz="quarter" idx="11"/>
          </p:nvPr>
        </p:nvSpPr>
        <p:spPr/>
        <p:txBody>
          <a:bodyPr/>
          <a:lstStyle/>
          <a:p>
            <a:r>
              <a:rPr lang="en-US" noProof="0"/>
              <a:t>Presentation title goes in footer</a:t>
            </a:r>
            <a:endParaRPr lang="en-AU" noProof="0"/>
          </a:p>
        </p:txBody>
      </p:sp>
      <p:sp>
        <p:nvSpPr>
          <p:cNvPr id="6" name="Slide Number Placeholder 5">
            <a:extLst>
              <a:ext uri="{FF2B5EF4-FFF2-40B4-BE49-F238E27FC236}">
                <a16:creationId xmlns:a16="http://schemas.microsoft.com/office/drawing/2014/main" id="{77AE5D6D-B1E7-41CE-A1BF-283239250BA2}"/>
              </a:ext>
            </a:extLst>
          </p:cNvPr>
          <p:cNvSpPr>
            <a:spLocks noGrp="1"/>
          </p:cNvSpPr>
          <p:nvPr>
            <p:ph type="sldNum" sz="quarter" idx="12"/>
          </p:nvPr>
        </p:nvSpPr>
        <p:spPr/>
        <p:txBody>
          <a:bodyPr/>
          <a:lstStyle/>
          <a:p>
            <a:fld id="{E6316B6A-336A-44FF-82DA-A4D1594FA055}" type="slidenum">
              <a:rPr lang="en-AU" noProof="0" smtClean="0"/>
              <a:t>‹#›</a:t>
            </a:fld>
            <a:endParaRPr lang="en-AU" noProof="0"/>
          </a:p>
        </p:txBody>
      </p:sp>
      <p:sp>
        <p:nvSpPr>
          <p:cNvPr id="4" name="Date Placeholder 3">
            <a:extLst>
              <a:ext uri="{FF2B5EF4-FFF2-40B4-BE49-F238E27FC236}">
                <a16:creationId xmlns:a16="http://schemas.microsoft.com/office/drawing/2014/main" id="{D05DB1DE-8D73-4AFA-95E5-57D6E62C0F7C}"/>
              </a:ext>
            </a:extLst>
          </p:cNvPr>
          <p:cNvSpPr>
            <a:spLocks noGrp="1"/>
          </p:cNvSpPr>
          <p:nvPr>
            <p:ph type="dt" sz="half" idx="10"/>
          </p:nvPr>
        </p:nvSpPr>
        <p:spPr/>
        <p:txBody>
          <a:bodyPr/>
          <a:lstStyle/>
          <a:p>
            <a:endParaRPr lang="en-AU" noProof="0"/>
          </a:p>
        </p:txBody>
      </p:sp>
      <p:sp>
        <p:nvSpPr>
          <p:cNvPr id="8" name="Title 7">
            <a:extLst>
              <a:ext uri="{FF2B5EF4-FFF2-40B4-BE49-F238E27FC236}">
                <a16:creationId xmlns:a16="http://schemas.microsoft.com/office/drawing/2014/main" id="{5242963C-3897-CAD6-2164-83C72085262B}"/>
              </a:ext>
            </a:extLst>
          </p:cNvPr>
          <p:cNvSpPr>
            <a:spLocks noGrp="1"/>
          </p:cNvSpPr>
          <p:nvPr>
            <p:ph type="title"/>
          </p:nvPr>
        </p:nvSpPr>
        <p:spPr>
          <a:xfrm>
            <a:off x="488249" y="378142"/>
            <a:ext cx="6582717" cy="496989"/>
          </a:xfrm>
        </p:spPr>
        <p:txBody>
          <a:bodyPr/>
          <a:lstStyle/>
          <a:p>
            <a:r>
              <a:rPr lang="en-GB"/>
              <a:t>Click to edit Master title style</a:t>
            </a:r>
            <a:endParaRPr lang="en-AU" dirty="0"/>
          </a:p>
        </p:txBody>
      </p:sp>
      <p:cxnSp>
        <p:nvCxnSpPr>
          <p:cNvPr id="16" name="Straight Connector 15">
            <a:extLst>
              <a:ext uri="{FF2B5EF4-FFF2-40B4-BE49-F238E27FC236}">
                <a16:creationId xmlns:a16="http://schemas.microsoft.com/office/drawing/2014/main" id="{1AC498AB-1298-33AA-CA18-B5B8C0D57412}"/>
              </a:ext>
            </a:extLst>
          </p:cNvPr>
          <p:cNvCxnSpPr>
            <a:cxnSpLocks/>
          </p:cNvCxnSpPr>
          <p:nvPr userDrawn="1"/>
        </p:nvCxnSpPr>
        <p:spPr>
          <a:xfrm>
            <a:off x="488250" y="4750032"/>
            <a:ext cx="8168400" cy="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pic>
        <p:nvPicPr>
          <p:cNvPr id="17" name="Graphic 16">
            <a:extLst>
              <a:ext uri="{FF2B5EF4-FFF2-40B4-BE49-F238E27FC236}">
                <a16:creationId xmlns:a16="http://schemas.microsoft.com/office/drawing/2014/main" id="{26F254B5-FA33-CC74-AA59-8737C6604327}"/>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484804" y="4801564"/>
            <a:ext cx="83625" cy="108966"/>
          </a:xfrm>
          <a:prstGeom prst="rect">
            <a:avLst/>
          </a:prstGeom>
        </p:spPr>
      </p:pic>
      <p:pic>
        <p:nvPicPr>
          <p:cNvPr id="18" name="Picture 17">
            <a:extLst>
              <a:ext uri="{FF2B5EF4-FFF2-40B4-BE49-F238E27FC236}">
                <a16:creationId xmlns:a16="http://schemas.microsoft.com/office/drawing/2014/main" id="{FBAFB3D8-BED1-9E7C-18A9-D35BE8696B79}"/>
              </a:ext>
            </a:extLst>
          </p:cNvPr>
          <p:cNvPicPr>
            <a:picLocks noChangeAspect="1"/>
          </p:cNvPicPr>
          <p:nvPr userDrawn="1"/>
        </p:nvPicPr>
        <p:blipFill>
          <a:blip r:embed="rId3"/>
          <a:stretch>
            <a:fillRect/>
          </a:stretch>
        </p:blipFill>
        <p:spPr>
          <a:xfrm>
            <a:off x="9705033" y="977368"/>
            <a:ext cx="134165" cy="122498"/>
          </a:xfrm>
          <a:prstGeom prst="rect">
            <a:avLst/>
          </a:prstGeom>
        </p:spPr>
      </p:pic>
      <p:sp>
        <p:nvSpPr>
          <p:cNvPr id="9" name="Rectangle 8">
            <a:extLst>
              <a:ext uri="{FF2B5EF4-FFF2-40B4-BE49-F238E27FC236}">
                <a16:creationId xmlns:a16="http://schemas.microsoft.com/office/drawing/2014/main" id="{900EDA72-63FF-049D-D59C-6F377A90B99B}"/>
              </a:ext>
            </a:extLst>
          </p:cNvPr>
          <p:cNvSpPr/>
          <p:nvPr userDrawn="1"/>
        </p:nvSpPr>
        <p:spPr>
          <a:xfrm>
            <a:off x="7200000" y="-4500"/>
            <a:ext cx="432000" cy="5148000"/>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10" name="Rectangle 9">
            <a:extLst>
              <a:ext uri="{FF2B5EF4-FFF2-40B4-BE49-F238E27FC236}">
                <a16:creationId xmlns:a16="http://schemas.microsoft.com/office/drawing/2014/main" id="{19594AFA-8EE8-39C1-65DA-C747A74A154C}"/>
              </a:ext>
            </a:extLst>
          </p:cNvPr>
          <p:cNvSpPr/>
          <p:nvPr userDrawn="1"/>
        </p:nvSpPr>
        <p:spPr>
          <a:xfrm>
            <a:off x="7632000" y="-4500"/>
            <a:ext cx="432000" cy="5148000"/>
          </a:xfrm>
          <a:prstGeom prst="rect">
            <a:avLst/>
          </a:prstGeom>
          <a:solidFill>
            <a:schemeClr val="accent4">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11" name="Rectangle 10">
            <a:extLst>
              <a:ext uri="{FF2B5EF4-FFF2-40B4-BE49-F238E27FC236}">
                <a16:creationId xmlns:a16="http://schemas.microsoft.com/office/drawing/2014/main" id="{A9460F48-9860-2636-519B-0966B975D119}"/>
              </a:ext>
            </a:extLst>
          </p:cNvPr>
          <p:cNvSpPr/>
          <p:nvPr userDrawn="1"/>
        </p:nvSpPr>
        <p:spPr>
          <a:xfrm>
            <a:off x="8064000" y="0"/>
            <a:ext cx="1080000" cy="5148000"/>
          </a:xfrm>
          <a:prstGeom prst="rect">
            <a:avLst/>
          </a:prstGeom>
          <a:solidFill>
            <a:schemeClr val="accent4">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Tree>
    <p:extLst>
      <p:ext uri="{BB962C8B-B14F-4D97-AF65-F5344CB8AC3E}">
        <p14:creationId xmlns:p14="http://schemas.microsoft.com/office/powerpoint/2010/main" val="4255287243"/>
      </p:ext>
    </p:extLst>
  </p:cSld>
  <p:clrMapOvr>
    <a:masterClrMapping/>
  </p:clrMapOvr>
  <p:extLst>
    <p:ext uri="{DCECCB84-F9BA-43D5-87BE-67443E8EF086}">
      <p15:sldGuideLst xmlns:p15="http://schemas.microsoft.com/office/powerpoint/2012/main">
        <p15:guide id="1" orient="horz" pos="1620" userDrawn="1">
          <p15:clr>
            <a:srgbClr val="FBAE40"/>
          </p15:clr>
        </p15:guide>
        <p15:guide id="2" pos="2880" userDrawn="1">
          <p15:clr>
            <a:srgbClr val="FBAE40"/>
          </p15:clr>
        </p15:guide>
      </p15:sldGuideLst>
    </p:ext>
  </p:extLst>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7_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CCB489-67AB-6C5B-8AC4-41851CB997F4}"/>
              </a:ext>
            </a:extLst>
          </p:cNvPr>
          <p:cNvSpPr>
            <a:spLocks noGrp="1"/>
          </p:cNvSpPr>
          <p:nvPr>
            <p:ph type="title"/>
          </p:nvPr>
        </p:nvSpPr>
        <p:spPr>
          <a:xfrm>
            <a:off x="488250" y="378142"/>
            <a:ext cx="6598350" cy="496989"/>
          </a:xfrm>
        </p:spPr>
        <p:txBody>
          <a:bodyPr/>
          <a:lstStyle/>
          <a:p>
            <a:r>
              <a:rPr lang="en-GB"/>
              <a:t>Click to edit Master title style</a:t>
            </a:r>
            <a:endParaRPr lang="en-AU"/>
          </a:p>
        </p:txBody>
      </p:sp>
      <p:sp>
        <p:nvSpPr>
          <p:cNvPr id="3" name="Slide Number Placeholder 2">
            <a:extLst>
              <a:ext uri="{FF2B5EF4-FFF2-40B4-BE49-F238E27FC236}">
                <a16:creationId xmlns:a16="http://schemas.microsoft.com/office/drawing/2014/main" id="{42C98779-5EEF-1E34-9684-A199913DFFAC}"/>
              </a:ext>
            </a:extLst>
          </p:cNvPr>
          <p:cNvSpPr>
            <a:spLocks noGrp="1"/>
          </p:cNvSpPr>
          <p:nvPr>
            <p:ph type="sldNum" sz="quarter" idx="10"/>
          </p:nvPr>
        </p:nvSpPr>
        <p:spPr/>
        <p:txBody>
          <a:bodyPr/>
          <a:lstStyle/>
          <a:p>
            <a:fld id="{E6316B6A-336A-44FF-82DA-A4D1594FA055}" type="slidenum">
              <a:rPr lang="en-AU" smtClean="0"/>
              <a:pPr/>
              <a:t>‹#›</a:t>
            </a:fld>
            <a:endParaRPr lang="en-AU"/>
          </a:p>
        </p:txBody>
      </p:sp>
      <p:sp>
        <p:nvSpPr>
          <p:cNvPr id="4" name="Footer Placeholder 3">
            <a:extLst>
              <a:ext uri="{FF2B5EF4-FFF2-40B4-BE49-F238E27FC236}">
                <a16:creationId xmlns:a16="http://schemas.microsoft.com/office/drawing/2014/main" id="{6C9EC79A-9E6A-160E-1563-B85ECE326F58}"/>
              </a:ext>
            </a:extLst>
          </p:cNvPr>
          <p:cNvSpPr>
            <a:spLocks noGrp="1"/>
          </p:cNvSpPr>
          <p:nvPr>
            <p:ph type="ftr" sz="quarter" idx="11"/>
          </p:nvPr>
        </p:nvSpPr>
        <p:spPr/>
        <p:txBody>
          <a:bodyPr/>
          <a:lstStyle/>
          <a:p>
            <a:r>
              <a:rPr lang="en-US"/>
              <a:t>Presentation title goes in footer</a:t>
            </a:r>
            <a:endParaRPr lang="en-AU"/>
          </a:p>
        </p:txBody>
      </p:sp>
      <p:sp>
        <p:nvSpPr>
          <p:cNvPr id="5" name="Date Placeholder 4">
            <a:extLst>
              <a:ext uri="{FF2B5EF4-FFF2-40B4-BE49-F238E27FC236}">
                <a16:creationId xmlns:a16="http://schemas.microsoft.com/office/drawing/2014/main" id="{9CCCBECB-3B92-421E-C3FF-2EA6239D35FA}"/>
              </a:ext>
            </a:extLst>
          </p:cNvPr>
          <p:cNvSpPr>
            <a:spLocks noGrp="1"/>
          </p:cNvSpPr>
          <p:nvPr>
            <p:ph type="dt" sz="half" idx="12"/>
          </p:nvPr>
        </p:nvSpPr>
        <p:spPr/>
        <p:txBody>
          <a:bodyPr/>
          <a:lstStyle/>
          <a:p>
            <a:endParaRPr lang="en-AU"/>
          </a:p>
        </p:txBody>
      </p:sp>
      <p:sp>
        <p:nvSpPr>
          <p:cNvPr id="6" name="Rectangle 5">
            <a:extLst>
              <a:ext uri="{FF2B5EF4-FFF2-40B4-BE49-F238E27FC236}">
                <a16:creationId xmlns:a16="http://schemas.microsoft.com/office/drawing/2014/main" id="{A3FDCAE3-3FD5-265A-3029-2C75238E79C2}"/>
              </a:ext>
            </a:extLst>
          </p:cNvPr>
          <p:cNvSpPr/>
          <p:nvPr userDrawn="1"/>
        </p:nvSpPr>
        <p:spPr>
          <a:xfrm>
            <a:off x="7200000" y="-4500"/>
            <a:ext cx="432000" cy="5148000"/>
          </a:xfrm>
          <a:prstGeom prst="rect">
            <a:avLst/>
          </a:prstGeom>
          <a:solidFill>
            <a:srgbClr val="B1E8F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7" name="Rectangle 6">
            <a:extLst>
              <a:ext uri="{FF2B5EF4-FFF2-40B4-BE49-F238E27FC236}">
                <a16:creationId xmlns:a16="http://schemas.microsoft.com/office/drawing/2014/main" id="{25A7DCF1-F96E-9A39-E53B-7ECC9F9B218B}"/>
              </a:ext>
            </a:extLst>
          </p:cNvPr>
          <p:cNvSpPr/>
          <p:nvPr userDrawn="1"/>
        </p:nvSpPr>
        <p:spPr>
          <a:xfrm>
            <a:off x="7632000" y="-4500"/>
            <a:ext cx="432000" cy="5148000"/>
          </a:xfrm>
          <a:prstGeom prst="rect">
            <a:avLst/>
          </a:prstGeom>
          <a:solidFill>
            <a:srgbClr val="D8F4F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8" name="Rectangle 7">
            <a:extLst>
              <a:ext uri="{FF2B5EF4-FFF2-40B4-BE49-F238E27FC236}">
                <a16:creationId xmlns:a16="http://schemas.microsoft.com/office/drawing/2014/main" id="{66BBDE0B-FE5F-8002-8181-542427B49117}"/>
              </a:ext>
            </a:extLst>
          </p:cNvPr>
          <p:cNvSpPr/>
          <p:nvPr userDrawn="1"/>
        </p:nvSpPr>
        <p:spPr>
          <a:xfrm>
            <a:off x="8064000" y="0"/>
            <a:ext cx="1080000" cy="5148000"/>
          </a:xfrm>
          <a:prstGeom prst="rect">
            <a:avLst/>
          </a:prstGeom>
          <a:solidFill>
            <a:srgbClr val="ECF9F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14" name="Text Placeholder 20">
            <a:extLst>
              <a:ext uri="{FF2B5EF4-FFF2-40B4-BE49-F238E27FC236}">
                <a16:creationId xmlns:a16="http://schemas.microsoft.com/office/drawing/2014/main" id="{D2BF39F0-60DA-64B7-E1BC-4535F8C34B4C}"/>
              </a:ext>
            </a:extLst>
          </p:cNvPr>
          <p:cNvSpPr>
            <a:spLocks noGrp="1"/>
          </p:cNvSpPr>
          <p:nvPr>
            <p:ph type="body" sz="quarter" idx="13" hasCustomPrompt="1"/>
          </p:nvPr>
        </p:nvSpPr>
        <p:spPr>
          <a:xfrm>
            <a:off x="488249" y="1128837"/>
            <a:ext cx="6582718" cy="3485126"/>
          </a:xfrm>
        </p:spPr>
        <p:txBody>
          <a:bodyPr/>
          <a:lstStyle>
            <a:lvl1pPr marL="0" indent="0" defTabSz="4484688">
              <a:spcBef>
                <a:spcPts val="1200"/>
              </a:spcBef>
              <a:buNone/>
              <a:defRPr b="1"/>
            </a:lvl1pPr>
            <a:lvl2pPr marL="285750" indent="-285750" defTabSz="4484688">
              <a:spcBef>
                <a:spcPts val="600"/>
              </a:spcBef>
              <a:buSzPct val="110000"/>
              <a:buFont typeface="Arial" panose="020B0604020202020204" pitchFamily="34" charset="0"/>
              <a:buChar char="•"/>
              <a:defRPr u="none" baseline="0">
                <a:uFill>
                  <a:solidFill>
                    <a:schemeClr val="accent4"/>
                  </a:solidFill>
                </a:uFill>
              </a:defRPr>
            </a:lvl2pPr>
            <a:lvl3pPr marL="432000" indent="-216000" defTabSz="4484688">
              <a:spcBef>
                <a:spcPts val="0"/>
              </a:spcBef>
              <a:buSzPct val="70000"/>
              <a:buFont typeface="Courier New" panose="02070309020205020404" pitchFamily="49" charset="0"/>
              <a:buChar char="o"/>
              <a:defRPr/>
            </a:lvl3pPr>
            <a:lvl4pPr marL="720000" indent="-180000">
              <a:spcBef>
                <a:spcPts val="0"/>
              </a:spcBef>
              <a:buSzPct val="90000"/>
              <a:buFont typeface="Wingdings" panose="05000000000000000000" pitchFamily="2" charset="2"/>
              <a:buChar char="§"/>
              <a:defRPr/>
            </a:lvl4pPr>
            <a:lvl5pPr>
              <a:spcBef>
                <a:spcPts val="0"/>
              </a:spcBef>
              <a:defRPr/>
            </a:lvl5pPr>
          </a:lstStyle>
          <a:p>
            <a:pPr lvl="0"/>
            <a:r>
              <a:rPr lang="en-AU" noProof="0" dirty="0"/>
              <a:t>Click to add title</a:t>
            </a:r>
          </a:p>
          <a:p>
            <a:pPr lvl="1"/>
            <a:r>
              <a:rPr lang="en-AU" noProof="0" dirty="0"/>
              <a:t>Item</a:t>
            </a:r>
          </a:p>
          <a:p>
            <a:pPr lvl="2"/>
            <a:r>
              <a:rPr lang="en-AU" noProof="0" dirty="0"/>
              <a:t>Second level</a:t>
            </a:r>
          </a:p>
          <a:p>
            <a:pPr lvl="3"/>
            <a:r>
              <a:rPr lang="en-AU" noProof="0" dirty="0"/>
              <a:t>Third level</a:t>
            </a:r>
          </a:p>
          <a:p>
            <a:pPr lvl="4"/>
            <a:r>
              <a:rPr lang="en-AU" noProof="0" dirty="0"/>
              <a:t>Fourth level</a:t>
            </a:r>
          </a:p>
        </p:txBody>
      </p:sp>
    </p:spTree>
    <p:extLst>
      <p:ext uri="{BB962C8B-B14F-4D97-AF65-F5344CB8AC3E}">
        <p14:creationId xmlns:p14="http://schemas.microsoft.com/office/powerpoint/2010/main" val="175551829"/>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17_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395E70-B86D-2D61-F376-1DDA5702C231}"/>
              </a:ext>
            </a:extLst>
          </p:cNvPr>
          <p:cNvSpPr>
            <a:spLocks noGrp="1"/>
          </p:cNvSpPr>
          <p:nvPr>
            <p:ph type="title"/>
          </p:nvPr>
        </p:nvSpPr>
        <p:spPr>
          <a:xfrm>
            <a:off x="488250" y="378142"/>
            <a:ext cx="6582717" cy="496989"/>
          </a:xfrm>
        </p:spPr>
        <p:txBody>
          <a:bodyPr/>
          <a:lstStyle/>
          <a:p>
            <a:r>
              <a:rPr lang="en-GB"/>
              <a:t>Click to edit Master title style</a:t>
            </a:r>
            <a:endParaRPr lang="en-AU"/>
          </a:p>
        </p:txBody>
      </p:sp>
      <p:sp>
        <p:nvSpPr>
          <p:cNvPr id="3" name="Slide Number Placeholder 2">
            <a:extLst>
              <a:ext uri="{FF2B5EF4-FFF2-40B4-BE49-F238E27FC236}">
                <a16:creationId xmlns:a16="http://schemas.microsoft.com/office/drawing/2014/main" id="{01EBD96D-9DB6-7747-DA5B-17F0C67B5A7F}"/>
              </a:ext>
            </a:extLst>
          </p:cNvPr>
          <p:cNvSpPr>
            <a:spLocks noGrp="1"/>
          </p:cNvSpPr>
          <p:nvPr>
            <p:ph type="sldNum" sz="quarter" idx="10"/>
          </p:nvPr>
        </p:nvSpPr>
        <p:spPr/>
        <p:txBody>
          <a:bodyPr/>
          <a:lstStyle/>
          <a:p>
            <a:fld id="{E6316B6A-336A-44FF-82DA-A4D1594FA055}" type="slidenum">
              <a:rPr lang="en-AU" smtClean="0"/>
              <a:pPr/>
              <a:t>‹#›</a:t>
            </a:fld>
            <a:endParaRPr lang="en-AU"/>
          </a:p>
        </p:txBody>
      </p:sp>
      <p:sp>
        <p:nvSpPr>
          <p:cNvPr id="4" name="Footer Placeholder 3">
            <a:extLst>
              <a:ext uri="{FF2B5EF4-FFF2-40B4-BE49-F238E27FC236}">
                <a16:creationId xmlns:a16="http://schemas.microsoft.com/office/drawing/2014/main" id="{56EB51BD-F60D-8927-AA4F-DEABAB522F04}"/>
              </a:ext>
            </a:extLst>
          </p:cNvPr>
          <p:cNvSpPr>
            <a:spLocks noGrp="1"/>
          </p:cNvSpPr>
          <p:nvPr>
            <p:ph type="ftr" sz="quarter" idx="11"/>
          </p:nvPr>
        </p:nvSpPr>
        <p:spPr/>
        <p:txBody>
          <a:bodyPr/>
          <a:lstStyle/>
          <a:p>
            <a:r>
              <a:rPr lang="en-US"/>
              <a:t>Presentation title goes in footer</a:t>
            </a:r>
            <a:endParaRPr lang="en-AU"/>
          </a:p>
        </p:txBody>
      </p:sp>
      <p:sp>
        <p:nvSpPr>
          <p:cNvPr id="5" name="Date Placeholder 4">
            <a:extLst>
              <a:ext uri="{FF2B5EF4-FFF2-40B4-BE49-F238E27FC236}">
                <a16:creationId xmlns:a16="http://schemas.microsoft.com/office/drawing/2014/main" id="{203AA234-E63E-B825-D23D-8A21463F604D}"/>
              </a:ext>
            </a:extLst>
          </p:cNvPr>
          <p:cNvSpPr>
            <a:spLocks noGrp="1"/>
          </p:cNvSpPr>
          <p:nvPr>
            <p:ph type="dt" sz="half" idx="12"/>
          </p:nvPr>
        </p:nvSpPr>
        <p:spPr/>
        <p:txBody>
          <a:bodyPr/>
          <a:lstStyle/>
          <a:p>
            <a:endParaRPr lang="en-AU"/>
          </a:p>
        </p:txBody>
      </p:sp>
      <p:sp>
        <p:nvSpPr>
          <p:cNvPr id="6" name="Rectangle 5">
            <a:extLst>
              <a:ext uri="{FF2B5EF4-FFF2-40B4-BE49-F238E27FC236}">
                <a16:creationId xmlns:a16="http://schemas.microsoft.com/office/drawing/2014/main" id="{0E219BE2-B259-42C5-6899-77D0F14846D1}"/>
              </a:ext>
            </a:extLst>
          </p:cNvPr>
          <p:cNvSpPr/>
          <p:nvPr userDrawn="1"/>
        </p:nvSpPr>
        <p:spPr>
          <a:xfrm>
            <a:off x="7200000" y="-4500"/>
            <a:ext cx="432000" cy="5148000"/>
          </a:xfrm>
          <a:prstGeom prst="rect">
            <a:avLst/>
          </a:prstGeom>
          <a:solidFill>
            <a:schemeClr val="accent5">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7" name="Rectangle 6">
            <a:extLst>
              <a:ext uri="{FF2B5EF4-FFF2-40B4-BE49-F238E27FC236}">
                <a16:creationId xmlns:a16="http://schemas.microsoft.com/office/drawing/2014/main" id="{3871C146-4939-179F-7A35-6EAF134902FB}"/>
              </a:ext>
            </a:extLst>
          </p:cNvPr>
          <p:cNvSpPr/>
          <p:nvPr userDrawn="1"/>
        </p:nvSpPr>
        <p:spPr>
          <a:xfrm>
            <a:off x="7632000" y="-4500"/>
            <a:ext cx="432000" cy="5148000"/>
          </a:xfrm>
          <a:prstGeom prst="rect">
            <a:avLst/>
          </a:prstGeom>
          <a:solidFill>
            <a:schemeClr val="accent5">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8" name="Rectangle 7">
            <a:extLst>
              <a:ext uri="{FF2B5EF4-FFF2-40B4-BE49-F238E27FC236}">
                <a16:creationId xmlns:a16="http://schemas.microsoft.com/office/drawing/2014/main" id="{EACE82A3-6292-4140-67B2-1A1080DA1165}"/>
              </a:ext>
            </a:extLst>
          </p:cNvPr>
          <p:cNvSpPr/>
          <p:nvPr userDrawn="1"/>
        </p:nvSpPr>
        <p:spPr>
          <a:xfrm>
            <a:off x="8064000" y="0"/>
            <a:ext cx="1080000" cy="5148000"/>
          </a:xfrm>
          <a:prstGeom prst="rect">
            <a:avLst/>
          </a:prstGeom>
          <a:solidFill>
            <a:schemeClr val="accent5">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9" name="Text Placeholder 20">
            <a:extLst>
              <a:ext uri="{FF2B5EF4-FFF2-40B4-BE49-F238E27FC236}">
                <a16:creationId xmlns:a16="http://schemas.microsoft.com/office/drawing/2014/main" id="{106B6FB5-7BA2-A516-D7CF-960527672FC7}"/>
              </a:ext>
            </a:extLst>
          </p:cNvPr>
          <p:cNvSpPr>
            <a:spLocks noGrp="1"/>
          </p:cNvSpPr>
          <p:nvPr>
            <p:ph type="body" sz="quarter" idx="13" hasCustomPrompt="1"/>
          </p:nvPr>
        </p:nvSpPr>
        <p:spPr>
          <a:xfrm>
            <a:off x="488249" y="1128837"/>
            <a:ext cx="6582718" cy="3485126"/>
          </a:xfrm>
        </p:spPr>
        <p:txBody>
          <a:bodyPr/>
          <a:lstStyle>
            <a:lvl1pPr marL="0" indent="0" defTabSz="4484688">
              <a:spcBef>
                <a:spcPts val="1200"/>
              </a:spcBef>
              <a:buNone/>
              <a:defRPr b="1"/>
            </a:lvl1pPr>
            <a:lvl2pPr marL="285750" indent="-285750" defTabSz="4484688">
              <a:spcBef>
                <a:spcPts val="600"/>
              </a:spcBef>
              <a:buSzPct val="110000"/>
              <a:buFont typeface="Arial" panose="020B0604020202020204" pitchFamily="34" charset="0"/>
              <a:buChar char="•"/>
              <a:defRPr u="none" baseline="0">
                <a:uFill>
                  <a:solidFill>
                    <a:schemeClr val="accent4"/>
                  </a:solidFill>
                </a:uFill>
              </a:defRPr>
            </a:lvl2pPr>
            <a:lvl3pPr marL="432000" indent="-216000" defTabSz="4484688">
              <a:spcBef>
                <a:spcPts val="0"/>
              </a:spcBef>
              <a:buSzPct val="70000"/>
              <a:buFont typeface="Courier New" panose="02070309020205020404" pitchFamily="49" charset="0"/>
              <a:buChar char="o"/>
              <a:defRPr/>
            </a:lvl3pPr>
            <a:lvl4pPr marL="720000" indent="-180000">
              <a:spcBef>
                <a:spcPts val="0"/>
              </a:spcBef>
              <a:buSzPct val="90000"/>
              <a:buFont typeface="Wingdings" panose="05000000000000000000" pitchFamily="2" charset="2"/>
              <a:buChar char="§"/>
              <a:defRPr/>
            </a:lvl4pPr>
            <a:lvl5pPr>
              <a:spcBef>
                <a:spcPts val="0"/>
              </a:spcBef>
              <a:defRPr/>
            </a:lvl5pPr>
          </a:lstStyle>
          <a:p>
            <a:pPr lvl="0"/>
            <a:r>
              <a:rPr lang="en-AU" noProof="0" dirty="0"/>
              <a:t>Click to add title</a:t>
            </a:r>
          </a:p>
          <a:p>
            <a:pPr lvl="1"/>
            <a:r>
              <a:rPr lang="en-AU" noProof="0" dirty="0"/>
              <a:t>Item</a:t>
            </a:r>
          </a:p>
          <a:p>
            <a:pPr lvl="2"/>
            <a:r>
              <a:rPr lang="en-AU" noProof="0" dirty="0"/>
              <a:t>Second level</a:t>
            </a:r>
          </a:p>
          <a:p>
            <a:pPr lvl="3"/>
            <a:r>
              <a:rPr lang="en-AU" noProof="0" dirty="0"/>
              <a:t>Third level</a:t>
            </a:r>
          </a:p>
          <a:p>
            <a:pPr lvl="4"/>
            <a:r>
              <a:rPr lang="en-AU" noProof="0" dirty="0"/>
              <a:t>Fourth level</a:t>
            </a:r>
          </a:p>
        </p:txBody>
      </p:sp>
    </p:spTree>
    <p:extLst>
      <p:ext uri="{BB962C8B-B14F-4D97-AF65-F5344CB8AC3E}">
        <p14:creationId xmlns:p14="http://schemas.microsoft.com/office/powerpoint/2010/main" val="706370162"/>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5_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BD715E-B14A-9065-93A4-69C5C1D31002}"/>
              </a:ext>
            </a:extLst>
          </p:cNvPr>
          <p:cNvSpPr>
            <a:spLocks noGrp="1"/>
          </p:cNvSpPr>
          <p:nvPr>
            <p:ph type="title"/>
          </p:nvPr>
        </p:nvSpPr>
        <p:spPr>
          <a:xfrm>
            <a:off x="488250" y="378142"/>
            <a:ext cx="6628830" cy="496989"/>
          </a:xfrm>
        </p:spPr>
        <p:txBody>
          <a:bodyPr/>
          <a:lstStyle/>
          <a:p>
            <a:r>
              <a:rPr lang="en-GB"/>
              <a:t>Click to edit Master title style</a:t>
            </a:r>
            <a:endParaRPr lang="en-AU"/>
          </a:p>
        </p:txBody>
      </p:sp>
      <p:sp>
        <p:nvSpPr>
          <p:cNvPr id="3" name="Slide Number Placeholder 2">
            <a:extLst>
              <a:ext uri="{FF2B5EF4-FFF2-40B4-BE49-F238E27FC236}">
                <a16:creationId xmlns:a16="http://schemas.microsoft.com/office/drawing/2014/main" id="{3C0230EB-ED3F-C6E8-092F-DE51F10D61F8}"/>
              </a:ext>
            </a:extLst>
          </p:cNvPr>
          <p:cNvSpPr>
            <a:spLocks noGrp="1"/>
          </p:cNvSpPr>
          <p:nvPr>
            <p:ph type="sldNum" sz="quarter" idx="10"/>
          </p:nvPr>
        </p:nvSpPr>
        <p:spPr/>
        <p:txBody>
          <a:bodyPr/>
          <a:lstStyle/>
          <a:p>
            <a:fld id="{E6316B6A-336A-44FF-82DA-A4D1594FA055}" type="slidenum">
              <a:rPr lang="en-AU" smtClean="0"/>
              <a:pPr/>
              <a:t>‹#›</a:t>
            </a:fld>
            <a:endParaRPr lang="en-AU"/>
          </a:p>
        </p:txBody>
      </p:sp>
      <p:sp>
        <p:nvSpPr>
          <p:cNvPr id="4" name="Footer Placeholder 3">
            <a:extLst>
              <a:ext uri="{FF2B5EF4-FFF2-40B4-BE49-F238E27FC236}">
                <a16:creationId xmlns:a16="http://schemas.microsoft.com/office/drawing/2014/main" id="{0617E234-89CE-67D3-00B7-12510A3CE324}"/>
              </a:ext>
            </a:extLst>
          </p:cNvPr>
          <p:cNvSpPr>
            <a:spLocks noGrp="1"/>
          </p:cNvSpPr>
          <p:nvPr>
            <p:ph type="ftr" sz="quarter" idx="11"/>
          </p:nvPr>
        </p:nvSpPr>
        <p:spPr/>
        <p:txBody>
          <a:bodyPr/>
          <a:lstStyle/>
          <a:p>
            <a:r>
              <a:rPr lang="en-US"/>
              <a:t>Presentation title goes in footer</a:t>
            </a:r>
            <a:endParaRPr lang="en-AU"/>
          </a:p>
        </p:txBody>
      </p:sp>
      <p:sp>
        <p:nvSpPr>
          <p:cNvPr id="5" name="Date Placeholder 4">
            <a:extLst>
              <a:ext uri="{FF2B5EF4-FFF2-40B4-BE49-F238E27FC236}">
                <a16:creationId xmlns:a16="http://schemas.microsoft.com/office/drawing/2014/main" id="{3780DB5E-0D1D-2741-A942-42C695808EBC}"/>
              </a:ext>
            </a:extLst>
          </p:cNvPr>
          <p:cNvSpPr>
            <a:spLocks noGrp="1"/>
          </p:cNvSpPr>
          <p:nvPr>
            <p:ph type="dt" sz="half" idx="12"/>
          </p:nvPr>
        </p:nvSpPr>
        <p:spPr/>
        <p:txBody>
          <a:bodyPr/>
          <a:lstStyle/>
          <a:p>
            <a:endParaRPr lang="en-AU"/>
          </a:p>
        </p:txBody>
      </p:sp>
      <p:sp>
        <p:nvSpPr>
          <p:cNvPr id="6" name="Rectangle 5">
            <a:extLst>
              <a:ext uri="{FF2B5EF4-FFF2-40B4-BE49-F238E27FC236}">
                <a16:creationId xmlns:a16="http://schemas.microsoft.com/office/drawing/2014/main" id="{C5328945-9F84-85FF-DD9B-948792FE17A0}"/>
              </a:ext>
            </a:extLst>
          </p:cNvPr>
          <p:cNvSpPr/>
          <p:nvPr userDrawn="1"/>
        </p:nvSpPr>
        <p:spPr>
          <a:xfrm>
            <a:off x="7200000" y="-4500"/>
            <a:ext cx="432000" cy="5148000"/>
          </a:xfrm>
          <a:prstGeom prst="rect">
            <a:avLst/>
          </a:prstGeom>
          <a:solidFill>
            <a:srgbClr val="B2E6D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dirty="0"/>
          </a:p>
        </p:txBody>
      </p:sp>
      <p:sp>
        <p:nvSpPr>
          <p:cNvPr id="7" name="Rectangle 6">
            <a:extLst>
              <a:ext uri="{FF2B5EF4-FFF2-40B4-BE49-F238E27FC236}">
                <a16:creationId xmlns:a16="http://schemas.microsoft.com/office/drawing/2014/main" id="{3874FAD2-240C-CA60-D469-251BB35AB5D3}"/>
              </a:ext>
            </a:extLst>
          </p:cNvPr>
          <p:cNvSpPr/>
          <p:nvPr userDrawn="1"/>
        </p:nvSpPr>
        <p:spPr>
          <a:xfrm>
            <a:off x="7632000" y="-4500"/>
            <a:ext cx="432000" cy="5148000"/>
          </a:xfrm>
          <a:prstGeom prst="rect">
            <a:avLst/>
          </a:prstGeom>
          <a:solidFill>
            <a:srgbClr val="D8F3E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8" name="Rectangle 7">
            <a:extLst>
              <a:ext uri="{FF2B5EF4-FFF2-40B4-BE49-F238E27FC236}">
                <a16:creationId xmlns:a16="http://schemas.microsoft.com/office/drawing/2014/main" id="{8BFF01EC-AA8C-C97F-1418-1F0E79A69758}"/>
              </a:ext>
            </a:extLst>
          </p:cNvPr>
          <p:cNvSpPr/>
          <p:nvPr userDrawn="1"/>
        </p:nvSpPr>
        <p:spPr>
          <a:xfrm>
            <a:off x="8064000" y="0"/>
            <a:ext cx="1080000" cy="5148000"/>
          </a:xfrm>
          <a:prstGeom prst="rect">
            <a:avLst/>
          </a:prstGeom>
          <a:solidFill>
            <a:srgbClr val="ECF9F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11" name="Text Placeholder 20">
            <a:extLst>
              <a:ext uri="{FF2B5EF4-FFF2-40B4-BE49-F238E27FC236}">
                <a16:creationId xmlns:a16="http://schemas.microsoft.com/office/drawing/2014/main" id="{C4CA55E2-406F-BB56-0338-E524440DF504}"/>
              </a:ext>
            </a:extLst>
          </p:cNvPr>
          <p:cNvSpPr>
            <a:spLocks noGrp="1"/>
          </p:cNvSpPr>
          <p:nvPr>
            <p:ph type="body" sz="quarter" idx="13" hasCustomPrompt="1"/>
          </p:nvPr>
        </p:nvSpPr>
        <p:spPr>
          <a:xfrm>
            <a:off x="488249" y="1128837"/>
            <a:ext cx="6582718" cy="3485126"/>
          </a:xfrm>
        </p:spPr>
        <p:txBody>
          <a:bodyPr/>
          <a:lstStyle>
            <a:lvl1pPr marL="0" indent="0" defTabSz="4484688">
              <a:spcBef>
                <a:spcPts val="1200"/>
              </a:spcBef>
              <a:buNone/>
              <a:defRPr b="1"/>
            </a:lvl1pPr>
            <a:lvl2pPr marL="285750" indent="-285750" defTabSz="4484688">
              <a:spcBef>
                <a:spcPts val="600"/>
              </a:spcBef>
              <a:buSzPct val="110000"/>
              <a:buFont typeface="Arial" panose="020B0604020202020204" pitchFamily="34" charset="0"/>
              <a:buChar char="•"/>
              <a:defRPr u="none" baseline="0">
                <a:uFill>
                  <a:solidFill>
                    <a:schemeClr val="accent4"/>
                  </a:solidFill>
                </a:uFill>
              </a:defRPr>
            </a:lvl2pPr>
            <a:lvl3pPr marL="432000" indent="-216000" defTabSz="4484688">
              <a:spcBef>
                <a:spcPts val="0"/>
              </a:spcBef>
              <a:buSzPct val="70000"/>
              <a:buFont typeface="Courier New" panose="02070309020205020404" pitchFamily="49" charset="0"/>
              <a:buChar char="o"/>
              <a:defRPr/>
            </a:lvl3pPr>
            <a:lvl4pPr marL="720000" indent="-180000">
              <a:spcBef>
                <a:spcPts val="0"/>
              </a:spcBef>
              <a:buSzPct val="90000"/>
              <a:buFont typeface="Wingdings" panose="05000000000000000000" pitchFamily="2" charset="2"/>
              <a:buChar char="§"/>
              <a:defRPr/>
            </a:lvl4pPr>
            <a:lvl5pPr>
              <a:spcBef>
                <a:spcPts val="0"/>
              </a:spcBef>
              <a:defRPr/>
            </a:lvl5pPr>
          </a:lstStyle>
          <a:p>
            <a:pPr lvl="0"/>
            <a:r>
              <a:rPr lang="en-AU" noProof="0" dirty="0"/>
              <a:t>Click to add title</a:t>
            </a:r>
          </a:p>
          <a:p>
            <a:pPr lvl="1"/>
            <a:r>
              <a:rPr lang="en-AU" noProof="0" dirty="0"/>
              <a:t>Item</a:t>
            </a:r>
          </a:p>
          <a:p>
            <a:pPr lvl="2"/>
            <a:r>
              <a:rPr lang="en-AU" noProof="0" dirty="0"/>
              <a:t>Second level</a:t>
            </a:r>
          </a:p>
          <a:p>
            <a:pPr lvl="3"/>
            <a:r>
              <a:rPr lang="en-AU" noProof="0" dirty="0"/>
              <a:t>Third level</a:t>
            </a:r>
          </a:p>
          <a:p>
            <a:pPr lvl="4"/>
            <a:r>
              <a:rPr lang="en-AU" noProof="0" dirty="0"/>
              <a:t>Fourth level</a:t>
            </a:r>
          </a:p>
        </p:txBody>
      </p:sp>
    </p:spTree>
    <p:extLst>
      <p:ext uri="{BB962C8B-B14F-4D97-AF65-F5344CB8AC3E}">
        <p14:creationId xmlns:p14="http://schemas.microsoft.com/office/powerpoint/2010/main" val="2959071120"/>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8_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BA3649-CAAF-F2E6-85CB-EAC029054D9C}"/>
              </a:ext>
            </a:extLst>
          </p:cNvPr>
          <p:cNvSpPr>
            <a:spLocks noGrp="1"/>
          </p:cNvSpPr>
          <p:nvPr>
            <p:ph type="title"/>
          </p:nvPr>
        </p:nvSpPr>
        <p:spPr>
          <a:xfrm>
            <a:off x="488250" y="378142"/>
            <a:ext cx="6582717" cy="496989"/>
          </a:xfrm>
        </p:spPr>
        <p:txBody>
          <a:bodyPr/>
          <a:lstStyle/>
          <a:p>
            <a:r>
              <a:rPr lang="en-GB"/>
              <a:t>Click to edit Master title style</a:t>
            </a:r>
            <a:endParaRPr lang="en-AU"/>
          </a:p>
        </p:txBody>
      </p:sp>
      <p:sp>
        <p:nvSpPr>
          <p:cNvPr id="3" name="Slide Number Placeholder 2">
            <a:extLst>
              <a:ext uri="{FF2B5EF4-FFF2-40B4-BE49-F238E27FC236}">
                <a16:creationId xmlns:a16="http://schemas.microsoft.com/office/drawing/2014/main" id="{D7B4928B-5C7A-9D8E-CB99-18341B3862A6}"/>
              </a:ext>
            </a:extLst>
          </p:cNvPr>
          <p:cNvSpPr>
            <a:spLocks noGrp="1"/>
          </p:cNvSpPr>
          <p:nvPr>
            <p:ph type="sldNum" sz="quarter" idx="10"/>
          </p:nvPr>
        </p:nvSpPr>
        <p:spPr/>
        <p:txBody>
          <a:bodyPr/>
          <a:lstStyle/>
          <a:p>
            <a:fld id="{E6316B6A-336A-44FF-82DA-A4D1594FA055}" type="slidenum">
              <a:rPr lang="en-AU" smtClean="0"/>
              <a:pPr/>
              <a:t>‹#›</a:t>
            </a:fld>
            <a:endParaRPr lang="en-AU"/>
          </a:p>
        </p:txBody>
      </p:sp>
      <p:sp>
        <p:nvSpPr>
          <p:cNvPr id="4" name="Footer Placeholder 3">
            <a:extLst>
              <a:ext uri="{FF2B5EF4-FFF2-40B4-BE49-F238E27FC236}">
                <a16:creationId xmlns:a16="http://schemas.microsoft.com/office/drawing/2014/main" id="{2DDC644F-14B8-6C1B-7C59-81210D8A759E}"/>
              </a:ext>
            </a:extLst>
          </p:cNvPr>
          <p:cNvSpPr>
            <a:spLocks noGrp="1"/>
          </p:cNvSpPr>
          <p:nvPr>
            <p:ph type="ftr" sz="quarter" idx="11"/>
          </p:nvPr>
        </p:nvSpPr>
        <p:spPr/>
        <p:txBody>
          <a:bodyPr/>
          <a:lstStyle/>
          <a:p>
            <a:r>
              <a:rPr lang="en-US"/>
              <a:t>Presentation title goes in footer</a:t>
            </a:r>
            <a:endParaRPr lang="en-AU"/>
          </a:p>
        </p:txBody>
      </p:sp>
      <p:sp>
        <p:nvSpPr>
          <p:cNvPr id="5" name="Date Placeholder 4">
            <a:extLst>
              <a:ext uri="{FF2B5EF4-FFF2-40B4-BE49-F238E27FC236}">
                <a16:creationId xmlns:a16="http://schemas.microsoft.com/office/drawing/2014/main" id="{AC699EC3-55C3-5C6E-AF70-48B0AE9D1B38}"/>
              </a:ext>
            </a:extLst>
          </p:cNvPr>
          <p:cNvSpPr>
            <a:spLocks noGrp="1"/>
          </p:cNvSpPr>
          <p:nvPr>
            <p:ph type="dt" sz="half" idx="12"/>
          </p:nvPr>
        </p:nvSpPr>
        <p:spPr/>
        <p:txBody>
          <a:bodyPr/>
          <a:lstStyle/>
          <a:p>
            <a:endParaRPr lang="en-AU"/>
          </a:p>
        </p:txBody>
      </p:sp>
      <p:sp>
        <p:nvSpPr>
          <p:cNvPr id="6" name="Text Placeholder 20">
            <a:extLst>
              <a:ext uri="{FF2B5EF4-FFF2-40B4-BE49-F238E27FC236}">
                <a16:creationId xmlns:a16="http://schemas.microsoft.com/office/drawing/2014/main" id="{4A7FC826-AB2F-8E15-53F6-7908727D4F28}"/>
              </a:ext>
            </a:extLst>
          </p:cNvPr>
          <p:cNvSpPr>
            <a:spLocks noGrp="1"/>
          </p:cNvSpPr>
          <p:nvPr>
            <p:ph type="body" sz="quarter" idx="13" hasCustomPrompt="1"/>
          </p:nvPr>
        </p:nvSpPr>
        <p:spPr>
          <a:xfrm>
            <a:off x="488249" y="1128837"/>
            <a:ext cx="6582718" cy="3485126"/>
          </a:xfrm>
        </p:spPr>
        <p:txBody>
          <a:bodyPr/>
          <a:lstStyle>
            <a:lvl1pPr marL="0" indent="0" defTabSz="4484688">
              <a:spcBef>
                <a:spcPts val="1200"/>
              </a:spcBef>
              <a:buNone/>
              <a:defRPr b="1"/>
            </a:lvl1pPr>
            <a:lvl2pPr marL="285750" indent="-285750" defTabSz="4484688">
              <a:spcBef>
                <a:spcPts val="600"/>
              </a:spcBef>
              <a:buSzPct val="110000"/>
              <a:buFont typeface="Arial" panose="020B0604020202020204" pitchFamily="34" charset="0"/>
              <a:buChar char="•"/>
              <a:defRPr u="none" baseline="0">
                <a:uFill>
                  <a:solidFill>
                    <a:schemeClr val="accent4"/>
                  </a:solidFill>
                </a:uFill>
              </a:defRPr>
            </a:lvl2pPr>
            <a:lvl3pPr marL="432000" indent="-216000" defTabSz="4484688">
              <a:spcBef>
                <a:spcPts val="0"/>
              </a:spcBef>
              <a:buSzPct val="70000"/>
              <a:buFont typeface="Courier New" panose="02070309020205020404" pitchFamily="49" charset="0"/>
              <a:buChar char="o"/>
              <a:defRPr/>
            </a:lvl3pPr>
            <a:lvl4pPr marL="720000" indent="-180000">
              <a:spcBef>
                <a:spcPts val="0"/>
              </a:spcBef>
              <a:buSzPct val="90000"/>
              <a:buFont typeface="Wingdings" panose="05000000000000000000" pitchFamily="2" charset="2"/>
              <a:buChar char="§"/>
              <a:defRPr/>
            </a:lvl4pPr>
            <a:lvl5pPr>
              <a:spcBef>
                <a:spcPts val="0"/>
              </a:spcBef>
              <a:defRPr/>
            </a:lvl5pPr>
          </a:lstStyle>
          <a:p>
            <a:pPr lvl="0"/>
            <a:r>
              <a:rPr lang="en-AU" noProof="0" dirty="0"/>
              <a:t>Click to add title</a:t>
            </a:r>
          </a:p>
          <a:p>
            <a:pPr lvl="1"/>
            <a:r>
              <a:rPr lang="en-AU" noProof="0" dirty="0"/>
              <a:t>Item</a:t>
            </a:r>
          </a:p>
          <a:p>
            <a:pPr lvl="2"/>
            <a:r>
              <a:rPr lang="en-AU" noProof="0" dirty="0"/>
              <a:t>Second level</a:t>
            </a:r>
          </a:p>
          <a:p>
            <a:pPr lvl="3"/>
            <a:r>
              <a:rPr lang="en-AU" noProof="0" dirty="0"/>
              <a:t>Third level</a:t>
            </a:r>
          </a:p>
          <a:p>
            <a:pPr lvl="4"/>
            <a:r>
              <a:rPr lang="en-AU" noProof="0" dirty="0"/>
              <a:t>Fourth level</a:t>
            </a:r>
          </a:p>
        </p:txBody>
      </p:sp>
      <p:sp>
        <p:nvSpPr>
          <p:cNvPr id="7" name="Rectangle 6">
            <a:extLst>
              <a:ext uri="{FF2B5EF4-FFF2-40B4-BE49-F238E27FC236}">
                <a16:creationId xmlns:a16="http://schemas.microsoft.com/office/drawing/2014/main" id="{5F53FF3F-C29A-CD5D-F817-F6D544AFC358}"/>
              </a:ext>
            </a:extLst>
          </p:cNvPr>
          <p:cNvSpPr/>
          <p:nvPr userDrawn="1"/>
        </p:nvSpPr>
        <p:spPr>
          <a:xfrm>
            <a:off x="7200000" y="-4500"/>
            <a:ext cx="432000" cy="5148000"/>
          </a:xfrm>
          <a:prstGeom prst="rect">
            <a:avLst/>
          </a:prstGeom>
          <a:solidFill>
            <a:srgbClr val="FFC6A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8" name="Rectangle 7">
            <a:extLst>
              <a:ext uri="{FF2B5EF4-FFF2-40B4-BE49-F238E27FC236}">
                <a16:creationId xmlns:a16="http://schemas.microsoft.com/office/drawing/2014/main" id="{53D6C7D1-3F0A-63E5-B993-F02084189BB7}"/>
              </a:ext>
            </a:extLst>
          </p:cNvPr>
          <p:cNvSpPr/>
          <p:nvPr userDrawn="1"/>
        </p:nvSpPr>
        <p:spPr>
          <a:xfrm>
            <a:off x="7632000" y="-4500"/>
            <a:ext cx="432000" cy="5148000"/>
          </a:xfrm>
          <a:prstGeom prst="rect">
            <a:avLst/>
          </a:prstGeom>
          <a:solidFill>
            <a:srgbClr val="FFE2D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9" name="Rectangle 8">
            <a:extLst>
              <a:ext uri="{FF2B5EF4-FFF2-40B4-BE49-F238E27FC236}">
                <a16:creationId xmlns:a16="http://schemas.microsoft.com/office/drawing/2014/main" id="{778E315D-C684-A48D-4064-C46BE2F9A784}"/>
              </a:ext>
            </a:extLst>
          </p:cNvPr>
          <p:cNvSpPr/>
          <p:nvPr userDrawn="1"/>
        </p:nvSpPr>
        <p:spPr>
          <a:xfrm>
            <a:off x="8064000" y="0"/>
            <a:ext cx="1080000" cy="5148000"/>
          </a:xfrm>
          <a:prstGeom prst="rect">
            <a:avLst/>
          </a:prstGeom>
          <a:solidFill>
            <a:srgbClr val="FFF1E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Tree>
    <p:extLst>
      <p:ext uri="{BB962C8B-B14F-4D97-AF65-F5344CB8AC3E}">
        <p14:creationId xmlns:p14="http://schemas.microsoft.com/office/powerpoint/2010/main" val="2754056857"/>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6_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47AEDD-9E77-2AFD-AB0F-05A571D314BA}"/>
              </a:ext>
            </a:extLst>
          </p:cNvPr>
          <p:cNvSpPr>
            <a:spLocks noGrp="1"/>
          </p:cNvSpPr>
          <p:nvPr>
            <p:ph type="title"/>
          </p:nvPr>
        </p:nvSpPr>
        <p:spPr>
          <a:xfrm>
            <a:off x="488250" y="378142"/>
            <a:ext cx="6651690" cy="496989"/>
          </a:xfrm>
        </p:spPr>
        <p:txBody>
          <a:bodyPr/>
          <a:lstStyle/>
          <a:p>
            <a:r>
              <a:rPr lang="en-GB"/>
              <a:t>Click to edit Master title style</a:t>
            </a:r>
            <a:endParaRPr lang="en-AU"/>
          </a:p>
        </p:txBody>
      </p:sp>
      <p:sp>
        <p:nvSpPr>
          <p:cNvPr id="3" name="Slide Number Placeholder 2">
            <a:extLst>
              <a:ext uri="{FF2B5EF4-FFF2-40B4-BE49-F238E27FC236}">
                <a16:creationId xmlns:a16="http://schemas.microsoft.com/office/drawing/2014/main" id="{C62E52BD-AFB1-1ED5-46DD-E2A4B3C22E31}"/>
              </a:ext>
            </a:extLst>
          </p:cNvPr>
          <p:cNvSpPr>
            <a:spLocks noGrp="1"/>
          </p:cNvSpPr>
          <p:nvPr>
            <p:ph type="sldNum" sz="quarter" idx="10"/>
          </p:nvPr>
        </p:nvSpPr>
        <p:spPr/>
        <p:txBody>
          <a:bodyPr/>
          <a:lstStyle/>
          <a:p>
            <a:fld id="{E6316B6A-336A-44FF-82DA-A4D1594FA055}" type="slidenum">
              <a:rPr lang="en-AU" smtClean="0"/>
              <a:pPr/>
              <a:t>‹#›</a:t>
            </a:fld>
            <a:endParaRPr lang="en-AU"/>
          </a:p>
        </p:txBody>
      </p:sp>
      <p:sp>
        <p:nvSpPr>
          <p:cNvPr id="4" name="Footer Placeholder 3">
            <a:extLst>
              <a:ext uri="{FF2B5EF4-FFF2-40B4-BE49-F238E27FC236}">
                <a16:creationId xmlns:a16="http://schemas.microsoft.com/office/drawing/2014/main" id="{416799A7-8604-1592-2882-23E02FCF9409}"/>
              </a:ext>
            </a:extLst>
          </p:cNvPr>
          <p:cNvSpPr>
            <a:spLocks noGrp="1"/>
          </p:cNvSpPr>
          <p:nvPr>
            <p:ph type="ftr" sz="quarter" idx="11"/>
          </p:nvPr>
        </p:nvSpPr>
        <p:spPr/>
        <p:txBody>
          <a:bodyPr/>
          <a:lstStyle/>
          <a:p>
            <a:r>
              <a:rPr lang="en-US"/>
              <a:t>Presentation title goes in footer</a:t>
            </a:r>
            <a:endParaRPr lang="en-AU"/>
          </a:p>
        </p:txBody>
      </p:sp>
      <p:sp>
        <p:nvSpPr>
          <p:cNvPr id="5" name="Date Placeholder 4">
            <a:extLst>
              <a:ext uri="{FF2B5EF4-FFF2-40B4-BE49-F238E27FC236}">
                <a16:creationId xmlns:a16="http://schemas.microsoft.com/office/drawing/2014/main" id="{8BB14634-FE87-0134-AEBC-0E20A99A04D8}"/>
              </a:ext>
            </a:extLst>
          </p:cNvPr>
          <p:cNvSpPr>
            <a:spLocks noGrp="1"/>
          </p:cNvSpPr>
          <p:nvPr>
            <p:ph type="dt" sz="half" idx="12"/>
          </p:nvPr>
        </p:nvSpPr>
        <p:spPr/>
        <p:txBody>
          <a:bodyPr/>
          <a:lstStyle/>
          <a:p>
            <a:endParaRPr lang="en-AU"/>
          </a:p>
        </p:txBody>
      </p:sp>
      <p:sp>
        <p:nvSpPr>
          <p:cNvPr id="6" name="Rectangle 5">
            <a:extLst>
              <a:ext uri="{FF2B5EF4-FFF2-40B4-BE49-F238E27FC236}">
                <a16:creationId xmlns:a16="http://schemas.microsoft.com/office/drawing/2014/main" id="{4162F208-523C-7DCC-D367-E46394540569}"/>
              </a:ext>
            </a:extLst>
          </p:cNvPr>
          <p:cNvSpPr/>
          <p:nvPr userDrawn="1"/>
        </p:nvSpPr>
        <p:spPr>
          <a:xfrm>
            <a:off x="7200000" y="-4500"/>
            <a:ext cx="432000" cy="5148000"/>
          </a:xfrm>
          <a:prstGeom prst="rect">
            <a:avLst/>
          </a:prstGeom>
          <a:solidFill>
            <a:srgbClr val="BDD8F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7" name="Rectangle 6">
            <a:extLst>
              <a:ext uri="{FF2B5EF4-FFF2-40B4-BE49-F238E27FC236}">
                <a16:creationId xmlns:a16="http://schemas.microsoft.com/office/drawing/2014/main" id="{0BF0E9B7-65EA-1451-B772-95604F65F4C1}"/>
              </a:ext>
            </a:extLst>
          </p:cNvPr>
          <p:cNvSpPr/>
          <p:nvPr userDrawn="1"/>
        </p:nvSpPr>
        <p:spPr>
          <a:xfrm>
            <a:off x="7632000" y="-4500"/>
            <a:ext cx="432000" cy="5148000"/>
          </a:xfrm>
          <a:prstGeom prst="rect">
            <a:avLst/>
          </a:prstGeom>
          <a:solidFill>
            <a:srgbClr val="DEECF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8" name="Rectangle 7">
            <a:extLst>
              <a:ext uri="{FF2B5EF4-FFF2-40B4-BE49-F238E27FC236}">
                <a16:creationId xmlns:a16="http://schemas.microsoft.com/office/drawing/2014/main" id="{C7AE2750-201E-C9D5-8B1F-F47309B064A1}"/>
              </a:ext>
            </a:extLst>
          </p:cNvPr>
          <p:cNvSpPr/>
          <p:nvPr userDrawn="1"/>
        </p:nvSpPr>
        <p:spPr>
          <a:xfrm>
            <a:off x="8064000" y="0"/>
            <a:ext cx="1080000" cy="5148000"/>
          </a:xfrm>
          <a:prstGeom prst="rect">
            <a:avLst/>
          </a:prstGeom>
          <a:solidFill>
            <a:srgbClr val="EEF5F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11" name="Text Placeholder 20">
            <a:extLst>
              <a:ext uri="{FF2B5EF4-FFF2-40B4-BE49-F238E27FC236}">
                <a16:creationId xmlns:a16="http://schemas.microsoft.com/office/drawing/2014/main" id="{E1BC3BA2-D5D8-9517-3F92-714E3EFFC5DF}"/>
              </a:ext>
            </a:extLst>
          </p:cNvPr>
          <p:cNvSpPr>
            <a:spLocks noGrp="1"/>
          </p:cNvSpPr>
          <p:nvPr>
            <p:ph type="body" sz="quarter" idx="13" hasCustomPrompt="1"/>
          </p:nvPr>
        </p:nvSpPr>
        <p:spPr>
          <a:xfrm>
            <a:off x="488249" y="1128837"/>
            <a:ext cx="6582718" cy="3485126"/>
          </a:xfrm>
        </p:spPr>
        <p:txBody>
          <a:bodyPr/>
          <a:lstStyle>
            <a:lvl1pPr marL="0" indent="0" defTabSz="4484688">
              <a:spcBef>
                <a:spcPts val="1200"/>
              </a:spcBef>
              <a:buNone/>
              <a:defRPr b="1"/>
            </a:lvl1pPr>
            <a:lvl2pPr marL="285750" indent="-285750" defTabSz="4484688">
              <a:spcBef>
                <a:spcPts val="600"/>
              </a:spcBef>
              <a:buSzPct val="110000"/>
              <a:buFont typeface="Arial" panose="020B0604020202020204" pitchFamily="34" charset="0"/>
              <a:buChar char="•"/>
              <a:defRPr u="none" baseline="0">
                <a:uFill>
                  <a:solidFill>
                    <a:schemeClr val="accent4"/>
                  </a:solidFill>
                </a:uFill>
              </a:defRPr>
            </a:lvl2pPr>
            <a:lvl3pPr marL="432000" indent="-216000" defTabSz="4484688">
              <a:spcBef>
                <a:spcPts val="0"/>
              </a:spcBef>
              <a:buSzPct val="70000"/>
              <a:buFont typeface="Courier New" panose="02070309020205020404" pitchFamily="49" charset="0"/>
              <a:buChar char="o"/>
              <a:defRPr/>
            </a:lvl3pPr>
            <a:lvl4pPr marL="720000" indent="-180000">
              <a:spcBef>
                <a:spcPts val="0"/>
              </a:spcBef>
              <a:buSzPct val="90000"/>
              <a:buFont typeface="Wingdings" panose="05000000000000000000" pitchFamily="2" charset="2"/>
              <a:buChar char="§"/>
              <a:defRPr/>
            </a:lvl4pPr>
            <a:lvl5pPr>
              <a:spcBef>
                <a:spcPts val="0"/>
              </a:spcBef>
              <a:defRPr/>
            </a:lvl5pPr>
          </a:lstStyle>
          <a:p>
            <a:pPr lvl="0"/>
            <a:r>
              <a:rPr lang="en-AU" noProof="0" dirty="0"/>
              <a:t>Click to add title</a:t>
            </a:r>
          </a:p>
          <a:p>
            <a:pPr lvl="1"/>
            <a:r>
              <a:rPr lang="en-AU" noProof="0" dirty="0"/>
              <a:t>Item</a:t>
            </a:r>
          </a:p>
          <a:p>
            <a:pPr lvl="2"/>
            <a:r>
              <a:rPr lang="en-AU" noProof="0" dirty="0"/>
              <a:t>Second level</a:t>
            </a:r>
          </a:p>
          <a:p>
            <a:pPr lvl="3"/>
            <a:r>
              <a:rPr lang="en-AU" noProof="0" dirty="0"/>
              <a:t>Third level</a:t>
            </a:r>
          </a:p>
          <a:p>
            <a:pPr lvl="4"/>
            <a:r>
              <a:rPr lang="en-AU" noProof="0" dirty="0"/>
              <a:t>Fourth level</a:t>
            </a:r>
          </a:p>
        </p:txBody>
      </p:sp>
    </p:spTree>
    <p:extLst>
      <p:ext uri="{BB962C8B-B14F-4D97-AF65-F5344CB8AC3E}">
        <p14:creationId xmlns:p14="http://schemas.microsoft.com/office/powerpoint/2010/main" val="2252527915"/>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18_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47AEDD-9E77-2AFD-AB0F-05A571D314BA}"/>
              </a:ext>
            </a:extLst>
          </p:cNvPr>
          <p:cNvSpPr>
            <a:spLocks noGrp="1"/>
          </p:cNvSpPr>
          <p:nvPr>
            <p:ph type="title"/>
          </p:nvPr>
        </p:nvSpPr>
        <p:spPr>
          <a:xfrm>
            <a:off x="488250" y="378142"/>
            <a:ext cx="6651690" cy="496989"/>
          </a:xfrm>
        </p:spPr>
        <p:txBody>
          <a:bodyPr/>
          <a:lstStyle/>
          <a:p>
            <a:r>
              <a:rPr lang="en-GB"/>
              <a:t>Click to edit Master title style</a:t>
            </a:r>
            <a:endParaRPr lang="en-AU"/>
          </a:p>
        </p:txBody>
      </p:sp>
      <p:sp>
        <p:nvSpPr>
          <p:cNvPr id="3" name="Slide Number Placeholder 2">
            <a:extLst>
              <a:ext uri="{FF2B5EF4-FFF2-40B4-BE49-F238E27FC236}">
                <a16:creationId xmlns:a16="http://schemas.microsoft.com/office/drawing/2014/main" id="{C62E52BD-AFB1-1ED5-46DD-E2A4B3C22E31}"/>
              </a:ext>
            </a:extLst>
          </p:cNvPr>
          <p:cNvSpPr>
            <a:spLocks noGrp="1"/>
          </p:cNvSpPr>
          <p:nvPr>
            <p:ph type="sldNum" sz="quarter" idx="10"/>
          </p:nvPr>
        </p:nvSpPr>
        <p:spPr/>
        <p:txBody>
          <a:bodyPr/>
          <a:lstStyle/>
          <a:p>
            <a:fld id="{E6316B6A-336A-44FF-82DA-A4D1594FA055}" type="slidenum">
              <a:rPr lang="en-AU" smtClean="0"/>
              <a:pPr/>
              <a:t>‹#›</a:t>
            </a:fld>
            <a:endParaRPr lang="en-AU"/>
          </a:p>
        </p:txBody>
      </p:sp>
      <p:sp>
        <p:nvSpPr>
          <p:cNvPr id="4" name="Footer Placeholder 3">
            <a:extLst>
              <a:ext uri="{FF2B5EF4-FFF2-40B4-BE49-F238E27FC236}">
                <a16:creationId xmlns:a16="http://schemas.microsoft.com/office/drawing/2014/main" id="{416799A7-8604-1592-2882-23E02FCF9409}"/>
              </a:ext>
            </a:extLst>
          </p:cNvPr>
          <p:cNvSpPr>
            <a:spLocks noGrp="1"/>
          </p:cNvSpPr>
          <p:nvPr>
            <p:ph type="ftr" sz="quarter" idx="11"/>
          </p:nvPr>
        </p:nvSpPr>
        <p:spPr/>
        <p:txBody>
          <a:bodyPr/>
          <a:lstStyle/>
          <a:p>
            <a:r>
              <a:rPr lang="en-US"/>
              <a:t>Presentation title goes in footer</a:t>
            </a:r>
            <a:endParaRPr lang="en-AU"/>
          </a:p>
        </p:txBody>
      </p:sp>
      <p:sp>
        <p:nvSpPr>
          <p:cNvPr id="5" name="Date Placeholder 4">
            <a:extLst>
              <a:ext uri="{FF2B5EF4-FFF2-40B4-BE49-F238E27FC236}">
                <a16:creationId xmlns:a16="http://schemas.microsoft.com/office/drawing/2014/main" id="{8BB14634-FE87-0134-AEBC-0E20A99A04D8}"/>
              </a:ext>
            </a:extLst>
          </p:cNvPr>
          <p:cNvSpPr>
            <a:spLocks noGrp="1"/>
          </p:cNvSpPr>
          <p:nvPr>
            <p:ph type="dt" sz="half" idx="12"/>
          </p:nvPr>
        </p:nvSpPr>
        <p:spPr/>
        <p:txBody>
          <a:bodyPr/>
          <a:lstStyle/>
          <a:p>
            <a:endParaRPr lang="en-AU"/>
          </a:p>
        </p:txBody>
      </p:sp>
      <p:sp>
        <p:nvSpPr>
          <p:cNvPr id="6" name="Rectangle 5">
            <a:extLst>
              <a:ext uri="{FF2B5EF4-FFF2-40B4-BE49-F238E27FC236}">
                <a16:creationId xmlns:a16="http://schemas.microsoft.com/office/drawing/2014/main" id="{4162F208-523C-7DCC-D367-E46394540569}"/>
              </a:ext>
            </a:extLst>
          </p:cNvPr>
          <p:cNvSpPr/>
          <p:nvPr userDrawn="1"/>
        </p:nvSpPr>
        <p:spPr>
          <a:xfrm>
            <a:off x="7200000" y="-4500"/>
            <a:ext cx="432000" cy="5148000"/>
          </a:xfrm>
          <a:prstGeom prst="rect">
            <a:avLst/>
          </a:prstGeom>
          <a:solidFill>
            <a:srgbClr val="BCC2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7" name="Rectangle 6">
            <a:extLst>
              <a:ext uri="{FF2B5EF4-FFF2-40B4-BE49-F238E27FC236}">
                <a16:creationId xmlns:a16="http://schemas.microsoft.com/office/drawing/2014/main" id="{0BF0E9B7-65EA-1451-B772-95604F65F4C1}"/>
              </a:ext>
            </a:extLst>
          </p:cNvPr>
          <p:cNvSpPr/>
          <p:nvPr userDrawn="1"/>
        </p:nvSpPr>
        <p:spPr>
          <a:xfrm>
            <a:off x="7632000" y="-4500"/>
            <a:ext cx="432000" cy="5148000"/>
          </a:xfrm>
          <a:prstGeom prst="rect">
            <a:avLst/>
          </a:prstGeom>
          <a:solidFill>
            <a:srgbClr val="DEE0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8" name="Rectangle 7">
            <a:extLst>
              <a:ext uri="{FF2B5EF4-FFF2-40B4-BE49-F238E27FC236}">
                <a16:creationId xmlns:a16="http://schemas.microsoft.com/office/drawing/2014/main" id="{C7AE2750-201E-C9D5-8B1F-F47309B064A1}"/>
              </a:ext>
            </a:extLst>
          </p:cNvPr>
          <p:cNvSpPr/>
          <p:nvPr userDrawn="1"/>
        </p:nvSpPr>
        <p:spPr>
          <a:xfrm>
            <a:off x="8064000" y="0"/>
            <a:ext cx="1080000" cy="5148000"/>
          </a:xfrm>
          <a:prstGeom prst="rect">
            <a:avLst/>
          </a:prstGeom>
          <a:solidFill>
            <a:srgbClr val="EEF5F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11" name="Text Placeholder 20">
            <a:extLst>
              <a:ext uri="{FF2B5EF4-FFF2-40B4-BE49-F238E27FC236}">
                <a16:creationId xmlns:a16="http://schemas.microsoft.com/office/drawing/2014/main" id="{E1BC3BA2-D5D8-9517-3F92-714E3EFFC5DF}"/>
              </a:ext>
            </a:extLst>
          </p:cNvPr>
          <p:cNvSpPr>
            <a:spLocks noGrp="1"/>
          </p:cNvSpPr>
          <p:nvPr>
            <p:ph type="body" sz="quarter" idx="13" hasCustomPrompt="1"/>
          </p:nvPr>
        </p:nvSpPr>
        <p:spPr>
          <a:xfrm>
            <a:off x="488249" y="1128837"/>
            <a:ext cx="6582718" cy="3485126"/>
          </a:xfrm>
        </p:spPr>
        <p:txBody>
          <a:bodyPr/>
          <a:lstStyle>
            <a:lvl1pPr marL="0" indent="0" defTabSz="4484688">
              <a:spcBef>
                <a:spcPts val="1200"/>
              </a:spcBef>
              <a:buNone/>
              <a:defRPr b="1"/>
            </a:lvl1pPr>
            <a:lvl2pPr marL="285750" indent="-285750" defTabSz="4484688">
              <a:spcBef>
                <a:spcPts val="600"/>
              </a:spcBef>
              <a:buSzPct val="110000"/>
              <a:buFont typeface="Arial" panose="020B0604020202020204" pitchFamily="34" charset="0"/>
              <a:buChar char="•"/>
              <a:defRPr u="none" baseline="0">
                <a:uFill>
                  <a:solidFill>
                    <a:schemeClr val="accent4"/>
                  </a:solidFill>
                </a:uFill>
              </a:defRPr>
            </a:lvl2pPr>
            <a:lvl3pPr marL="432000" indent="-216000" defTabSz="4484688">
              <a:spcBef>
                <a:spcPts val="0"/>
              </a:spcBef>
              <a:buSzPct val="70000"/>
              <a:buFont typeface="Courier New" panose="02070309020205020404" pitchFamily="49" charset="0"/>
              <a:buChar char="o"/>
              <a:defRPr/>
            </a:lvl3pPr>
            <a:lvl4pPr marL="720000" indent="-180000">
              <a:spcBef>
                <a:spcPts val="0"/>
              </a:spcBef>
              <a:buSzPct val="90000"/>
              <a:buFont typeface="Wingdings" panose="05000000000000000000" pitchFamily="2" charset="2"/>
              <a:buChar char="§"/>
              <a:defRPr/>
            </a:lvl4pPr>
            <a:lvl5pPr>
              <a:spcBef>
                <a:spcPts val="0"/>
              </a:spcBef>
              <a:defRPr/>
            </a:lvl5pPr>
          </a:lstStyle>
          <a:p>
            <a:pPr lvl="0"/>
            <a:r>
              <a:rPr lang="en-AU" noProof="0" dirty="0"/>
              <a:t>Click to add title</a:t>
            </a:r>
          </a:p>
          <a:p>
            <a:pPr lvl="1"/>
            <a:r>
              <a:rPr lang="en-AU" noProof="0" dirty="0"/>
              <a:t>Item</a:t>
            </a:r>
          </a:p>
          <a:p>
            <a:pPr lvl="2"/>
            <a:r>
              <a:rPr lang="en-AU" noProof="0" dirty="0"/>
              <a:t>Second level</a:t>
            </a:r>
          </a:p>
          <a:p>
            <a:pPr lvl="3"/>
            <a:r>
              <a:rPr lang="en-AU" noProof="0" dirty="0"/>
              <a:t>Third level</a:t>
            </a:r>
          </a:p>
          <a:p>
            <a:pPr lvl="4"/>
            <a:r>
              <a:rPr lang="en-AU" noProof="0" dirty="0"/>
              <a:t>Fourth level</a:t>
            </a:r>
          </a:p>
        </p:txBody>
      </p:sp>
    </p:spTree>
    <p:extLst>
      <p:ext uri="{BB962C8B-B14F-4D97-AF65-F5344CB8AC3E}">
        <p14:creationId xmlns:p14="http://schemas.microsoft.com/office/powerpoint/2010/main" val="1393598278"/>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9_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662C42-251C-FDB7-D51E-D47827B9D8E5}"/>
              </a:ext>
            </a:extLst>
          </p:cNvPr>
          <p:cNvSpPr>
            <a:spLocks noGrp="1"/>
          </p:cNvSpPr>
          <p:nvPr>
            <p:ph type="title"/>
          </p:nvPr>
        </p:nvSpPr>
        <p:spPr>
          <a:xfrm>
            <a:off x="488250" y="378142"/>
            <a:ext cx="6582717" cy="496989"/>
          </a:xfrm>
        </p:spPr>
        <p:txBody>
          <a:bodyPr/>
          <a:lstStyle/>
          <a:p>
            <a:r>
              <a:rPr lang="en-GB"/>
              <a:t>Click to edit Master title style</a:t>
            </a:r>
            <a:endParaRPr lang="en-AU"/>
          </a:p>
        </p:txBody>
      </p:sp>
      <p:sp>
        <p:nvSpPr>
          <p:cNvPr id="3" name="Slide Number Placeholder 2">
            <a:extLst>
              <a:ext uri="{FF2B5EF4-FFF2-40B4-BE49-F238E27FC236}">
                <a16:creationId xmlns:a16="http://schemas.microsoft.com/office/drawing/2014/main" id="{1AC9E0EE-948A-BFE5-9AC5-9AAAA7643CE8}"/>
              </a:ext>
            </a:extLst>
          </p:cNvPr>
          <p:cNvSpPr>
            <a:spLocks noGrp="1"/>
          </p:cNvSpPr>
          <p:nvPr>
            <p:ph type="sldNum" sz="quarter" idx="10"/>
          </p:nvPr>
        </p:nvSpPr>
        <p:spPr/>
        <p:txBody>
          <a:bodyPr/>
          <a:lstStyle/>
          <a:p>
            <a:fld id="{E6316B6A-336A-44FF-82DA-A4D1594FA055}" type="slidenum">
              <a:rPr lang="en-AU" smtClean="0"/>
              <a:pPr/>
              <a:t>‹#›</a:t>
            </a:fld>
            <a:endParaRPr lang="en-AU"/>
          </a:p>
        </p:txBody>
      </p:sp>
      <p:sp>
        <p:nvSpPr>
          <p:cNvPr id="4" name="Footer Placeholder 3">
            <a:extLst>
              <a:ext uri="{FF2B5EF4-FFF2-40B4-BE49-F238E27FC236}">
                <a16:creationId xmlns:a16="http://schemas.microsoft.com/office/drawing/2014/main" id="{276627F3-9D66-F0F1-6C9D-813A30F5126F}"/>
              </a:ext>
            </a:extLst>
          </p:cNvPr>
          <p:cNvSpPr>
            <a:spLocks noGrp="1"/>
          </p:cNvSpPr>
          <p:nvPr>
            <p:ph type="ftr" sz="quarter" idx="11"/>
          </p:nvPr>
        </p:nvSpPr>
        <p:spPr/>
        <p:txBody>
          <a:bodyPr/>
          <a:lstStyle/>
          <a:p>
            <a:r>
              <a:rPr lang="en-US"/>
              <a:t>Presentation title goes in footer</a:t>
            </a:r>
            <a:endParaRPr lang="en-AU"/>
          </a:p>
        </p:txBody>
      </p:sp>
      <p:sp>
        <p:nvSpPr>
          <p:cNvPr id="5" name="Date Placeholder 4">
            <a:extLst>
              <a:ext uri="{FF2B5EF4-FFF2-40B4-BE49-F238E27FC236}">
                <a16:creationId xmlns:a16="http://schemas.microsoft.com/office/drawing/2014/main" id="{EF8872D5-684A-7B56-FEBF-F6B879BE9318}"/>
              </a:ext>
            </a:extLst>
          </p:cNvPr>
          <p:cNvSpPr>
            <a:spLocks noGrp="1"/>
          </p:cNvSpPr>
          <p:nvPr>
            <p:ph type="dt" sz="half" idx="12"/>
          </p:nvPr>
        </p:nvSpPr>
        <p:spPr/>
        <p:txBody>
          <a:bodyPr/>
          <a:lstStyle/>
          <a:p>
            <a:endParaRPr lang="en-AU"/>
          </a:p>
        </p:txBody>
      </p:sp>
      <p:sp>
        <p:nvSpPr>
          <p:cNvPr id="6" name="Rectangle 5">
            <a:extLst>
              <a:ext uri="{FF2B5EF4-FFF2-40B4-BE49-F238E27FC236}">
                <a16:creationId xmlns:a16="http://schemas.microsoft.com/office/drawing/2014/main" id="{D155744A-9109-920D-A51C-2E05F21BF3BE}"/>
              </a:ext>
            </a:extLst>
          </p:cNvPr>
          <p:cNvSpPr/>
          <p:nvPr userDrawn="1"/>
        </p:nvSpPr>
        <p:spPr>
          <a:xfrm>
            <a:off x="7200000" y="-4500"/>
            <a:ext cx="432000" cy="5148000"/>
          </a:xfrm>
          <a:prstGeom prst="rect">
            <a:avLst/>
          </a:prstGeom>
          <a:solidFill>
            <a:srgbClr val="BDEEC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7" name="Rectangle 6">
            <a:extLst>
              <a:ext uri="{FF2B5EF4-FFF2-40B4-BE49-F238E27FC236}">
                <a16:creationId xmlns:a16="http://schemas.microsoft.com/office/drawing/2014/main" id="{C78C4819-4477-F99C-0B19-6EF464FA0517}"/>
              </a:ext>
            </a:extLst>
          </p:cNvPr>
          <p:cNvSpPr/>
          <p:nvPr userDrawn="1"/>
        </p:nvSpPr>
        <p:spPr>
          <a:xfrm>
            <a:off x="7632000" y="-4500"/>
            <a:ext cx="432000" cy="5148000"/>
          </a:xfrm>
          <a:prstGeom prst="rect">
            <a:avLst/>
          </a:prstGeom>
          <a:solidFill>
            <a:srgbClr val="DEF7E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8" name="Rectangle 7">
            <a:extLst>
              <a:ext uri="{FF2B5EF4-FFF2-40B4-BE49-F238E27FC236}">
                <a16:creationId xmlns:a16="http://schemas.microsoft.com/office/drawing/2014/main" id="{359C5B2E-49C0-9663-8153-856D0C6B18BA}"/>
              </a:ext>
            </a:extLst>
          </p:cNvPr>
          <p:cNvSpPr/>
          <p:nvPr userDrawn="1"/>
        </p:nvSpPr>
        <p:spPr>
          <a:xfrm>
            <a:off x="8064000" y="0"/>
            <a:ext cx="1080000" cy="5148000"/>
          </a:xfrm>
          <a:prstGeom prst="rect">
            <a:avLst/>
          </a:prstGeom>
          <a:solidFill>
            <a:srgbClr val="EEFBF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9" name="Text Placeholder 20">
            <a:extLst>
              <a:ext uri="{FF2B5EF4-FFF2-40B4-BE49-F238E27FC236}">
                <a16:creationId xmlns:a16="http://schemas.microsoft.com/office/drawing/2014/main" id="{0C6F17C7-E57E-12F5-7525-DA6043299CD2}"/>
              </a:ext>
            </a:extLst>
          </p:cNvPr>
          <p:cNvSpPr>
            <a:spLocks noGrp="1"/>
          </p:cNvSpPr>
          <p:nvPr>
            <p:ph type="body" sz="quarter" idx="13" hasCustomPrompt="1"/>
          </p:nvPr>
        </p:nvSpPr>
        <p:spPr>
          <a:xfrm>
            <a:off x="488249" y="1128837"/>
            <a:ext cx="6582718" cy="3485126"/>
          </a:xfrm>
        </p:spPr>
        <p:txBody>
          <a:bodyPr/>
          <a:lstStyle>
            <a:lvl1pPr marL="0" indent="0" defTabSz="4484688">
              <a:spcBef>
                <a:spcPts val="1200"/>
              </a:spcBef>
              <a:buNone/>
              <a:defRPr b="1"/>
            </a:lvl1pPr>
            <a:lvl2pPr marL="285750" indent="-285750" defTabSz="4484688">
              <a:spcBef>
                <a:spcPts val="600"/>
              </a:spcBef>
              <a:buSzPct val="110000"/>
              <a:buFont typeface="Arial" panose="020B0604020202020204" pitchFamily="34" charset="0"/>
              <a:buChar char="•"/>
              <a:defRPr u="none" baseline="0">
                <a:uFill>
                  <a:solidFill>
                    <a:schemeClr val="accent4"/>
                  </a:solidFill>
                </a:uFill>
              </a:defRPr>
            </a:lvl2pPr>
            <a:lvl3pPr marL="432000" indent="-216000" defTabSz="4484688">
              <a:spcBef>
                <a:spcPts val="0"/>
              </a:spcBef>
              <a:buSzPct val="70000"/>
              <a:buFont typeface="Courier New" panose="02070309020205020404" pitchFamily="49" charset="0"/>
              <a:buChar char="o"/>
              <a:defRPr/>
            </a:lvl3pPr>
            <a:lvl4pPr marL="720000" indent="-180000">
              <a:spcBef>
                <a:spcPts val="0"/>
              </a:spcBef>
              <a:buSzPct val="90000"/>
              <a:buFont typeface="Wingdings" panose="05000000000000000000" pitchFamily="2" charset="2"/>
              <a:buChar char="§"/>
              <a:defRPr/>
            </a:lvl4pPr>
            <a:lvl5pPr>
              <a:spcBef>
                <a:spcPts val="0"/>
              </a:spcBef>
              <a:defRPr/>
            </a:lvl5pPr>
          </a:lstStyle>
          <a:p>
            <a:pPr lvl="0"/>
            <a:r>
              <a:rPr lang="en-AU" noProof="0" dirty="0"/>
              <a:t>Click to add title</a:t>
            </a:r>
          </a:p>
          <a:p>
            <a:pPr lvl="1"/>
            <a:r>
              <a:rPr lang="en-AU" noProof="0" dirty="0"/>
              <a:t>Item</a:t>
            </a:r>
          </a:p>
          <a:p>
            <a:pPr lvl="2"/>
            <a:r>
              <a:rPr lang="en-AU" noProof="0" dirty="0"/>
              <a:t>Second level</a:t>
            </a:r>
          </a:p>
          <a:p>
            <a:pPr lvl="3"/>
            <a:r>
              <a:rPr lang="en-AU" noProof="0" dirty="0"/>
              <a:t>Third level</a:t>
            </a:r>
          </a:p>
          <a:p>
            <a:pPr lvl="4"/>
            <a:r>
              <a:rPr lang="en-AU" noProof="0" dirty="0"/>
              <a:t>Fourth level</a:t>
            </a:r>
          </a:p>
        </p:txBody>
      </p:sp>
    </p:spTree>
    <p:extLst>
      <p:ext uri="{BB962C8B-B14F-4D97-AF65-F5344CB8AC3E}">
        <p14:creationId xmlns:p14="http://schemas.microsoft.com/office/powerpoint/2010/main" val="1490771958"/>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11_Custom Layout">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E16D27C7-EF94-74E3-B8D6-B4A9D3ADE898}"/>
              </a:ext>
            </a:extLst>
          </p:cNvPr>
          <p:cNvSpPr/>
          <p:nvPr userDrawn="1"/>
        </p:nvSpPr>
        <p:spPr>
          <a:xfrm rot="16200000">
            <a:off x="3955551" y="-3955550"/>
            <a:ext cx="1232904" cy="9144000"/>
          </a:xfrm>
          <a:prstGeom prst="rect">
            <a:avLst/>
          </a:prstGeom>
          <a:solidFill>
            <a:srgbClr val="D5C2FF"/>
          </a:solidFill>
          <a:ln w="12700" cap="flat" cmpd="sng" algn="ctr">
            <a:noFill/>
            <a:prstDash val="solid"/>
            <a:miter lim="800000"/>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en-AU" sz="1800" b="0" i="0" u="none" strike="noStrike" kern="0" cap="none" spc="0" normalizeH="0" baseline="0" noProof="0" dirty="0">
              <a:ln>
                <a:noFill/>
              </a:ln>
              <a:solidFill>
                <a:srgbClr val="FFFFFF"/>
              </a:solidFill>
              <a:effectLst/>
              <a:uLnTx/>
              <a:uFillTx/>
              <a:latin typeface="Arial" panose="020B0604020202020204"/>
              <a:ea typeface="+mn-ea"/>
              <a:cs typeface="+mn-cs"/>
            </a:endParaRPr>
          </a:p>
        </p:txBody>
      </p:sp>
      <p:sp>
        <p:nvSpPr>
          <p:cNvPr id="7" name="Rectangle 6">
            <a:extLst>
              <a:ext uri="{FF2B5EF4-FFF2-40B4-BE49-F238E27FC236}">
                <a16:creationId xmlns:a16="http://schemas.microsoft.com/office/drawing/2014/main" id="{186565F2-1730-E03C-B0BA-A3723519E7FD}"/>
              </a:ext>
            </a:extLst>
          </p:cNvPr>
          <p:cNvSpPr/>
          <p:nvPr userDrawn="1"/>
        </p:nvSpPr>
        <p:spPr>
          <a:xfrm rot="16200000">
            <a:off x="4403877" y="-3170970"/>
            <a:ext cx="336253" cy="9143998"/>
          </a:xfrm>
          <a:prstGeom prst="rect">
            <a:avLst/>
          </a:prstGeom>
          <a:solidFill>
            <a:srgbClr val="F5F0FF"/>
          </a:solidFill>
          <a:ln w="12700" cap="flat" cmpd="sng" algn="ctr">
            <a:noFill/>
            <a:prstDash val="solid"/>
            <a:miter lim="800000"/>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en-AU" sz="18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2" name="Title 1">
            <a:extLst>
              <a:ext uri="{FF2B5EF4-FFF2-40B4-BE49-F238E27FC236}">
                <a16:creationId xmlns:a16="http://schemas.microsoft.com/office/drawing/2014/main" id="{13F0A78C-0A1D-5AE1-481A-54721A2058E1}"/>
              </a:ext>
            </a:extLst>
          </p:cNvPr>
          <p:cNvSpPr>
            <a:spLocks noGrp="1"/>
          </p:cNvSpPr>
          <p:nvPr>
            <p:ph type="title"/>
          </p:nvPr>
        </p:nvSpPr>
        <p:spPr/>
        <p:txBody>
          <a:bodyPr/>
          <a:lstStyle/>
          <a:p>
            <a:r>
              <a:rPr lang="en-GB"/>
              <a:t>Click to edit Master title style</a:t>
            </a:r>
            <a:endParaRPr lang="en-AU" dirty="0"/>
          </a:p>
        </p:txBody>
      </p:sp>
      <p:sp>
        <p:nvSpPr>
          <p:cNvPr id="3" name="Slide Number Placeholder 2">
            <a:extLst>
              <a:ext uri="{FF2B5EF4-FFF2-40B4-BE49-F238E27FC236}">
                <a16:creationId xmlns:a16="http://schemas.microsoft.com/office/drawing/2014/main" id="{A97E31CF-8258-38C2-9DDF-12F67FDC0CB8}"/>
              </a:ext>
            </a:extLst>
          </p:cNvPr>
          <p:cNvSpPr>
            <a:spLocks noGrp="1"/>
          </p:cNvSpPr>
          <p:nvPr>
            <p:ph type="sldNum" sz="quarter" idx="10"/>
          </p:nvPr>
        </p:nvSpPr>
        <p:spPr/>
        <p:txBody>
          <a:bodyPr/>
          <a:lstStyle/>
          <a:p>
            <a:fld id="{E6316B6A-336A-44FF-82DA-A4D1594FA055}" type="slidenum">
              <a:rPr lang="en-AU" smtClean="0"/>
              <a:pPr/>
              <a:t>‹#›</a:t>
            </a:fld>
            <a:endParaRPr lang="en-AU"/>
          </a:p>
        </p:txBody>
      </p:sp>
      <p:sp>
        <p:nvSpPr>
          <p:cNvPr id="4" name="Footer Placeholder 3">
            <a:extLst>
              <a:ext uri="{FF2B5EF4-FFF2-40B4-BE49-F238E27FC236}">
                <a16:creationId xmlns:a16="http://schemas.microsoft.com/office/drawing/2014/main" id="{FCFEC6B7-A6B8-80BE-8E8F-ACD5B0C6FC5E}"/>
              </a:ext>
            </a:extLst>
          </p:cNvPr>
          <p:cNvSpPr>
            <a:spLocks noGrp="1"/>
          </p:cNvSpPr>
          <p:nvPr>
            <p:ph type="ftr" sz="quarter" idx="11"/>
          </p:nvPr>
        </p:nvSpPr>
        <p:spPr/>
        <p:txBody>
          <a:bodyPr/>
          <a:lstStyle/>
          <a:p>
            <a:r>
              <a:rPr lang="en-US"/>
              <a:t>Presentation title goes in footer</a:t>
            </a:r>
            <a:endParaRPr lang="en-AU"/>
          </a:p>
        </p:txBody>
      </p:sp>
      <p:sp>
        <p:nvSpPr>
          <p:cNvPr id="5" name="Date Placeholder 4">
            <a:extLst>
              <a:ext uri="{FF2B5EF4-FFF2-40B4-BE49-F238E27FC236}">
                <a16:creationId xmlns:a16="http://schemas.microsoft.com/office/drawing/2014/main" id="{1631161D-C958-8AA0-DBB1-175E7A41923D}"/>
              </a:ext>
            </a:extLst>
          </p:cNvPr>
          <p:cNvSpPr>
            <a:spLocks noGrp="1"/>
          </p:cNvSpPr>
          <p:nvPr>
            <p:ph type="dt" sz="half" idx="12"/>
          </p:nvPr>
        </p:nvSpPr>
        <p:spPr/>
        <p:txBody>
          <a:bodyPr/>
          <a:lstStyle/>
          <a:p>
            <a:endParaRPr lang="en-AU"/>
          </a:p>
        </p:txBody>
      </p:sp>
      <p:sp>
        <p:nvSpPr>
          <p:cNvPr id="9" name="Text Placeholder 8">
            <a:extLst>
              <a:ext uri="{FF2B5EF4-FFF2-40B4-BE49-F238E27FC236}">
                <a16:creationId xmlns:a16="http://schemas.microsoft.com/office/drawing/2014/main" id="{13AE7E8F-FF38-6D44-C5BF-9B1BD7078010}"/>
              </a:ext>
            </a:extLst>
          </p:cNvPr>
          <p:cNvSpPr>
            <a:spLocks noGrp="1"/>
          </p:cNvSpPr>
          <p:nvPr>
            <p:ph type="body" sz="quarter" idx="13"/>
          </p:nvPr>
        </p:nvSpPr>
        <p:spPr>
          <a:xfrm>
            <a:off x="488250" y="1736725"/>
            <a:ext cx="8167500" cy="2813050"/>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AU"/>
          </a:p>
        </p:txBody>
      </p:sp>
    </p:spTree>
    <p:extLst>
      <p:ext uri="{BB962C8B-B14F-4D97-AF65-F5344CB8AC3E}">
        <p14:creationId xmlns:p14="http://schemas.microsoft.com/office/powerpoint/2010/main" val="846345667"/>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16_Custom Layout">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D2E77642-9F6F-6FA8-0E52-5B075A61E71F}"/>
              </a:ext>
            </a:extLst>
          </p:cNvPr>
          <p:cNvSpPr/>
          <p:nvPr userDrawn="1"/>
        </p:nvSpPr>
        <p:spPr>
          <a:xfrm rot="16200000">
            <a:off x="3955551" y="-3955550"/>
            <a:ext cx="1232904" cy="9144000"/>
          </a:xfrm>
          <a:prstGeom prst="rect">
            <a:avLst/>
          </a:prstGeom>
          <a:solidFill>
            <a:srgbClr val="FFC1C1"/>
          </a:solidFill>
          <a:ln w="12700" cap="flat" cmpd="sng" algn="ctr">
            <a:noFill/>
            <a:prstDash val="solid"/>
            <a:miter lim="800000"/>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en-AU" sz="1800" b="0" i="0" u="none" strike="noStrike" kern="0" cap="none" spc="0" normalizeH="0" baseline="0" noProof="0" dirty="0">
              <a:ln>
                <a:noFill/>
              </a:ln>
              <a:solidFill>
                <a:srgbClr val="FFFFFF"/>
              </a:solidFill>
              <a:effectLst/>
              <a:uLnTx/>
              <a:uFillTx/>
              <a:latin typeface="Arial" panose="020B0604020202020204"/>
              <a:ea typeface="+mn-ea"/>
              <a:cs typeface="+mn-cs"/>
            </a:endParaRPr>
          </a:p>
        </p:txBody>
      </p:sp>
      <p:sp>
        <p:nvSpPr>
          <p:cNvPr id="7" name="Rectangle 6">
            <a:extLst>
              <a:ext uri="{FF2B5EF4-FFF2-40B4-BE49-F238E27FC236}">
                <a16:creationId xmlns:a16="http://schemas.microsoft.com/office/drawing/2014/main" id="{B369FA96-AAD9-6BDE-686C-F68438C2E047}"/>
              </a:ext>
            </a:extLst>
          </p:cNvPr>
          <p:cNvSpPr/>
          <p:nvPr userDrawn="1"/>
        </p:nvSpPr>
        <p:spPr>
          <a:xfrm rot="16200000">
            <a:off x="4403877" y="-3170970"/>
            <a:ext cx="336253" cy="9143998"/>
          </a:xfrm>
          <a:prstGeom prst="rect">
            <a:avLst/>
          </a:prstGeom>
          <a:solidFill>
            <a:schemeClr val="accent5">
              <a:lumMod val="20000"/>
              <a:lumOff val="80000"/>
            </a:schemeClr>
          </a:solidFill>
          <a:ln w="12700" cap="flat" cmpd="sng" algn="ctr">
            <a:noFill/>
            <a:prstDash val="solid"/>
            <a:miter lim="800000"/>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en-AU" sz="18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8" name="Text Placeholder 8">
            <a:extLst>
              <a:ext uri="{FF2B5EF4-FFF2-40B4-BE49-F238E27FC236}">
                <a16:creationId xmlns:a16="http://schemas.microsoft.com/office/drawing/2014/main" id="{01F07CDE-FD59-E196-3890-8F7C0FCF39A4}"/>
              </a:ext>
            </a:extLst>
          </p:cNvPr>
          <p:cNvSpPr>
            <a:spLocks noGrp="1"/>
          </p:cNvSpPr>
          <p:nvPr>
            <p:ph type="body" sz="quarter" idx="13"/>
          </p:nvPr>
        </p:nvSpPr>
        <p:spPr>
          <a:xfrm>
            <a:off x="488250" y="1736725"/>
            <a:ext cx="8167500" cy="2813050"/>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AU"/>
          </a:p>
        </p:txBody>
      </p:sp>
      <p:sp>
        <p:nvSpPr>
          <p:cNvPr id="2" name="Title 1">
            <a:extLst>
              <a:ext uri="{FF2B5EF4-FFF2-40B4-BE49-F238E27FC236}">
                <a16:creationId xmlns:a16="http://schemas.microsoft.com/office/drawing/2014/main" id="{2D746511-FA30-0163-2B05-7EBC0AFBA79C}"/>
              </a:ext>
            </a:extLst>
          </p:cNvPr>
          <p:cNvSpPr>
            <a:spLocks noGrp="1"/>
          </p:cNvSpPr>
          <p:nvPr>
            <p:ph type="title"/>
          </p:nvPr>
        </p:nvSpPr>
        <p:spPr/>
        <p:txBody>
          <a:bodyPr/>
          <a:lstStyle/>
          <a:p>
            <a:r>
              <a:rPr lang="en-GB"/>
              <a:t>Click to edit Master title style</a:t>
            </a:r>
            <a:endParaRPr lang="en-AU"/>
          </a:p>
        </p:txBody>
      </p:sp>
      <p:sp>
        <p:nvSpPr>
          <p:cNvPr id="3" name="Slide Number Placeholder 2">
            <a:extLst>
              <a:ext uri="{FF2B5EF4-FFF2-40B4-BE49-F238E27FC236}">
                <a16:creationId xmlns:a16="http://schemas.microsoft.com/office/drawing/2014/main" id="{FA45845D-D370-CB2B-2808-6D10FEDD4CDE}"/>
              </a:ext>
            </a:extLst>
          </p:cNvPr>
          <p:cNvSpPr>
            <a:spLocks noGrp="1"/>
          </p:cNvSpPr>
          <p:nvPr>
            <p:ph type="sldNum" sz="quarter" idx="10"/>
          </p:nvPr>
        </p:nvSpPr>
        <p:spPr/>
        <p:txBody>
          <a:bodyPr/>
          <a:lstStyle/>
          <a:p>
            <a:fld id="{E6316B6A-336A-44FF-82DA-A4D1594FA055}" type="slidenum">
              <a:rPr lang="en-AU" smtClean="0"/>
              <a:pPr/>
              <a:t>‹#›</a:t>
            </a:fld>
            <a:endParaRPr lang="en-AU"/>
          </a:p>
        </p:txBody>
      </p:sp>
      <p:sp>
        <p:nvSpPr>
          <p:cNvPr id="4" name="Footer Placeholder 3">
            <a:extLst>
              <a:ext uri="{FF2B5EF4-FFF2-40B4-BE49-F238E27FC236}">
                <a16:creationId xmlns:a16="http://schemas.microsoft.com/office/drawing/2014/main" id="{7C93D2B7-E98F-E9B1-8F8A-5066313AA72E}"/>
              </a:ext>
            </a:extLst>
          </p:cNvPr>
          <p:cNvSpPr>
            <a:spLocks noGrp="1"/>
          </p:cNvSpPr>
          <p:nvPr>
            <p:ph type="ftr" sz="quarter" idx="11"/>
          </p:nvPr>
        </p:nvSpPr>
        <p:spPr/>
        <p:txBody>
          <a:bodyPr/>
          <a:lstStyle/>
          <a:p>
            <a:r>
              <a:rPr lang="en-US"/>
              <a:t>Presentation title goes in footer</a:t>
            </a:r>
            <a:endParaRPr lang="en-AU"/>
          </a:p>
        </p:txBody>
      </p:sp>
      <p:sp>
        <p:nvSpPr>
          <p:cNvPr id="5" name="Date Placeholder 4">
            <a:extLst>
              <a:ext uri="{FF2B5EF4-FFF2-40B4-BE49-F238E27FC236}">
                <a16:creationId xmlns:a16="http://schemas.microsoft.com/office/drawing/2014/main" id="{BE3129CC-6965-5CF5-AC1D-2D47527C7A5A}"/>
              </a:ext>
            </a:extLst>
          </p:cNvPr>
          <p:cNvSpPr>
            <a:spLocks noGrp="1"/>
          </p:cNvSpPr>
          <p:nvPr>
            <p:ph type="dt" sz="half" idx="12"/>
          </p:nvPr>
        </p:nvSpPr>
        <p:spPr/>
        <p:txBody>
          <a:bodyPr/>
          <a:lstStyle/>
          <a:p>
            <a:endParaRPr lang="en-AU"/>
          </a:p>
        </p:txBody>
      </p:sp>
    </p:spTree>
    <p:extLst>
      <p:ext uri="{BB962C8B-B14F-4D97-AF65-F5344CB8AC3E}">
        <p14:creationId xmlns:p14="http://schemas.microsoft.com/office/powerpoint/2010/main" val="3815105177"/>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10_Custom Layout">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6C0605B5-2FEC-C189-8E44-463B1177456C}"/>
              </a:ext>
            </a:extLst>
          </p:cNvPr>
          <p:cNvSpPr/>
          <p:nvPr userDrawn="1"/>
        </p:nvSpPr>
        <p:spPr>
          <a:xfrm rot="16200000">
            <a:off x="3955551" y="-3955550"/>
            <a:ext cx="1232904" cy="9144000"/>
          </a:xfrm>
          <a:prstGeom prst="rect">
            <a:avLst/>
          </a:prstGeom>
          <a:solidFill>
            <a:srgbClr val="6ECCDF">
              <a:lumMod val="60000"/>
              <a:lumOff val="40000"/>
            </a:srgbClr>
          </a:solidFill>
          <a:ln w="12700" cap="flat" cmpd="sng" algn="ctr">
            <a:noFill/>
            <a:prstDash val="solid"/>
            <a:miter lim="800000"/>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en-AU" sz="1800" b="0" i="0" u="none" strike="noStrike" kern="0" cap="none" spc="0" normalizeH="0" baseline="0" noProof="0" dirty="0">
              <a:ln>
                <a:noFill/>
              </a:ln>
              <a:solidFill>
                <a:srgbClr val="FFFFFF"/>
              </a:solidFill>
              <a:effectLst/>
              <a:uLnTx/>
              <a:uFillTx/>
              <a:latin typeface="Arial" panose="020B0604020202020204"/>
              <a:ea typeface="+mn-ea"/>
              <a:cs typeface="+mn-cs"/>
            </a:endParaRPr>
          </a:p>
        </p:txBody>
      </p:sp>
      <p:sp>
        <p:nvSpPr>
          <p:cNvPr id="7" name="Rectangle 6">
            <a:extLst>
              <a:ext uri="{FF2B5EF4-FFF2-40B4-BE49-F238E27FC236}">
                <a16:creationId xmlns:a16="http://schemas.microsoft.com/office/drawing/2014/main" id="{86E242D4-238E-A002-A0DC-D2913A834FBB}"/>
              </a:ext>
            </a:extLst>
          </p:cNvPr>
          <p:cNvSpPr/>
          <p:nvPr userDrawn="1"/>
        </p:nvSpPr>
        <p:spPr>
          <a:xfrm rot="16200000">
            <a:off x="4403877" y="-3170970"/>
            <a:ext cx="336253" cy="9143998"/>
          </a:xfrm>
          <a:prstGeom prst="rect">
            <a:avLst/>
          </a:prstGeom>
          <a:solidFill>
            <a:srgbClr val="6ECCDF">
              <a:lumMod val="20000"/>
              <a:lumOff val="80000"/>
            </a:srgbClr>
          </a:solidFill>
          <a:ln w="12700" cap="flat" cmpd="sng" algn="ctr">
            <a:noFill/>
            <a:prstDash val="solid"/>
            <a:miter lim="800000"/>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en-AU" sz="18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8" name="Text Placeholder 8">
            <a:extLst>
              <a:ext uri="{FF2B5EF4-FFF2-40B4-BE49-F238E27FC236}">
                <a16:creationId xmlns:a16="http://schemas.microsoft.com/office/drawing/2014/main" id="{C6559E6B-4DAB-707C-23A1-6199671FD670}"/>
              </a:ext>
            </a:extLst>
          </p:cNvPr>
          <p:cNvSpPr>
            <a:spLocks noGrp="1"/>
          </p:cNvSpPr>
          <p:nvPr>
            <p:ph type="body" sz="quarter" idx="13"/>
          </p:nvPr>
        </p:nvSpPr>
        <p:spPr>
          <a:xfrm>
            <a:off x="488250" y="1736725"/>
            <a:ext cx="8167500" cy="2813050"/>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AU"/>
          </a:p>
        </p:txBody>
      </p:sp>
      <p:sp>
        <p:nvSpPr>
          <p:cNvPr id="2" name="Title 1">
            <a:extLst>
              <a:ext uri="{FF2B5EF4-FFF2-40B4-BE49-F238E27FC236}">
                <a16:creationId xmlns:a16="http://schemas.microsoft.com/office/drawing/2014/main" id="{58D0737A-DCAD-DEDF-0DA1-5BEFC26D03E0}"/>
              </a:ext>
            </a:extLst>
          </p:cNvPr>
          <p:cNvSpPr>
            <a:spLocks noGrp="1"/>
          </p:cNvSpPr>
          <p:nvPr>
            <p:ph type="title"/>
          </p:nvPr>
        </p:nvSpPr>
        <p:spPr/>
        <p:txBody>
          <a:bodyPr/>
          <a:lstStyle/>
          <a:p>
            <a:r>
              <a:rPr lang="en-GB"/>
              <a:t>Click to edit Master title style</a:t>
            </a:r>
            <a:endParaRPr lang="en-AU"/>
          </a:p>
        </p:txBody>
      </p:sp>
      <p:sp>
        <p:nvSpPr>
          <p:cNvPr id="3" name="Slide Number Placeholder 2">
            <a:extLst>
              <a:ext uri="{FF2B5EF4-FFF2-40B4-BE49-F238E27FC236}">
                <a16:creationId xmlns:a16="http://schemas.microsoft.com/office/drawing/2014/main" id="{4725D9A7-13EE-591B-9813-6BBDD6D326C2}"/>
              </a:ext>
            </a:extLst>
          </p:cNvPr>
          <p:cNvSpPr>
            <a:spLocks noGrp="1"/>
          </p:cNvSpPr>
          <p:nvPr>
            <p:ph type="sldNum" sz="quarter" idx="10"/>
          </p:nvPr>
        </p:nvSpPr>
        <p:spPr/>
        <p:txBody>
          <a:bodyPr/>
          <a:lstStyle/>
          <a:p>
            <a:fld id="{E6316B6A-336A-44FF-82DA-A4D1594FA055}" type="slidenum">
              <a:rPr lang="en-AU" smtClean="0"/>
              <a:pPr/>
              <a:t>‹#›</a:t>
            </a:fld>
            <a:endParaRPr lang="en-AU"/>
          </a:p>
        </p:txBody>
      </p:sp>
      <p:sp>
        <p:nvSpPr>
          <p:cNvPr id="4" name="Footer Placeholder 3">
            <a:extLst>
              <a:ext uri="{FF2B5EF4-FFF2-40B4-BE49-F238E27FC236}">
                <a16:creationId xmlns:a16="http://schemas.microsoft.com/office/drawing/2014/main" id="{DDDBD9B0-16D3-7A27-22A9-9D728182E61E}"/>
              </a:ext>
            </a:extLst>
          </p:cNvPr>
          <p:cNvSpPr>
            <a:spLocks noGrp="1"/>
          </p:cNvSpPr>
          <p:nvPr>
            <p:ph type="ftr" sz="quarter" idx="11"/>
          </p:nvPr>
        </p:nvSpPr>
        <p:spPr/>
        <p:txBody>
          <a:bodyPr/>
          <a:lstStyle/>
          <a:p>
            <a:r>
              <a:rPr lang="en-US"/>
              <a:t>Presentation title goes in footer</a:t>
            </a:r>
            <a:endParaRPr lang="en-AU"/>
          </a:p>
        </p:txBody>
      </p:sp>
      <p:sp>
        <p:nvSpPr>
          <p:cNvPr id="5" name="Date Placeholder 4">
            <a:extLst>
              <a:ext uri="{FF2B5EF4-FFF2-40B4-BE49-F238E27FC236}">
                <a16:creationId xmlns:a16="http://schemas.microsoft.com/office/drawing/2014/main" id="{162CA858-33A9-636F-A141-A9831647326A}"/>
              </a:ext>
            </a:extLst>
          </p:cNvPr>
          <p:cNvSpPr>
            <a:spLocks noGrp="1"/>
          </p:cNvSpPr>
          <p:nvPr>
            <p:ph type="dt" sz="half" idx="12"/>
          </p:nvPr>
        </p:nvSpPr>
        <p:spPr/>
        <p:txBody>
          <a:bodyPr/>
          <a:lstStyle/>
          <a:p>
            <a:endParaRPr lang="en-AU"/>
          </a:p>
        </p:txBody>
      </p:sp>
    </p:spTree>
    <p:extLst>
      <p:ext uri="{BB962C8B-B14F-4D97-AF65-F5344CB8AC3E}">
        <p14:creationId xmlns:p14="http://schemas.microsoft.com/office/powerpoint/2010/main" val="1942517616"/>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13_Custom Layout">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80C125AF-C4A9-283B-A93F-8E945F3D1807}"/>
              </a:ext>
            </a:extLst>
          </p:cNvPr>
          <p:cNvSpPr/>
          <p:nvPr userDrawn="1"/>
        </p:nvSpPr>
        <p:spPr>
          <a:xfrm rot="16200000">
            <a:off x="3955551" y="-3955550"/>
            <a:ext cx="1232904" cy="9144000"/>
          </a:xfrm>
          <a:prstGeom prst="rect">
            <a:avLst/>
          </a:prstGeom>
          <a:solidFill>
            <a:srgbClr val="B2E6DE"/>
          </a:solidFill>
          <a:ln w="12700" cap="flat" cmpd="sng" algn="ctr">
            <a:noFill/>
            <a:prstDash val="solid"/>
            <a:miter lim="800000"/>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en-AU" sz="1800" b="0" i="0" u="none" strike="noStrike" kern="0" cap="none" spc="0" normalizeH="0" baseline="0" noProof="0" dirty="0">
              <a:ln>
                <a:noFill/>
              </a:ln>
              <a:solidFill>
                <a:srgbClr val="FFFFFF"/>
              </a:solidFill>
              <a:effectLst/>
              <a:uLnTx/>
              <a:uFillTx/>
              <a:latin typeface="Arial" panose="020B0604020202020204"/>
              <a:ea typeface="+mn-ea"/>
              <a:cs typeface="+mn-cs"/>
            </a:endParaRPr>
          </a:p>
        </p:txBody>
      </p:sp>
      <p:sp>
        <p:nvSpPr>
          <p:cNvPr id="7" name="Rectangle 6">
            <a:extLst>
              <a:ext uri="{FF2B5EF4-FFF2-40B4-BE49-F238E27FC236}">
                <a16:creationId xmlns:a16="http://schemas.microsoft.com/office/drawing/2014/main" id="{AA95121F-D647-F1AD-8DD7-5ABD526F7D33}"/>
              </a:ext>
            </a:extLst>
          </p:cNvPr>
          <p:cNvSpPr/>
          <p:nvPr userDrawn="1"/>
        </p:nvSpPr>
        <p:spPr>
          <a:xfrm rot="16200000">
            <a:off x="4403877" y="-3170970"/>
            <a:ext cx="336253" cy="9143998"/>
          </a:xfrm>
          <a:prstGeom prst="rect">
            <a:avLst/>
          </a:prstGeom>
          <a:solidFill>
            <a:srgbClr val="ECF9F7"/>
          </a:solidFill>
          <a:ln w="12700" cap="flat" cmpd="sng" algn="ctr">
            <a:noFill/>
            <a:prstDash val="solid"/>
            <a:miter lim="800000"/>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en-AU" sz="18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8" name="Text Placeholder 8">
            <a:extLst>
              <a:ext uri="{FF2B5EF4-FFF2-40B4-BE49-F238E27FC236}">
                <a16:creationId xmlns:a16="http://schemas.microsoft.com/office/drawing/2014/main" id="{366C59DF-6C93-5873-9214-ECE4CBE5BB1A}"/>
              </a:ext>
            </a:extLst>
          </p:cNvPr>
          <p:cNvSpPr>
            <a:spLocks noGrp="1"/>
          </p:cNvSpPr>
          <p:nvPr>
            <p:ph type="body" sz="quarter" idx="13"/>
          </p:nvPr>
        </p:nvSpPr>
        <p:spPr>
          <a:xfrm>
            <a:off x="488250" y="1736725"/>
            <a:ext cx="8167500" cy="2813050"/>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AU"/>
          </a:p>
        </p:txBody>
      </p:sp>
      <p:sp>
        <p:nvSpPr>
          <p:cNvPr id="2" name="Title 1">
            <a:extLst>
              <a:ext uri="{FF2B5EF4-FFF2-40B4-BE49-F238E27FC236}">
                <a16:creationId xmlns:a16="http://schemas.microsoft.com/office/drawing/2014/main" id="{75283CB6-1A02-9C73-D735-BB5AD92B1CEB}"/>
              </a:ext>
            </a:extLst>
          </p:cNvPr>
          <p:cNvSpPr>
            <a:spLocks noGrp="1"/>
          </p:cNvSpPr>
          <p:nvPr>
            <p:ph type="title"/>
          </p:nvPr>
        </p:nvSpPr>
        <p:spPr/>
        <p:txBody>
          <a:bodyPr/>
          <a:lstStyle/>
          <a:p>
            <a:r>
              <a:rPr lang="en-GB"/>
              <a:t>Click to edit Master title style</a:t>
            </a:r>
            <a:endParaRPr lang="en-AU"/>
          </a:p>
        </p:txBody>
      </p:sp>
      <p:sp>
        <p:nvSpPr>
          <p:cNvPr id="3" name="Slide Number Placeholder 2">
            <a:extLst>
              <a:ext uri="{FF2B5EF4-FFF2-40B4-BE49-F238E27FC236}">
                <a16:creationId xmlns:a16="http://schemas.microsoft.com/office/drawing/2014/main" id="{A8C6477B-18BE-3004-9843-3207A39A37D5}"/>
              </a:ext>
            </a:extLst>
          </p:cNvPr>
          <p:cNvSpPr>
            <a:spLocks noGrp="1"/>
          </p:cNvSpPr>
          <p:nvPr>
            <p:ph type="sldNum" sz="quarter" idx="10"/>
          </p:nvPr>
        </p:nvSpPr>
        <p:spPr/>
        <p:txBody>
          <a:bodyPr/>
          <a:lstStyle/>
          <a:p>
            <a:fld id="{E6316B6A-336A-44FF-82DA-A4D1594FA055}" type="slidenum">
              <a:rPr lang="en-AU" smtClean="0"/>
              <a:pPr/>
              <a:t>‹#›</a:t>
            </a:fld>
            <a:endParaRPr lang="en-AU"/>
          </a:p>
        </p:txBody>
      </p:sp>
      <p:sp>
        <p:nvSpPr>
          <p:cNvPr id="4" name="Footer Placeholder 3">
            <a:extLst>
              <a:ext uri="{FF2B5EF4-FFF2-40B4-BE49-F238E27FC236}">
                <a16:creationId xmlns:a16="http://schemas.microsoft.com/office/drawing/2014/main" id="{1536E228-A2FB-201D-FEB2-C689CA59C34A}"/>
              </a:ext>
            </a:extLst>
          </p:cNvPr>
          <p:cNvSpPr>
            <a:spLocks noGrp="1"/>
          </p:cNvSpPr>
          <p:nvPr>
            <p:ph type="ftr" sz="quarter" idx="11"/>
          </p:nvPr>
        </p:nvSpPr>
        <p:spPr/>
        <p:txBody>
          <a:bodyPr/>
          <a:lstStyle/>
          <a:p>
            <a:r>
              <a:rPr lang="en-US"/>
              <a:t>Presentation title goes in footer</a:t>
            </a:r>
            <a:endParaRPr lang="en-AU"/>
          </a:p>
        </p:txBody>
      </p:sp>
      <p:sp>
        <p:nvSpPr>
          <p:cNvPr id="5" name="Date Placeholder 4">
            <a:extLst>
              <a:ext uri="{FF2B5EF4-FFF2-40B4-BE49-F238E27FC236}">
                <a16:creationId xmlns:a16="http://schemas.microsoft.com/office/drawing/2014/main" id="{1B8922B6-C909-A8A1-003D-3FA65068337F}"/>
              </a:ext>
            </a:extLst>
          </p:cNvPr>
          <p:cNvSpPr>
            <a:spLocks noGrp="1"/>
          </p:cNvSpPr>
          <p:nvPr>
            <p:ph type="dt" sz="half" idx="12"/>
          </p:nvPr>
        </p:nvSpPr>
        <p:spPr/>
        <p:txBody>
          <a:bodyPr/>
          <a:lstStyle/>
          <a:p>
            <a:endParaRPr lang="en-AU"/>
          </a:p>
        </p:txBody>
      </p:sp>
    </p:spTree>
    <p:extLst>
      <p:ext uri="{BB962C8B-B14F-4D97-AF65-F5344CB8AC3E}">
        <p14:creationId xmlns:p14="http://schemas.microsoft.com/office/powerpoint/2010/main" val="3523132222"/>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14_Custom Layout">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55188F73-AF87-2A0B-83AC-92C802413BE4}"/>
              </a:ext>
            </a:extLst>
          </p:cNvPr>
          <p:cNvSpPr/>
          <p:nvPr userDrawn="1"/>
        </p:nvSpPr>
        <p:spPr>
          <a:xfrm rot="16200000">
            <a:off x="3955551" y="-3955550"/>
            <a:ext cx="1232904" cy="9144000"/>
          </a:xfrm>
          <a:prstGeom prst="rect">
            <a:avLst/>
          </a:prstGeom>
          <a:solidFill>
            <a:srgbClr val="BDD8F9"/>
          </a:solidFill>
          <a:ln w="12700" cap="flat" cmpd="sng" algn="ctr">
            <a:noFill/>
            <a:prstDash val="solid"/>
            <a:miter lim="800000"/>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en-AU" sz="1800" b="0" i="0" u="none" strike="noStrike" kern="0" cap="none" spc="0" normalizeH="0" baseline="0" noProof="0" dirty="0">
              <a:ln>
                <a:noFill/>
              </a:ln>
              <a:solidFill>
                <a:srgbClr val="FFFFFF"/>
              </a:solidFill>
              <a:effectLst/>
              <a:uLnTx/>
              <a:uFillTx/>
              <a:latin typeface="Arial" panose="020B0604020202020204"/>
              <a:ea typeface="+mn-ea"/>
              <a:cs typeface="+mn-cs"/>
            </a:endParaRPr>
          </a:p>
        </p:txBody>
      </p:sp>
      <p:sp>
        <p:nvSpPr>
          <p:cNvPr id="7" name="Rectangle 6">
            <a:extLst>
              <a:ext uri="{FF2B5EF4-FFF2-40B4-BE49-F238E27FC236}">
                <a16:creationId xmlns:a16="http://schemas.microsoft.com/office/drawing/2014/main" id="{63D1535C-9F8D-691B-DE4B-4F4AEB6D8B35}"/>
              </a:ext>
            </a:extLst>
          </p:cNvPr>
          <p:cNvSpPr/>
          <p:nvPr userDrawn="1"/>
        </p:nvSpPr>
        <p:spPr>
          <a:xfrm rot="16200000">
            <a:off x="4403877" y="-3170970"/>
            <a:ext cx="336253" cy="9143998"/>
          </a:xfrm>
          <a:prstGeom prst="rect">
            <a:avLst/>
          </a:prstGeom>
          <a:solidFill>
            <a:srgbClr val="EEF5FD"/>
          </a:solidFill>
          <a:ln w="12700" cap="flat" cmpd="sng" algn="ctr">
            <a:noFill/>
            <a:prstDash val="solid"/>
            <a:miter lim="800000"/>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en-AU" sz="18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8" name="Text Placeholder 8">
            <a:extLst>
              <a:ext uri="{FF2B5EF4-FFF2-40B4-BE49-F238E27FC236}">
                <a16:creationId xmlns:a16="http://schemas.microsoft.com/office/drawing/2014/main" id="{6618D614-5A66-E45A-AC3B-C1C1EB1FE710}"/>
              </a:ext>
            </a:extLst>
          </p:cNvPr>
          <p:cNvSpPr>
            <a:spLocks noGrp="1"/>
          </p:cNvSpPr>
          <p:nvPr>
            <p:ph type="body" sz="quarter" idx="13"/>
          </p:nvPr>
        </p:nvSpPr>
        <p:spPr>
          <a:xfrm>
            <a:off x="488250" y="1736725"/>
            <a:ext cx="8167500" cy="2813050"/>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AU"/>
          </a:p>
        </p:txBody>
      </p:sp>
      <p:sp>
        <p:nvSpPr>
          <p:cNvPr id="2" name="Title 1">
            <a:extLst>
              <a:ext uri="{FF2B5EF4-FFF2-40B4-BE49-F238E27FC236}">
                <a16:creationId xmlns:a16="http://schemas.microsoft.com/office/drawing/2014/main" id="{6C41242A-8C9F-5683-C8F5-E5FAAB2CA9BC}"/>
              </a:ext>
            </a:extLst>
          </p:cNvPr>
          <p:cNvSpPr>
            <a:spLocks noGrp="1"/>
          </p:cNvSpPr>
          <p:nvPr>
            <p:ph type="title"/>
          </p:nvPr>
        </p:nvSpPr>
        <p:spPr/>
        <p:txBody>
          <a:bodyPr/>
          <a:lstStyle/>
          <a:p>
            <a:r>
              <a:rPr lang="en-GB"/>
              <a:t>Click to edit Master title style</a:t>
            </a:r>
            <a:endParaRPr lang="en-AU"/>
          </a:p>
        </p:txBody>
      </p:sp>
      <p:sp>
        <p:nvSpPr>
          <p:cNvPr id="3" name="Slide Number Placeholder 2">
            <a:extLst>
              <a:ext uri="{FF2B5EF4-FFF2-40B4-BE49-F238E27FC236}">
                <a16:creationId xmlns:a16="http://schemas.microsoft.com/office/drawing/2014/main" id="{82AC249C-1C3E-9038-AA0C-A9F88B9DE3AC}"/>
              </a:ext>
            </a:extLst>
          </p:cNvPr>
          <p:cNvSpPr>
            <a:spLocks noGrp="1"/>
          </p:cNvSpPr>
          <p:nvPr>
            <p:ph type="sldNum" sz="quarter" idx="10"/>
          </p:nvPr>
        </p:nvSpPr>
        <p:spPr/>
        <p:txBody>
          <a:bodyPr/>
          <a:lstStyle/>
          <a:p>
            <a:fld id="{E6316B6A-336A-44FF-82DA-A4D1594FA055}" type="slidenum">
              <a:rPr lang="en-AU" smtClean="0"/>
              <a:pPr/>
              <a:t>‹#›</a:t>
            </a:fld>
            <a:endParaRPr lang="en-AU"/>
          </a:p>
        </p:txBody>
      </p:sp>
      <p:sp>
        <p:nvSpPr>
          <p:cNvPr id="4" name="Footer Placeholder 3">
            <a:extLst>
              <a:ext uri="{FF2B5EF4-FFF2-40B4-BE49-F238E27FC236}">
                <a16:creationId xmlns:a16="http://schemas.microsoft.com/office/drawing/2014/main" id="{B60A9F47-8EE5-F943-0D71-20DBCEA7B39C}"/>
              </a:ext>
            </a:extLst>
          </p:cNvPr>
          <p:cNvSpPr>
            <a:spLocks noGrp="1"/>
          </p:cNvSpPr>
          <p:nvPr>
            <p:ph type="ftr" sz="quarter" idx="11"/>
          </p:nvPr>
        </p:nvSpPr>
        <p:spPr/>
        <p:txBody>
          <a:bodyPr/>
          <a:lstStyle/>
          <a:p>
            <a:r>
              <a:rPr lang="en-US"/>
              <a:t>Presentation title goes in footer</a:t>
            </a:r>
            <a:endParaRPr lang="en-AU"/>
          </a:p>
        </p:txBody>
      </p:sp>
      <p:sp>
        <p:nvSpPr>
          <p:cNvPr id="5" name="Date Placeholder 4">
            <a:extLst>
              <a:ext uri="{FF2B5EF4-FFF2-40B4-BE49-F238E27FC236}">
                <a16:creationId xmlns:a16="http://schemas.microsoft.com/office/drawing/2014/main" id="{AC1D7AE3-7D4D-C19D-4C56-73B0764F96C3}"/>
              </a:ext>
            </a:extLst>
          </p:cNvPr>
          <p:cNvSpPr>
            <a:spLocks noGrp="1"/>
          </p:cNvSpPr>
          <p:nvPr>
            <p:ph type="dt" sz="half" idx="12"/>
          </p:nvPr>
        </p:nvSpPr>
        <p:spPr/>
        <p:txBody>
          <a:bodyPr/>
          <a:lstStyle/>
          <a:p>
            <a:endParaRPr lang="en-AU"/>
          </a:p>
        </p:txBody>
      </p:sp>
    </p:spTree>
    <p:extLst>
      <p:ext uri="{BB962C8B-B14F-4D97-AF65-F5344CB8AC3E}">
        <p14:creationId xmlns:p14="http://schemas.microsoft.com/office/powerpoint/2010/main" val="2266383574"/>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15_Custom Layout">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7AED3DFC-CD35-83A6-9B3A-DD9238EBECBF}"/>
              </a:ext>
            </a:extLst>
          </p:cNvPr>
          <p:cNvSpPr/>
          <p:nvPr userDrawn="1"/>
        </p:nvSpPr>
        <p:spPr>
          <a:xfrm rot="16200000">
            <a:off x="3955551" y="-3955550"/>
            <a:ext cx="1232904" cy="9144000"/>
          </a:xfrm>
          <a:prstGeom prst="rect">
            <a:avLst/>
          </a:prstGeom>
          <a:solidFill>
            <a:srgbClr val="FFC6A0"/>
          </a:solidFill>
          <a:ln w="12700" cap="flat" cmpd="sng" algn="ctr">
            <a:noFill/>
            <a:prstDash val="solid"/>
            <a:miter lim="800000"/>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en-AU" sz="1800" b="0" i="0" u="none" strike="noStrike" kern="0" cap="none" spc="0" normalizeH="0" baseline="0" noProof="0" dirty="0">
              <a:ln>
                <a:noFill/>
              </a:ln>
              <a:solidFill>
                <a:srgbClr val="FFFFFF"/>
              </a:solidFill>
              <a:effectLst/>
              <a:uLnTx/>
              <a:uFillTx/>
              <a:latin typeface="Arial" panose="020B0604020202020204"/>
              <a:ea typeface="+mn-ea"/>
              <a:cs typeface="+mn-cs"/>
            </a:endParaRPr>
          </a:p>
        </p:txBody>
      </p:sp>
      <p:sp>
        <p:nvSpPr>
          <p:cNvPr id="7" name="Rectangle 6">
            <a:extLst>
              <a:ext uri="{FF2B5EF4-FFF2-40B4-BE49-F238E27FC236}">
                <a16:creationId xmlns:a16="http://schemas.microsoft.com/office/drawing/2014/main" id="{9B6E35D9-0856-BDDC-D239-28D67BCDF502}"/>
              </a:ext>
            </a:extLst>
          </p:cNvPr>
          <p:cNvSpPr/>
          <p:nvPr userDrawn="1"/>
        </p:nvSpPr>
        <p:spPr>
          <a:xfrm rot="16200000">
            <a:off x="4403877" y="-3170970"/>
            <a:ext cx="336253" cy="9143998"/>
          </a:xfrm>
          <a:prstGeom prst="rect">
            <a:avLst/>
          </a:prstGeom>
          <a:solidFill>
            <a:srgbClr val="FFF1E7"/>
          </a:solidFill>
          <a:ln w="12700" cap="flat" cmpd="sng" algn="ctr">
            <a:noFill/>
            <a:prstDash val="solid"/>
            <a:miter lim="800000"/>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en-AU" sz="18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8" name="Text Placeholder 8">
            <a:extLst>
              <a:ext uri="{FF2B5EF4-FFF2-40B4-BE49-F238E27FC236}">
                <a16:creationId xmlns:a16="http://schemas.microsoft.com/office/drawing/2014/main" id="{D0723D04-2250-F20C-6763-04E2DE43EA36}"/>
              </a:ext>
            </a:extLst>
          </p:cNvPr>
          <p:cNvSpPr>
            <a:spLocks noGrp="1"/>
          </p:cNvSpPr>
          <p:nvPr>
            <p:ph type="body" sz="quarter" idx="13"/>
          </p:nvPr>
        </p:nvSpPr>
        <p:spPr>
          <a:xfrm>
            <a:off x="488250" y="1736725"/>
            <a:ext cx="8167500" cy="2813050"/>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AU"/>
          </a:p>
        </p:txBody>
      </p:sp>
      <p:sp>
        <p:nvSpPr>
          <p:cNvPr id="2" name="Title 1">
            <a:extLst>
              <a:ext uri="{FF2B5EF4-FFF2-40B4-BE49-F238E27FC236}">
                <a16:creationId xmlns:a16="http://schemas.microsoft.com/office/drawing/2014/main" id="{58D0737A-DCAD-DEDF-0DA1-5BEFC26D03E0}"/>
              </a:ext>
            </a:extLst>
          </p:cNvPr>
          <p:cNvSpPr>
            <a:spLocks noGrp="1"/>
          </p:cNvSpPr>
          <p:nvPr>
            <p:ph type="title"/>
          </p:nvPr>
        </p:nvSpPr>
        <p:spPr/>
        <p:txBody>
          <a:bodyPr/>
          <a:lstStyle/>
          <a:p>
            <a:r>
              <a:rPr lang="en-GB"/>
              <a:t>Click to edit Master title style</a:t>
            </a:r>
            <a:endParaRPr lang="en-AU"/>
          </a:p>
        </p:txBody>
      </p:sp>
      <p:sp>
        <p:nvSpPr>
          <p:cNvPr id="3" name="Slide Number Placeholder 2">
            <a:extLst>
              <a:ext uri="{FF2B5EF4-FFF2-40B4-BE49-F238E27FC236}">
                <a16:creationId xmlns:a16="http://schemas.microsoft.com/office/drawing/2014/main" id="{4725D9A7-13EE-591B-9813-6BBDD6D326C2}"/>
              </a:ext>
            </a:extLst>
          </p:cNvPr>
          <p:cNvSpPr>
            <a:spLocks noGrp="1"/>
          </p:cNvSpPr>
          <p:nvPr>
            <p:ph type="sldNum" sz="quarter" idx="10"/>
          </p:nvPr>
        </p:nvSpPr>
        <p:spPr/>
        <p:txBody>
          <a:bodyPr/>
          <a:lstStyle/>
          <a:p>
            <a:fld id="{E6316B6A-336A-44FF-82DA-A4D1594FA055}" type="slidenum">
              <a:rPr lang="en-AU" smtClean="0"/>
              <a:pPr/>
              <a:t>‹#›</a:t>
            </a:fld>
            <a:endParaRPr lang="en-AU"/>
          </a:p>
        </p:txBody>
      </p:sp>
      <p:sp>
        <p:nvSpPr>
          <p:cNvPr id="4" name="Footer Placeholder 3">
            <a:extLst>
              <a:ext uri="{FF2B5EF4-FFF2-40B4-BE49-F238E27FC236}">
                <a16:creationId xmlns:a16="http://schemas.microsoft.com/office/drawing/2014/main" id="{DDDBD9B0-16D3-7A27-22A9-9D728182E61E}"/>
              </a:ext>
            </a:extLst>
          </p:cNvPr>
          <p:cNvSpPr>
            <a:spLocks noGrp="1"/>
          </p:cNvSpPr>
          <p:nvPr>
            <p:ph type="ftr" sz="quarter" idx="11"/>
          </p:nvPr>
        </p:nvSpPr>
        <p:spPr/>
        <p:txBody>
          <a:bodyPr/>
          <a:lstStyle/>
          <a:p>
            <a:r>
              <a:rPr lang="en-US"/>
              <a:t>Presentation title goes in footer</a:t>
            </a:r>
            <a:endParaRPr lang="en-AU"/>
          </a:p>
        </p:txBody>
      </p:sp>
      <p:sp>
        <p:nvSpPr>
          <p:cNvPr id="5" name="Date Placeholder 4">
            <a:extLst>
              <a:ext uri="{FF2B5EF4-FFF2-40B4-BE49-F238E27FC236}">
                <a16:creationId xmlns:a16="http://schemas.microsoft.com/office/drawing/2014/main" id="{162CA858-33A9-636F-A141-A9831647326A}"/>
              </a:ext>
            </a:extLst>
          </p:cNvPr>
          <p:cNvSpPr>
            <a:spLocks noGrp="1"/>
          </p:cNvSpPr>
          <p:nvPr>
            <p:ph type="dt" sz="half" idx="12"/>
          </p:nvPr>
        </p:nvSpPr>
        <p:spPr/>
        <p:txBody>
          <a:bodyPr/>
          <a:lstStyle/>
          <a:p>
            <a:endParaRPr lang="en-AU"/>
          </a:p>
        </p:txBody>
      </p:sp>
    </p:spTree>
    <p:extLst>
      <p:ext uri="{BB962C8B-B14F-4D97-AF65-F5344CB8AC3E}">
        <p14:creationId xmlns:p14="http://schemas.microsoft.com/office/powerpoint/2010/main" val="3136051186"/>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12_Custom Layout">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58B7C6EB-5839-DC03-939C-3C60F495607B}"/>
              </a:ext>
            </a:extLst>
          </p:cNvPr>
          <p:cNvSpPr/>
          <p:nvPr userDrawn="1"/>
        </p:nvSpPr>
        <p:spPr>
          <a:xfrm rot="16200000">
            <a:off x="3955551" y="-3955550"/>
            <a:ext cx="1232904" cy="9144000"/>
          </a:xfrm>
          <a:prstGeom prst="rect">
            <a:avLst/>
          </a:prstGeom>
          <a:solidFill>
            <a:srgbClr val="D1F2AC"/>
          </a:solidFill>
          <a:ln w="12700" cap="flat" cmpd="sng" algn="ctr">
            <a:noFill/>
            <a:prstDash val="solid"/>
            <a:miter lim="800000"/>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en-AU" sz="1800" b="0" i="0" u="none" strike="noStrike" kern="0" cap="none" spc="0" normalizeH="0" baseline="0" noProof="0" dirty="0">
              <a:ln>
                <a:noFill/>
              </a:ln>
              <a:solidFill>
                <a:srgbClr val="FFFFFF"/>
              </a:solidFill>
              <a:effectLst/>
              <a:uLnTx/>
              <a:uFillTx/>
              <a:latin typeface="Arial" panose="020B0604020202020204"/>
              <a:ea typeface="+mn-ea"/>
              <a:cs typeface="+mn-cs"/>
            </a:endParaRPr>
          </a:p>
        </p:txBody>
      </p:sp>
      <p:sp>
        <p:nvSpPr>
          <p:cNvPr id="7" name="Rectangle 6">
            <a:extLst>
              <a:ext uri="{FF2B5EF4-FFF2-40B4-BE49-F238E27FC236}">
                <a16:creationId xmlns:a16="http://schemas.microsoft.com/office/drawing/2014/main" id="{29C1DC13-31B5-D604-1CA9-23E56A5D077E}"/>
              </a:ext>
            </a:extLst>
          </p:cNvPr>
          <p:cNvSpPr/>
          <p:nvPr userDrawn="1"/>
        </p:nvSpPr>
        <p:spPr>
          <a:xfrm rot="16200000">
            <a:off x="4403877" y="-3170970"/>
            <a:ext cx="336253" cy="9143998"/>
          </a:xfrm>
          <a:prstGeom prst="rect">
            <a:avLst/>
          </a:prstGeom>
          <a:solidFill>
            <a:srgbClr val="F4FCEA"/>
          </a:solidFill>
          <a:ln w="12700" cap="flat" cmpd="sng" algn="ctr">
            <a:noFill/>
            <a:prstDash val="solid"/>
            <a:miter lim="800000"/>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en-AU" sz="18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8" name="Text Placeholder 8">
            <a:extLst>
              <a:ext uri="{FF2B5EF4-FFF2-40B4-BE49-F238E27FC236}">
                <a16:creationId xmlns:a16="http://schemas.microsoft.com/office/drawing/2014/main" id="{1B0B5E78-C3B8-1EBE-302B-FB11D4C3E352}"/>
              </a:ext>
            </a:extLst>
          </p:cNvPr>
          <p:cNvSpPr>
            <a:spLocks noGrp="1"/>
          </p:cNvSpPr>
          <p:nvPr>
            <p:ph type="body" sz="quarter" idx="13"/>
          </p:nvPr>
        </p:nvSpPr>
        <p:spPr>
          <a:xfrm>
            <a:off x="488250" y="1736725"/>
            <a:ext cx="8167500" cy="2813050"/>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AU"/>
          </a:p>
        </p:txBody>
      </p:sp>
      <p:sp>
        <p:nvSpPr>
          <p:cNvPr id="2" name="Title 1">
            <a:extLst>
              <a:ext uri="{FF2B5EF4-FFF2-40B4-BE49-F238E27FC236}">
                <a16:creationId xmlns:a16="http://schemas.microsoft.com/office/drawing/2014/main" id="{7D79EF0A-FBFD-3B85-ADEB-8090DCE0F6F3}"/>
              </a:ext>
            </a:extLst>
          </p:cNvPr>
          <p:cNvSpPr>
            <a:spLocks noGrp="1"/>
          </p:cNvSpPr>
          <p:nvPr>
            <p:ph type="title"/>
          </p:nvPr>
        </p:nvSpPr>
        <p:spPr/>
        <p:txBody>
          <a:bodyPr/>
          <a:lstStyle/>
          <a:p>
            <a:r>
              <a:rPr lang="en-GB"/>
              <a:t>Click to edit Master title style</a:t>
            </a:r>
            <a:endParaRPr lang="en-AU"/>
          </a:p>
        </p:txBody>
      </p:sp>
      <p:sp>
        <p:nvSpPr>
          <p:cNvPr id="3" name="Slide Number Placeholder 2">
            <a:extLst>
              <a:ext uri="{FF2B5EF4-FFF2-40B4-BE49-F238E27FC236}">
                <a16:creationId xmlns:a16="http://schemas.microsoft.com/office/drawing/2014/main" id="{F7B656C9-D586-ECD9-6466-DB461712D9E2}"/>
              </a:ext>
            </a:extLst>
          </p:cNvPr>
          <p:cNvSpPr>
            <a:spLocks noGrp="1"/>
          </p:cNvSpPr>
          <p:nvPr>
            <p:ph type="sldNum" sz="quarter" idx="10"/>
          </p:nvPr>
        </p:nvSpPr>
        <p:spPr/>
        <p:txBody>
          <a:bodyPr/>
          <a:lstStyle/>
          <a:p>
            <a:fld id="{E6316B6A-336A-44FF-82DA-A4D1594FA055}" type="slidenum">
              <a:rPr lang="en-AU" smtClean="0"/>
              <a:pPr/>
              <a:t>‹#›</a:t>
            </a:fld>
            <a:endParaRPr lang="en-AU"/>
          </a:p>
        </p:txBody>
      </p:sp>
      <p:sp>
        <p:nvSpPr>
          <p:cNvPr id="4" name="Footer Placeholder 3">
            <a:extLst>
              <a:ext uri="{FF2B5EF4-FFF2-40B4-BE49-F238E27FC236}">
                <a16:creationId xmlns:a16="http://schemas.microsoft.com/office/drawing/2014/main" id="{FD0B1072-2EB4-AF2B-0699-07A727670738}"/>
              </a:ext>
            </a:extLst>
          </p:cNvPr>
          <p:cNvSpPr>
            <a:spLocks noGrp="1"/>
          </p:cNvSpPr>
          <p:nvPr>
            <p:ph type="ftr" sz="quarter" idx="11"/>
          </p:nvPr>
        </p:nvSpPr>
        <p:spPr/>
        <p:txBody>
          <a:bodyPr/>
          <a:lstStyle/>
          <a:p>
            <a:r>
              <a:rPr lang="en-US"/>
              <a:t>Presentation title goes in footer</a:t>
            </a:r>
            <a:endParaRPr lang="en-AU"/>
          </a:p>
        </p:txBody>
      </p:sp>
      <p:sp>
        <p:nvSpPr>
          <p:cNvPr id="5" name="Date Placeholder 4">
            <a:extLst>
              <a:ext uri="{FF2B5EF4-FFF2-40B4-BE49-F238E27FC236}">
                <a16:creationId xmlns:a16="http://schemas.microsoft.com/office/drawing/2014/main" id="{FE84843F-C21F-B088-89C6-8C12FA8B5A40}"/>
              </a:ext>
            </a:extLst>
          </p:cNvPr>
          <p:cNvSpPr>
            <a:spLocks noGrp="1"/>
          </p:cNvSpPr>
          <p:nvPr>
            <p:ph type="dt" sz="half" idx="12"/>
          </p:nvPr>
        </p:nvSpPr>
        <p:spPr/>
        <p:txBody>
          <a:bodyPr/>
          <a:lstStyle/>
          <a:p>
            <a:endParaRPr lang="en-AU"/>
          </a:p>
        </p:txBody>
      </p:sp>
    </p:spTree>
    <p:extLst>
      <p:ext uri="{BB962C8B-B14F-4D97-AF65-F5344CB8AC3E}">
        <p14:creationId xmlns:p14="http://schemas.microsoft.com/office/powerpoint/2010/main" val="4275696014"/>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CD59A2AD-9E9B-466B-AD5B-0CB1B724FAC5}"/>
              </a:ext>
            </a:extLst>
          </p:cNvPr>
          <p:cNvSpPr>
            <a:spLocks noGrp="1"/>
          </p:cNvSpPr>
          <p:nvPr>
            <p:ph idx="1" hasCustomPrompt="1"/>
          </p:nvPr>
        </p:nvSpPr>
        <p:spPr>
          <a:xfrm>
            <a:off x="488250" y="1128838"/>
            <a:ext cx="8167500" cy="3485125"/>
          </a:xfrm>
        </p:spPr>
        <p:txBody>
          <a:bodyPr/>
          <a:lstStyle/>
          <a:p>
            <a:pPr lvl="0"/>
            <a:r>
              <a:rPr lang="en-AU" noProof="0" dirty="0"/>
              <a:t>Edit Master text styles</a:t>
            </a:r>
          </a:p>
          <a:p>
            <a:pPr lvl="1"/>
            <a:r>
              <a:rPr lang="en-AU" noProof="0" dirty="0"/>
              <a:t>Second level</a:t>
            </a:r>
          </a:p>
          <a:p>
            <a:pPr lvl="2"/>
            <a:r>
              <a:rPr lang="en-AU" noProof="0" dirty="0"/>
              <a:t>Third level</a:t>
            </a:r>
          </a:p>
          <a:p>
            <a:pPr lvl="3"/>
            <a:r>
              <a:rPr lang="en-AU" noProof="0" dirty="0"/>
              <a:t>Fourth level</a:t>
            </a:r>
          </a:p>
        </p:txBody>
      </p:sp>
      <p:sp>
        <p:nvSpPr>
          <p:cNvPr id="2" name="Title 1">
            <a:extLst>
              <a:ext uri="{FF2B5EF4-FFF2-40B4-BE49-F238E27FC236}">
                <a16:creationId xmlns:a16="http://schemas.microsoft.com/office/drawing/2014/main" id="{32F9015D-D5F1-4A9B-9BEE-7C8A6482F8E6}"/>
              </a:ext>
            </a:extLst>
          </p:cNvPr>
          <p:cNvSpPr>
            <a:spLocks noGrp="1"/>
          </p:cNvSpPr>
          <p:nvPr>
            <p:ph type="title"/>
          </p:nvPr>
        </p:nvSpPr>
        <p:spPr/>
        <p:txBody>
          <a:bodyPr/>
          <a:lstStyle/>
          <a:p>
            <a:r>
              <a:rPr lang="en-GB" noProof="0"/>
              <a:t>Click to edit Master title style</a:t>
            </a:r>
            <a:endParaRPr lang="en-AU" noProof="0"/>
          </a:p>
        </p:txBody>
      </p:sp>
      <p:sp>
        <p:nvSpPr>
          <p:cNvPr id="5" name="Footer Placeholder 4">
            <a:extLst>
              <a:ext uri="{FF2B5EF4-FFF2-40B4-BE49-F238E27FC236}">
                <a16:creationId xmlns:a16="http://schemas.microsoft.com/office/drawing/2014/main" id="{E0CDE5F3-3665-4461-B770-070BFE32749B}"/>
              </a:ext>
            </a:extLst>
          </p:cNvPr>
          <p:cNvSpPr>
            <a:spLocks noGrp="1"/>
          </p:cNvSpPr>
          <p:nvPr>
            <p:ph type="ftr" sz="quarter" idx="11"/>
          </p:nvPr>
        </p:nvSpPr>
        <p:spPr/>
        <p:txBody>
          <a:bodyPr/>
          <a:lstStyle/>
          <a:p>
            <a:r>
              <a:rPr lang="en-US" noProof="0"/>
              <a:t>Presentation title goes in footer</a:t>
            </a:r>
            <a:endParaRPr lang="en-AU" noProof="0"/>
          </a:p>
        </p:txBody>
      </p:sp>
      <p:sp>
        <p:nvSpPr>
          <p:cNvPr id="6" name="Slide Number Placeholder 5">
            <a:extLst>
              <a:ext uri="{FF2B5EF4-FFF2-40B4-BE49-F238E27FC236}">
                <a16:creationId xmlns:a16="http://schemas.microsoft.com/office/drawing/2014/main" id="{77AE5D6D-B1E7-41CE-A1BF-283239250BA2}"/>
              </a:ext>
            </a:extLst>
          </p:cNvPr>
          <p:cNvSpPr>
            <a:spLocks noGrp="1"/>
          </p:cNvSpPr>
          <p:nvPr>
            <p:ph type="sldNum" sz="quarter" idx="12"/>
          </p:nvPr>
        </p:nvSpPr>
        <p:spPr/>
        <p:txBody>
          <a:bodyPr/>
          <a:lstStyle/>
          <a:p>
            <a:fld id="{E6316B6A-336A-44FF-82DA-A4D1594FA055}" type="slidenum">
              <a:rPr lang="en-AU" noProof="0" smtClean="0"/>
              <a:t>‹#›</a:t>
            </a:fld>
            <a:endParaRPr lang="en-AU" noProof="0"/>
          </a:p>
        </p:txBody>
      </p:sp>
      <p:sp>
        <p:nvSpPr>
          <p:cNvPr id="4" name="Date Placeholder 3">
            <a:extLst>
              <a:ext uri="{FF2B5EF4-FFF2-40B4-BE49-F238E27FC236}">
                <a16:creationId xmlns:a16="http://schemas.microsoft.com/office/drawing/2014/main" id="{D05DB1DE-8D73-4AFA-95E5-57D6E62C0F7C}"/>
              </a:ext>
            </a:extLst>
          </p:cNvPr>
          <p:cNvSpPr>
            <a:spLocks noGrp="1"/>
          </p:cNvSpPr>
          <p:nvPr>
            <p:ph type="dt" sz="half" idx="10"/>
          </p:nvPr>
        </p:nvSpPr>
        <p:spPr/>
        <p:txBody>
          <a:bodyPr/>
          <a:lstStyle/>
          <a:p>
            <a:endParaRPr lang="en-AU" noProof="0"/>
          </a:p>
        </p:txBody>
      </p:sp>
    </p:spTree>
    <p:extLst>
      <p:ext uri="{BB962C8B-B14F-4D97-AF65-F5344CB8AC3E}">
        <p14:creationId xmlns:p14="http://schemas.microsoft.com/office/powerpoint/2010/main" val="1296337036"/>
      </p:ext>
    </p:extLst>
  </p:cSld>
  <p:clrMapOvr>
    <a:masterClrMapping/>
  </p:clrMapOvr>
  <p:extLst>
    <p:ext uri="{DCECCB84-F9BA-43D5-87BE-67443E8EF086}">
      <p15:sldGuideLst xmlns:p15="http://schemas.microsoft.com/office/powerpoint/2012/main">
        <p15:guide id="1" orient="horz" pos="1620" userDrawn="1">
          <p15:clr>
            <a:srgbClr val="FBAE40"/>
          </p15:clr>
        </p15:guide>
        <p15:guide id="2" pos="2880" userDrawn="1">
          <p15:clr>
            <a:srgbClr val="FBAE40"/>
          </p15:clr>
        </p15:guide>
      </p15:sldGuideLst>
    </p:ext>
  </p:extLst>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CD59A2AD-9E9B-466B-AD5B-0CB1B724FAC5}"/>
              </a:ext>
            </a:extLst>
          </p:cNvPr>
          <p:cNvSpPr>
            <a:spLocks noGrp="1"/>
          </p:cNvSpPr>
          <p:nvPr>
            <p:ph idx="1" hasCustomPrompt="1"/>
          </p:nvPr>
        </p:nvSpPr>
        <p:spPr>
          <a:xfrm>
            <a:off x="488250" y="1133182"/>
            <a:ext cx="3969000" cy="3426261"/>
          </a:xfrm>
        </p:spPr>
        <p:txBody>
          <a:bodyPr/>
          <a:lstStyle/>
          <a:p>
            <a:pPr lvl="0"/>
            <a:r>
              <a:rPr lang="en-AU" noProof="0"/>
              <a:t>Edit Master text styles</a:t>
            </a:r>
          </a:p>
          <a:p>
            <a:pPr lvl="1"/>
            <a:r>
              <a:rPr lang="en-AU" noProof="0"/>
              <a:t>Second level</a:t>
            </a:r>
          </a:p>
          <a:p>
            <a:pPr lvl="2"/>
            <a:r>
              <a:rPr lang="en-AU" noProof="0"/>
              <a:t>Third level</a:t>
            </a:r>
          </a:p>
          <a:p>
            <a:pPr lvl="3"/>
            <a:r>
              <a:rPr lang="en-AU" noProof="0"/>
              <a:t>Fourth level</a:t>
            </a:r>
          </a:p>
          <a:p>
            <a:pPr lvl="4"/>
            <a:r>
              <a:rPr lang="en-AU" noProof="0"/>
              <a:t>Fifth level</a:t>
            </a:r>
          </a:p>
        </p:txBody>
      </p:sp>
      <p:sp>
        <p:nvSpPr>
          <p:cNvPr id="9" name="Content Placeholder 2">
            <a:extLst>
              <a:ext uri="{FF2B5EF4-FFF2-40B4-BE49-F238E27FC236}">
                <a16:creationId xmlns:a16="http://schemas.microsoft.com/office/drawing/2014/main" id="{D712C7B1-0498-559D-1862-7295C6C70AF4}"/>
              </a:ext>
            </a:extLst>
          </p:cNvPr>
          <p:cNvSpPr>
            <a:spLocks noGrp="1"/>
          </p:cNvSpPr>
          <p:nvPr>
            <p:ph idx="13" hasCustomPrompt="1"/>
          </p:nvPr>
        </p:nvSpPr>
        <p:spPr>
          <a:xfrm>
            <a:off x="4686750" y="1133182"/>
            <a:ext cx="3969000" cy="3426261"/>
          </a:xfrm>
        </p:spPr>
        <p:txBody>
          <a:bodyPr/>
          <a:lstStyle/>
          <a:p>
            <a:pPr lvl="0"/>
            <a:r>
              <a:rPr lang="en-AU" noProof="0"/>
              <a:t>Edit Master text styles</a:t>
            </a:r>
          </a:p>
          <a:p>
            <a:pPr lvl="1"/>
            <a:r>
              <a:rPr lang="en-AU" noProof="0"/>
              <a:t>Second level</a:t>
            </a:r>
          </a:p>
          <a:p>
            <a:pPr lvl="2"/>
            <a:r>
              <a:rPr lang="en-AU" noProof="0"/>
              <a:t>Third level</a:t>
            </a:r>
          </a:p>
          <a:p>
            <a:pPr lvl="3"/>
            <a:r>
              <a:rPr lang="en-AU" noProof="0"/>
              <a:t>Fourth level</a:t>
            </a:r>
          </a:p>
          <a:p>
            <a:pPr lvl="4"/>
            <a:r>
              <a:rPr lang="en-AU" noProof="0"/>
              <a:t>Fifth level</a:t>
            </a:r>
          </a:p>
        </p:txBody>
      </p:sp>
      <p:sp>
        <p:nvSpPr>
          <p:cNvPr id="5" name="Footer Placeholder 4">
            <a:extLst>
              <a:ext uri="{FF2B5EF4-FFF2-40B4-BE49-F238E27FC236}">
                <a16:creationId xmlns:a16="http://schemas.microsoft.com/office/drawing/2014/main" id="{E0CDE5F3-3665-4461-B770-070BFE32749B}"/>
              </a:ext>
            </a:extLst>
          </p:cNvPr>
          <p:cNvSpPr>
            <a:spLocks noGrp="1"/>
          </p:cNvSpPr>
          <p:nvPr>
            <p:ph type="ftr" sz="quarter" idx="11"/>
          </p:nvPr>
        </p:nvSpPr>
        <p:spPr/>
        <p:txBody>
          <a:bodyPr/>
          <a:lstStyle/>
          <a:p>
            <a:r>
              <a:rPr lang="en-US" noProof="0"/>
              <a:t>Presentation title goes in footer</a:t>
            </a:r>
            <a:endParaRPr lang="en-AU" noProof="0"/>
          </a:p>
        </p:txBody>
      </p:sp>
      <p:sp>
        <p:nvSpPr>
          <p:cNvPr id="6" name="Slide Number Placeholder 5">
            <a:extLst>
              <a:ext uri="{FF2B5EF4-FFF2-40B4-BE49-F238E27FC236}">
                <a16:creationId xmlns:a16="http://schemas.microsoft.com/office/drawing/2014/main" id="{77AE5D6D-B1E7-41CE-A1BF-283239250BA2}"/>
              </a:ext>
            </a:extLst>
          </p:cNvPr>
          <p:cNvSpPr>
            <a:spLocks noGrp="1"/>
          </p:cNvSpPr>
          <p:nvPr>
            <p:ph type="sldNum" sz="quarter" idx="12"/>
          </p:nvPr>
        </p:nvSpPr>
        <p:spPr/>
        <p:txBody>
          <a:bodyPr/>
          <a:lstStyle/>
          <a:p>
            <a:fld id="{E6316B6A-336A-44FF-82DA-A4D1594FA055}" type="slidenum">
              <a:rPr lang="en-AU" noProof="0" smtClean="0"/>
              <a:t>‹#›</a:t>
            </a:fld>
            <a:endParaRPr lang="en-AU" noProof="0"/>
          </a:p>
        </p:txBody>
      </p:sp>
      <p:sp>
        <p:nvSpPr>
          <p:cNvPr id="4" name="Date Placeholder 3">
            <a:extLst>
              <a:ext uri="{FF2B5EF4-FFF2-40B4-BE49-F238E27FC236}">
                <a16:creationId xmlns:a16="http://schemas.microsoft.com/office/drawing/2014/main" id="{D05DB1DE-8D73-4AFA-95E5-57D6E62C0F7C}"/>
              </a:ext>
            </a:extLst>
          </p:cNvPr>
          <p:cNvSpPr>
            <a:spLocks noGrp="1"/>
          </p:cNvSpPr>
          <p:nvPr>
            <p:ph type="dt" sz="half" idx="10"/>
          </p:nvPr>
        </p:nvSpPr>
        <p:spPr/>
        <p:txBody>
          <a:bodyPr/>
          <a:lstStyle/>
          <a:p>
            <a:endParaRPr lang="en-AU" noProof="0"/>
          </a:p>
        </p:txBody>
      </p:sp>
      <p:sp>
        <p:nvSpPr>
          <p:cNvPr id="10" name="Title 9">
            <a:extLst>
              <a:ext uri="{FF2B5EF4-FFF2-40B4-BE49-F238E27FC236}">
                <a16:creationId xmlns:a16="http://schemas.microsoft.com/office/drawing/2014/main" id="{A693893F-9ECD-B35A-6C5A-E323CF34DCD8}"/>
              </a:ext>
            </a:extLst>
          </p:cNvPr>
          <p:cNvSpPr>
            <a:spLocks noGrp="1"/>
          </p:cNvSpPr>
          <p:nvPr>
            <p:ph type="title"/>
          </p:nvPr>
        </p:nvSpPr>
        <p:spPr/>
        <p:txBody>
          <a:bodyPr/>
          <a:lstStyle/>
          <a:p>
            <a:r>
              <a:rPr lang="en-GB"/>
              <a:t>Click to edit Master title style</a:t>
            </a:r>
            <a:endParaRPr lang="en-AU"/>
          </a:p>
        </p:txBody>
      </p:sp>
    </p:spTree>
    <p:extLst>
      <p:ext uri="{BB962C8B-B14F-4D97-AF65-F5344CB8AC3E}">
        <p14:creationId xmlns:p14="http://schemas.microsoft.com/office/powerpoint/2010/main" val="3038466680"/>
      </p:ext>
    </p:extLst>
  </p:cSld>
  <p:clrMapOvr>
    <a:masterClrMapping/>
  </p:clrMapOvr>
  <p:extLst>
    <p:ext uri="{DCECCB84-F9BA-43D5-87BE-67443E8EF086}">
      <p15:sldGuideLst xmlns:p15="http://schemas.microsoft.com/office/powerpoint/2012/main">
        <p15:guide id="1" orient="horz" pos="1620" userDrawn="1">
          <p15:clr>
            <a:srgbClr val="FBAE40"/>
          </p15:clr>
        </p15:guide>
        <p15:guide id="2" pos="2880" userDrawn="1">
          <p15:clr>
            <a:srgbClr val="FBAE40"/>
          </p15:clr>
        </p15:guide>
      </p15:sldGuideLst>
    </p:ext>
  </p:extLst>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Three Content">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CD59A2AD-9E9B-466B-AD5B-0CB1B724FAC5}"/>
              </a:ext>
            </a:extLst>
          </p:cNvPr>
          <p:cNvSpPr>
            <a:spLocks noGrp="1"/>
          </p:cNvSpPr>
          <p:nvPr>
            <p:ph idx="1" hasCustomPrompt="1"/>
          </p:nvPr>
        </p:nvSpPr>
        <p:spPr>
          <a:xfrm>
            <a:off x="488249" y="1131749"/>
            <a:ext cx="2565000" cy="3427695"/>
          </a:xfrm>
        </p:spPr>
        <p:txBody>
          <a:bodyPr/>
          <a:lstStyle/>
          <a:p>
            <a:pPr lvl="0"/>
            <a:r>
              <a:rPr lang="en-AU" noProof="0"/>
              <a:t>Edit Master text styles</a:t>
            </a:r>
          </a:p>
          <a:p>
            <a:pPr lvl="1"/>
            <a:r>
              <a:rPr lang="en-AU" noProof="0"/>
              <a:t>Second level</a:t>
            </a:r>
          </a:p>
          <a:p>
            <a:pPr lvl="2"/>
            <a:r>
              <a:rPr lang="en-AU" noProof="0"/>
              <a:t>Third level</a:t>
            </a:r>
          </a:p>
          <a:p>
            <a:pPr lvl="3"/>
            <a:r>
              <a:rPr lang="en-AU" noProof="0"/>
              <a:t>Fourth level</a:t>
            </a:r>
          </a:p>
          <a:p>
            <a:pPr lvl="4"/>
            <a:r>
              <a:rPr lang="en-AU" noProof="0"/>
              <a:t>Fifth level</a:t>
            </a:r>
          </a:p>
        </p:txBody>
      </p:sp>
      <p:sp>
        <p:nvSpPr>
          <p:cNvPr id="9" name="Content Placeholder 2">
            <a:extLst>
              <a:ext uri="{FF2B5EF4-FFF2-40B4-BE49-F238E27FC236}">
                <a16:creationId xmlns:a16="http://schemas.microsoft.com/office/drawing/2014/main" id="{D712C7B1-0498-559D-1862-7295C6C70AF4}"/>
              </a:ext>
            </a:extLst>
          </p:cNvPr>
          <p:cNvSpPr>
            <a:spLocks noGrp="1"/>
          </p:cNvSpPr>
          <p:nvPr>
            <p:ph idx="13" hasCustomPrompt="1"/>
          </p:nvPr>
        </p:nvSpPr>
        <p:spPr>
          <a:xfrm>
            <a:off x="3289500" y="1131749"/>
            <a:ext cx="2565000" cy="3427695"/>
          </a:xfrm>
        </p:spPr>
        <p:txBody>
          <a:bodyPr/>
          <a:lstStyle/>
          <a:p>
            <a:pPr lvl="0"/>
            <a:r>
              <a:rPr lang="en-AU" noProof="0"/>
              <a:t>Edit Master text styles</a:t>
            </a:r>
          </a:p>
          <a:p>
            <a:pPr lvl="1"/>
            <a:r>
              <a:rPr lang="en-AU" noProof="0"/>
              <a:t>Second level</a:t>
            </a:r>
          </a:p>
          <a:p>
            <a:pPr lvl="2"/>
            <a:r>
              <a:rPr lang="en-AU" noProof="0"/>
              <a:t>Third level</a:t>
            </a:r>
          </a:p>
          <a:p>
            <a:pPr lvl="3"/>
            <a:r>
              <a:rPr lang="en-AU" noProof="0"/>
              <a:t>Fourth level</a:t>
            </a:r>
          </a:p>
          <a:p>
            <a:pPr lvl="4"/>
            <a:r>
              <a:rPr lang="en-AU" noProof="0"/>
              <a:t>Fifth level</a:t>
            </a:r>
          </a:p>
        </p:txBody>
      </p:sp>
      <p:sp>
        <p:nvSpPr>
          <p:cNvPr id="10" name="Content Placeholder 2">
            <a:extLst>
              <a:ext uri="{FF2B5EF4-FFF2-40B4-BE49-F238E27FC236}">
                <a16:creationId xmlns:a16="http://schemas.microsoft.com/office/drawing/2014/main" id="{593A5E66-5EC4-2E12-B921-B60C79D19373}"/>
              </a:ext>
            </a:extLst>
          </p:cNvPr>
          <p:cNvSpPr>
            <a:spLocks noGrp="1"/>
          </p:cNvSpPr>
          <p:nvPr>
            <p:ph idx="14" hasCustomPrompt="1"/>
          </p:nvPr>
        </p:nvSpPr>
        <p:spPr>
          <a:xfrm>
            <a:off x="6090750" y="1131749"/>
            <a:ext cx="2565000" cy="3427695"/>
          </a:xfrm>
        </p:spPr>
        <p:txBody>
          <a:bodyPr/>
          <a:lstStyle/>
          <a:p>
            <a:pPr lvl="0"/>
            <a:r>
              <a:rPr lang="en-AU" noProof="0" dirty="0"/>
              <a:t>Edit Master text styles</a:t>
            </a:r>
          </a:p>
          <a:p>
            <a:pPr lvl="1"/>
            <a:r>
              <a:rPr lang="en-AU" noProof="0" dirty="0"/>
              <a:t>Second level</a:t>
            </a:r>
          </a:p>
          <a:p>
            <a:pPr lvl="2"/>
            <a:r>
              <a:rPr lang="en-AU" noProof="0" dirty="0"/>
              <a:t>Third level</a:t>
            </a:r>
          </a:p>
          <a:p>
            <a:pPr lvl="3"/>
            <a:r>
              <a:rPr lang="en-AU" noProof="0" dirty="0"/>
              <a:t>Fourth level</a:t>
            </a:r>
          </a:p>
          <a:p>
            <a:pPr lvl="4"/>
            <a:r>
              <a:rPr lang="en-AU" noProof="0" dirty="0"/>
              <a:t>Fifth level</a:t>
            </a:r>
          </a:p>
        </p:txBody>
      </p:sp>
      <p:sp>
        <p:nvSpPr>
          <p:cNvPr id="5" name="Footer Placeholder 4">
            <a:extLst>
              <a:ext uri="{FF2B5EF4-FFF2-40B4-BE49-F238E27FC236}">
                <a16:creationId xmlns:a16="http://schemas.microsoft.com/office/drawing/2014/main" id="{E0CDE5F3-3665-4461-B770-070BFE32749B}"/>
              </a:ext>
            </a:extLst>
          </p:cNvPr>
          <p:cNvSpPr>
            <a:spLocks noGrp="1"/>
          </p:cNvSpPr>
          <p:nvPr>
            <p:ph type="ftr" sz="quarter" idx="11"/>
          </p:nvPr>
        </p:nvSpPr>
        <p:spPr/>
        <p:txBody>
          <a:bodyPr/>
          <a:lstStyle/>
          <a:p>
            <a:r>
              <a:rPr lang="en-US" noProof="0"/>
              <a:t>Presentation title goes in footer</a:t>
            </a:r>
            <a:endParaRPr lang="en-AU" noProof="0"/>
          </a:p>
        </p:txBody>
      </p:sp>
      <p:sp>
        <p:nvSpPr>
          <p:cNvPr id="6" name="Slide Number Placeholder 5">
            <a:extLst>
              <a:ext uri="{FF2B5EF4-FFF2-40B4-BE49-F238E27FC236}">
                <a16:creationId xmlns:a16="http://schemas.microsoft.com/office/drawing/2014/main" id="{77AE5D6D-B1E7-41CE-A1BF-283239250BA2}"/>
              </a:ext>
            </a:extLst>
          </p:cNvPr>
          <p:cNvSpPr>
            <a:spLocks noGrp="1"/>
          </p:cNvSpPr>
          <p:nvPr>
            <p:ph type="sldNum" sz="quarter" idx="12"/>
          </p:nvPr>
        </p:nvSpPr>
        <p:spPr/>
        <p:txBody>
          <a:bodyPr/>
          <a:lstStyle/>
          <a:p>
            <a:fld id="{E6316B6A-336A-44FF-82DA-A4D1594FA055}" type="slidenum">
              <a:rPr lang="en-AU" noProof="0" smtClean="0"/>
              <a:t>‹#›</a:t>
            </a:fld>
            <a:endParaRPr lang="en-AU" noProof="0"/>
          </a:p>
        </p:txBody>
      </p:sp>
      <p:sp>
        <p:nvSpPr>
          <p:cNvPr id="4" name="Date Placeholder 3">
            <a:extLst>
              <a:ext uri="{FF2B5EF4-FFF2-40B4-BE49-F238E27FC236}">
                <a16:creationId xmlns:a16="http://schemas.microsoft.com/office/drawing/2014/main" id="{D05DB1DE-8D73-4AFA-95E5-57D6E62C0F7C}"/>
              </a:ext>
            </a:extLst>
          </p:cNvPr>
          <p:cNvSpPr>
            <a:spLocks noGrp="1"/>
          </p:cNvSpPr>
          <p:nvPr>
            <p:ph type="dt" sz="half" idx="10"/>
          </p:nvPr>
        </p:nvSpPr>
        <p:spPr/>
        <p:txBody>
          <a:bodyPr/>
          <a:lstStyle/>
          <a:p>
            <a:endParaRPr lang="en-AU" noProof="0"/>
          </a:p>
        </p:txBody>
      </p:sp>
      <p:sp>
        <p:nvSpPr>
          <p:cNvPr id="11" name="Title 10">
            <a:extLst>
              <a:ext uri="{FF2B5EF4-FFF2-40B4-BE49-F238E27FC236}">
                <a16:creationId xmlns:a16="http://schemas.microsoft.com/office/drawing/2014/main" id="{9A75BC41-CBF1-550A-BD4C-A4C46D8B4095}"/>
              </a:ext>
            </a:extLst>
          </p:cNvPr>
          <p:cNvSpPr>
            <a:spLocks noGrp="1"/>
          </p:cNvSpPr>
          <p:nvPr>
            <p:ph type="title"/>
          </p:nvPr>
        </p:nvSpPr>
        <p:spPr/>
        <p:txBody>
          <a:bodyPr/>
          <a:lstStyle/>
          <a:p>
            <a:r>
              <a:rPr lang="en-GB"/>
              <a:t>Click to edit Master title style</a:t>
            </a:r>
            <a:endParaRPr lang="en-AU"/>
          </a:p>
        </p:txBody>
      </p:sp>
    </p:spTree>
    <p:extLst>
      <p:ext uri="{BB962C8B-B14F-4D97-AF65-F5344CB8AC3E}">
        <p14:creationId xmlns:p14="http://schemas.microsoft.com/office/powerpoint/2010/main" val="4256335314"/>
      </p:ext>
    </p:extLst>
  </p:cSld>
  <p:clrMapOvr>
    <a:masterClrMapping/>
  </p:clrMapOvr>
  <p:extLst>
    <p:ext uri="{DCECCB84-F9BA-43D5-87BE-67443E8EF086}">
      <p15:sldGuideLst xmlns:p15="http://schemas.microsoft.com/office/powerpoint/2012/main">
        <p15:guide id="1" orient="horz" pos="1620" userDrawn="1">
          <p15:clr>
            <a:srgbClr val="FBAE40"/>
          </p15:clr>
        </p15:guide>
        <p15:guide id="2" pos="2880" userDrawn="1">
          <p15:clr>
            <a:srgbClr val="FBAE40"/>
          </p15:clr>
        </p15:guide>
      </p15:sldGuideLst>
    </p:ext>
  </p:extLst>
</p:sldLayout>
</file>

<file path=ppt/slideLayouts/slideLayout59.xml><?xml version="1.0" encoding="utf-8"?>
<p:sldLayout xmlns:a="http://schemas.openxmlformats.org/drawingml/2006/main" xmlns:r="http://schemas.openxmlformats.org/officeDocument/2006/relationships" xmlns:p="http://schemas.openxmlformats.org/presentationml/2006/main" showMasterSp="0" preserve="1" userDrawn="1">
  <p:cSld name="Split Screen">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D80BB32F-AF5A-631C-D9BC-46B9A324DE20}"/>
              </a:ext>
            </a:extLst>
          </p:cNvPr>
          <p:cNvSpPr/>
          <p:nvPr userDrawn="1"/>
        </p:nvSpPr>
        <p:spPr>
          <a:xfrm>
            <a:off x="0" y="-2"/>
            <a:ext cx="4572000" cy="5148000"/>
          </a:xfrm>
          <a:prstGeom prst="rect">
            <a:avLst/>
          </a:prstGeom>
          <a:solidFill>
            <a:schemeClr val="accent4">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11" name="Rectangle 10">
            <a:extLst>
              <a:ext uri="{FF2B5EF4-FFF2-40B4-BE49-F238E27FC236}">
                <a16:creationId xmlns:a16="http://schemas.microsoft.com/office/drawing/2014/main" id="{5BBEDFFE-10C7-873D-CE71-D25CADE3EC67}"/>
              </a:ext>
            </a:extLst>
          </p:cNvPr>
          <p:cNvSpPr/>
          <p:nvPr userDrawn="1"/>
        </p:nvSpPr>
        <p:spPr>
          <a:xfrm>
            <a:off x="0" y="-2"/>
            <a:ext cx="4164152" cy="5148000"/>
          </a:xfrm>
          <a:prstGeom prst="rect">
            <a:avLst/>
          </a:prstGeom>
          <a:solidFill>
            <a:schemeClr val="accent4">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13" name="Rectangle 12">
            <a:extLst>
              <a:ext uri="{FF2B5EF4-FFF2-40B4-BE49-F238E27FC236}">
                <a16:creationId xmlns:a16="http://schemas.microsoft.com/office/drawing/2014/main" id="{5103E830-EFFF-725E-FDE1-A049DEE78B2E}"/>
              </a:ext>
            </a:extLst>
          </p:cNvPr>
          <p:cNvSpPr/>
          <p:nvPr userDrawn="1"/>
        </p:nvSpPr>
        <p:spPr>
          <a:xfrm>
            <a:off x="1" y="-2"/>
            <a:ext cx="3753026" cy="5148000"/>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12" name="Title 11">
            <a:extLst>
              <a:ext uri="{FF2B5EF4-FFF2-40B4-BE49-F238E27FC236}">
                <a16:creationId xmlns:a16="http://schemas.microsoft.com/office/drawing/2014/main" id="{FA30AF1B-BC92-5354-C575-287591696B7B}"/>
              </a:ext>
            </a:extLst>
          </p:cNvPr>
          <p:cNvSpPr>
            <a:spLocks noGrp="1"/>
          </p:cNvSpPr>
          <p:nvPr>
            <p:ph type="title"/>
          </p:nvPr>
        </p:nvSpPr>
        <p:spPr>
          <a:xfrm>
            <a:off x="488249" y="378142"/>
            <a:ext cx="3129594" cy="456744"/>
          </a:xfrm>
        </p:spPr>
        <p:txBody>
          <a:bodyPr/>
          <a:lstStyle>
            <a:lvl1pPr>
              <a:defRPr/>
            </a:lvl1pPr>
          </a:lstStyle>
          <a:p>
            <a:r>
              <a:rPr lang="en-GB"/>
              <a:t>Click to edit Master title style</a:t>
            </a:r>
            <a:endParaRPr lang="en-AU" dirty="0"/>
          </a:p>
        </p:txBody>
      </p:sp>
      <p:pic>
        <p:nvPicPr>
          <p:cNvPr id="17" name="Graphic 16">
            <a:extLst>
              <a:ext uri="{FF2B5EF4-FFF2-40B4-BE49-F238E27FC236}">
                <a16:creationId xmlns:a16="http://schemas.microsoft.com/office/drawing/2014/main" id="{33255CA4-0A29-65ED-8FD8-13DA41A08419}"/>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484804" y="4801564"/>
            <a:ext cx="83625" cy="108966"/>
          </a:xfrm>
          <a:prstGeom prst="rect">
            <a:avLst/>
          </a:prstGeom>
        </p:spPr>
      </p:pic>
      <p:sp>
        <p:nvSpPr>
          <p:cNvPr id="14" name="Content Placeholder 2">
            <a:extLst>
              <a:ext uri="{FF2B5EF4-FFF2-40B4-BE49-F238E27FC236}">
                <a16:creationId xmlns:a16="http://schemas.microsoft.com/office/drawing/2014/main" id="{2863273A-10E0-1A62-F3DF-FB9B64D37331}"/>
              </a:ext>
            </a:extLst>
          </p:cNvPr>
          <p:cNvSpPr>
            <a:spLocks noGrp="1"/>
          </p:cNvSpPr>
          <p:nvPr>
            <p:ph idx="13" hasCustomPrompt="1"/>
          </p:nvPr>
        </p:nvSpPr>
        <p:spPr>
          <a:xfrm>
            <a:off x="4928928" y="1131749"/>
            <a:ext cx="3726822" cy="3427695"/>
          </a:xfrm>
        </p:spPr>
        <p:txBody>
          <a:bodyPr/>
          <a:lstStyle/>
          <a:p>
            <a:pPr lvl="0"/>
            <a:r>
              <a:rPr lang="en-AU" noProof="0"/>
              <a:t>Edit Master text styles</a:t>
            </a:r>
          </a:p>
          <a:p>
            <a:pPr lvl="1"/>
            <a:r>
              <a:rPr lang="en-AU" noProof="0"/>
              <a:t>Second level</a:t>
            </a:r>
          </a:p>
          <a:p>
            <a:pPr lvl="2"/>
            <a:r>
              <a:rPr lang="en-AU" noProof="0"/>
              <a:t>Third level</a:t>
            </a:r>
          </a:p>
          <a:p>
            <a:pPr lvl="3"/>
            <a:r>
              <a:rPr lang="en-AU" noProof="0"/>
              <a:t>Fourth level</a:t>
            </a:r>
          </a:p>
          <a:p>
            <a:pPr lvl="4"/>
            <a:r>
              <a:rPr lang="en-AU" noProof="0"/>
              <a:t>Fifth level</a:t>
            </a:r>
          </a:p>
        </p:txBody>
      </p:sp>
      <p:sp>
        <p:nvSpPr>
          <p:cNvPr id="19" name="Text Placeholder 18">
            <a:extLst>
              <a:ext uri="{FF2B5EF4-FFF2-40B4-BE49-F238E27FC236}">
                <a16:creationId xmlns:a16="http://schemas.microsoft.com/office/drawing/2014/main" id="{C1A307A5-41BF-9517-3308-854F561875F9}"/>
              </a:ext>
            </a:extLst>
          </p:cNvPr>
          <p:cNvSpPr>
            <a:spLocks noGrp="1"/>
          </p:cNvSpPr>
          <p:nvPr>
            <p:ph type="body" sz="quarter" idx="14"/>
          </p:nvPr>
        </p:nvSpPr>
        <p:spPr>
          <a:xfrm>
            <a:off x="488249" y="1131749"/>
            <a:ext cx="2921699" cy="3427695"/>
          </a:xfrm>
        </p:spPr>
        <p:txBody>
          <a:bodyPr/>
          <a:lstStyle>
            <a:lvl1pPr>
              <a:defRPr sz="1600"/>
            </a:lvl1pPr>
            <a:lvl2pPr>
              <a:defRPr sz="1600"/>
            </a:lvl2pPr>
            <a:lvl3pPr>
              <a:defRPr sz="1600"/>
            </a:lvl3pPr>
            <a:lvl4pPr>
              <a:defRPr sz="1600"/>
            </a:lvl4pPr>
            <a:lvl5pPr>
              <a:defRPr sz="1600"/>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AU" dirty="0"/>
          </a:p>
        </p:txBody>
      </p:sp>
      <p:sp>
        <p:nvSpPr>
          <p:cNvPr id="20" name="Date Placeholder 19">
            <a:extLst>
              <a:ext uri="{FF2B5EF4-FFF2-40B4-BE49-F238E27FC236}">
                <a16:creationId xmlns:a16="http://schemas.microsoft.com/office/drawing/2014/main" id="{706CFADA-7E19-40F2-8B0E-6C387C0B0DC9}"/>
              </a:ext>
            </a:extLst>
          </p:cNvPr>
          <p:cNvSpPr>
            <a:spLocks noGrp="1"/>
          </p:cNvSpPr>
          <p:nvPr>
            <p:ph type="dt" sz="half" idx="15"/>
          </p:nvPr>
        </p:nvSpPr>
        <p:spPr/>
        <p:txBody>
          <a:bodyPr/>
          <a:lstStyle/>
          <a:p>
            <a:endParaRPr lang="en-AU"/>
          </a:p>
        </p:txBody>
      </p:sp>
      <p:sp>
        <p:nvSpPr>
          <p:cNvPr id="21" name="Footer Placeholder 20">
            <a:extLst>
              <a:ext uri="{FF2B5EF4-FFF2-40B4-BE49-F238E27FC236}">
                <a16:creationId xmlns:a16="http://schemas.microsoft.com/office/drawing/2014/main" id="{8C75DC50-A090-B3D0-191E-779DA009C8E5}"/>
              </a:ext>
            </a:extLst>
          </p:cNvPr>
          <p:cNvSpPr>
            <a:spLocks noGrp="1"/>
          </p:cNvSpPr>
          <p:nvPr>
            <p:ph type="ftr" sz="quarter" idx="16"/>
          </p:nvPr>
        </p:nvSpPr>
        <p:spPr/>
        <p:txBody>
          <a:bodyPr/>
          <a:lstStyle/>
          <a:p>
            <a:r>
              <a:rPr lang="en-US"/>
              <a:t>Presentation title goes in footer</a:t>
            </a:r>
            <a:endParaRPr lang="en-AU"/>
          </a:p>
        </p:txBody>
      </p:sp>
      <p:sp>
        <p:nvSpPr>
          <p:cNvPr id="22" name="Slide Number Placeholder 21">
            <a:extLst>
              <a:ext uri="{FF2B5EF4-FFF2-40B4-BE49-F238E27FC236}">
                <a16:creationId xmlns:a16="http://schemas.microsoft.com/office/drawing/2014/main" id="{F26EB851-D44A-5A3E-8704-FA18DCE19F51}"/>
              </a:ext>
            </a:extLst>
          </p:cNvPr>
          <p:cNvSpPr>
            <a:spLocks noGrp="1"/>
          </p:cNvSpPr>
          <p:nvPr>
            <p:ph type="sldNum" sz="quarter" idx="17"/>
          </p:nvPr>
        </p:nvSpPr>
        <p:spPr/>
        <p:txBody>
          <a:bodyPr/>
          <a:lstStyle/>
          <a:p>
            <a:fld id="{E6316B6A-336A-44FF-82DA-A4D1594FA055}" type="slidenum">
              <a:rPr lang="en-AU" smtClean="0"/>
              <a:pPr/>
              <a:t>‹#›</a:t>
            </a:fld>
            <a:endParaRPr lang="en-AU"/>
          </a:p>
        </p:txBody>
      </p:sp>
      <p:cxnSp>
        <p:nvCxnSpPr>
          <p:cNvPr id="23" name="Straight Connector 22">
            <a:extLst>
              <a:ext uri="{FF2B5EF4-FFF2-40B4-BE49-F238E27FC236}">
                <a16:creationId xmlns:a16="http://schemas.microsoft.com/office/drawing/2014/main" id="{D2B3519C-9F8A-0134-4457-B03A4EFC22F0}"/>
              </a:ext>
            </a:extLst>
          </p:cNvPr>
          <p:cNvCxnSpPr>
            <a:cxnSpLocks/>
          </p:cNvCxnSpPr>
          <p:nvPr userDrawn="1"/>
        </p:nvCxnSpPr>
        <p:spPr>
          <a:xfrm>
            <a:off x="488250" y="4750032"/>
            <a:ext cx="8168400" cy="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989341588"/>
      </p:ext>
    </p:extLst>
  </p:cSld>
  <p:clrMapOvr>
    <a:masterClrMapping/>
  </p:clrMapOvr>
  <p:extLst>
    <p:ext uri="{DCECCB84-F9BA-43D5-87BE-67443E8EF086}">
      <p15:sldGuideLst xmlns:p15="http://schemas.microsoft.com/office/powerpoint/2012/main">
        <p15:guide id="1" orient="horz" pos="1620" userDrawn="1">
          <p15:clr>
            <a:srgbClr val="FBAE40"/>
          </p15:clr>
        </p15:guide>
        <p15:guide id="2" pos="2880" userDrawn="1">
          <p15:clr>
            <a:srgbClr val="FBAE40"/>
          </p15:clr>
        </p15:guide>
      </p15:sldGuideLst>
    </p:ext>
  </p:extLst>
</p:sldLayout>
</file>

<file path=ppt/slideLayouts/slideLayout60.xml><?xml version="1.0" encoding="utf-8"?>
<p:sldLayout xmlns:a="http://schemas.openxmlformats.org/drawingml/2006/main" xmlns:r="http://schemas.openxmlformats.org/officeDocument/2006/relationships" xmlns:p="http://schemas.openxmlformats.org/presentationml/2006/main" showMasterSp="0" preserve="1" userDrawn="1">
  <p:cSld name="2_Split Screen">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D80BB32F-AF5A-631C-D9BC-46B9A324DE20}"/>
              </a:ext>
            </a:extLst>
          </p:cNvPr>
          <p:cNvSpPr/>
          <p:nvPr userDrawn="1"/>
        </p:nvSpPr>
        <p:spPr>
          <a:xfrm>
            <a:off x="0" y="-2"/>
            <a:ext cx="4572000" cy="5148000"/>
          </a:xfrm>
          <a:prstGeom prst="rect">
            <a:avLst/>
          </a:prstGeom>
          <a:solidFill>
            <a:schemeClr val="accent6">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11" name="Rectangle 10">
            <a:extLst>
              <a:ext uri="{FF2B5EF4-FFF2-40B4-BE49-F238E27FC236}">
                <a16:creationId xmlns:a16="http://schemas.microsoft.com/office/drawing/2014/main" id="{5BBEDFFE-10C7-873D-CE71-D25CADE3EC67}"/>
              </a:ext>
            </a:extLst>
          </p:cNvPr>
          <p:cNvSpPr/>
          <p:nvPr userDrawn="1"/>
        </p:nvSpPr>
        <p:spPr>
          <a:xfrm>
            <a:off x="0" y="-2"/>
            <a:ext cx="4164152" cy="5148000"/>
          </a:xfrm>
          <a:prstGeom prst="rect">
            <a:avLst/>
          </a:prstGeom>
          <a:solidFill>
            <a:schemeClr val="accent6">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13" name="Rectangle 12">
            <a:extLst>
              <a:ext uri="{FF2B5EF4-FFF2-40B4-BE49-F238E27FC236}">
                <a16:creationId xmlns:a16="http://schemas.microsoft.com/office/drawing/2014/main" id="{5103E830-EFFF-725E-FDE1-A049DEE78B2E}"/>
              </a:ext>
            </a:extLst>
          </p:cNvPr>
          <p:cNvSpPr/>
          <p:nvPr userDrawn="1"/>
        </p:nvSpPr>
        <p:spPr>
          <a:xfrm>
            <a:off x="1" y="-2"/>
            <a:ext cx="3753026" cy="5148000"/>
          </a:xfrm>
          <a:prstGeom prst="rect">
            <a:avLst/>
          </a:prstGeom>
          <a:solidFill>
            <a:schemeClr val="accent6">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12" name="Title 11">
            <a:extLst>
              <a:ext uri="{FF2B5EF4-FFF2-40B4-BE49-F238E27FC236}">
                <a16:creationId xmlns:a16="http://schemas.microsoft.com/office/drawing/2014/main" id="{FA30AF1B-BC92-5354-C575-287591696B7B}"/>
              </a:ext>
            </a:extLst>
          </p:cNvPr>
          <p:cNvSpPr>
            <a:spLocks noGrp="1"/>
          </p:cNvSpPr>
          <p:nvPr>
            <p:ph type="title"/>
          </p:nvPr>
        </p:nvSpPr>
        <p:spPr>
          <a:xfrm>
            <a:off x="488249" y="378142"/>
            <a:ext cx="3129594" cy="456744"/>
          </a:xfrm>
        </p:spPr>
        <p:txBody>
          <a:bodyPr/>
          <a:lstStyle>
            <a:lvl1pPr>
              <a:defRPr/>
            </a:lvl1pPr>
          </a:lstStyle>
          <a:p>
            <a:r>
              <a:rPr lang="en-GB"/>
              <a:t>Click to edit Master title style</a:t>
            </a:r>
            <a:endParaRPr lang="en-AU" dirty="0"/>
          </a:p>
        </p:txBody>
      </p:sp>
      <p:pic>
        <p:nvPicPr>
          <p:cNvPr id="17" name="Graphic 16">
            <a:extLst>
              <a:ext uri="{FF2B5EF4-FFF2-40B4-BE49-F238E27FC236}">
                <a16:creationId xmlns:a16="http://schemas.microsoft.com/office/drawing/2014/main" id="{33255CA4-0A29-65ED-8FD8-13DA41A08419}"/>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484804" y="4801564"/>
            <a:ext cx="83625" cy="108966"/>
          </a:xfrm>
          <a:prstGeom prst="rect">
            <a:avLst/>
          </a:prstGeom>
        </p:spPr>
      </p:pic>
      <p:sp>
        <p:nvSpPr>
          <p:cNvPr id="14" name="Content Placeholder 2">
            <a:extLst>
              <a:ext uri="{FF2B5EF4-FFF2-40B4-BE49-F238E27FC236}">
                <a16:creationId xmlns:a16="http://schemas.microsoft.com/office/drawing/2014/main" id="{2863273A-10E0-1A62-F3DF-FB9B64D37331}"/>
              </a:ext>
            </a:extLst>
          </p:cNvPr>
          <p:cNvSpPr>
            <a:spLocks noGrp="1"/>
          </p:cNvSpPr>
          <p:nvPr>
            <p:ph idx="13" hasCustomPrompt="1"/>
          </p:nvPr>
        </p:nvSpPr>
        <p:spPr>
          <a:xfrm>
            <a:off x="4928928" y="1131749"/>
            <a:ext cx="3726822" cy="3427695"/>
          </a:xfrm>
        </p:spPr>
        <p:txBody>
          <a:bodyPr/>
          <a:lstStyle/>
          <a:p>
            <a:pPr lvl="0"/>
            <a:r>
              <a:rPr lang="en-AU" noProof="0"/>
              <a:t>Edit Master text styles</a:t>
            </a:r>
          </a:p>
          <a:p>
            <a:pPr lvl="1"/>
            <a:r>
              <a:rPr lang="en-AU" noProof="0"/>
              <a:t>Second level</a:t>
            </a:r>
          </a:p>
          <a:p>
            <a:pPr lvl="2"/>
            <a:r>
              <a:rPr lang="en-AU" noProof="0"/>
              <a:t>Third level</a:t>
            </a:r>
          </a:p>
          <a:p>
            <a:pPr lvl="3"/>
            <a:r>
              <a:rPr lang="en-AU" noProof="0"/>
              <a:t>Fourth level</a:t>
            </a:r>
          </a:p>
          <a:p>
            <a:pPr lvl="4"/>
            <a:r>
              <a:rPr lang="en-AU" noProof="0"/>
              <a:t>Fifth level</a:t>
            </a:r>
          </a:p>
        </p:txBody>
      </p:sp>
      <p:sp>
        <p:nvSpPr>
          <p:cNvPr id="19" name="Text Placeholder 18">
            <a:extLst>
              <a:ext uri="{FF2B5EF4-FFF2-40B4-BE49-F238E27FC236}">
                <a16:creationId xmlns:a16="http://schemas.microsoft.com/office/drawing/2014/main" id="{C1A307A5-41BF-9517-3308-854F561875F9}"/>
              </a:ext>
            </a:extLst>
          </p:cNvPr>
          <p:cNvSpPr>
            <a:spLocks noGrp="1"/>
          </p:cNvSpPr>
          <p:nvPr>
            <p:ph type="body" sz="quarter" idx="14"/>
          </p:nvPr>
        </p:nvSpPr>
        <p:spPr>
          <a:xfrm>
            <a:off x="488249" y="1131749"/>
            <a:ext cx="2921699" cy="3427695"/>
          </a:xfrm>
        </p:spPr>
        <p:txBody>
          <a:bodyPr/>
          <a:lstStyle>
            <a:lvl1pPr>
              <a:defRPr sz="1600"/>
            </a:lvl1pPr>
            <a:lvl2pPr>
              <a:defRPr sz="1600"/>
            </a:lvl2pPr>
            <a:lvl3pPr>
              <a:defRPr sz="1600"/>
            </a:lvl3pPr>
            <a:lvl4pPr>
              <a:defRPr sz="1600"/>
            </a:lvl4pPr>
            <a:lvl5pPr>
              <a:defRPr sz="1600"/>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AU" dirty="0"/>
          </a:p>
        </p:txBody>
      </p:sp>
      <p:sp>
        <p:nvSpPr>
          <p:cNvPr id="20" name="Date Placeholder 19">
            <a:extLst>
              <a:ext uri="{FF2B5EF4-FFF2-40B4-BE49-F238E27FC236}">
                <a16:creationId xmlns:a16="http://schemas.microsoft.com/office/drawing/2014/main" id="{706CFADA-7E19-40F2-8B0E-6C387C0B0DC9}"/>
              </a:ext>
            </a:extLst>
          </p:cNvPr>
          <p:cNvSpPr>
            <a:spLocks noGrp="1"/>
          </p:cNvSpPr>
          <p:nvPr>
            <p:ph type="dt" sz="half" idx="15"/>
          </p:nvPr>
        </p:nvSpPr>
        <p:spPr/>
        <p:txBody>
          <a:bodyPr/>
          <a:lstStyle/>
          <a:p>
            <a:endParaRPr lang="en-AU"/>
          </a:p>
        </p:txBody>
      </p:sp>
      <p:sp>
        <p:nvSpPr>
          <p:cNvPr id="21" name="Footer Placeholder 20">
            <a:extLst>
              <a:ext uri="{FF2B5EF4-FFF2-40B4-BE49-F238E27FC236}">
                <a16:creationId xmlns:a16="http://schemas.microsoft.com/office/drawing/2014/main" id="{8C75DC50-A090-B3D0-191E-779DA009C8E5}"/>
              </a:ext>
            </a:extLst>
          </p:cNvPr>
          <p:cNvSpPr>
            <a:spLocks noGrp="1"/>
          </p:cNvSpPr>
          <p:nvPr>
            <p:ph type="ftr" sz="quarter" idx="16"/>
          </p:nvPr>
        </p:nvSpPr>
        <p:spPr/>
        <p:txBody>
          <a:bodyPr/>
          <a:lstStyle/>
          <a:p>
            <a:r>
              <a:rPr lang="en-US"/>
              <a:t>Presentation title goes in footer</a:t>
            </a:r>
            <a:endParaRPr lang="en-AU"/>
          </a:p>
        </p:txBody>
      </p:sp>
      <p:sp>
        <p:nvSpPr>
          <p:cNvPr id="22" name="Slide Number Placeholder 21">
            <a:extLst>
              <a:ext uri="{FF2B5EF4-FFF2-40B4-BE49-F238E27FC236}">
                <a16:creationId xmlns:a16="http://schemas.microsoft.com/office/drawing/2014/main" id="{F26EB851-D44A-5A3E-8704-FA18DCE19F51}"/>
              </a:ext>
            </a:extLst>
          </p:cNvPr>
          <p:cNvSpPr>
            <a:spLocks noGrp="1"/>
          </p:cNvSpPr>
          <p:nvPr>
            <p:ph type="sldNum" sz="quarter" idx="17"/>
          </p:nvPr>
        </p:nvSpPr>
        <p:spPr/>
        <p:txBody>
          <a:bodyPr/>
          <a:lstStyle/>
          <a:p>
            <a:fld id="{E6316B6A-336A-44FF-82DA-A4D1594FA055}" type="slidenum">
              <a:rPr lang="en-AU" smtClean="0"/>
              <a:pPr/>
              <a:t>‹#›</a:t>
            </a:fld>
            <a:endParaRPr lang="en-AU"/>
          </a:p>
        </p:txBody>
      </p:sp>
      <p:cxnSp>
        <p:nvCxnSpPr>
          <p:cNvPr id="23" name="Straight Connector 22">
            <a:extLst>
              <a:ext uri="{FF2B5EF4-FFF2-40B4-BE49-F238E27FC236}">
                <a16:creationId xmlns:a16="http://schemas.microsoft.com/office/drawing/2014/main" id="{D2B3519C-9F8A-0134-4457-B03A4EFC22F0}"/>
              </a:ext>
            </a:extLst>
          </p:cNvPr>
          <p:cNvCxnSpPr>
            <a:cxnSpLocks/>
          </p:cNvCxnSpPr>
          <p:nvPr userDrawn="1"/>
        </p:nvCxnSpPr>
        <p:spPr>
          <a:xfrm>
            <a:off x="488250" y="4750032"/>
            <a:ext cx="8168400" cy="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106912373"/>
      </p:ext>
    </p:extLst>
  </p:cSld>
  <p:clrMapOvr>
    <a:masterClrMapping/>
  </p:clrMapOvr>
  <p:extLst>
    <p:ext uri="{DCECCB84-F9BA-43D5-87BE-67443E8EF086}">
      <p15:sldGuideLst xmlns:p15="http://schemas.microsoft.com/office/powerpoint/2012/main">
        <p15:guide id="1" orient="horz" pos="1620" userDrawn="1">
          <p15:clr>
            <a:srgbClr val="FBAE40"/>
          </p15:clr>
        </p15:guide>
        <p15:guide id="2" pos="2880" userDrawn="1">
          <p15:clr>
            <a:srgbClr val="FBAE40"/>
          </p15:clr>
        </p15:guide>
      </p15:sldGuideLst>
    </p:ext>
  </p:extLst>
</p:sldLayout>
</file>

<file path=ppt/slideLayouts/slideLayout61.xml><?xml version="1.0" encoding="utf-8"?>
<p:sldLayout xmlns:a="http://schemas.openxmlformats.org/drawingml/2006/main" xmlns:r="http://schemas.openxmlformats.org/officeDocument/2006/relationships" xmlns:p="http://schemas.openxmlformats.org/presentationml/2006/main" showMasterSp="0" preserve="1" userDrawn="1">
  <p:cSld name="3_Split Screen">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D80BB32F-AF5A-631C-D9BC-46B9A324DE20}"/>
              </a:ext>
            </a:extLst>
          </p:cNvPr>
          <p:cNvSpPr/>
          <p:nvPr userDrawn="1"/>
        </p:nvSpPr>
        <p:spPr>
          <a:xfrm>
            <a:off x="0" y="-2"/>
            <a:ext cx="4572000" cy="5148000"/>
          </a:xfrm>
          <a:prstGeom prst="rect">
            <a:avLst/>
          </a:prstGeom>
          <a:solidFill>
            <a:schemeClr val="accent5">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11" name="Rectangle 10">
            <a:extLst>
              <a:ext uri="{FF2B5EF4-FFF2-40B4-BE49-F238E27FC236}">
                <a16:creationId xmlns:a16="http://schemas.microsoft.com/office/drawing/2014/main" id="{5BBEDFFE-10C7-873D-CE71-D25CADE3EC67}"/>
              </a:ext>
            </a:extLst>
          </p:cNvPr>
          <p:cNvSpPr/>
          <p:nvPr userDrawn="1"/>
        </p:nvSpPr>
        <p:spPr>
          <a:xfrm>
            <a:off x="0" y="-2"/>
            <a:ext cx="4164152" cy="5148000"/>
          </a:xfrm>
          <a:prstGeom prst="rect">
            <a:avLst/>
          </a:prstGeom>
          <a:solidFill>
            <a:schemeClr val="accent5">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13" name="Rectangle 12">
            <a:extLst>
              <a:ext uri="{FF2B5EF4-FFF2-40B4-BE49-F238E27FC236}">
                <a16:creationId xmlns:a16="http://schemas.microsoft.com/office/drawing/2014/main" id="{5103E830-EFFF-725E-FDE1-A049DEE78B2E}"/>
              </a:ext>
            </a:extLst>
          </p:cNvPr>
          <p:cNvSpPr/>
          <p:nvPr userDrawn="1"/>
        </p:nvSpPr>
        <p:spPr>
          <a:xfrm>
            <a:off x="1" y="-2"/>
            <a:ext cx="3753026" cy="5148000"/>
          </a:xfrm>
          <a:prstGeom prst="rect">
            <a:avLst/>
          </a:prstGeom>
          <a:solidFill>
            <a:schemeClr val="accent5">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12" name="Title 11">
            <a:extLst>
              <a:ext uri="{FF2B5EF4-FFF2-40B4-BE49-F238E27FC236}">
                <a16:creationId xmlns:a16="http://schemas.microsoft.com/office/drawing/2014/main" id="{FA30AF1B-BC92-5354-C575-287591696B7B}"/>
              </a:ext>
            </a:extLst>
          </p:cNvPr>
          <p:cNvSpPr>
            <a:spLocks noGrp="1"/>
          </p:cNvSpPr>
          <p:nvPr>
            <p:ph type="title"/>
          </p:nvPr>
        </p:nvSpPr>
        <p:spPr>
          <a:xfrm>
            <a:off x="488249" y="378142"/>
            <a:ext cx="3129594" cy="456744"/>
          </a:xfrm>
        </p:spPr>
        <p:txBody>
          <a:bodyPr/>
          <a:lstStyle>
            <a:lvl1pPr>
              <a:defRPr/>
            </a:lvl1pPr>
          </a:lstStyle>
          <a:p>
            <a:r>
              <a:rPr lang="en-GB"/>
              <a:t>Click to edit Master title style</a:t>
            </a:r>
            <a:endParaRPr lang="en-AU" dirty="0"/>
          </a:p>
        </p:txBody>
      </p:sp>
      <p:pic>
        <p:nvPicPr>
          <p:cNvPr id="17" name="Graphic 16">
            <a:extLst>
              <a:ext uri="{FF2B5EF4-FFF2-40B4-BE49-F238E27FC236}">
                <a16:creationId xmlns:a16="http://schemas.microsoft.com/office/drawing/2014/main" id="{33255CA4-0A29-65ED-8FD8-13DA41A08419}"/>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484804" y="4801564"/>
            <a:ext cx="83625" cy="108966"/>
          </a:xfrm>
          <a:prstGeom prst="rect">
            <a:avLst/>
          </a:prstGeom>
        </p:spPr>
      </p:pic>
      <p:sp>
        <p:nvSpPr>
          <p:cNvPr id="14" name="Content Placeholder 2">
            <a:extLst>
              <a:ext uri="{FF2B5EF4-FFF2-40B4-BE49-F238E27FC236}">
                <a16:creationId xmlns:a16="http://schemas.microsoft.com/office/drawing/2014/main" id="{2863273A-10E0-1A62-F3DF-FB9B64D37331}"/>
              </a:ext>
            </a:extLst>
          </p:cNvPr>
          <p:cNvSpPr>
            <a:spLocks noGrp="1"/>
          </p:cNvSpPr>
          <p:nvPr>
            <p:ph idx="13" hasCustomPrompt="1"/>
          </p:nvPr>
        </p:nvSpPr>
        <p:spPr>
          <a:xfrm>
            <a:off x="4928928" y="1131749"/>
            <a:ext cx="3726822" cy="3427695"/>
          </a:xfrm>
        </p:spPr>
        <p:txBody>
          <a:bodyPr/>
          <a:lstStyle/>
          <a:p>
            <a:pPr lvl="0"/>
            <a:r>
              <a:rPr lang="en-AU" noProof="0"/>
              <a:t>Edit Master text styles</a:t>
            </a:r>
          </a:p>
          <a:p>
            <a:pPr lvl="1"/>
            <a:r>
              <a:rPr lang="en-AU" noProof="0"/>
              <a:t>Second level</a:t>
            </a:r>
          </a:p>
          <a:p>
            <a:pPr lvl="2"/>
            <a:r>
              <a:rPr lang="en-AU" noProof="0"/>
              <a:t>Third level</a:t>
            </a:r>
          </a:p>
          <a:p>
            <a:pPr lvl="3"/>
            <a:r>
              <a:rPr lang="en-AU" noProof="0"/>
              <a:t>Fourth level</a:t>
            </a:r>
          </a:p>
          <a:p>
            <a:pPr lvl="4"/>
            <a:r>
              <a:rPr lang="en-AU" noProof="0"/>
              <a:t>Fifth level</a:t>
            </a:r>
          </a:p>
        </p:txBody>
      </p:sp>
      <p:sp>
        <p:nvSpPr>
          <p:cNvPr id="19" name="Text Placeholder 18">
            <a:extLst>
              <a:ext uri="{FF2B5EF4-FFF2-40B4-BE49-F238E27FC236}">
                <a16:creationId xmlns:a16="http://schemas.microsoft.com/office/drawing/2014/main" id="{C1A307A5-41BF-9517-3308-854F561875F9}"/>
              </a:ext>
            </a:extLst>
          </p:cNvPr>
          <p:cNvSpPr>
            <a:spLocks noGrp="1"/>
          </p:cNvSpPr>
          <p:nvPr>
            <p:ph type="body" sz="quarter" idx="14"/>
          </p:nvPr>
        </p:nvSpPr>
        <p:spPr>
          <a:xfrm>
            <a:off x="488249" y="1131749"/>
            <a:ext cx="2921699" cy="3427695"/>
          </a:xfrm>
        </p:spPr>
        <p:txBody>
          <a:bodyPr/>
          <a:lstStyle>
            <a:lvl1pPr>
              <a:defRPr sz="1600"/>
            </a:lvl1pPr>
            <a:lvl2pPr>
              <a:defRPr sz="1600"/>
            </a:lvl2pPr>
            <a:lvl3pPr>
              <a:defRPr sz="1600"/>
            </a:lvl3pPr>
            <a:lvl4pPr>
              <a:defRPr sz="1600"/>
            </a:lvl4pPr>
            <a:lvl5pPr>
              <a:defRPr sz="1600"/>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AU" dirty="0"/>
          </a:p>
        </p:txBody>
      </p:sp>
      <p:sp>
        <p:nvSpPr>
          <p:cNvPr id="20" name="Date Placeholder 19">
            <a:extLst>
              <a:ext uri="{FF2B5EF4-FFF2-40B4-BE49-F238E27FC236}">
                <a16:creationId xmlns:a16="http://schemas.microsoft.com/office/drawing/2014/main" id="{706CFADA-7E19-40F2-8B0E-6C387C0B0DC9}"/>
              </a:ext>
            </a:extLst>
          </p:cNvPr>
          <p:cNvSpPr>
            <a:spLocks noGrp="1"/>
          </p:cNvSpPr>
          <p:nvPr>
            <p:ph type="dt" sz="half" idx="15"/>
          </p:nvPr>
        </p:nvSpPr>
        <p:spPr/>
        <p:txBody>
          <a:bodyPr/>
          <a:lstStyle/>
          <a:p>
            <a:endParaRPr lang="en-AU"/>
          </a:p>
        </p:txBody>
      </p:sp>
      <p:sp>
        <p:nvSpPr>
          <p:cNvPr id="21" name="Footer Placeholder 20">
            <a:extLst>
              <a:ext uri="{FF2B5EF4-FFF2-40B4-BE49-F238E27FC236}">
                <a16:creationId xmlns:a16="http://schemas.microsoft.com/office/drawing/2014/main" id="{8C75DC50-A090-B3D0-191E-779DA009C8E5}"/>
              </a:ext>
            </a:extLst>
          </p:cNvPr>
          <p:cNvSpPr>
            <a:spLocks noGrp="1"/>
          </p:cNvSpPr>
          <p:nvPr>
            <p:ph type="ftr" sz="quarter" idx="16"/>
          </p:nvPr>
        </p:nvSpPr>
        <p:spPr/>
        <p:txBody>
          <a:bodyPr/>
          <a:lstStyle/>
          <a:p>
            <a:r>
              <a:rPr lang="en-US"/>
              <a:t>Presentation title goes in footer</a:t>
            </a:r>
            <a:endParaRPr lang="en-AU"/>
          </a:p>
        </p:txBody>
      </p:sp>
      <p:sp>
        <p:nvSpPr>
          <p:cNvPr id="22" name="Slide Number Placeholder 21">
            <a:extLst>
              <a:ext uri="{FF2B5EF4-FFF2-40B4-BE49-F238E27FC236}">
                <a16:creationId xmlns:a16="http://schemas.microsoft.com/office/drawing/2014/main" id="{F26EB851-D44A-5A3E-8704-FA18DCE19F51}"/>
              </a:ext>
            </a:extLst>
          </p:cNvPr>
          <p:cNvSpPr>
            <a:spLocks noGrp="1"/>
          </p:cNvSpPr>
          <p:nvPr>
            <p:ph type="sldNum" sz="quarter" idx="17"/>
          </p:nvPr>
        </p:nvSpPr>
        <p:spPr/>
        <p:txBody>
          <a:bodyPr/>
          <a:lstStyle/>
          <a:p>
            <a:fld id="{E6316B6A-336A-44FF-82DA-A4D1594FA055}" type="slidenum">
              <a:rPr lang="en-AU" smtClean="0"/>
              <a:pPr/>
              <a:t>‹#›</a:t>
            </a:fld>
            <a:endParaRPr lang="en-AU"/>
          </a:p>
        </p:txBody>
      </p:sp>
      <p:cxnSp>
        <p:nvCxnSpPr>
          <p:cNvPr id="23" name="Straight Connector 22">
            <a:extLst>
              <a:ext uri="{FF2B5EF4-FFF2-40B4-BE49-F238E27FC236}">
                <a16:creationId xmlns:a16="http://schemas.microsoft.com/office/drawing/2014/main" id="{D2B3519C-9F8A-0134-4457-B03A4EFC22F0}"/>
              </a:ext>
            </a:extLst>
          </p:cNvPr>
          <p:cNvCxnSpPr>
            <a:cxnSpLocks/>
          </p:cNvCxnSpPr>
          <p:nvPr userDrawn="1"/>
        </p:nvCxnSpPr>
        <p:spPr>
          <a:xfrm>
            <a:off x="488250" y="4750032"/>
            <a:ext cx="8168400" cy="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333961386"/>
      </p:ext>
    </p:extLst>
  </p:cSld>
  <p:clrMapOvr>
    <a:masterClrMapping/>
  </p:clrMapOvr>
  <p:extLst>
    <p:ext uri="{DCECCB84-F9BA-43D5-87BE-67443E8EF086}">
      <p15:sldGuideLst xmlns:p15="http://schemas.microsoft.com/office/powerpoint/2012/main">
        <p15:guide id="1" orient="horz" pos="1620" userDrawn="1">
          <p15:clr>
            <a:srgbClr val="FBAE40"/>
          </p15:clr>
        </p15:guide>
        <p15:guide id="2" pos="2880" userDrawn="1">
          <p15:clr>
            <a:srgbClr val="FBAE40"/>
          </p15:clr>
        </p15:guide>
      </p15:sldGuideLst>
    </p:ext>
  </p:extLst>
</p:sldLayout>
</file>

<file path=ppt/slideLayouts/slideLayout62.xml><?xml version="1.0" encoding="utf-8"?>
<p:sldLayout xmlns:a="http://schemas.openxmlformats.org/drawingml/2006/main" xmlns:r="http://schemas.openxmlformats.org/officeDocument/2006/relationships" xmlns:p="http://schemas.openxmlformats.org/presentationml/2006/main" showMasterSp="0" preserve="1" userDrawn="1">
  <p:cSld name="1_Split Screen">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D80BB32F-AF5A-631C-D9BC-46B9A324DE20}"/>
              </a:ext>
            </a:extLst>
          </p:cNvPr>
          <p:cNvSpPr/>
          <p:nvPr userDrawn="1"/>
        </p:nvSpPr>
        <p:spPr>
          <a:xfrm>
            <a:off x="0" y="-2"/>
            <a:ext cx="4572000" cy="5148000"/>
          </a:xfrm>
          <a:prstGeom prst="rect">
            <a:avLst/>
          </a:prstGeom>
          <a:solidFill>
            <a:srgbClr val="ECF9F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11" name="Rectangle 10">
            <a:extLst>
              <a:ext uri="{FF2B5EF4-FFF2-40B4-BE49-F238E27FC236}">
                <a16:creationId xmlns:a16="http://schemas.microsoft.com/office/drawing/2014/main" id="{5BBEDFFE-10C7-873D-CE71-D25CADE3EC67}"/>
              </a:ext>
            </a:extLst>
          </p:cNvPr>
          <p:cNvSpPr/>
          <p:nvPr userDrawn="1"/>
        </p:nvSpPr>
        <p:spPr>
          <a:xfrm>
            <a:off x="0" y="-2"/>
            <a:ext cx="4164152" cy="5148000"/>
          </a:xfrm>
          <a:prstGeom prst="rect">
            <a:avLst/>
          </a:prstGeom>
          <a:solidFill>
            <a:srgbClr val="D8F9F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13" name="Rectangle 12">
            <a:extLst>
              <a:ext uri="{FF2B5EF4-FFF2-40B4-BE49-F238E27FC236}">
                <a16:creationId xmlns:a16="http://schemas.microsoft.com/office/drawing/2014/main" id="{5103E830-EFFF-725E-FDE1-A049DEE78B2E}"/>
              </a:ext>
            </a:extLst>
          </p:cNvPr>
          <p:cNvSpPr/>
          <p:nvPr userDrawn="1"/>
        </p:nvSpPr>
        <p:spPr>
          <a:xfrm>
            <a:off x="1" y="-2"/>
            <a:ext cx="3753026" cy="5148000"/>
          </a:xfrm>
          <a:prstGeom prst="rect">
            <a:avLst/>
          </a:prstGeom>
          <a:solidFill>
            <a:srgbClr val="B2E6D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12" name="Title 11">
            <a:extLst>
              <a:ext uri="{FF2B5EF4-FFF2-40B4-BE49-F238E27FC236}">
                <a16:creationId xmlns:a16="http://schemas.microsoft.com/office/drawing/2014/main" id="{FA30AF1B-BC92-5354-C575-287591696B7B}"/>
              </a:ext>
            </a:extLst>
          </p:cNvPr>
          <p:cNvSpPr>
            <a:spLocks noGrp="1"/>
          </p:cNvSpPr>
          <p:nvPr>
            <p:ph type="title"/>
          </p:nvPr>
        </p:nvSpPr>
        <p:spPr>
          <a:xfrm>
            <a:off x="488249" y="378142"/>
            <a:ext cx="3129594" cy="456744"/>
          </a:xfrm>
        </p:spPr>
        <p:txBody>
          <a:bodyPr/>
          <a:lstStyle>
            <a:lvl1pPr>
              <a:defRPr/>
            </a:lvl1pPr>
          </a:lstStyle>
          <a:p>
            <a:r>
              <a:rPr lang="en-GB"/>
              <a:t>Click to edit Master title style</a:t>
            </a:r>
            <a:endParaRPr lang="en-AU" dirty="0"/>
          </a:p>
        </p:txBody>
      </p:sp>
      <p:pic>
        <p:nvPicPr>
          <p:cNvPr id="17" name="Graphic 16">
            <a:extLst>
              <a:ext uri="{FF2B5EF4-FFF2-40B4-BE49-F238E27FC236}">
                <a16:creationId xmlns:a16="http://schemas.microsoft.com/office/drawing/2014/main" id="{33255CA4-0A29-65ED-8FD8-13DA41A08419}"/>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484804" y="4801564"/>
            <a:ext cx="83625" cy="108966"/>
          </a:xfrm>
          <a:prstGeom prst="rect">
            <a:avLst/>
          </a:prstGeom>
        </p:spPr>
      </p:pic>
      <p:sp>
        <p:nvSpPr>
          <p:cNvPr id="14" name="Content Placeholder 2">
            <a:extLst>
              <a:ext uri="{FF2B5EF4-FFF2-40B4-BE49-F238E27FC236}">
                <a16:creationId xmlns:a16="http://schemas.microsoft.com/office/drawing/2014/main" id="{2863273A-10E0-1A62-F3DF-FB9B64D37331}"/>
              </a:ext>
            </a:extLst>
          </p:cNvPr>
          <p:cNvSpPr>
            <a:spLocks noGrp="1"/>
          </p:cNvSpPr>
          <p:nvPr>
            <p:ph idx="13" hasCustomPrompt="1"/>
          </p:nvPr>
        </p:nvSpPr>
        <p:spPr>
          <a:xfrm>
            <a:off x="4928928" y="1131749"/>
            <a:ext cx="3726822" cy="3427695"/>
          </a:xfrm>
        </p:spPr>
        <p:txBody>
          <a:bodyPr/>
          <a:lstStyle/>
          <a:p>
            <a:pPr lvl="0"/>
            <a:r>
              <a:rPr lang="en-AU" noProof="0"/>
              <a:t>Edit Master text styles</a:t>
            </a:r>
          </a:p>
          <a:p>
            <a:pPr lvl="1"/>
            <a:r>
              <a:rPr lang="en-AU" noProof="0"/>
              <a:t>Second level</a:t>
            </a:r>
          </a:p>
          <a:p>
            <a:pPr lvl="2"/>
            <a:r>
              <a:rPr lang="en-AU" noProof="0"/>
              <a:t>Third level</a:t>
            </a:r>
          </a:p>
          <a:p>
            <a:pPr lvl="3"/>
            <a:r>
              <a:rPr lang="en-AU" noProof="0"/>
              <a:t>Fourth level</a:t>
            </a:r>
          </a:p>
          <a:p>
            <a:pPr lvl="4"/>
            <a:r>
              <a:rPr lang="en-AU" noProof="0"/>
              <a:t>Fifth level</a:t>
            </a:r>
          </a:p>
        </p:txBody>
      </p:sp>
      <p:sp>
        <p:nvSpPr>
          <p:cNvPr id="19" name="Text Placeholder 18">
            <a:extLst>
              <a:ext uri="{FF2B5EF4-FFF2-40B4-BE49-F238E27FC236}">
                <a16:creationId xmlns:a16="http://schemas.microsoft.com/office/drawing/2014/main" id="{C1A307A5-41BF-9517-3308-854F561875F9}"/>
              </a:ext>
            </a:extLst>
          </p:cNvPr>
          <p:cNvSpPr>
            <a:spLocks noGrp="1"/>
          </p:cNvSpPr>
          <p:nvPr>
            <p:ph type="body" sz="quarter" idx="14"/>
          </p:nvPr>
        </p:nvSpPr>
        <p:spPr>
          <a:xfrm>
            <a:off x="488249" y="1131749"/>
            <a:ext cx="2921699" cy="3427695"/>
          </a:xfrm>
        </p:spPr>
        <p:txBody>
          <a:bodyPr/>
          <a:lstStyle>
            <a:lvl1pPr>
              <a:defRPr sz="1600"/>
            </a:lvl1pPr>
            <a:lvl2pPr>
              <a:defRPr sz="1600"/>
            </a:lvl2pPr>
            <a:lvl3pPr>
              <a:defRPr sz="1600"/>
            </a:lvl3pPr>
            <a:lvl4pPr>
              <a:defRPr sz="1600"/>
            </a:lvl4pPr>
            <a:lvl5pPr>
              <a:defRPr sz="1600"/>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AU" dirty="0"/>
          </a:p>
        </p:txBody>
      </p:sp>
      <p:sp>
        <p:nvSpPr>
          <p:cNvPr id="20" name="Date Placeholder 19">
            <a:extLst>
              <a:ext uri="{FF2B5EF4-FFF2-40B4-BE49-F238E27FC236}">
                <a16:creationId xmlns:a16="http://schemas.microsoft.com/office/drawing/2014/main" id="{706CFADA-7E19-40F2-8B0E-6C387C0B0DC9}"/>
              </a:ext>
            </a:extLst>
          </p:cNvPr>
          <p:cNvSpPr>
            <a:spLocks noGrp="1"/>
          </p:cNvSpPr>
          <p:nvPr>
            <p:ph type="dt" sz="half" idx="15"/>
          </p:nvPr>
        </p:nvSpPr>
        <p:spPr/>
        <p:txBody>
          <a:bodyPr/>
          <a:lstStyle/>
          <a:p>
            <a:endParaRPr lang="en-AU"/>
          </a:p>
        </p:txBody>
      </p:sp>
      <p:sp>
        <p:nvSpPr>
          <p:cNvPr id="21" name="Footer Placeholder 20">
            <a:extLst>
              <a:ext uri="{FF2B5EF4-FFF2-40B4-BE49-F238E27FC236}">
                <a16:creationId xmlns:a16="http://schemas.microsoft.com/office/drawing/2014/main" id="{8C75DC50-A090-B3D0-191E-779DA009C8E5}"/>
              </a:ext>
            </a:extLst>
          </p:cNvPr>
          <p:cNvSpPr>
            <a:spLocks noGrp="1"/>
          </p:cNvSpPr>
          <p:nvPr>
            <p:ph type="ftr" sz="quarter" idx="16"/>
          </p:nvPr>
        </p:nvSpPr>
        <p:spPr/>
        <p:txBody>
          <a:bodyPr/>
          <a:lstStyle/>
          <a:p>
            <a:r>
              <a:rPr lang="en-US"/>
              <a:t>Presentation title goes in footer</a:t>
            </a:r>
            <a:endParaRPr lang="en-AU"/>
          </a:p>
        </p:txBody>
      </p:sp>
      <p:sp>
        <p:nvSpPr>
          <p:cNvPr id="22" name="Slide Number Placeholder 21">
            <a:extLst>
              <a:ext uri="{FF2B5EF4-FFF2-40B4-BE49-F238E27FC236}">
                <a16:creationId xmlns:a16="http://schemas.microsoft.com/office/drawing/2014/main" id="{F26EB851-D44A-5A3E-8704-FA18DCE19F51}"/>
              </a:ext>
            </a:extLst>
          </p:cNvPr>
          <p:cNvSpPr>
            <a:spLocks noGrp="1"/>
          </p:cNvSpPr>
          <p:nvPr>
            <p:ph type="sldNum" sz="quarter" idx="17"/>
          </p:nvPr>
        </p:nvSpPr>
        <p:spPr/>
        <p:txBody>
          <a:bodyPr/>
          <a:lstStyle/>
          <a:p>
            <a:fld id="{E6316B6A-336A-44FF-82DA-A4D1594FA055}" type="slidenum">
              <a:rPr lang="en-AU" smtClean="0"/>
              <a:pPr/>
              <a:t>‹#›</a:t>
            </a:fld>
            <a:endParaRPr lang="en-AU"/>
          </a:p>
        </p:txBody>
      </p:sp>
      <p:cxnSp>
        <p:nvCxnSpPr>
          <p:cNvPr id="23" name="Straight Connector 22">
            <a:extLst>
              <a:ext uri="{FF2B5EF4-FFF2-40B4-BE49-F238E27FC236}">
                <a16:creationId xmlns:a16="http://schemas.microsoft.com/office/drawing/2014/main" id="{D2B3519C-9F8A-0134-4457-B03A4EFC22F0}"/>
              </a:ext>
            </a:extLst>
          </p:cNvPr>
          <p:cNvCxnSpPr>
            <a:cxnSpLocks/>
          </p:cNvCxnSpPr>
          <p:nvPr userDrawn="1"/>
        </p:nvCxnSpPr>
        <p:spPr>
          <a:xfrm>
            <a:off x="488250" y="4750032"/>
            <a:ext cx="8168400" cy="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756811683"/>
      </p:ext>
    </p:extLst>
  </p:cSld>
  <p:clrMapOvr>
    <a:masterClrMapping/>
  </p:clrMapOvr>
  <p:extLst>
    <p:ext uri="{DCECCB84-F9BA-43D5-87BE-67443E8EF086}">
      <p15:sldGuideLst xmlns:p15="http://schemas.microsoft.com/office/powerpoint/2012/main">
        <p15:guide id="1" orient="horz" pos="1620" userDrawn="1">
          <p15:clr>
            <a:srgbClr val="FBAE40"/>
          </p15:clr>
        </p15:guide>
        <p15:guide id="2" pos="2880" userDrawn="1">
          <p15:clr>
            <a:srgbClr val="FBAE40"/>
          </p15:clr>
        </p15:guide>
      </p15:sldGuideLst>
    </p:ext>
  </p:extLst>
</p:sldLayout>
</file>

<file path=ppt/slideLayouts/slideLayout63.xml><?xml version="1.0" encoding="utf-8"?>
<p:sldLayout xmlns:a="http://schemas.openxmlformats.org/drawingml/2006/main" xmlns:r="http://schemas.openxmlformats.org/officeDocument/2006/relationships" xmlns:p="http://schemas.openxmlformats.org/presentationml/2006/main" showMasterSp="0" preserve="1" userDrawn="1">
  <p:cSld name="4_Split Screen">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D80BB32F-AF5A-631C-D9BC-46B9A324DE20}"/>
              </a:ext>
            </a:extLst>
          </p:cNvPr>
          <p:cNvSpPr/>
          <p:nvPr userDrawn="1"/>
        </p:nvSpPr>
        <p:spPr>
          <a:xfrm>
            <a:off x="0" y="-2"/>
            <a:ext cx="4572000" cy="5148000"/>
          </a:xfrm>
          <a:prstGeom prst="rect">
            <a:avLst/>
          </a:prstGeom>
          <a:solidFill>
            <a:srgbClr val="EEF5F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11" name="Rectangle 10">
            <a:extLst>
              <a:ext uri="{FF2B5EF4-FFF2-40B4-BE49-F238E27FC236}">
                <a16:creationId xmlns:a16="http://schemas.microsoft.com/office/drawing/2014/main" id="{5BBEDFFE-10C7-873D-CE71-D25CADE3EC67}"/>
              </a:ext>
            </a:extLst>
          </p:cNvPr>
          <p:cNvSpPr/>
          <p:nvPr userDrawn="1"/>
        </p:nvSpPr>
        <p:spPr>
          <a:xfrm>
            <a:off x="0" y="-2"/>
            <a:ext cx="4164152" cy="5148000"/>
          </a:xfrm>
          <a:prstGeom prst="rect">
            <a:avLst/>
          </a:prstGeom>
          <a:solidFill>
            <a:srgbClr val="DEECF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13" name="Rectangle 12">
            <a:extLst>
              <a:ext uri="{FF2B5EF4-FFF2-40B4-BE49-F238E27FC236}">
                <a16:creationId xmlns:a16="http://schemas.microsoft.com/office/drawing/2014/main" id="{5103E830-EFFF-725E-FDE1-A049DEE78B2E}"/>
              </a:ext>
            </a:extLst>
          </p:cNvPr>
          <p:cNvSpPr/>
          <p:nvPr userDrawn="1"/>
        </p:nvSpPr>
        <p:spPr>
          <a:xfrm>
            <a:off x="1" y="-2"/>
            <a:ext cx="3753026" cy="5148000"/>
          </a:xfrm>
          <a:prstGeom prst="rect">
            <a:avLst/>
          </a:prstGeom>
          <a:solidFill>
            <a:srgbClr val="BDD8F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12" name="Title 11">
            <a:extLst>
              <a:ext uri="{FF2B5EF4-FFF2-40B4-BE49-F238E27FC236}">
                <a16:creationId xmlns:a16="http://schemas.microsoft.com/office/drawing/2014/main" id="{FA30AF1B-BC92-5354-C575-287591696B7B}"/>
              </a:ext>
            </a:extLst>
          </p:cNvPr>
          <p:cNvSpPr>
            <a:spLocks noGrp="1"/>
          </p:cNvSpPr>
          <p:nvPr>
            <p:ph type="title"/>
          </p:nvPr>
        </p:nvSpPr>
        <p:spPr>
          <a:xfrm>
            <a:off x="488249" y="378142"/>
            <a:ext cx="3129594" cy="456744"/>
          </a:xfrm>
        </p:spPr>
        <p:txBody>
          <a:bodyPr/>
          <a:lstStyle>
            <a:lvl1pPr>
              <a:defRPr/>
            </a:lvl1pPr>
          </a:lstStyle>
          <a:p>
            <a:r>
              <a:rPr lang="en-GB"/>
              <a:t>Click to edit Master title style</a:t>
            </a:r>
            <a:endParaRPr lang="en-AU" dirty="0"/>
          </a:p>
        </p:txBody>
      </p:sp>
      <p:pic>
        <p:nvPicPr>
          <p:cNvPr id="17" name="Graphic 16">
            <a:extLst>
              <a:ext uri="{FF2B5EF4-FFF2-40B4-BE49-F238E27FC236}">
                <a16:creationId xmlns:a16="http://schemas.microsoft.com/office/drawing/2014/main" id="{33255CA4-0A29-65ED-8FD8-13DA41A08419}"/>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484804" y="4801564"/>
            <a:ext cx="83625" cy="108966"/>
          </a:xfrm>
          <a:prstGeom prst="rect">
            <a:avLst/>
          </a:prstGeom>
        </p:spPr>
      </p:pic>
      <p:sp>
        <p:nvSpPr>
          <p:cNvPr id="14" name="Content Placeholder 2">
            <a:extLst>
              <a:ext uri="{FF2B5EF4-FFF2-40B4-BE49-F238E27FC236}">
                <a16:creationId xmlns:a16="http://schemas.microsoft.com/office/drawing/2014/main" id="{2863273A-10E0-1A62-F3DF-FB9B64D37331}"/>
              </a:ext>
            </a:extLst>
          </p:cNvPr>
          <p:cNvSpPr>
            <a:spLocks noGrp="1"/>
          </p:cNvSpPr>
          <p:nvPr>
            <p:ph idx="13" hasCustomPrompt="1"/>
          </p:nvPr>
        </p:nvSpPr>
        <p:spPr>
          <a:xfrm>
            <a:off x="4928928" y="1131749"/>
            <a:ext cx="3726822" cy="3427695"/>
          </a:xfrm>
        </p:spPr>
        <p:txBody>
          <a:bodyPr/>
          <a:lstStyle/>
          <a:p>
            <a:pPr lvl="0"/>
            <a:r>
              <a:rPr lang="en-AU" noProof="0"/>
              <a:t>Edit Master text styles</a:t>
            </a:r>
          </a:p>
          <a:p>
            <a:pPr lvl="1"/>
            <a:r>
              <a:rPr lang="en-AU" noProof="0"/>
              <a:t>Second level</a:t>
            </a:r>
          </a:p>
          <a:p>
            <a:pPr lvl="2"/>
            <a:r>
              <a:rPr lang="en-AU" noProof="0"/>
              <a:t>Third level</a:t>
            </a:r>
          </a:p>
          <a:p>
            <a:pPr lvl="3"/>
            <a:r>
              <a:rPr lang="en-AU" noProof="0"/>
              <a:t>Fourth level</a:t>
            </a:r>
          </a:p>
          <a:p>
            <a:pPr lvl="4"/>
            <a:r>
              <a:rPr lang="en-AU" noProof="0"/>
              <a:t>Fifth level</a:t>
            </a:r>
          </a:p>
        </p:txBody>
      </p:sp>
      <p:sp>
        <p:nvSpPr>
          <p:cNvPr id="19" name="Text Placeholder 18">
            <a:extLst>
              <a:ext uri="{FF2B5EF4-FFF2-40B4-BE49-F238E27FC236}">
                <a16:creationId xmlns:a16="http://schemas.microsoft.com/office/drawing/2014/main" id="{C1A307A5-41BF-9517-3308-854F561875F9}"/>
              </a:ext>
            </a:extLst>
          </p:cNvPr>
          <p:cNvSpPr>
            <a:spLocks noGrp="1"/>
          </p:cNvSpPr>
          <p:nvPr>
            <p:ph type="body" sz="quarter" idx="14"/>
          </p:nvPr>
        </p:nvSpPr>
        <p:spPr>
          <a:xfrm>
            <a:off x="488249" y="1131749"/>
            <a:ext cx="2921699" cy="3427695"/>
          </a:xfrm>
        </p:spPr>
        <p:txBody>
          <a:bodyPr/>
          <a:lstStyle>
            <a:lvl1pPr>
              <a:defRPr sz="1600"/>
            </a:lvl1pPr>
            <a:lvl2pPr>
              <a:defRPr sz="1600"/>
            </a:lvl2pPr>
            <a:lvl3pPr>
              <a:defRPr sz="1600"/>
            </a:lvl3pPr>
            <a:lvl4pPr>
              <a:defRPr sz="1600"/>
            </a:lvl4pPr>
            <a:lvl5pPr>
              <a:defRPr sz="1600"/>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AU" dirty="0"/>
          </a:p>
        </p:txBody>
      </p:sp>
      <p:sp>
        <p:nvSpPr>
          <p:cNvPr id="20" name="Date Placeholder 19">
            <a:extLst>
              <a:ext uri="{FF2B5EF4-FFF2-40B4-BE49-F238E27FC236}">
                <a16:creationId xmlns:a16="http://schemas.microsoft.com/office/drawing/2014/main" id="{706CFADA-7E19-40F2-8B0E-6C387C0B0DC9}"/>
              </a:ext>
            </a:extLst>
          </p:cNvPr>
          <p:cNvSpPr>
            <a:spLocks noGrp="1"/>
          </p:cNvSpPr>
          <p:nvPr>
            <p:ph type="dt" sz="half" idx="15"/>
          </p:nvPr>
        </p:nvSpPr>
        <p:spPr/>
        <p:txBody>
          <a:bodyPr/>
          <a:lstStyle/>
          <a:p>
            <a:endParaRPr lang="en-AU"/>
          </a:p>
        </p:txBody>
      </p:sp>
      <p:sp>
        <p:nvSpPr>
          <p:cNvPr id="21" name="Footer Placeholder 20">
            <a:extLst>
              <a:ext uri="{FF2B5EF4-FFF2-40B4-BE49-F238E27FC236}">
                <a16:creationId xmlns:a16="http://schemas.microsoft.com/office/drawing/2014/main" id="{8C75DC50-A090-B3D0-191E-779DA009C8E5}"/>
              </a:ext>
            </a:extLst>
          </p:cNvPr>
          <p:cNvSpPr>
            <a:spLocks noGrp="1"/>
          </p:cNvSpPr>
          <p:nvPr>
            <p:ph type="ftr" sz="quarter" idx="16"/>
          </p:nvPr>
        </p:nvSpPr>
        <p:spPr/>
        <p:txBody>
          <a:bodyPr/>
          <a:lstStyle/>
          <a:p>
            <a:r>
              <a:rPr lang="en-US"/>
              <a:t>Presentation title goes in footer</a:t>
            </a:r>
            <a:endParaRPr lang="en-AU"/>
          </a:p>
        </p:txBody>
      </p:sp>
      <p:sp>
        <p:nvSpPr>
          <p:cNvPr id="22" name="Slide Number Placeholder 21">
            <a:extLst>
              <a:ext uri="{FF2B5EF4-FFF2-40B4-BE49-F238E27FC236}">
                <a16:creationId xmlns:a16="http://schemas.microsoft.com/office/drawing/2014/main" id="{F26EB851-D44A-5A3E-8704-FA18DCE19F51}"/>
              </a:ext>
            </a:extLst>
          </p:cNvPr>
          <p:cNvSpPr>
            <a:spLocks noGrp="1"/>
          </p:cNvSpPr>
          <p:nvPr>
            <p:ph type="sldNum" sz="quarter" idx="17"/>
          </p:nvPr>
        </p:nvSpPr>
        <p:spPr/>
        <p:txBody>
          <a:bodyPr/>
          <a:lstStyle/>
          <a:p>
            <a:fld id="{E6316B6A-336A-44FF-82DA-A4D1594FA055}" type="slidenum">
              <a:rPr lang="en-AU" smtClean="0"/>
              <a:pPr/>
              <a:t>‹#›</a:t>
            </a:fld>
            <a:endParaRPr lang="en-AU"/>
          </a:p>
        </p:txBody>
      </p:sp>
      <p:cxnSp>
        <p:nvCxnSpPr>
          <p:cNvPr id="23" name="Straight Connector 22">
            <a:extLst>
              <a:ext uri="{FF2B5EF4-FFF2-40B4-BE49-F238E27FC236}">
                <a16:creationId xmlns:a16="http://schemas.microsoft.com/office/drawing/2014/main" id="{D2B3519C-9F8A-0134-4457-B03A4EFC22F0}"/>
              </a:ext>
            </a:extLst>
          </p:cNvPr>
          <p:cNvCxnSpPr>
            <a:cxnSpLocks/>
          </p:cNvCxnSpPr>
          <p:nvPr userDrawn="1"/>
        </p:nvCxnSpPr>
        <p:spPr>
          <a:xfrm>
            <a:off x="488250" y="4750032"/>
            <a:ext cx="8168400" cy="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242551154"/>
      </p:ext>
    </p:extLst>
  </p:cSld>
  <p:clrMapOvr>
    <a:masterClrMapping/>
  </p:clrMapOvr>
  <p:extLst>
    <p:ext uri="{DCECCB84-F9BA-43D5-87BE-67443E8EF086}">
      <p15:sldGuideLst xmlns:p15="http://schemas.microsoft.com/office/powerpoint/2012/main">
        <p15:guide id="1" orient="horz" pos="1620" userDrawn="1">
          <p15:clr>
            <a:srgbClr val="FBAE40"/>
          </p15:clr>
        </p15:guide>
        <p15:guide id="2" pos="2880" userDrawn="1">
          <p15:clr>
            <a:srgbClr val="FBAE40"/>
          </p15:clr>
        </p15:guide>
      </p15:sldGuideLst>
    </p:ext>
  </p:extLst>
</p:sldLayout>
</file>

<file path=ppt/slideLayouts/slideLayout64.xml><?xml version="1.0" encoding="utf-8"?>
<p:sldLayout xmlns:a="http://schemas.openxmlformats.org/drawingml/2006/main" xmlns:r="http://schemas.openxmlformats.org/officeDocument/2006/relationships" xmlns:p="http://schemas.openxmlformats.org/presentationml/2006/main" showMasterSp="0" preserve="1" userDrawn="1">
  <p:cSld name="5_Split Screen">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D80BB32F-AF5A-631C-D9BC-46B9A324DE20}"/>
              </a:ext>
            </a:extLst>
          </p:cNvPr>
          <p:cNvSpPr/>
          <p:nvPr userDrawn="1"/>
        </p:nvSpPr>
        <p:spPr>
          <a:xfrm>
            <a:off x="0" y="-2"/>
            <a:ext cx="4572000" cy="5148000"/>
          </a:xfrm>
          <a:prstGeom prst="rect">
            <a:avLst/>
          </a:prstGeom>
          <a:solidFill>
            <a:srgbClr val="FFF1E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11" name="Rectangle 10">
            <a:extLst>
              <a:ext uri="{FF2B5EF4-FFF2-40B4-BE49-F238E27FC236}">
                <a16:creationId xmlns:a16="http://schemas.microsoft.com/office/drawing/2014/main" id="{5BBEDFFE-10C7-873D-CE71-D25CADE3EC67}"/>
              </a:ext>
            </a:extLst>
          </p:cNvPr>
          <p:cNvSpPr/>
          <p:nvPr userDrawn="1"/>
        </p:nvSpPr>
        <p:spPr>
          <a:xfrm>
            <a:off x="0" y="-2"/>
            <a:ext cx="4164152" cy="5148000"/>
          </a:xfrm>
          <a:prstGeom prst="rect">
            <a:avLst/>
          </a:prstGeom>
          <a:solidFill>
            <a:srgbClr val="FFE2D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13" name="Rectangle 12">
            <a:extLst>
              <a:ext uri="{FF2B5EF4-FFF2-40B4-BE49-F238E27FC236}">
                <a16:creationId xmlns:a16="http://schemas.microsoft.com/office/drawing/2014/main" id="{5103E830-EFFF-725E-FDE1-A049DEE78B2E}"/>
              </a:ext>
            </a:extLst>
          </p:cNvPr>
          <p:cNvSpPr/>
          <p:nvPr userDrawn="1"/>
        </p:nvSpPr>
        <p:spPr>
          <a:xfrm>
            <a:off x="1" y="-2"/>
            <a:ext cx="3753026" cy="5148000"/>
          </a:xfrm>
          <a:prstGeom prst="rect">
            <a:avLst/>
          </a:prstGeom>
          <a:solidFill>
            <a:srgbClr val="FFC6A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12" name="Title 11">
            <a:extLst>
              <a:ext uri="{FF2B5EF4-FFF2-40B4-BE49-F238E27FC236}">
                <a16:creationId xmlns:a16="http://schemas.microsoft.com/office/drawing/2014/main" id="{FA30AF1B-BC92-5354-C575-287591696B7B}"/>
              </a:ext>
            </a:extLst>
          </p:cNvPr>
          <p:cNvSpPr>
            <a:spLocks noGrp="1"/>
          </p:cNvSpPr>
          <p:nvPr>
            <p:ph type="title"/>
          </p:nvPr>
        </p:nvSpPr>
        <p:spPr>
          <a:xfrm>
            <a:off x="488249" y="378142"/>
            <a:ext cx="3129594" cy="456744"/>
          </a:xfrm>
        </p:spPr>
        <p:txBody>
          <a:bodyPr/>
          <a:lstStyle>
            <a:lvl1pPr>
              <a:defRPr/>
            </a:lvl1pPr>
          </a:lstStyle>
          <a:p>
            <a:r>
              <a:rPr lang="en-GB"/>
              <a:t>Click to edit Master title style</a:t>
            </a:r>
            <a:endParaRPr lang="en-AU" dirty="0"/>
          </a:p>
        </p:txBody>
      </p:sp>
      <p:pic>
        <p:nvPicPr>
          <p:cNvPr id="17" name="Graphic 16">
            <a:extLst>
              <a:ext uri="{FF2B5EF4-FFF2-40B4-BE49-F238E27FC236}">
                <a16:creationId xmlns:a16="http://schemas.microsoft.com/office/drawing/2014/main" id="{33255CA4-0A29-65ED-8FD8-13DA41A08419}"/>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484804" y="4801564"/>
            <a:ext cx="83625" cy="108966"/>
          </a:xfrm>
          <a:prstGeom prst="rect">
            <a:avLst/>
          </a:prstGeom>
        </p:spPr>
      </p:pic>
      <p:sp>
        <p:nvSpPr>
          <p:cNvPr id="14" name="Content Placeholder 2">
            <a:extLst>
              <a:ext uri="{FF2B5EF4-FFF2-40B4-BE49-F238E27FC236}">
                <a16:creationId xmlns:a16="http://schemas.microsoft.com/office/drawing/2014/main" id="{2863273A-10E0-1A62-F3DF-FB9B64D37331}"/>
              </a:ext>
            </a:extLst>
          </p:cNvPr>
          <p:cNvSpPr>
            <a:spLocks noGrp="1"/>
          </p:cNvSpPr>
          <p:nvPr>
            <p:ph idx="13" hasCustomPrompt="1"/>
          </p:nvPr>
        </p:nvSpPr>
        <p:spPr>
          <a:xfrm>
            <a:off x="4928928" y="1131749"/>
            <a:ext cx="3726822" cy="3427695"/>
          </a:xfrm>
        </p:spPr>
        <p:txBody>
          <a:bodyPr/>
          <a:lstStyle/>
          <a:p>
            <a:pPr lvl="0"/>
            <a:r>
              <a:rPr lang="en-AU" noProof="0"/>
              <a:t>Edit Master text styles</a:t>
            </a:r>
          </a:p>
          <a:p>
            <a:pPr lvl="1"/>
            <a:r>
              <a:rPr lang="en-AU" noProof="0"/>
              <a:t>Second level</a:t>
            </a:r>
          </a:p>
          <a:p>
            <a:pPr lvl="2"/>
            <a:r>
              <a:rPr lang="en-AU" noProof="0"/>
              <a:t>Third level</a:t>
            </a:r>
          </a:p>
          <a:p>
            <a:pPr lvl="3"/>
            <a:r>
              <a:rPr lang="en-AU" noProof="0"/>
              <a:t>Fourth level</a:t>
            </a:r>
          </a:p>
          <a:p>
            <a:pPr lvl="4"/>
            <a:r>
              <a:rPr lang="en-AU" noProof="0"/>
              <a:t>Fifth level</a:t>
            </a:r>
          </a:p>
        </p:txBody>
      </p:sp>
      <p:sp>
        <p:nvSpPr>
          <p:cNvPr id="19" name="Text Placeholder 18">
            <a:extLst>
              <a:ext uri="{FF2B5EF4-FFF2-40B4-BE49-F238E27FC236}">
                <a16:creationId xmlns:a16="http://schemas.microsoft.com/office/drawing/2014/main" id="{C1A307A5-41BF-9517-3308-854F561875F9}"/>
              </a:ext>
            </a:extLst>
          </p:cNvPr>
          <p:cNvSpPr>
            <a:spLocks noGrp="1"/>
          </p:cNvSpPr>
          <p:nvPr>
            <p:ph type="body" sz="quarter" idx="14"/>
          </p:nvPr>
        </p:nvSpPr>
        <p:spPr>
          <a:xfrm>
            <a:off x="488249" y="1131749"/>
            <a:ext cx="2921699" cy="3427695"/>
          </a:xfrm>
        </p:spPr>
        <p:txBody>
          <a:bodyPr/>
          <a:lstStyle>
            <a:lvl1pPr>
              <a:defRPr sz="1600"/>
            </a:lvl1pPr>
            <a:lvl2pPr>
              <a:defRPr sz="1600"/>
            </a:lvl2pPr>
            <a:lvl3pPr>
              <a:defRPr sz="1600"/>
            </a:lvl3pPr>
            <a:lvl4pPr>
              <a:defRPr sz="1600"/>
            </a:lvl4pPr>
            <a:lvl5pPr>
              <a:defRPr sz="1600"/>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AU" dirty="0"/>
          </a:p>
        </p:txBody>
      </p:sp>
      <p:sp>
        <p:nvSpPr>
          <p:cNvPr id="20" name="Date Placeholder 19">
            <a:extLst>
              <a:ext uri="{FF2B5EF4-FFF2-40B4-BE49-F238E27FC236}">
                <a16:creationId xmlns:a16="http://schemas.microsoft.com/office/drawing/2014/main" id="{706CFADA-7E19-40F2-8B0E-6C387C0B0DC9}"/>
              </a:ext>
            </a:extLst>
          </p:cNvPr>
          <p:cNvSpPr>
            <a:spLocks noGrp="1"/>
          </p:cNvSpPr>
          <p:nvPr>
            <p:ph type="dt" sz="half" idx="15"/>
          </p:nvPr>
        </p:nvSpPr>
        <p:spPr/>
        <p:txBody>
          <a:bodyPr/>
          <a:lstStyle/>
          <a:p>
            <a:endParaRPr lang="en-AU"/>
          </a:p>
        </p:txBody>
      </p:sp>
      <p:sp>
        <p:nvSpPr>
          <p:cNvPr id="21" name="Footer Placeholder 20">
            <a:extLst>
              <a:ext uri="{FF2B5EF4-FFF2-40B4-BE49-F238E27FC236}">
                <a16:creationId xmlns:a16="http://schemas.microsoft.com/office/drawing/2014/main" id="{8C75DC50-A090-B3D0-191E-779DA009C8E5}"/>
              </a:ext>
            </a:extLst>
          </p:cNvPr>
          <p:cNvSpPr>
            <a:spLocks noGrp="1"/>
          </p:cNvSpPr>
          <p:nvPr>
            <p:ph type="ftr" sz="quarter" idx="16"/>
          </p:nvPr>
        </p:nvSpPr>
        <p:spPr/>
        <p:txBody>
          <a:bodyPr/>
          <a:lstStyle/>
          <a:p>
            <a:r>
              <a:rPr lang="en-US"/>
              <a:t>Presentation title goes in footer</a:t>
            </a:r>
            <a:endParaRPr lang="en-AU"/>
          </a:p>
        </p:txBody>
      </p:sp>
      <p:sp>
        <p:nvSpPr>
          <p:cNvPr id="22" name="Slide Number Placeholder 21">
            <a:extLst>
              <a:ext uri="{FF2B5EF4-FFF2-40B4-BE49-F238E27FC236}">
                <a16:creationId xmlns:a16="http://schemas.microsoft.com/office/drawing/2014/main" id="{F26EB851-D44A-5A3E-8704-FA18DCE19F51}"/>
              </a:ext>
            </a:extLst>
          </p:cNvPr>
          <p:cNvSpPr>
            <a:spLocks noGrp="1"/>
          </p:cNvSpPr>
          <p:nvPr>
            <p:ph type="sldNum" sz="quarter" idx="17"/>
          </p:nvPr>
        </p:nvSpPr>
        <p:spPr/>
        <p:txBody>
          <a:bodyPr/>
          <a:lstStyle/>
          <a:p>
            <a:fld id="{E6316B6A-336A-44FF-82DA-A4D1594FA055}" type="slidenum">
              <a:rPr lang="en-AU" smtClean="0"/>
              <a:pPr/>
              <a:t>‹#›</a:t>
            </a:fld>
            <a:endParaRPr lang="en-AU"/>
          </a:p>
        </p:txBody>
      </p:sp>
      <p:cxnSp>
        <p:nvCxnSpPr>
          <p:cNvPr id="23" name="Straight Connector 22">
            <a:extLst>
              <a:ext uri="{FF2B5EF4-FFF2-40B4-BE49-F238E27FC236}">
                <a16:creationId xmlns:a16="http://schemas.microsoft.com/office/drawing/2014/main" id="{D2B3519C-9F8A-0134-4457-B03A4EFC22F0}"/>
              </a:ext>
            </a:extLst>
          </p:cNvPr>
          <p:cNvCxnSpPr>
            <a:cxnSpLocks/>
          </p:cNvCxnSpPr>
          <p:nvPr userDrawn="1"/>
        </p:nvCxnSpPr>
        <p:spPr>
          <a:xfrm>
            <a:off x="488250" y="4750032"/>
            <a:ext cx="8168400" cy="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209755536"/>
      </p:ext>
    </p:extLst>
  </p:cSld>
  <p:clrMapOvr>
    <a:masterClrMapping/>
  </p:clrMapOvr>
  <p:extLst>
    <p:ext uri="{DCECCB84-F9BA-43D5-87BE-67443E8EF086}">
      <p15:sldGuideLst xmlns:p15="http://schemas.microsoft.com/office/powerpoint/2012/main">
        <p15:guide id="1" orient="horz" pos="1620" userDrawn="1">
          <p15:clr>
            <a:srgbClr val="FBAE40"/>
          </p15:clr>
        </p15:guide>
        <p15:guide id="2" pos="2880" userDrawn="1">
          <p15:clr>
            <a:srgbClr val="FBAE40"/>
          </p15:clr>
        </p15:guide>
      </p15:sldGuideLst>
    </p:ext>
  </p:extLst>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userDrawn="1">
  <p:cSld name="Picture">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CD59A2AD-9E9B-466B-AD5B-0CB1B724FAC5}"/>
              </a:ext>
            </a:extLst>
          </p:cNvPr>
          <p:cNvSpPr>
            <a:spLocks noGrp="1"/>
          </p:cNvSpPr>
          <p:nvPr>
            <p:ph idx="1" hasCustomPrompt="1"/>
          </p:nvPr>
        </p:nvSpPr>
        <p:spPr>
          <a:xfrm>
            <a:off x="488250" y="1131749"/>
            <a:ext cx="3969000" cy="3427695"/>
          </a:xfrm>
        </p:spPr>
        <p:txBody>
          <a:bodyPr/>
          <a:lstStyle/>
          <a:p>
            <a:pPr lvl="0"/>
            <a:r>
              <a:rPr lang="en-AU" noProof="0"/>
              <a:t>Edit Master text styles</a:t>
            </a:r>
          </a:p>
          <a:p>
            <a:pPr lvl="1"/>
            <a:r>
              <a:rPr lang="en-AU" noProof="0"/>
              <a:t>Second level</a:t>
            </a:r>
          </a:p>
          <a:p>
            <a:pPr lvl="2"/>
            <a:r>
              <a:rPr lang="en-AU" noProof="0"/>
              <a:t>Third level</a:t>
            </a:r>
          </a:p>
          <a:p>
            <a:pPr lvl="3"/>
            <a:r>
              <a:rPr lang="en-AU" noProof="0"/>
              <a:t>Fourth level</a:t>
            </a:r>
          </a:p>
          <a:p>
            <a:pPr lvl="4"/>
            <a:r>
              <a:rPr lang="en-AU" noProof="0"/>
              <a:t>Fifth level</a:t>
            </a:r>
          </a:p>
        </p:txBody>
      </p:sp>
      <p:sp>
        <p:nvSpPr>
          <p:cNvPr id="10" name="Picture Placeholder 10">
            <a:extLst>
              <a:ext uri="{FF2B5EF4-FFF2-40B4-BE49-F238E27FC236}">
                <a16:creationId xmlns:a16="http://schemas.microsoft.com/office/drawing/2014/main" id="{97CD0CAC-A912-4AB9-7D98-3FA434C01225}"/>
              </a:ext>
            </a:extLst>
          </p:cNvPr>
          <p:cNvSpPr>
            <a:spLocks noGrp="1"/>
          </p:cNvSpPr>
          <p:nvPr>
            <p:ph type="pic" sz="quarter" idx="15"/>
          </p:nvPr>
        </p:nvSpPr>
        <p:spPr>
          <a:xfrm>
            <a:off x="4686750" y="1131747"/>
            <a:ext cx="3969000" cy="3427695"/>
          </a:xfrm>
          <a:prstGeom prst="rect">
            <a:avLst/>
          </a:prstGeom>
          <a:solidFill>
            <a:schemeClr val="bg1">
              <a:lumMod val="95000"/>
            </a:schemeClr>
          </a:solidFill>
        </p:spPr>
        <p:txBody>
          <a:bodyPr bIns="900000" anchor="ctr" anchorCtr="0"/>
          <a:lstStyle>
            <a:lvl1pPr marL="0" indent="0" algn="ctr">
              <a:buNone/>
              <a:defRPr/>
            </a:lvl1pPr>
          </a:lstStyle>
          <a:p>
            <a:r>
              <a:rPr lang="en-GB" noProof="0"/>
              <a:t>Click icon to add picture</a:t>
            </a:r>
            <a:endParaRPr lang="en-AU" noProof="0"/>
          </a:p>
        </p:txBody>
      </p:sp>
      <p:sp>
        <p:nvSpPr>
          <p:cNvPr id="5" name="Footer Placeholder 4">
            <a:extLst>
              <a:ext uri="{FF2B5EF4-FFF2-40B4-BE49-F238E27FC236}">
                <a16:creationId xmlns:a16="http://schemas.microsoft.com/office/drawing/2014/main" id="{E0CDE5F3-3665-4461-B770-070BFE32749B}"/>
              </a:ext>
            </a:extLst>
          </p:cNvPr>
          <p:cNvSpPr>
            <a:spLocks noGrp="1"/>
          </p:cNvSpPr>
          <p:nvPr>
            <p:ph type="ftr" sz="quarter" idx="11"/>
          </p:nvPr>
        </p:nvSpPr>
        <p:spPr/>
        <p:txBody>
          <a:bodyPr/>
          <a:lstStyle/>
          <a:p>
            <a:r>
              <a:rPr lang="en-US" noProof="0"/>
              <a:t>Presentation title goes in footer</a:t>
            </a:r>
            <a:endParaRPr lang="en-AU" noProof="0"/>
          </a:p>
        </p:txBody>
      </p:sp>
      <p:sp>
        <p:nvSpPr>
          <p:cNvPr id="6" name="Slide Number Placeholder 5">
            <a:extLst>
              <a:ext uri="{FF2B5EF4-FFF2-40B4-BE49-F238E27FC236}">
                <a16:creationId xmlns:a16="http://schemas.microsoft.com/office/drawing/2014/main" id="{77AE5D6D-B1E7-41CE-A1BF-283239250BA2}"/>
              </a:ext>
            </a:extLst>
          </p:cNvPr>
          <p:cNvSpPr>
            <a:spLocks noGrp="1"/>
          </p:cNvSpPr>
          <p:nvPr>
            <p:ph type="sldNum" sz="quarter" idx="12"/>
          </p:nvPr>
        </p:nvSpPr>
        <p:spPr/>
        <p:txBody>
          <a:bodyPr/>
          <a:lstStyle/>
          <a:p>
            <a:fld id="{E6316B6A-336A-44FF-82DA-A4D1594FA055}" type="slidenum">
              <a:rPr lang="en-AU" noProof="0" smtClean="0"/>
              <a:t>‹#›</a:t>
            </a:fld>
            <a:endParaRPr lang="en-AU" noProof="0"/>
          </a:p>
        </p:txBody>
      </p:sp>
      <p:sp>
        <p:nvSpPr>
          <p:cNvPr id="4" name="Date Placeholder 3">
            <a:extLst>
              <a:ext uri="{FF2B5EF4-FFF2-40B4-BE49-F238E27FC236}">
                <a16:creationId xmlns:a16="http://schemas.microsoft.com/office/drawing/2014/main" id="{D05DB1DE-8D73-4AFA-95E5-57D6E62C0F7C}"/>
              </a:ext>
            </a:extLst>
          </p:cNvPr>
          <p:cNvSpPr>
            <a:spLocks noGrp="1"/>
          </p:cNvSpPr>
          <p:nvPr>
            <p:ph type="dt" sz="half" idx="10"/>
          </p:nvPr>
        </p:nvSpPr>
        <p:spPr/>
        <p:txBody>
          <a:bodyPr/>
          <a:lstStyle/>
          <a:p>
            <a:endParaRPr lang="en-AU" noProof="0"/>
          </a:p>
        </p:txBody>
      </p:sp>
      <p:sp>
        <p:nvSpPr>
          <p:cNvPr id="11" name="Title 10">
            <a:extLst>
              <a:ext uri="{FF2B5EF4-FFF2-40B4-BE49-F238E27FC236}">
                <a16:creationId xmlns:a16="http://schemas.microsoft.com/office/drawing/2014/main" id="{F78736B1-DDD0-A147-FE60-A50977795529}"/>
              </a:ext>
            </a:extLst>
          </p:cNvPr>
          <p:cNvSpPr>
            <a:spLocks noGrp="1"/>
          </p:cNvSpPr>
          <p:nvPr>
            <p:ph type="title"/>
          </p:nvPr>
        </p:nvSpPr>
        <p:spPr/>
        <p:txBody>
          <a:bodyPr/>
          <a:lstStyle/>
          <a:p>
            <a:r>
              <a:rPr lang="en-GB"/>
              <a:t>Click to edit Master title style</a:t>
            </a:r>
            <a:endParaRPr lang="en-AU"/>
          </a:p>
        </p:txBody>
      </p:sp>
    </p:spTree>
    <p:extLst>
      <p:ext uri="{BB962C8B-B14F-4D97-AF65-F5344CB8AC3E}">
        <p14:creationId xmlns:p14="http://schemas.microsoft.com/office/powerpoint/2010/main" val="3677611124"/>
      </p:ext>
    </p:extLst>
  </p:cSld>
  <p:clrMapOvr>
    <a:masterClrMapping/>
  </p:clrMapOvr>
  <p:extLst>
    <p:ext uri="{DCECCB84-F9BA-43D5-87BE-67443E8EF086}">
      <p15:sldGuideLst xmlns:p15="http://schemas.microsoft.com/office/powerpoint/2012/main">
        <p15:guide id="1" orient="horz" pos="1620" userDrawn="1">
          <p15:clr>
            <a:srgbClr val="FBAE40"/>
          </p15:clr>
        </p15:guide>
        <p15:guide id="2" pos="2880" userDrawn="1">
          <p15:clr>
            <a:srgbClr val="FBAE40"/>
          </p15:clr>
        </p15:guide>
      </p15:sldGuideLst>
    </p:ext>
  </p:extLst>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userDrawn="1">
  <p:cSld name="Small Picture">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CD59A2AD-9E9B-466B-AD5B-0CB1B724FAC5}"/>
              </a:ext>
            </a:extLst>
          </p:cNvPr>
          <p:cNvSpPr>
            <a:spLocks noGrp="1"/>
          </p:cNvSpPr>
          <p:nvPr>
            <p:ph idx="1" hasCustomPrompt="1"/>
          </p:nvPr>
        </p:nvSpPr>
        <p:spPr>
          <a:xfrm>
            <a:off x="488249" y="1131749"/>
            <a:ext cx="2565000" cy="3427695"/>
          </a:xfrm>
        </p:spPr>
        <p:txBody>
          <a:bodyPr/>
          <a:lstStyle/>
          <a:p>
            <a:pPr lvl="0"/>
            <a:r>
              <a:rPr lang="en-AU" noProof="0"/>
              <a:t>Edit Master text styles</a:t>
            </a:r>
          </a:p>
          <a:p>
            <a:pPr lvl="1"/>
            <a:r>
              <a:rPr lang="en-AU" noProof="0"/>
              <a:t>Second level</a:t>
            </a:r>
          </a:p>
          <a:p>
            <a:pPr lvl="2"/>
            <a:r>
              <a:rPr lang="en-AU" noProof="0"/>
              <a:t>Third level</a:t>
            </a:r>
          </a:p>
          <a:p>
            <a:pPr lvl="3"/>
            <a:r>
              <a:rPr lang="en-AU" noProof="0"/>
              <a:t>Fourth level</a:t>
            </a:r>
          </a:p>
          <a:p>
            <a:pPr lvl="4"/>
            <a:r>
              <a:rPr lang="en-AU" noProof="0"/>
              <a:t>Fifth level</a:t>
            </a:r>
          </a:p>
        </p:txBody>
      </p:sp>
      <p:sp>
        <p:nvSpPr>
          <p:cNvPr id="9" name="Content Placeholder 2">
            <a:extLst>
              <a:ext uri="{FF2B5EF4-FFF2-40B4-BE49-F238E27FC236}">
                <a16:creationId xmlns:a16="http://schemas.microsoft.com/office/drawing/2014/main" id="{D712C7B1-0498-559D-1862-7295C6C70AF4}"/>
              </a:ext>
            </a:extLst>
          </p:cNvPr>
          <p:cNvSpPr>
            <a:spLocks noGrp="1"/>
          </p:cNvSpPr>
          <p:nvPr>
            <p:ph idx="13" hasCustomPrompt="1"/>
          </p:nvPr>
        </p:nvSpPr>
        <p:spPr>
          <a:xfrm>
            <a:off x="3289500" y="1131749"/>
            <a:ext cx="2565000" cy="3427695"/>
          </a:xfrm>
        </p:spPr>
        <p:txBody>
          <a:bodyPr/>
          <a:lstStyle/>
          <a:p>
            <a:pPr lvl="0"/>
            <a:r>
              <a:rPr lang="en-AU" noProof="0"/>
              <a:t>Edit Master text styles</a:t>
            </a:r>
          </a:p>
          <a:p>
            <a:pPr lvl="1"/>
            <a:r>
              <a:rPr lang="en-AU" noProof="0"/>
              <a:t>Second level</a:t>
            </a:r>
          </a:p>
          <a:p>
            <a:pPr lvl="2"/>
            <a:r>
              <a:rPr lang="en-AU" noProof="0"/>
              <a:t>Third level</a:t>
            </a:r>
          </a:p>
          <a:p>
            <a:pPr lvl="3"/>
            <a:r>
              <a:rPr lang="en-AU" noProof="0"/>
              <a:t>Fourth level</a:t>
            </a:r>
          </a:p>
          <a:p>
            <a:pPr lvl="4"/>
            <a:r>
              <a:rPr lang="en-AU" noProof="0"/>
              <a:t>Fifth level</a:t>
            </a:r>
          </a:p>
        </p:txBody>
      </p:sp>
      <p:sp>
        <p:nvSpPr>
          <p:cNvPr id="7" name="Picture Placeholder 10">
            <a:extLst>
              <a:ext uri="{FF2B5EF4-FFF2-40B4-BE49-F238E27FC236}">
                <a16:creationId xmlns:a16="http://schemas.microsoft.com/office/drawing/2014/main" id="{7809DF7E-C3D9-5C71-CE9A-2FBF2DAC7336}"/>
              </a:ext>
            </a:extLst>
          </p:cNvPr>
          <p:cNvSpPr>
            <a:spLocks noGrp="1"/>
          </p:cNvSpPr>
          <p:nvPr>
            <p:ph type="pic" sz="quarter" idx="15"/>
          </p:nvPr>
        </p:nvSpPr>
        <p:spPr>
          <a:xfrm>
            <a:off x="6090750" y="1131749"/>
            <a:ext cx="2565000" cy="3427695"/>
          </a:xfrm>
          <a:prstGeom prst="rect">
            <a:avLst/>
          </a:prstGeom>
          <a:solidFill>
            <a:schemeClr val="bg1">
              <a:lumMod val="95000"/>
            </a:schemeClr>
          </a:solidFill>
        </p:spPr>
        <p:txBody>
          <a:bodyPr bIns="900000" anchor="ctr" anchorCtr="0"/>
          <a:lstStyle>
            <a:lvl1pPr marL="0" indent="0" algn="ctr">
              <a:buNone/>
              <a:defRPr/>
            </a:lvl1pPr>
          </a:lstStyle>
          <a:p>
            <a:r>
              <a:rPr lang="en-GB" noProof="0"/>
              <a:t>Click icon to add picture</a:t>
            </a:r>
            <a:endParaRPr lang="en-AU" noProof="0"/>
          </a:p>
        </p:txBody>
      </p:sp>
      <p:sp>
        <p:nvSpPr>
          <p:cNvPr id="5" name="Footer Placeholder 4">
            <a:extLst>
              <a:ext uri="{FF2B5EF4-FFF2-40B4-BE49-F238E27FC236}">
                <a16:creationId xmlns:a16="http://schemas.microsoft.com/office/drawing/2014/main" id="{E0CDE5F3-3665-4461-B770-070BFE32749B}"/>
              </a:ext>
            </a:extLst>
          </p:cNvPr>
          <p:cNvSpPr>
            <a:spLocks noGrp="1"/>
          </p:cNvSpPr>
          <p:nvPr>
            <p:ph type="ftr" sz="quarter" idx="11"/>
          </p:nvPr>
        </p:nvSpPr>
        <p:spPr/>
        <p:txBody>
          <a:bodyPr/>
          <a:lstStyle/>
          <a:p>
            <a:r>
              <a:rPr lang="en-US" noProof="0"/>
              <a:t>Presentation title goes in footer</a:t>
            </a:r>
            <a:endParaRPr lang="en-AU" noProof="0"/>
          </a:p>
        </p:txBody>
      </p:sp>
      <p:sp>
        <p:nvSpPr>
          <p:cNvPr id="6" name="Slide Number Placeholder 5">
            <a:extLst>
              <a:ext uri="{FF2B5EF4-FFF2-40B4-BE49-F238E27FC236}">
                <a16:creationId xmlns:a16="http://schemas.microsoft.com/office/drawing/2014/main" id="{77AE5D6D-B1E7-41CE-A1BF-283239250BA2}"/>
              </a:ext>
            </a:extLst>
          </p:cNvPr>
          <p:cNvSpPr>
            <a:spLocks noGrp="1"/>
          </p:cNvSpPr>
          <p:nvPr>
            <p:ph type="sldNum" sz="quarter" idx="12"/>
          </p:nvPr>
        </p:nvSpPr>
        <p:spPr/>
        <p:txBody>
          <a:bodyPr/>
          <a:lstStyle/>
          <a:p>
            <a:fld id="{E6316B6A-336A-44FF-82DA-A4D1594FA055}" type="slidenum">
              <a:rPr lang="en-AU" noProof="0" smtClean="0"/>
              <a:t>‹#›</a:t>
            </a:fld>
            <a:endParaRPr lang="en-AU" noProof="0"/>
          </a:p>
        </p:txBody>
      </p:sp>
      <p:sp>
        <p:nvSpPr>
          <p:cNvPr id="4" name="Date Placeholder 3">
            <a:extLst>
              <a:ext uri="{FF2B5EF4-FFF2-40B4-BE49-F238E27FC236}">
                <a16:creationId xmlns:a16="http://schemas.microsoft.com/office/drawing/2014/main" id="{D05DB1DE-8D73-4AFA-95E5-57D6E62C0F7C}"/>
              </a:ext>
            </a:extLst>
          </p:cNvPr>
          <p:cNvSpPr>
            <a:spLocks noGrp="1"/>
          </p:cNvSpPr>
          <p:nvPr>
            <p:ph type="dt" sz="half" idx="10"/>
          </p:nvPr>
        </p:nvSpPr>
        <p:spPr/>
        <p:txBody>
          <a:bodyPr/>
          <a:lstStyle/>
          <a:p>
            <a:endParaRPr lang="en-AU" noProof="0"/>
          </a:p>
        </p:txBody>
      </p:sp>
      <p:sp>
        <p:nvSpPr>
          <p:cNvPr id="12" name="Title 11">
            <a:extLst>
              <a:ext uri="{FF2B5EF4-FFF2-40B4-BE49-F238E27FC236}">
                <a16:creationId xmlns:a16="http://schemas.microsoft.com/office/drawing/2014/main" id="{1BFE64C9-1ED1-7212-3A8A-0FBF461B0C47}"/>
              </a:ext>
            </a:extLst>
          </p:cNvPr>
          <p:cNvSpPr>
            <a:spLocks noGrp="1"/>
          </p:cNvSpPr>
          <p:nvPr>
            <p:ph type="title"/>
          </p:nvPr>
        </p:nvSpPr>
        <p:spPr/>
        <p:txBody>
          <a:bodyPr/>
          <a:lstStyle/>
          <a:p>
            <a:r>
              <a:rPr lang="en-GB"/>
              <a:t>Click to edit Master title style</a:t>
            </a:r>
            <a:endParaRPr lang="en-AU"/>
          </a:p>
        </p:txBody>
      </p:sp>
    </p:spTree>
    <p:extLst>
      <p:ext uri="{BB962C8B-B14F-4D97-AF65-F5344CB8AC3E}">
        <p14:creationId xmlns:p14="http://schemas.microsoft.com/office/powerpoint/2010/main" val="2941742071"/>
      </p:ext>
    </p:extLst>
  </p:cSld>
  <p:clrMapOvr>
    <a:masterClrMapping/>
  </p:clrMapOvr>
  <p:extLst>
    <p:ext uri="{DCECCB84-F9BA-43D5-87BE-67443E8EF086}">
      <p15:sldGuideLst xmlns:p15="http://schemas.microsoft.com/office/powerpoint/2012/main">
        <p15:guide id="1" orient="horz" pos="1620" userDrawn="1">
          <p15:clr>
            <a:srgbClr val="FBAE40"/>
          </p15:clr>
        </p15:guide>
        <p15:guide id="2" pos="2880" userDrawn="1">
          <p15:clr>
            <a:srgbClr val="FBAE40"/>
          </p15:clr>
        </p15:guide>
      </p15:sldGuideLst>
    </p:ext>
  </p:extLst>
</p:sldLayout>
</file>

<file path=ppt/slideLayouts/slideLayout67.xml><?xml version="1.0" encoding="utf-8"?>
<p:sldLayout xmlns:a="http://schemas.openxmlformats.org/drawingml/2006/main" xmlns:r="http://schemas.openxmlformats.org/officeDocument/2006/relationships" xmlns:p="http://schemas.openxmlformats.org/presentationml/2006/main" showMasterSp="0" preserve="1" userDrawn="1">
  <p:cSld name="1_Large Picture">
    <p:spTree>
      <p:nvGrpSpPr>
        <p:cNvPr id="1" name=""/>
        <p:cNvGrpSpPr/>
        <p:nvPr/>
      </p:nvGrpSpPr>
      <p:grpSpPr>
        <a:xfrm>
          <a:off x="0" y="0"/>
          <a:ext cx="0" cy="0"/>
          <a:chOff x="0" y="0"/>
          <a:chExt cx="0" cy="0"/>
        </a:xfrm>
      </p:grpSpPr>
      <p:sp>
        <p:nvSpPr>
          <p:cNvPr id="15" name="Rectangle 14">
            <a:extLst>
              <a:ext uri="{FF2B5EF4-FFF2-40B4-BE49-F238E27FC236}">
                <a16:creationId xmlns:a16="http://schemas.microsoft.com/office/drawing/2014/main" id="{78D5F542-E3C2-372C-D44B-D6C1AE2CC45E}"/>
              </a:ext>
            </a:extLst>
          </p:cNvPr>
          <p:cNvSpPr/>
          <p:nvPr userDrawn="1"/>
        </p:nvSpPr>
        <p:spPr>
          <a:xfrm>
            <a:off x="5334000" y="0"/>
            <a:ext cx="3810000" cy="5143500"/>
          </a:xfrm>
          <a:prstGeom prst="rect">
            <a:avLst/>
          </a:prstGeom>
          <a:solidFill>
            <a:schemeClr val="accent4">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2" name="Rectangle 1">
            <a:extLst>
              <a:ext uri="{FF2B5EF4-FFF2-40B4-BE49-F238E27FC236}">
                <a16:creationId xmlns:a16="http://schemas.microsoft.com/office/drawing/2014/main" id="{450E83C8-7B0E-EE68-5620-294CBA68E8BE}"/>
              </a:ext>
            </a:extLst>
          </p:cNvPr>
          <p:cNvSpPr/>
          <p:nvPr userDrawn="1"/>
        </p:nvSpPr>
        <p:spPr>
          <a:xfrm>
            <a:off x="5734052" y="0"/>
            <a:ext cx="3409948" cy="5143500"/>
          </a:xfrm>
          <a:prstGeom prst="rect">
            <a:avLst/>
          </a:prstGeom>
          <a:solidFill>
            <a:schemeClr val="accent6">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3" name="Content Placeholder 2">
            <a:extLst>
              <a:ext uri="{FF2B5EF4-FFF2-40B4-BE49-F238E27FC236}">
                <a16:creationId xmlns:a16="http://schemas.microsoft.com/office/drawing/2014/main" id="{CD59A2AD-9E9B-466B-AD5B-0CB1B724FAC5}"/>
              </a:ext>
            </a:extLst>
          </p:cNvPr>
          <p:cNvSpPr>
            <a:spLocks noGrp="1"/>
          </p:cNvSpPr>
          <p:nvPr>
            <p:ph idx="1" hasCustomPrompt="1"/>
          </p:nvPr>
        </p:nvSpPr>
        <p:spPr>
          <a:xfrm>
            <a:off x="488250" y="1131749"/>
            <a:ext cx="3969000" cy="3427695"/>
          </a:xfrm>
        </p:spPr>
        <p:txBody>
          <a:bodyPr/>
          <a:lstStyle/>
          <a:p>
            <a:pPr lvl="0"/>
            <a:r>
              <a:rPr lang="en-AU" noProof="0"/>
              <a:t>Edit Master text styles</a:t>
            </a:r>
          </a:p>
          <a:p>
            <a:pPr lvl="1"/>
            <a:r>
              <a:rPr lang="en-AU" noProof="0"/>
              <a:t>Second level</a:t>
            </a:r>
          </a:p>
          <a:p>
            <a:pPr lvl="2"/>
            <a:r>
              <a:rPr lang="en-AU" noProof="0"/>
              <a:t>Third level</a:t>
            </a:r>
          </a:p>
          <a:p>
            <a:pPr lvl="3"/>
            <a:r>
              <a:rPr lang="en-AU" noProof="0"/>
              <a:t>Fourth level</a:t>
            </a:r>
          </a:p>
          <a:p>
            <a:pPr lvl="4"/>
            <a:r>
              <a:rPr lang="en-AU" noProof="0"/>
              <a:t>Fifth level</a:t>
            </a:r>
          </a:p>
        </p:txBody>
      </p:sp>
      <p:sp>
        <p:nvSpPr>
          <p:cNvPr id="10" name="Picture Placeholder 10">
            <a:extLst>
              <a:ext uri="{FF2B5EF4-FFF2-40B4-BE49-F238E27FC236}">
                <a16:creationId xmlns:a16="http://schemas.microsoft.com/office/drawing/2014/main" id="{97CD0CAC-A912-4AB9-7D98-3FA434C01225}"/>
              </a:ext>
            </a:extLst>
          </p:cNvPr>
          <p:cNvSpPr>
            <a:spLocks noGrp="1"/>
          </p:cNvSpPr>
          <p:nvPr>
            <p:ph type="pic" sz="quarter" idx="15"/>
          </p:nvPr>
        </p:nvSpPr>
        <p:spPr>
          <a:xfrm>
            <a:off x="5734052" y="0"/>
            <a:ext cx="3409948" cy="5143500"/>
          </a:xfrm>
          <a:prstGeom prst="rect">
            <a:avLst/>
          </a:prstGeom>
          <a:solidFill>
            <a:schemeClr val="tx2"/>
          </a:solidFill>
        </p:spPr>
        <p:txBody>
          <a:bodyPr bIns="900000" anchor="ctr" anchorCtr="0"/>
          <a:lstStyle>
            <a:lvl1pPr marL="0" indent="0" algn="ctr">
              <a:buNone/>
              <a:defRPr/>
            </a:lvl1pPr>
          </a:lstStyle>
          <a:p>
            <a:r>
              <a:rPr lang="en-GB" noProof="0"/>
              <a:t>Click icon to add picture</a:t>
            </a:r>
            <a:endParaRPr lang="en-AU" noProof="0"/>
          </a:p>
        </p:txBody>
      </p:sp>
      <p:sp>
        <p:nvSpPr>
          <p:cNvPr id="12" name="Title 11">
            <a:extLst>
              <a:ext uri="{FF2B5EF4-FFF2-40B4-BE49-F238E27FC236}">
                <a16:creationId xmlns:a16="http://schemas.microsoft.com/office/drawing/2014/main" id="{FA30AF1B-BC92-5354-C575-287591696B7B}"/>
              </a:ext>
            </a:extLst>
          </p:cNvPr>
          <p:cNvSpPr>
            <a:spLocks noGrp="1"/>
          </p:cNvSpPr>
          <p:nvPr>
            <p:ph type="title"/>
          </p:nvPr>
        </p:nvSpPr>
        <p:spPr>
          <a:xfrm>
            <a:off x="488250" y="378142"/>
            <a:ext cx="3969000" cy="436867"/>
          </a:xfrm>
        </p:spPr>
        <p:txBody>
          <a:bodyPr/>
          <a:lstStyle>
            <a:lvl1pPr>
              <a:defRPr/>
            </a:lvl1pPr>
          </a:lstStyle>
          <a:p>
            <a:r>
              <a:rPr lang="en-GB"/>
              <a:t>Click to edit Master title style</a:t>
            </a:r>
            <a:endParaRPr lang="en-AU" dirty="0"/>
          </a:p>
        </p:txBody>
      </p:sp>
      <p:pic>
        <p:nvPicPr>
          <p:cNvPr id="17" name="Graphic 16">
            <a:extLst>
              <a:ext uri="{FF2B5EF4-FFF2-40B4-BE49-F238E27FC236}">
                <a16:creationId xmlns:a16="http://schemas.microsoft.com/office/drawing/2014/main" id="{33255CA4-0A29-65ED-8FD8-13DA41A08419}"/>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484804" y="4801564"/>
            <a:ext cx="83625" cy="108966"/>
          </a:xfrm>
          <a:prstGeom prst="rect">
            <a:avLst/>
          </a:prstGeom>
        </p:spPr>
      </p:pic>
      <p:sp>
        <p:nvSpPr>
          <p:cNvPr id="11" name="Date Placeholder 10">
            <a:extLst>
              <a:ext uri="{FF2B5EF4-FFF2-40B4-BE49-F238E27FC236}">
                <a16:creationId xmlns:a16="http://schemas.microsoft.com/office/drawing/2014/main" id="{59A10882-902D-5219-B8A3-E2EAF0462082}"/>
              </a:ext>
            </a:extLst>
          </p:cNvPr>
          <p:cNvSpPr>
            <a:spLocks noGrp="1"/>
          </p:cNvSpPr>
          <p:nvPr>
            <p:ph type="dt" sz="half" idx="16"/>
          </p:nvPr>
        </p:nvSpPr>
        <p:spPr/>
        <p:txBody>
          <a:bodyPr/>
          <a:lstStyle/>
          <a:p>
            <a:endParaRPr lang="en-AU"/>
          </a:p>
        </p:txBody>
      </p:sp>
      <p:sp>
        <p:nvSpPr>
          <p:cNvPr id="13" name="Footer Placeholder 12">
            <a:extLst>
              <a:ext uri="{FF2B5EF4-FFF2-40B4-BE49-F238E27FC236}">
                <a16:creationId xmlns:a16="http://schemas.microsoft.com/office/drawing/2014/main" id="{EDC75799-4C8A-354F-FFC0-B6920E46DA3A}"/>
              </a:ext>
            </a:extLst>
          </p:cNvPr>
          <p:cNvSpPr>
            <a:spLocks noGrp="1"/>
          </p:cNvSpPr>
          <p:nvPr>
            <p:ph type="ftr" sz="quarter" idx="17"/>
          </p:nvPr>
        </p:nvSpPr>
        <p:spPr/>
        <p:txBody>
          <a:bodyPr/>
          <a:lstStyle/>
          <a:p>
            <a:r>
              <a:rPr lang="en-US"/>
              <a:t>Presentation title goes in footer</a:t>
            </a:r>
            <a:endParaRPr lang="en-AU"/>
          </a:p>
        </p:txBody>
      </p:sp>
      <p:sp>
        <p:nvSpPr>
          <p:cNvPr id="14" name="Slide Number Placeholder 13">
            <a:extLst>
              <a:ext uri="{FF2B5EF4-FFF2-40B4-BE49-F238E27FC236}">
                <a16:creationId xmlns:a16="http://schemas.microsoft.com/office/drawing/2014/main" id="{2B9362A6-6AC5-B4D8-89DD-DFCD8521E38F}"/>
              </a:ext>
            </a:extLst>
          </p:cNvPr>
          <p:cNvSpPr>
            <a:spLocks noGrp="1"/>
          </p:cNvSpPr>
          <p:nvPr>
            <p:ph type="sldNum" sz="quarter" idx="18"/>
          </p:nvPr>
        </p:nvSpPr>
        <p:spPr/>
        <p:txBody>
          <a:bodyPr/>
          <a:lstStyle/>
          <a:p>
            <a:fld id="{E6316B6A-336A-44FF-82DA-A4D1594FA055}" type="slidenum">
              <a:rPr lang="en-AU" smtClean="0"/>
              <a:pPr/>
              <a:t>‹#›</a:t>
            </a:fld>
            <a:endParaRPr lang="en-AU"/>
          </a:p>
        </p:txBody>
      </p:sp>
      <p:cxnSp>
        <p:nvCxnSpPr>
          <p:cNvPr id="18" name="Straight Connector 17">
            <a:extLst>
              <a:ext uri="{FF2B5EF4-FFF2-40B4-BE49-F238E27FC236}">
                <a16:creationId xmlns:a16="http://schemas.microsoft.com/office/drawing/2014/main" id="{0EFC2C1A-EEE7-A05D-8DEA-9549C04B3A5A}"/>
              </a:ext>
            </a:extLst>
          </p:cNvPr>
          <p:cNvCxnSpPr>
            <a:cxnSpLocks/>
          </p:cNvCxnSpPr>
          <p:nvPr userDrawn="1"/>
        </p:nvCxnSpPr>
        <p:spPr>
          <a:xfrm>
            <a:off x="488250" y="4750032"/>
            <a:ext cx="8168400" cy="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318643166"/>
      </p:ext>
    </p:extLst>
  </p:cSld>
  <p:clrMapOvr>
    <a:masterClrMapping/>
  </p:clrMapOvr>
  <p:extLst>
    <p:ext uri="{DCECCB84-F9BA-43D5-87BE-67443E8EF086}">
      <p15:sldGuideLst xmlns:p15="http://schemas.microsoft.com/office/powerpoint/2012/main">
        <p15:guide id="1" orient="horz" pos="1620" userDrawn="1">
          <p15:clr>
            <a:srgbClr val="FBAE40"/>
          </p15:clr>
        </p15:guide>
        <p15:guide id="2" pos="2880" userDrawn="1">
          <p15:clr>
            <a:srgbClr val="FBAE40"/>
          </p15:clr>
        </p15:guide>
      </p15:sldGuideLst>
    </p:ext>
  </p:extLst>
</p:sldLayout>
</file>

<file path=ppt/slideLayouts/slideLayout68.xml><?xml version="1.0" encoding="utf-8"?>
<p:sldLayout xmlns:a="http://schemas.openxmlformats.org/drawingml/2006/main" xmlns:r="http://schemas.openxmlformats.org/officeDocument/2006/relationships" xmlns:p="http://schemas.openxmlformats.org/presentationml/2006/main" showMasterSp="0" preserve="1" userDrawn="1">
  <p:cSld name="Large Picture">
    <p:spTree>
      <p:nvGrpSpPr>
        <p:cNvPr id="1" name=""/>
        <p:cNvGrpSpPr/>
        <p:nvPr/>
      </p:nvGrpSpPr>
      <p:grpSpPr>
        <a:xfrm>
          <a:off x="0" y="0"/>
          <a:ext cx="0" cy="0"/>
          <a:chOff x="0" y="0"/>
          <a:chExt cx="0" cy="0"/>
        </a:xfrm>
      </p:grpSpPr>
      <p:sp>
        <p:nvSpPr>
          <p:cNvPr id="15" name="Rectangle 14">
            <a:extLst>
              <a:ext uri="{FF2B5EF4-FFF2-40B4-BE49-F238E27FC236}">
                <a16:creationId xmlns:a16="http://schemas.microsoft.com/office/drawing/2014/main" id="{78D5F542-E3C2-372C-D44B-D6C1AE2CC45E}"/>
              </a:ext>
            </a:extLst>
          </p:cNvPr>
          <p:cNvSpPr/>
          <p:nvPr userDrawn="1"/>
        </p:nvSpPr>
        <p:spPr>
          <a:xfrm>
            <a:off x="5334000" y="0"/>
            <a:ext cx="3810000" cy="5143500"/>
          </a:xfrm>
          <a:prstGeom prst="rect">
            <a:avLst/>
          </a:prstGeom>
          <a:solidFill>
            <a:schemeClr val="accent6">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2" name="Rectangle 1">
            <a:extLst>
              <a:ext uri="{FF2B5EF4-FFF2-40B4-BE49-F238E27FC236}">
                <a16:creationId xmlns:a16="http://schemas.microsoft.com/office/drawing/2014/main" id="{450E83C8-7B0E-EE68-5620-294CBA68E8BE}"/>
              </a:ext>
            </a:extLst>
          </p:cNvPr>
          <p:cNvSpPr/>
          <p:nvPr userDrawn="1"/>
        </p:nvSpPr>
        <p:spPr>
          <a:xfrm>
            <a:off x="5734052" y="0"/>
            <a:ext cx="3409948" cy="5143500"/>
          </a:xfrm>
          <a:prstGeom prst="rect">
            <a:avLst/>
          </a:prstGeom>
          <a:solidFill>
            <a:schemeClr val="accent6">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3" name="Content Placeholder 2">
            <a:extLst>
              <a:ext uri="{FF2B5EF4-FFF2-40B4-BE49-F238E27FC236}">
                <a16:creationId xmlns:a16="http://schemas.microsoft.com/office/drawing/2014/main" id="{CD59A2AD-9E9B-466B-AD5B-0CB1B724FAC5}"/>
              </a:ext>
            </a:extLst>
          </p:cNvPr>
          <p:cNvSpPr>
            <a:spLocks noGrp="1"/>
          </p:cNvSpPr>
          <p:nvPr>
            <p:ph idx="1" hasCustomPrompt="1"/>
          </p:nvPr>
        </p:nvSpPr>
        <p:spPr>
          <a:xfrm>
            <a:off x="488250" y="1131749"/>
            <a:ext cx="3969000" cy="3427695"/>
          </a:xfrm>
        </p:spPr>
        <p:txBody>
          <a:bodyPr/>
          <a:lstStyle/>
          <a:p>
            <a:pPr lvl="0"/>
            <a:r>
              <a:rPr lang="en-AU" noProof="0"/>
              <a:t>Edit Master text styles</a:t>
            </a:r>
          </a:p>
          <a:p>
            <a:pPr lvl="1"/>
            <a:r>
              <a:rPr lang="en-AU" noProof="0"/>
              <a:t>Second level</a:t>
            </a:r>
          </a:p>
          <a:p>
            <a:pPr lvl="2"/>
            <a:r>
              <a:rPr lang="en-AU" noProof="0"/>
              <a:t>Third level</a:t>
            </a:r>
          </a:p>
          <a:p>
            <a:pPr lvl="3"/>
            <a:r>
              <a:rPr lang="en-AU" noProof="0"/>
              <a:t>Fourth level</a:t>
            </a:r>
          </a:p>
          <a:p>
            <a:pPr lvl="4"/>
            <a:r>
              <a:rPr lang="en-AU" noProof="0"/>
              <a:t>Fifth level</a:t>
            </a:r>
          </a:p>
        </p:txBody>
      </p:sp>
      <p:sp>
        <p:nvSpPr>
          <p:cNvPr id="10" name="Picture Placeholder 10">
            <a:extLst>
              <a:ext uri="{FF2B5EF4-FFF2-40B4-BE49-F238E27FC236}">
                <a16:creationId xmlns:a16="http://schemas.microsoft.com/office/drawing/2014/main" id="{97CD0CAC-A912-4AB9-7D98-3FA434C01225}"/>
              </a:ext>
            </a:extLst>
          </p:cNvPr>
          <p:cNvSpPr>
            <a:spLocks noGrp="1"/>
          </p:cNvSpPr>
          <p:nvPr>
            <p:ph type="pic" sz="quarter" idx="15"/>
          </p:nvPr>
        </p:nvSpPr>
        <p:spPr>
          <a:xfrm>
            <a:off x="5734052" y="0"/>
            <a:ext cx="3409948" cy="5143500"/>
          </a:xfrm>
          <a:prstGeom prst="rect">
            <a:avLst/>
          </a:prstGeom>
          <a:noFill/>
        </p:spPr>
        <p:txBody>
          <a:bodyPr bIns="900000" anchor="ctr" anchorCtr="0"/>
          <a:lstStyle>
            <a:lvl1pPr marL="0" indent="0" algn="ctr">
              <a:buNone/>
              <a:defRPr/>
            </a:lvl1pPr>
          </a:lstStyle>
          <a:p>
            <a:r>
              <a:rPr lang="en-GB" noProof="0"/>
              <a:t>Click icon to add picture</a:t>
            </a:r>
            <a:endParaRPr lang="en-AU" noProof="0"/>
          </a:p>
        </p:txBody>
      </p:sp>
      <p:sp>
        <p:nvSpPr>
          <p:cNvPr id="12" name="Title 11">
            <a:extLst>
              <a:ext uri="{FF2B5EF4-FFF2-40B4-BE49-F238E27FC236}">
                <a16:creationId xmlns:a16="http://schemas.microsoft.com/office/drawing/2014/main" id="{FA30AF1B-BC92-5354-C575-287591696B7B}"/>
              </a:ext>
            </a:extLst>
          </p:cNvPr>
          <p:cNvSpPr>
            <a:spLocks noGrp="1"/>
          </p:cNvSpPr>
          <p:nvPr>
            <p:ph type="title"/>
          </p:nvPr>
        </p:nvSpPr>
        <p:spPr>
          <a:xfrm>
            <a:off x="488250" y="378142"/>
            <a:ext cx="3969000" cy="436867"/>
          </a:xfrm>
        </p:spPr>
        <p:txBody>
          <a:bodyPr/>
          <a:lstStyle>
            <a:lvl1pPr>
              <a:defRPr/>
            </a:lvl1pPr>
          </a:lstStyle>
          <a:p>
            <a:r>
              <a:rPr lang="en-GB"/>
              <a:t>Click to edit Master title style</a:t>
            </a:r>
            <a:endParaRPr lang="en-AU" dirty="0"/>
          </a:p>
        </p:txBody>
      </p:sp>
      <p:pic>
        <p:nvPicPr>
          <p:cNvPr id="17" name="Graphic 16">
            <a:extLst>
              <a:ext uri="{FF2B5EF4-FFF2-40B4-BE49-F238E27FC236}">
                <a16:creationId xmlns:a16="http://schemas.microsoft.com/office/drawing/2014/main" id="{33255CA4-0A29-65ED-8FD8-13DA41A08419}"/>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484804" y="4801564"/>
            <a:ext cx="83625" cy="108966"/>
          </a:xfrm>
          <a:prstGeom prst="rect">
            <a:avLst/>
          </a:prstGeom>
        </p:spPr>
      </p:pic>
      <p:sp>
        <p:nvSpPr>
          <p:cNvPr id="11" name="Date Placeholder 10">
            <a:extLst>
              <a:ext uri="{FF2B5EF4-FFF2-40B4-BE49-F238E27FC236}">
                <a16:creationId xmlns:a16="http://schemas.microsoft.com/office/drawing/2014/main" id="{59A10882-902D-5219-B8A3-E2EAF0462082}"/>
              </a:ext>
            </a:extLst>
          </p:cNvPr>
          <p:cNvSpPr>
            <a:spLocks noGrp="1"/>
          </p:cNvSpPr>
          <p:nvPr>
            <p:ph type="dt" sz="half" idx="16"/>
          </p:nvPr>
        </p:nvSpPr>
        <p:spPr/>
        <p:txBody>
          <a:bodyPr/>
          <a:lstStyle/>
          <a:p>
            <a:endParaRPr lang="en-AU"/>
          </a:p>
        </p:txBody>
      </p:sp>
      <p:sp>
        <p:nvSpPr>
          <p:cNvPr id="13" name="Footer Placeholder 12">
            <a:extLst>
              <a:ext uri="{FF2B5EF4-FFF2-40B4-BE49-F238E27FC236}">
                <a16:creationId xmlns:a16="http://schemas.microsoft.com/office/drawing/2014/main" id="{EDC75799-4C8A-354F-FFC0-B6920E46DA3A}"/>
              </a:ext>
            </a:extLst>
          </p:cNvPr>
          <p:cNvSpPr>
            <a:spLocks noGrp="1"/>
          </p:cNvSpPr>
          <p:nvPr>
            <p:ph type="ftr" sz="quarter" idx="17"/>
          </p:nvPr>
        </p:nvSpPr>
        <p:spPr/>
        <p:txBody>
          <a:bodyPr/>
          <a:lstStyle/>
          <a:p>
            <a:r>
              <a:rPr lang="en-US"/>
              <a:t>Presentation title goes in footer</a:t>
            </a:r>
            <a:endParaRPr lang="en-AU"/>
          </a:p>
        </p:txBody>
      </p:sp>
      <p:sp>
        <p:nvSpPr>
          <p:cNvPr id="14" name="Slide Number Placeholder 13">
            <a:extLst>
              <a:ext uri="{FF2B5EF4-FFF2-40B4-BE49-F238E27FC236}">
                <a16:creationId xmlns:a16="http://schemas.microsoft.com/office/drawing/2014/main" id="{2B9362A6-6AC5-B4D8-89DD-DFCD8521E38F}"/>
              </a:ext>
            </a:extLst>
          </p:cNvPr>
          <p:cNvSpPr>
            <a:spLocks noGrp="1"/>
          </p:cNvSpPr>
          <p:nvPr>
            <p:ph type="sldNum" sz="quarter" idx="18"/>
          </p:nvPr>
        </p:nvSpPr>
        <p:spPr/>
        <p:txBody>
          <a:bodyPr/>
          <a:lstStyle/>
          <a:p>
            <a:fld id="{E6316B6A-336A-44FF-82DA-A4D1594FA055}" type="slidenum">
              <a:rPr lang="en-AU" smtClean="0"/>
              <a:pPr/>
              <a:t>‹#›</a:t>
            </a:fld>
            <a:endParaRPr lang="en-AU"/>
          </a:p>
        </p:txBody>
      </p:sp>
      <p:cxnSp>
        <p:nvCxnSpPr>
          <p:cNvPr id="18" name="Straight Connector 17">
            <a:extLst>
              <a:ext uri="{FF2B5EF4-FFF2-40B4-BE49-F238E27FC236}">
                <a16:creationId xmlns:a16="http://schemas.microsoft.com/office/drawing/2014/main" id="{0EFC2C1A-EEE7-A05D-8DEA-9549C04B3A5A}"/>
              </a:ext>
            </a:extLst>
          </p:cNvPr>
          <p:cNvCxnSpPr>
            <a:cxnSpLocks/>
          </p:cNvCxnSpPr>
          <p:nvPr userDrawn="1"/>
        </p:nvCxnSpPr>
        <p:spPr>
          <a:xfrm>
            <a:off x="488250" y="4750032"/>
            <a:ext cx="8168400" cy="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726761527"/>
      </p:ext>
    </p:extLst>
  </p:cSld>
  <p:clrMapOvr>
    <a:masterClrMapping/>
  </p:clrMapOvr>
  <p:extLst>
    <p:ext uri="{DCECCB84-F9BA-43D5-87BE-67443E8EF086}">
      <p15:sldGuideLst xmlns:p15="http://schemas.microsoft.com/office/powerpoint/2012/main">
        <p15:guide id="1" orient="horz" pos="1620" userDrawn="1">
          <p15:clr>
            <a:srgbClr val="FBAE40"/>
          </p15:clr>
        </p15:guide>
        <p15:guide id="2" pos="2880" userDrawn="1">
          <p15:clr>
            <a:srgbClr val="FBAE40"/>
          </p15:clr>
        </p15:guide>
      </p15:sldGuideLst>
    </p:ext>
  </p:extLst>
</p:sldLayout>
</file>

<file path=ppt/slideLayouts/slideLayout69.xml><?xml version="1.0" encoding="utf-8"?>
<p:sldLayout xmlns:a="http://schemas.openxmlformats.org/drawingml/2006/main" xmlns:r="http://schemas.openxmlformats.org/officeDocument/2006/relationships" xmlns:p="http://schemas.openxmlformats.org/presentationml/2006/main" showMasterSp="0" preserve="1" userDrawn="1">
  <p:cSld name="2_Large Picture">
    <p:spTree>
      <p:nvGrpSpPr>
        <p:cNvPr id="1" name=""/>
        <p:cNvGrpSpPr/>
        <p:nvPr/>
      </p:nvGrpSpPr>
      <p:grpSpPr>
        <a:xfrm>
          <a:off x="0" y="0"/>
          <a:ext cx="0" cy="0"/>
          <a:chOff x="0" y="0"/>
          <a:chExt cx="0" cy="0"/>
        </a:xfrm>
      </p:grpSpPr>
      <p:sp>
        <p:nvSpPr>
          <p:cNvPr id="15" name="Rectangle 14">
            <a:extLst>
              <a:ext uri="{FF2B5EF4-FFF2-40B4-BE49-F238E27FC236}">
                <a16:creationId xmlns:a16="http://schemas.microsoft.com/office/drawing/2014/main" id="{78D5F542-E3C2-372C-D44B-D6C1AE2CC45E}"/>
              </a:ext>
            </a:extLst>
          </p:cNvPr>
          <p:cNvSpPr/>
          <p:nvPr userDrawn="1"/>
        </p:nvSpPr>
        <p:spPr>
          <a:xfrm>
            <a:off x="5334000" y="0"/>
            <a:ext cx="3810000" cy="5143500"/>
          </a:xfrm>
          <a:prstGeom prst="rect">
            <a:avLst/>
          </a:prstGeom>
          <a:solidFill>
            <a:schemeClr val="accent5">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2" name="Rectangle 1">
            <a:extLst>
              <a:ext uri="{FF2B5EF4-FFF2-40B4-BE49-F238E27FC236}">
                <a16:creationId xmlns:a16="http://schemas.microsoft.com/office/drawing/2014/main" id="{450E83C8-7B0E-EE68-5620-294CBA68E8BE}"/>
              </a:ext>
            </a:extLst>
          </p:cNvPr>
          <p:cNvSpPr/>
          <p:nvPr userDrawn="1"/>
        </p:nvSpPr>
        <p:spPr>
          <a:xfrm>
            <a:off x="5734052" y="0"/>
            <a:ext cx="3409948" cy="5143500"/>
          </a:xfrm>
          <a:prstGeom prst="rect">
            <a:avLst/>
          </a:prstGeom>
          <a:solidFill>
            <a:schemeClr val="accent6">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3" name="Content Placeholder 2">
            <a:extLst>
              <a:ext uri="{FF2B5EF4-FFF2-40B4-BE49-F238E27FC236}">
                <a16:creationId xmlns:a16="http://schemas.microsoft.com/office/drawing/2014/main" id="{CD59A2AD-9E9B-466B-AD5B-0CB1B724FAC5}"/>
              </a:ext>
            </a:extLst>
          </p:cNvPr>
          <p:cNvSpPr>
            <a:spLocks noGrp="1"/>
          </p:cNvSpPr>
          <p:nvPr>
            <p:ph idx="1" hasCustomPrompt="1"/>
          </p:nvPr>
        </p:nvSpPr>
        <p:spPr>
          <a:xfrm>
            <a:off x="488250" y="1131749"/>
            <a:ext cx="3969000" cy="3427695"/>
          </a:xfrm>
        </p:spPr>
        <p:txBody>
          <a:bodyPr/>
          <a:lstStyle/>
          <a:p>
            <a:pPr lvl="0"/>
            <a:r>
              <a:rPr lang="en-AU" noProof="0"/>
              <a:t>Edit Master text styles</a:t>
            </a:r>
          </a:p>
          <a:p>
            <a:pPr lvl="1"/>
            <a:r>
              <a:rPr lang="en-AU" noProof="0"/>
              <a:t>Second level</a:t>
            </a:r>
          </a:p>
          <a:p>
            <a:pPr lvl="2"/>
            <a:r>
              <a:rPr lang="en-AU" noProof="0"/>
              <a:t>Third level</a:t>
            </a:r>
          </a:p>
          <a:p>
            <a:pPr lvl="3"/>
            <a:r>
              <a:rPr lang="en-AU" noProof="0"/>
              <a:t>Fourth level</a:t>
            </a:r>
          </a:p>
          <a:p>
            <a:pPr lvl="4"/>
            <a:r>
              <a:rPr lang="en-AU" noProof="0"/>
              <a:t>Fifth level</a:t>
            </a:r>
          </a:p>
        </p:txBody>
      </p:sp>
      <p:sp>
        <p:nvSpPr>
          <p:cNvPr id="10" name="Picture Placeholder 10">
            <a:extLst>
              <a:ext uri="{FF2B5EF4-FFF2-40B4-BE49-F238E27FC236}">
                <a16:creationId xmlns:a16="http://schemas.microsoft.com/office/drawing/2014/main" id="{97CD0CAC-A912-4AB9-7D98-3FA434C01225}"/>
              </a:ext>
            </a:extLst>
          </p:cNvPr>
          <p:cNvSpPr>
            <a:spLocks noGrp="1"/>
          </p:cNvSpPr>
          <p:nvPr>
            <p:ph type="pic" sz="quarter" idx="15"/>
          </p:nvPr>
        </p:nvSpPr>
        <p:spPr>
          <a:xfrm>
            <a:off x="5734052" y="0"/>
            <a:ext cx="3409948" cy="5143500"/>
          </a:xfrm>
          <a:prstGeom prst="rect">
            <a:avLst/>
          </a:prstGeom>
          <a:solidFill>
            <a:schemeClr val="accent5">
              <a:lumMod val="60000"/>
              <a:lumOff val="40000"/>
            </a:schemeClr>
          </a:solidFill>
        </p:spPr>
        <p:txBody>
          <a:bodyPr bIns="900000" anchor="ctr" anchorCtr="0"/>
          <a:lstStyle>
            <a:lvl1pPr marL="0" indent="0" algn="ctr">
              <a:buNone/>
              <a:defRPr/>
            </a:lvl1pPr>
          </a:lstStyle>
          <a:p>
            <a:r>
              <a:rPr lang="en-GB" noProof="0"/>
              <a:t>Click icon to add picture</a:t>
            </a:r>
            <a:endParaRPr lang="en-AU" noProof="0"/>
          </a:p>
        </p:txBody>
      </p:sp>
      <p:sp>
        <p:nvSpPr>
          <p:cNvPr id="12" name="Title 11">
            <a:extLst>
              <a:ext uri="{FF2B5EF4-FFF2-40B4-BE49-F238E27FC236}">
                <a16:creationId xmlns:a16="http://schemas.microsoft.com/office/drawing/2014/main" id="{FA30AF1B-BC92-5354-C575-287591696B7B}"/>
              </a:ext>
            </a:extLst>
          </p:cNvPr>
          <p:cNvSpPr>
            <a:spLocks noGrp="1"/>
          </p:cNvSpPr>
          <p:nvPr>
            <p:ph type="title"/>
          </p:nvPr>
        </p:nvSpPr>
        <p:spPr>
          <a:xfrm>
            <a:off x="488250" y="378142"/>
            <a:ext cx="3969000" cy="436867"/>
          </a:xfrm>
        </p:spPr>
        <p:txBody>
          <a:bodyPr/>
          <a:lstStyle>
            <a:lvl1pPr>
              <a:defRPr/>
            </a:lvl1pPr>
          </a:lstStyle>
          <a:p>
            <a:r>
              <a:rPr lang="en-GB"/>
              <a:t>Click to edit Master title style</a:t>
            </a:r>
            <a:endParaRPr lang="en-AU" dirty="0"/>
          </a:p>
        </p:txBody>
      </p:sp>
      <p:pic>
        <p:nvPicPr>
          <p:cNvPr id="17" name="Graphic 16">
            <a:extLst>
              <a:ext uri="{FF2B5EF4-FFF2-40B4-BE49-F238E27FC236}">
                <a16:creationId xmlns:a16="http://schemas.microsoft.com/office/drawing/2014/main" id="{33255CA4-0A29-65ED-8FD8-13DA41A08419}"/>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484804" y="4801564"/>
            <a:ext cx="83625" cy="108966"/>
          </a:xfrm>
          <a:prstGeom prst="rect">
            <a:avLst/>
          </a:prstGeom>
        </p:spPr>
      </p:pic>
      <p:sp>
        <p:nvSpPr>
          <p:cNvPr id="11" name="Date Placeholder 10">
            <a:extLst>
              <a:ext uri="{FF2B5EF4-FFF2-40B4-BE49-F238E27FC236}">
                <a16:creationId xmlns:a16="http://schemas.microsoft.com/office/drawing/2014/main" id="{59A10882-902D-5219-B8A3-E2EAF0462082}"/>
              </a:ext>
            </a:extLst>
          </p:cNvPr>
          <p:cNvSpPr>
            <a:spLocks noGrp="1"/>
          </p:cNvSpPr>
          <p:nvPr>
            <p:ph type="dt" sz="half" idx="16"/>
          </p:nvPr>
        </p:nvSpPr>
        <p:spPr/>
        <p:txBody>
          <a:bodyPr/>
          <a:lstStyle/>
          <a:p>
            <a:endParaRPr lang="en-AU"/>
          </a:p>
        </p:txBody>
      </p:sp>
      <p:sp>
        <p:nvSpPr>
          <p:cNvPr id="13" name="Footer Placeholder 12">
            <a:extLst>
              <a:ext uri="{FF2B5EF4-FFF2-40B4-BE49-F238E27FC236}">
                <a16:creationId xmlns:a16="http://schemas.microsoft.com/office/drawing/2014/main" id="{EDC75799-4C8A-354F-FFC0-B6920E46DA3A}"/>
              </a:ext>
            </a:extLst>
          </p:cNvPr>
          <p:cNvSpPr>
            <a:spLocks noGrp="1"/>
          </p:cNvSpPr>
          <p:nvPr>
            <p:ph type="ftr" sz="quarter" idx="17"/>
          </p:nvPr>
        </p:nvSpPr>
        <p:spPr/>
        <p:txBody>
          <a:bodyPr/>
          <a:lstStyle/>
          <a:p>
            <a:r>
              <a:rPr lang="en-US"/>
              <a:t>Presentation title goes in footer</a:t>
            </a:r>
            <a:endParaRPr lang="en-AU"/>
          </a:p>
        </p:txBody>
      </p:sp>
      <p:sp>
        <p:nvSpPr>
          <p:cNvPr id="14" name="Slide Number Placeholder 13">
            <a:extLst>
              <a:ext uri="{FF2B5EF4-FFF2-40B4-BE49-F238E27FC236}">
                <a16:creationId xmlns:a16="http://schemas.microsoft.com/office/drawing/2014/main" id="{2B9362A6-6AC5-B4D8-89DD-DFCD8521E38F}"/>
              </a:ext>
            </a:extLst>
          </p:cNvPr>
          <p:cNvSpPr>
            <a:spLocks noGrp="1"/>
          </p:cNvSpPr>
          <p:nvPr>
            <p:ph type="sldNum" sz="quarter" idx="18"/>
          </p:nvPr>
        </p:nvSpPr>
        <p:spPr/>
        <p:txBody>
          <a:bodyPr/>
          <a:lstStyle/>
          <a:p>
            <a:fld id="{E6316B6A-336A-44FF-82DA-A4D1594FA055}" type="slidenum">
              <a:rPr lang="en-AU" smtClean="0"/>
              <a:pPr/>
              <a:t>‹#›</a:t>
            </a:fld>
            <a:endParaRPr lang="en-AU"/>
          </a:p>
        </p:txBody>
      </p:sp>
      <p:cxnSp>
        <p:nvCxnSpPr>
          <p:cNvPr id="18" name="Straight Connector 17">
            <a:extLst>
              <a:ext uri="{FF2B5EF4-FFF2-40B4-BE49-F238E27FC236}">
                <a16:creationId xmlns:a16="http://schemas.microsoft.com/office/drawing/2014/main" id="{0EFC2C1A-EEE7-A05D-8DEA-9549C04B3A5A}"/>
              </a:ext>
            </a:extLst>
          </p:cNvPr>
          <p:cNvCxnSpPr>
            <a:cxnSpLocks/>
          </p:cNvCxnSpPr>
          <p:nvPr userDrawn="1"/>
        </p:nvCxnSpPr>
        <p:spPr>
          <a:xfrm>
            <a:off x="488250" y="4750032"/>
            <a:ext cx="8168400" cy="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84061424"/>
      </p:ext>
    </p:extLst>
  </p:cSld>
  <p:clrMapOvr>
    <a:masterClrMapping/>
  </p:clrMapOvr>
  <p:extLst>
    <p:ext uri="{DCECCB84-F9BA-43D5-87BE-67443E8EF086}">
      <p15:sldGuideLst xmlns:p15="http://schemas.microsoft.com/office/powerpoint/2012/main">
        <p15:guide id="1" orient="horz" pos="1620" userDrawn="1">
          <p15:clr>
            <a:srgbClr val="FBAE40"/>
          </p15:clr>
        </p15:guide>
        <p15:guide id="2" pos="2880" userDrawn="1">
          <p15:clr>
            <a:srgbClr val="FBAE40"/>
          </p15:clr>
        </p15:guide>
      </p15:sldGuideLst>
    </p:ext>
  </p:extLst>
</p:sldLayout>
</file>

<file path=ppt/slideLayouts/slideLayout70.xml><?xml version="1.0" encoding="utf-8"?>
<p:sldLayout xmlns:a="http://schemas.openxmlformats.org/drawingml/2006/main" xmlns:r="http://schemas.openxmlformats.org/officeDocument/2006/relationships" xmlns:p="http://schemas.openxmlformats.org/presentationml/2006/main" showMasterSp="0" preserve="1" userDrawn="1">
  <p:cSld name="3_Large Picture">
    <p:spTree>
      <p:nvGrpSpPr>
        <p:cNvPr id="1" name=""/>
        <p:cNvGrpSpPr/>
        <p:nvPr/>
      </p:nvGrpSpPr>
      <p:grpSpPr>
        <a:xfrm>
          <a:off x="0" y="0"/>
          <a:ext cx="0" cy="0"/>
          <a:chOff x="0" y="0"/>
          <a:chExt cx="0" cy="0"/>
        </a:xfrm>
      </p:grpSpPr>
      <p:sp>
        <p:nvSpPr>
          <p:cNvPr id="15" name="Rectangle 14">
            <a:extLst>
              <a:ext uri="{FF2B5EF4-FFF2-40B4-BE49-F238E27FC236}">
                <a16:creationId xmlns:a16="http://schemas.microsoft.com/office/drawing/2014/main" id="{78D5F542-E3C2-372C-D44B-D6C1AE2CC45E}"/>
              </a:ext>
            </a:extLst>
          </p:cNvPr>
          <p:cNvSpPr/>
          <p:nvPr userDrawn="1"/>
        </p:nvSpPr>
        <p:spPr>
          <a:xfrm>
            <a:off x="5334000" y="0"/>
            <a:ext cx="3810000" cy="5143500"/>
          </a:xfrm>
          <a:prstGeom prst="rect">
            <a:avLst/>
          </a:prstGeom>
          <a:solidFill>
            <a:srgbClr val="ECF9F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2" name="Rectangle 1">
            <a:extLst>
              <a:ext uri="{FF2B5EF4-FFF2-40B4-BE49-F238E27FC236}">
                <a16:creationId xmlns:a16="http://schemas.microsoft.com/office/drawing/2014/main" id="{450E83C8-7B0E-EE68-5620-294CBA68E8BE}"/>
              </a:ext>
            </a:extLst>
          </p:cNvPr>
          <p:cNvSpPr/>
          <p:nvPr userDrawn="1"/>
        </p:nvSpPr>
        <p:spPr>
          <a:xfrm>
            <a:off x="5734052" y="0"/>
            <a:ext cx="3409948" cy="5143500"/>
          </a:xfrm>
          <a:prstGeom prst="rect">
            <a:avLst/>
          </a:prstGeom>
          <a:solidFill>
            <a:schemeClr val="accent6">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3" name="Content Placeholder 2">
            <a:extLst>
              <a:ext uri="{FF2B5EF4-FFF2-40B4-BE49-F238E27FC236}">
                <a16:creationId xmlns:a16="http://schemas.microsoft.com/office/drawing/2014/main" id="{CD59A2AD-9E9B-466B-AD5B-0CB1B724FAC5}"/>
              </a:ext>
            </a:extLst>
          </p:cNvPr>
          <p:cNvSpPr>
            <a:spLocks noGrp="1"/>
          </p:cNvSpPr>
          <p:nvPr>
            <p:ph idx="1" hasCustomPrompt="1"/>
          </p:nvPr>
        </p:nvSpPr>
        <p:spPr>
          <a:xfrm>
            <a:off x="488250" y="1131749"/>
            <a:ext cx="3969000" cy="3427695"/>
          </a:xfrm>
        </p:spPr>
        <p:txBody>
          <a:bodyPr/>
          <a:lstStyle/>
          <a:p>
            <a:pPr lvl="0"/>
            <a:r>
              <a:rPr lang="en-AU" noProof="0"/>
              <a:t>Edit Master text styles</a:t>
            </a:r>
          </a:p>
          <a:p>
            <a:pPr lvl="1"/>
            <a:r>
              <a:rPr lang="en-AU" noProof="0"/>
              <a:t>Second level</a:t>
            </a:r>
          </a:p>
          <a:p>
            <a:pPr lvl="2"/>
            <a:r>
              <a:rPr lang="en-AU" noProof="0"/>
              <a:t>Third level</a:t>
            </a:r>
          </a:p>
          <a:p>
            <a:pPr lvl="3"/>
            <a:r>
              <a:rPr lang="en-AU" noProof="0"/>
              <a:t>Fourth level</a:t>
            </a:r>
          </a:p>
          <a:p>
            <a:pPr lvl="4"/>
            <a:r>
              <a:rPr lang="en-AU" noProof="0"/>
              <a:t>Fifth level</a:t>
            </a:r>
          </a:p>
        </p:txBody>
      </p:sp>
      <p:sp>
        <p:nvSpPr>
          <p:cNvPr id="10" name="Picture Placeholder 10">
            <a:extLst>
              <a:ext uri="{FF2B5EF4-FFF2-40B4-BE49-F238E27FC236}">
                <a16:creationId xmlns:a16="http://schemas.microsoft.com/office/drawing/2014/main" id="{97CD0CAC-A912-4AB9-7D98-3FA434C01225}"/>
              </a:ext>
            </a:extLst>
          </p:cNvPr>
          <p:cNvSpPr>
            <a:spLocks noGrp="1"/>
          </p:cNvSpPr>
          <p:nvPr>
            <p:ph type="pic" sz="quarter" idx="15"/>
          </p:nvPr>
        </p:nvSpPr>
        <p:spPr>
          <a:xfrm>
            <a:off x="5734052" y="0"/>
            <a:ext cx="3409948" cy="5143500"/>
          </a:xfrm>
          <a:prstGeom prst="rect">
            <a:avLst/>
          </a:prstGeom>
          <a:solidFill>
            <a:srgbClr val="B2E6DE"/>
          </a:solidFill>
        </p:spPr>
        <p:txBody>
          <a:bodyPr bIns="900000" anchor="ctr" anchorCtr="0"/>
          <a:lstStyle>
            <a:lvl1pPr marL="0" indent="0" algn="ctr">
              <a:buNone/>
              <a:defRPr/>
            </a:lvl1pPr>
          </a:lstStyle>
          <a:p>
            <a:r>
              <a:rPr lang="en-GB" noProof="0"/>
              <a:t>Click icon to add picture</a:t>
            </a:r>
            <a:endParaRPr lang="en-AU" noProof="0"/>
          </a:p>
        </p:txBody>
      </p:sp>
      <p:sp>
        <p:nvSpPr>
          <p:cNvPr id="12" name="Title 11">
            <a:extLst>
              <a:ext uri="{FF2B5EF4-FFF2-40B4-BE49-F238E27FC236}">
                <a16:creationId xmlns:a16="http://schemas.microsoft.com/office/drawing/2014/main" id="{FA30AF1B-BC92-5354-C575-287591696B7B}"/>
              </a:ext>
            </a:extLst>
          </p:cNvPr>
          <p:cNvSpPr>
            <a:spLocks noGrp="1"/>
          </p:cNvSpPr>
          <p:nvPr>
            <p:ph type="title"/>
          </p:nvPr>
        </p:nvSpPr>
        <p:spPr>
          <a:xfrm>
            <a:off x="488250" y="378142"/>
            <a:ext cx="3969000" cy="436867"/>
          </a:xfrm>
        </p:spPr>
        <p:txBody>
          <a:bodyPr/>
          <a:lstStyle>
            <a:lvl1pPr>
              <a:defRPr/>
            </a:lvl1pPr>
          </a:lstStyle>
          <a:p>
            <a:r>
              <a:rPr lang="en-GB"/>
              <a:t>Click to edit Master title style</a:t>
            </a:r>
            <a:endParaRPr lang="en-AU" dirty="0"/>
          </a:p>
        </p:txBody>
      </p:sp>
      <p:pic>
        <p:nvPicPr>
          <p:cNvPr id="17" name="Graphic 16">
            <a:extLst>
              <a:ext uri="{FF2B5EF4-FFF2-40B4-BE49-F238E27FC236}">
                <a16:creationId xmlns:a16="http://schemas.microsoft.com/office/drawing/2014/main" id="{33255CA4-0A29-65ED-8FD8-13DA41A08419}"/>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484804" y="4801564"/>
            <a:ext cx="83625" cy="108966"/>
          </a:xfrm>
          <a:prstGeom prst="rect">
            <a:avLst/>
          </a:prstGeom>
        </p:spPr>
      </p:pic>
      <p:sp>
        <p:nvSpPr>
          <p:cNvPr id="11" name="Date Placeholder 10">
            <a:extLst>
              <a:ext uri="{FF2B5EF4-FFF2-40B4-BE49-F238E27FC236}">
                <a16:creationId xmlns:a16="http://schemas.microsoft.com/office/drawing/2014/main" id="{59A10882-902D-5219-B8A3-E2EAF0462082}"/>
              </a:ext>
            </a:extLst>
          </p:cNvPr>
          <p:cNvSpPr>
            <a:spLocks noGrp="1"/>
          </p:cNvSpPr>
          <p:nvPr>
            <p:ph type="dt" sz="half" idx="16"/>
          </p:nvPr>
        </p:nvSpPr>
        <p:spPr/>
        <p:txBody>
          <a:bodyPr/>
          <a:lstStyle/>
          <a:p>
            <a:endParaRPr lang="en-AU"/>
          </a:p>
        </p:txBody>
      </p:sp>
      <p:sp>
        <p:nvSpPr>
          <p:cNvPr id="13" name="Footer Placeholder 12">
            <a:extLst>
              <a:ext uri="{FF2B5EF4-FFF2-40B4-BE49-F238E27FC236}">
                <a16:creationId xmlns:a16="http://schemas.microsoft.com/office/drawing/2014/main" id="{EDC75799-4C8A-354F-FFC0-B6920E46DA3A}"/>
              </a:ext>
            </a:extLst>
          </p:cNvPr>
          <p:cNvSpPr>
            <a:spLocks noGrp="1"/>
          </p:cNvSpPr>
          <p:nvPr>
            <p:ph type="ftr" sz="quarter" idx="17"/>
          </p:nvPr>
        </p:nvSpPr>
        <p:spPr/>
        <p:txBody>
          <a:bodyPr/>
          <a:lstStyle/>
          <a:p>
            <a:r>
              <a:rPr lang="en-US"/>
              <a:t>Presentation title goes in footer</a:t>
            </a:r>
            <a:endParaRPr lang="en-AU"/>
          </a:p>
        </p:txBody>
      </p:sp>
      <p:sp>
        <p:nvSpPr>
          <p:cNvPr id="14" name="Slide Number Placeholder 13">
            <a:extLst>
              <a:ext uri="{FF2B5EF4-FFF2-40B4-BE49-F238E27FC236}">
                <a16:creationId xmlns:a16="http://schemas.microsoft.com/office/drawing/2014/main" id="{2B9362A6-6AC5-B4D8-89DD-DFCD8521E38F}"/>
              </a:ext>
            </a:extLst>
          </p:cNvPr>
          <p:cNvSpPr>
            <a:spLocks noGrp="1"/>
          </p:cNvSpPr>
          <p:nvPr>
            <p:ph type="sldNum" sz="quarter" idx="18"/>
          </p:nvPr>
        </p:nvSpPr>
        <p:spPr/>
        <p:txBody>
          <a:bodyPr/>
          <a:lstStyle/>
          <a:p>
            <a:fld id="{E6316B6A-336A-44FF-82DA-A4D1594FA055}" type="slidenum">
              <a:rPr lang="en-AU" smtClean="0"/>
              <a:pPr/>
              <a:t>‹#›</a:t>
            </a:fld>
            <a:endParaRPr lang="en-AU"/>
          </a:p>
        </p:txBody>
      </p:sp>
      <p:cxnSp>
        <p:nvCxnSpPr>
          <p:cNvPr id="18" name="Straight Connector 17">
            <a:extLst>
              <a:ext uri="{FF2B5EF4-FFF2-40B4-BE49-F238E27FC236}">
                <a16:creationId xmlns:a16="http://schemas.microsoft.com/office/drawing/2014/main" id="{0EFC2C1A-EEE7-A05D-8DEA-9549C04B3A5A}"/>
              </a:ext>
            </a:extLst>
          </p:cNvPr>
          <p:cNvCxnSpPr>
            <a:cxnSpLocks/>
          </p:cNvCxnSpPr>
          <p:nvPr userDrawn="1"/>
        </p:nvCxnSpPr>
        <p:spPr>
          <a:xfrm>
            <a:off x="488250" y="4750032"/>
            <a:ext cx="8168400" cy="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683461754"/>
      </p:ext>
    </p:extLst>
  </p:cSld>
  <p:clrMapOvr>
    <a:masterClrMapping/>
  </p:clrMapOvr>
  <p:extLst>
    <p:ext uri="{DCECCB84-F9BA-43D5-87BE-67443E8EF086}">
      <p15:sldGuideLst xmlns:p15="http://schemas.microsoft.com/office/powerpoint/2012/main">
        <p15:guide id="1" orient="horz" pos="1620" userDrawn="1">
          <p15:clr>
            <a:srgbClr val="FBAE40"/>
          </p15:clr>
        </p15:guide>
        <p15:guide id="2" pos="2880" userDrawn="1">
          <p15:clr>
            <a:srgbClr val="FBAE40"/>
          </p15:clr>
        </p15:guide>
      </p15:sldGuideLst>
    </p:ext>
  </p:extLst>
</p:sldLayout>
</file>

<file path=ppt/slideLayouts/slideLayout71.xml><?xml version="1.0" encoding="utf-8"?>
<p:sldLayout xmlns:a="http://schemas.openxmlformats.org/drawingml/2006/main" xmlns:r="http://schemas.openxmlformats.org/officeDocument/2006/relationships" xmlns:p="http://schemas.openxmlformats.org/presentationml/2006/main" showMasterSp="0" preserve="1" userDrawn="1">
  <p:cSld name="4_Large Picture">
    <p:spTree>
      <p:nvGrpSpPr>
        <p:cNvPr id="1" name=""/>
        <p:cNvGrpSpPr/>
        <p:nvPr/>
      </p:nvGrpSpPr>
      <p:grpSpPr>
        <a:xfrm>
          <a:off x="0" y="0"/>
          <a:ext cx="0" cy="0"/>
          <a:chOff x="0" y="0"/>
          <a:chExt cx="0" cy="0"/>
        </a:xfrm>
      </p:grpSpPr>
      <p:sp>
        <p:nvSpPr>
          <p:cNvPr id="15" name="Rectangle 14">
            <a:extLst>
              <a:ext uri="{FF2B5EF4-FFF2-40B4-BE49-F238E27FC236}">
                <a16:creationId xmlns:a16="http://schemas.microsoft.com/office/drawing/2014/main" id="{78D5F542-E3C2-372C-D44B-D6C1AE2CC45E}"/>
              </a:ext>
            </a:extLst>
          </p:cNvPr>
          <p:cNvSpPr/>
          <p:nvPr userDrawn="1"/>
        </p:nvSpPr>
        <p:spPr>
          <a:xfrm>
            <a:off x="5334000" y="0"/>
            <a:ext cx="3810000" cy="5143500"/>
          </a:xfrm>
          <a:prstGeom prst="rect">
            <a:avLst/>
          </a:prstGeom>
          <a:solidFill>
            <a:srgbClr val="DEECF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2" name="Rectangle 1">
            <a:extLst>
              <a:ext uri="{FF2B5EF4-FFF2-40B4-BE49-F238E27FC236}">
                <a16:creationId xmlns:a16="http://schemas.microsoft.com/office/drawing/2014/main" id="{450E83C8-7B0E-EE68-5620-294CBA68E8BE}"/>
              </a:ext>
            </a:extLst>
          </p:cNvPr>
          <p:cNvSpPr/>
          <p:nvPr userDrawn="1"/>
        </p:nvSpPr>
        <p:spPr>
          <a:xfrm>
            <a:off x="5734052" y="0"/>
            <a:ext cx="3409948" cy="5143500"/>
          </a:xfrm>
          <a:prstGeom prst="rect">
            <a:avLst/>
          </a:prstGeom>
          <a:solidFill>
            <a:schemeClr val="accent6">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3" name="Content Placeholder 2">
            <a:extLst>
              <a:ext uri="{FF2B5EF4-FFF2-40B4-BE49-F238E27FC236}">
                <a16:creationId xmlns:a16="http://schemas.microsoft.com/office/drawing/2014/main" id="{CD59A2AD-9E9B-466B-AD5B-0CB1B724FAC5}"/>
              </a:ext>
            </a:extLst>
          </p:cNvPr>
          <p:cNvSpPr>
            <a:spLocks noGrp="1"/>
          </p:cNvSpPr>
          <p:nvPr>
            <p:ph idx="1" hasCustomPrompt="1"/>
          </p:nvPr>
        </p:nvSpPr>
        <p:spPr>
          <a:xfrm>
            <a:off x="488250" y="1131749"/>
            <a:ext cx="3969000" cy="3427695"/>
          </a:xfrm>
        </p:spPr>
        <p:txBody>
          <a:bodyPr/>
          <a:lstStyle/>
          <a:p>
            <a:pPr lvl="0"/>
            <a:r>
              <a:rPr lang="en-AU" noProof="0"/>
              <a:t>Edit Master text styles</a:t>
            </a:r>
          </a:p>
          <a:p>
            <a:pPr lvl="1"/>
            <a:r>
              <a:rPr lang="en-AU" noProof="0"/>
              <a:t>Second level</a:t>
            </a:r>
          </a:p>
          <a:p>
            <a:pPr lvl="2"/>
            <a:r>
              <a:rPr lang="en-AU" noProof="0"/>
              <a:t>Third level</a:t>
            </a:r>
          </a:p>
          <a:p>
            <a:pPr lvl="3"/>
            <a:r>
              <a:rPr lang="en-AU" noProof="0"/>
              <a:t>Fourth level</a:t>
            </a:r>
          </a:p>
          <a:p>
            <a:pPr lvl="4"/>
            <a:r>
              <a:rPr lang="en-AU" noProof="0"/>
              <a:t>Fifth level</a:t>
            </a:r>
          </a:p>
        </p:txBody>
      </p:sp>
      <p:sp>
        <p:nvSpPr>
          <p:cNvPr id="10" name="Picture Placeholder 10">
            <a:extLst>
              <a:ext uri="{FF2B5EF4-FFF2-40B4-BE49-F238E27FC236}">
                <a16:creationId xmlns:a16="http://schemas.microsoft.com/office/drawing/2014/main" id="{97CD0CAC-A912-4AB9-7D98-3FA434C01225}"/>
              </a:ext>
            </a:extLst>
          </p:cNvPr>
          <p:cNvSpPr>
            <a:spLocks noGrp="1"/>
          </p:cNvSpPr>
          <p:nvPr>
            <p:ph type="pic" sz="quarter" idx="15"/>
          </p:nvPr>
        </p:nvSpPr>
        <p:spPr>
          <a:xfrm>
            <a:off x="5734052" y="0"/>
            <a:ext cx="3409948" cy="5143500"/>
          </a:xfrm>
          <a:prstGeom prst="rect">
            <a:avLst/>
          </a:prstGeom>
          <a:solidFill>
            <a:srgbClr val="BDD8F9"/>
          </a:solidFill>
        </p:spPr>
        <p:txBody>
          <a:bodyPr bIns="900000" anchor="ctr" anchorCtr="0"/>
          <a:lstStyle>
            <a:lvl1pPr marL="0" indent="0" algn="ctr">
              <a:buNone/>
              <a:defRPr/>
            </a:lvl1pPr>
          </a:lstStyle>
          <a:p>
            <a:r>
              <a:rPr lang="en-GB" noProof="0"/>
              <a:t>Click icon to add picture</a:t>
            </a:r>
            <a:endParaRPr lang="en-AU" noProof="0"/>
          </a:p>
        </p:txBody>
      </p:sp>
      <p:sp>
        <p:nvSpPr>
          <p:cNvPr id="12" name="Title 11">
            <a:extLst>
              <a:ext uri="{FF2B5EF4-FFF2-40B4-BE49-F238E27FC236}">
                <a16:creationId xmlns:a16="http://schemas.microsoft.com/office/drawing/2014/main" id="{FA30AF1B-BC92-5354-C575-287591696B7B}"/>
              </a:ext>
            </a:extLst>
          </p:cNvPr>
          <p:cNvSpPr>
            <a:spLocks noGrp="1"/>
          </p:cNvSpPr>
          <p:nvPr>
            <p:ph type="title"/>
          </p:nvPr>
        </p:nvSpPr>
        <p:spPr>
          <a:xfrm>
            <a:off x="488250" y="378142"/>
            <a:ext cx="3969000" cy="436867"/>
          </a:xfrm>
        </p:spPr>
        <p:txBody>
          <a:bodyPr/>
          <a:lstStyle>
            <a:lvl1pPr>
              <a:defRPr/>
            </a:lvl1pPr>
          </a:lstStyle>
          <a:p>
            <a:r>
              <a:rPr lang="en-GB"/>
              <a:t>Click to edit Master title style</a:t>
            </a:r>
            <a:endParaRPr lang="en-AU" dirty="0"/>
          </a:p>
        </p:txBody>
      </p:sp>
      <p:pic>
        <p:nvPicPr>
          <p:cNvPr id="17" name="Graphic 16">
            <a:extLst>
              <a:ext uri="{FF2B5EF4-FFF2-40B4-BE49-F238E27FC236}">
                <a16:creationId xmlns:a16="http://schemas.microsoft.com/office/drawing/2014/main" id="{33255CA4-0A29-65ED-8FD8-13DA41A08419}"/>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484804" y="4801564"/>
            <a:ext cx="83625" cy="108966"/>
          </a:xfrm>
          <a:prstGeom prst="rect">
            <a:avLst/>
          </a:prstGeom>
        </p:spPr>
      </p:pic>
      <p:sp>
        <p:nvSpPr>
          <p:cNvPr id="11" name="Date Placeholder 10">
            <a:extLst>
              <a:ext uri="{FF2B5EF4-FFF2-40B4-BE49-F238E27FC236}">
                <a16:creationId xmlns:a16="http://schemas.microsoft.com/office/drawing/2014/main" id="{59A10882-902D-5219-B8A3-E2EAF0462082}"/>
              </a:ext>
            </a:extLst>
          </p:cNvPr>
          <p:cNvSpPr>
            <a:spLocks noGrp="1"/>
          </p:cNvSpPr>
          <p:nvPr>
            <p:ph type="dt" sz="half" idx="16"/>
          </p:nvPr>
        </p:nvSpPr>
        <p:spPr/>
        <p:txBody>
          <a:bodyPr/>
          <a:lstStyle/>
          <a:p>
            <a:endParaRPr lang="en-AU"/>
          </a:p>
        </p:txBody>
      </p:sp>
      <p:sp>
        <p:nvSpPr>
          <p:cNvPr id="13" name="Footer Placeholder 12">
            <a:extLst>
              <a:ext uri="{FF2B5EF4-FFF2-40B4-BE49-F238E27FC236}">
                <a16:creationId xmlns:a16="http://schemas.microsoft.com/office/drawing/2014/main" id="{EDC75799-4C8A-354F-FFC0-B6920E46DA3A}"/>
              </a:ext>
            </a:extLst>
          </p:cNvPr>
          <p:cNvSpPr>
            <a:spLocks noGrp="1"/>
          </p:cNvSpPr>
          <p:nvPr>
            <p:ph type="ftr" sz="quarter" idx="17"/>
          </p:nvPr>
        </p:nvSpPr>
        <p:spPr/>
        <p:txBody>
          <a:bodyPr/>
          <a:lstStyle/>
          <a:p>
            <a:r>
              <a:rPr lang="en-US"/>
              <a:t>Presentation title goes in footer</a:t>
            </a:r>
            <a:endParaRPr lang="en-AU"/>
          </a:p>
        </p:txBody>
      </p:sp>
      <p:sp>
        <p:nvSpPr>
          <p:cNvPr id="14" name="Slide Number Placeholder 13">
            <a:extLst>
              <a:ext uri="{FF2B5EF4-FFF2-40B4-BE49-F238E27FC236}">
                <a16:creationId xmlns:a16="http://schemas.microsoft.com/office/drawing/2014/main" id="{2B9362A6-6AC5-B4D8-89DD-DFCD8521E38F}"/>
              </a:ext>
            </a:extLst>
          </p:cNvPr>
          <p:cNvSpPr>
            <a:spLocks noGrp="1"/>
          </p:cNvSpPr>
          <p:nvPr>
            <p:ph type="sldNum" sz="quarter" idx="18"/>
          </p:nvPr>
        </p:nvSpPr>
        <p:spPr/>
        <p:txBody>
          <a:bodyPr/>
          <a:lstStyle/>
          <a:p>
            <a:fld id="{E6316B6A-336A-44FF-82DA-A4D1594FA055}" type="slidenum">
              <a:rPr lang="en-AU" smtClean="0"/>
              <a:pPr/>
              <a:t>‹#›</a:t>
            </a:fld>
            <a:endParaRPr lang="en-AU"/>
          </a:p>
        </p:txBody>
      </p:sp>
      <p:cxnSp>
        <p:nvCxnSpPr>
          <p:cNvPr id="18" name="Straight Connector 17">
            <a:extLst>
              <a:ext uri="{FF2B5EF4-FFF2-40B4-BE49-F238E27FC236}">
                <a16:creationId xmlns:a16="http://schemas.microsoft.com/office/drawing/2014/main" id="{0EFC2C1A-EEE7-A05D-8DEA-9549C04B3A5A}"/>
              </a:ext>
            </a:extLst>
          </p:cNvPr>
          <p:cNvCxnSpPr>
            <a:cxnSpLocks/>
          </p:cNvCxnSpPr>
          <p:nvPr userDrawn="1"/>
        </p:nvCxnSpPr>
        <p:spPr>
          <a:xfrm>
            <a:off x="488250" y="4750032"/>
            <a:ext cx="8168400" cy="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645495687"/>
      </p:ext>
    </p:extLst>
  </p:cSld>
  <p:clrMapOvr>
    <a:masterClrMapping/>
  </p:clrMapOvr>
  <p:extLst>
    <p:ext uri="{DCECCB84-F9BA-43D5-87BE-67443E8EF086}">
      <p15:sldGuideLst xmlns:p15="http://schemas.microsoft.com/office/powerpoint/2012/main">
        <p15:guide id="1" orient="horz" pos="1620" userDrawn="1">
          <p15:clr>
            <a:srgbClr val="FBAE40"/>
          </p15:clr>
        </p15:guide>
        <p15:guide id="2" pos="2880" userDrawn="1">
          <p15:clr>
            <a:srgbClr val="FBAE40"/>
          </p15:clr>
        </p15:guide>
      </p15:sldGuideLst>
    </p:ext>
  </p:extLst>
</p:sldLayout>
</file>

<file path=ppt/slideLayouts/slideLayout72.xml><?xml version="1.0" encoding="utf-8"?>
<p:sldLayout xmlns:a="http://schemas.openxmlformats.org/drawingml/2006/main" xmlns:r="http://schemas.openxmlformats.org/officeDocument/2006/relationships" xmlns:p="http://schemas.openxmlformats.org/presentationml/2006/main" showMasterSp="0" preserve="1" userDrawn="1">
  <p:cSld name="5_Large Picture">
    <p:spTree>
      <p:nvGrpSpPr>
        <p:cNvPr id="1" name=""/>
        <p:cNvGrpSpPr/>
        <p:nvPr/>
      </p:nvGrpSpPr>
      <p:grpSpPr>
        <a:xfrm>
          <a:off x="0" y="0"/>
          <a:ext cx="0" cy="0"/>
          <a:chOff x="0" y="0"/>
          <a:chExt cx="0" cy="0"/>
        </a:xfrm>
      </p:grpSpPr>
      <p:sp>
        <p:nvSpPr>
          <p:cNvPr id="15" name="Rectangle 14">
            <a:extLst>
              <a:ext uri="{FF2B5EF4-FFF2-40B4-BE49-F238E27FC236}">
                <a16:creationId xmlns:a16="http://schemas.microsoft.com/office/drawing/2014/main" id="{78D5F542-E3C2-372C-D44B-D6C1AE2CC45E}"/>
              </a:ext>
            </a:extLst>
          </p:cNvPr>
          <p:cNvSpPr/>
          <p:nvPr userDrawn="1"/>
        </p:nvSpPr>
        <p:spPr>
          <a:xfrm>
            <a:off x="5334000" y="0"/>
            <a:ext cx="3810000" cy="5143500"/>
          </a:xfrm>
          <a:prstGeom prst="rect">
            <a:avLst/>
          </a:prstGeom>
          <a:solidFill>
            <a:srgbClr val="FFF1E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2" name="Rectangle 1">
            <a:extLst>
              <a:ext uri="{FF2B5EF4-FFF2-40B4-BE49-F238E27FC236}">
                <a16:creationId xmlns:a16="http://schemas.microsoft.com/office/drawing/2014/main" id="{450E83C8-7B0E-EE68-5620-294CBA68E8BE}"/>
              </a:ext>
            </a:extLst>
          </p:cNvPr>
          <p:cNvSpPr/>
          <p:nvPr userDrawn="1"/>
        </p:nvSpPr>
        <p:spPr>
          <a:xfrm>
            <a:off x="5734052" y="0"/>
            <a:ext cx="3409948" cy="5143500"/>
          </a:xfrm>
          <a:prstGeom prst="rect">
            <a:avLst/>
          </a:prstGeom>
          <a:solidFill>
            <a:schemeClr val="accent6">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3" name="Content Placeholder 2">
            <a:extLst>
              <a:ext uri="{FF2B5EF4-FFF2-40B4-BE49-F238E27FC236}">
                <a16:creationId xmlns:a16="http://schemas.microsoft.com/office/drawing/2014/main" id="{CD59A2AD-9E9B-466B-AD5B-0CB1B724FAC5}"/>
              </a:ext>
            </a:extLst>
          </p:cNvPr>
          <p:cNvSpPr>
            <a:spLocks noGrp="1"/>
          </p:cNvSpPr>
          <p:nvPr>
            <p:ph idx="1" hasCustomPrompt="1"/>
          </p:nvPr>
        </p:nvSpPr>
        <p:spPr>
          <a:xfrm>
            <a:off x="488250" y="1131749"/>
            <a:ext cx="3969000" cy="3427695"/>
          </a:xfrm>
        </p:spPr>
        <p:txBody>
          <a:bodyPr/>
          <a:lstStyle/>
          <a:p>
            <a:pPr lvl="0"/>
            <a:r>
              <a:rPr lang="en-AU" noProof="0"/>
              <a:t>Edit Master text styles</a:t>
            </a:r>
          </a:p>
          <a:p>
            <a:pPr lvl="1"/>
            <a:r>
              <a:rPr lang="en-AU" noProof="0"/>
              <a:t>Second level</a:t>
            </a:r>
          </a:p>
          <a:p>
            <a:pPr lvl="2"/>
            <a:r>
              <a:rPr lang="en-AU" noProof="0"/>
              <a:t>Third level</a:t>
            </a:r>
          </a:p>
          <a:p>
            <a:pPr lvl="3"/>
            <a:r>
              <a:rPr lang="en-AU" noProof="0"/>
              <a:t>Fourth level</a:t>
            </a:r>
          </a:p>
          <a:p>
            <a:pPr lvl="4"/>
            <a:r>
              <a:rPr lang="en-AU" noProof="0"/>
              <a:t>Fifth level</a:t>
            </a:r>
          </a:p>
        </p:txBody>
      </p:sp>
      <p:sp>
        <p:nvSpPr>
          <p:cNvPr id="10" name="Picture Placeholder 10">
            <a:extLst>
              <a:ext uri="{FF2B5EF4-FFF2-40B4-BE49-F238E27FC236}">
                <a16:creationId xmlns:a16="http://schemas.microsoft.com/office/drawing/2014/main" id="{97CD0CAC-A912-4AB9-7D98-3FA434C01225}"/>
              </a:ext>
            </a:extLst>
          </p:cNvPr>
          <p:cNvSpPr>
            <a:spLocks noGrp="1"/>
          </p:cNvSpPr>
          <p:nvPr>
            <p:ph type="pic" sz="quarter" idx="15"/>
          </p:nvPr>
        </p:nvSpPr>
        <p:spPr>
          <a:xfrm>
            <a:off x="5734052" y="0"/>
            <a:ext cx="3409948" cy="5143500"/>
          </a:xfrm>
          <a:prstGeom prst="rect">
            <a:avLst/>
          </a:prstGeom>
          <a:solidFill>
            <a:srgbClr val="FFC6A0"/>
          </a:solidFill>
        </p:spPr>
        <p:txBody>
          <a:bodyPr bIns="900000" anchor="ctr" anchorCtr="0"/>
          <a:lstStyle>
            <a:lvl1pPr marL="0" indent="0" algn="ctr">
              <a:buNone/>
              <a:defRPr/>
            </a:lvl1pPr>
          </a:lstStyle>
          <a:p>
            <a:r>
              <a:rPr lang="en-GB" noProof="0"/>
              <a:t>Click icon to add picture</a:t>
            </a:r>
            <a:endParaRPr lang="en-AU" noProof="0"/>
          </a:p>
        </p:txBody>
      </p:sp>
      <p:sp>
        <p:nvSpPr>
          <p:cNvPr id="12" name="Title 11">
            <a:extLst>
              <a:ext uri="{FF2B5EF4-FFF2-40B4-BE49-F238E27FC236}">
                <a16:creationId xmlns:a16="http://schemas.microsoft.com/office/drawing/2014/main" id="{FA30AF1B-BC92-5354-C575-287591696B7B}"/>
              </a:ext>
            </a:extLst>
          </p:cNvPr>
          <p:cNvSpPr>
            <a:spLocks noGrp="1"/>
          </p:cNvSpPr>
          <p:nvPr>
            <p:ph type="title"/>
          </p:nvPr>
        </p:nvSpPr>
        <p:spPr>
          <a:xfrm>
            <a:off x="488250" y="378142"/>
            <a:ext cx="3969000" cy="436867"/>
          </a:xfrm>
        </p:spPr>
        <p:txBody>
          <a:bodyPr/>
          <a:lstStyle>
            <a:lvl1pPr>
              <a:defRPr/>
            </a:lvl1pPr>
          </a:lstStyle>
          <a:p>
            <a:r>
              <a:rPr lang="en-GB"/>
              <a:t>Click to edit Master title style</a:t>
            </a:r>
            <a:endParaRPr lang="en-AU" dirty="0"/>
          </a:p>
        </p:txBody>
      </p:sp>
      <p:pic>
        <p:nvPicPr>
          <p:cNvPr id="17" name="Graphic 16">
            <a:extLst>
              <a:ext uri="{FF2B5EF4-FFF2-40B4-BE49-F238E27FC236}">
                <a16:creationId xmlns:a16="http://schemas.microsoft.com/office/drawing/2014/main" id="{33255CA4-0A29-65ED-8FD8-13DA41A08419}"/>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484804" y="4801564"/>
            <a:ext cx="83625" cy="108966"/>
          </a:xfrm>
          <a:prstGeom prst="rect">
            <a:avLst/>
          </a:prstGeom>
        </p:spPr>
      </p:pic>
      <p:sp>
        <p:nvSpPr>
          <p:cNvPr id="11" name="Date Placeholder 10">
            <a:extLst>
              <a:ext uri="{FF2B5EF4-FFF2-40B4-BE49-F238E27FC236}">
                <a16:creationId xmlns:a16="http://schemas.microsoft.com/office/drawing/2014/main" id="{59A10882-902D-5219-B8A3-E2EAF0462082}"/>
              </a:ext>
            </a:extLst>
          </p:cNvPr>
          <p:cNvSpPr>
            <a:spLocks noGrp="1"/>
          </p:cNvSpPr>
          <p:nvPr>
            <p:ph type="dt" sz="half" idx="16"/>
          </p:nvPr>
        </p:nvSpPr>
        <p:spPr/>
        <p:txBody>
          <a:bodyPr/>
          <a:lstStyle/>
          <a:p>
            <a:endParaRPr lang="en-AU"/>
          </a:p>
        </p:txBody>
      </p:sp>
      <p:sp>
        <p:nvSpPr>
          <p:cNvPr id="13" name="Footer Placeholder 12">
            <a:extLst>
              <a:ext uri="{FF2B5EF4-FFF2-40B4-BE49-F238E27FC236}">
                <a16:creationId xmlns:a16="http://schemas.microsoft.com/office/drawing/2014/main" id="{EDC75799-4C8A-354F-FFC0-B6920E46DA3A}"/>
              </a:ext>
            </a:extLst>
          </p:cNvPr>
          <p:cNvSpPr>
            <a:spLocks noGrp="1"/>
          </p:cNvSpPr>
          <p:nvPr>
            <p:ph type="ftr" sz="quarter" idx="17"/>
          </p:nvPr>
        </p:nvSpPr>
        <p:spPr/>
        <p:txBody>
          <a:bodyPr/>
          <a:lstStyle/>
          <a:p>
            <a:r>
              <a:rPr lang="en-US"/>
              <a:t>Presentation title goes in footer</a:t>
            </a:r>
            <a:endParaRPr lang="en-AU"/>
          </a:p>
        </p:txBody>
      </p:sp>
      <p:sp>
        <p:nvSpPr>
          <p:cNvPr id="14" name="Slide Number Placeholder 13">
            <a:extLst>
              <a:ext uri="{FF2B5EF4-FFF2-40B4-BE49-F238E27FC236}">
                <a16:creationId xmlns:a16="http://schemas.microsoft.com/office/drawing/2014/main" id="{2B9362A6-6AC5-B4D8-89DD-DFCD8521E38F}"/>
              </a:ext>
            </a:extLst>
          </p:cNvPr>
          <p:cNvSpPr>
            <a:spLocks noGrp="1"/>
          </p:cNvSpPr>
          <p:nvPr>
            <p:ph type="sldNum" sz="quarter" idx="18"/>
          </p:nvPr>
        </p:nvSpPr>
        <p:spPr/>
        <p:txBody>
          <a:bodyPr/>
          <a:lstStyle/>
          <a:p>
            <a:fld id="{E6316B6A-336A-44FF-82DA-A4D1594FA055}" type="slidenum">
              <a:rPr lang="en-AU" smtClean="0"/>
              <a:pPr/>
              <a:t>‹#›</a:t>
            </a:fld>
            <a:endParaRPr lang="en-AU"/>
          </a:p>
        </p:txBody>
      </p:sp>
      <p:cxnSp>
        <p:nvCxnSpPr>
          <p:cNvPr id="18" name="Straight Connector 17">
            <a:extLst>
              <a:ext uri="{FF2B5EF4-FFF2-40B4-BE49-F238E27FC236}">
                <a16:creationId xmlns:a16="http://schemas.microsoft.com/office/drawing/2014/main" id="{0EFC2C1A-EEE7-A05D-8DEA-9549C04B3A5A}"/>
              </a:ext>
            </a:extLst>
          </p:cNvPr>
          <p:cNvCxnSpPr>
            <a:cxnSpLocks/>
          </p:cNvCxnSpPr>
          <p:nvPr userDrawn="1"/>
        </p:nvCxnSpPr>
        <p:spPr>
          <a:xfrm>
            <a:off x="488250" y="4750032"/>
            <a:ext cx="8168400" cy="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569939622"/>
      </p:ext>
    </p:extLst>
  </p:cSld>
  <p:clrMapOvr>
    <a:masterClrMapping/>
  </p:clrMapOvr>
  <p:extLst>
    <p:ext uri="{DCECCB84-F9BA-43D5-87BE-67443E8EF086}">
      <p15:sldGuideLst xmlns:p15="http://schemas.microsoft.com/office/powerpoint/2012/main">
        <p15:guide id="1" orient="horz" pos="1620" userDrawn="1">
          <p15:clr>
            <a:srgbClr val="FBAE40"/>
          </p15:clr>
        </p15:guide>
        <p15:guide id="2" pos="2880" userDrawn="1">
          <p15:clr>
            <a:srgbClr val="FBAE40"/>
          </p15:clr>
        </p15:guide>
      </p15:sldGuideLst>
    </p:ext>
  </p:extLst>
</p:sldLayout>
</file>

<file path=ppt/slideLayouts/slideLayout73.xml><?xml version="1.0" encoding="utf-8"?>
<p:sldLayout xmlns:a="http://schemas.openxmlformats.org/drawingml/2006/main" xmlns:r="http://schemas.openxmlformats.org/officeDocument/2006/relationships" xmlns:p="http://schemas.openxmlformats.org/presentationml/2006/main" preserve="1" userDrawn="1">
  <p:cSld name="Chart, Table or Diagram">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CD59A2AD-9E9B-466B-AD5B-0CB1B724FAC5}"/>
              </a:ext>
            </a:extLst>
          </p:cNvPr>
          <p:cNvSpPr>
            <a:spLocks noGrp="1"/>
          </p:cNvSpPr>
          <p:nvPr>
            <p:ph idx="1" hasCustomPrompt="1"/>
          </p:nvPr>
        </p:nvSpPr>
        <p:spPr>
          <a:xfrm>
            <a:off x="488250" y="1131749"/>
            <a:ext cx="3969000" cy="3427695"/>
          </a:xfrm>
        </p:spPr>
        <p:txBody>
          <a:bodyPr/>
          <a:lstStyle/>
          <a:p>
            <a:pPr lvl="0"/>
            <a:r>
              <a:rPr lang="en-AU" noProof="0"/>
              <a:t>Edit Master text styles</a:t>
            </a:r>
          </a:p>
          <a:p>
            <a:pPr lvl="1"/>
            <a:r>
              <a:rPr lang="en-AU" noProof="0"/>
              <a:t>Second level</a:t>
            </a:r>
          </a:p>
          <a:p>
            <a:pPr lvl="2"/>
            <a:r>
              <a:rPr lang="en-AU" noProof="0"/>
              <a:t>Third level</a:t>
            </a:r>
          </a:p>
          <a:p>
            <a:pPr lvl="3"/>
            <a:r>
              <a:rPr lang="en-AU" noProof="0"/>
              <a:t>Fourth level</a:t>
            </a:r>
          </a:p>
          <a:p>
            <a:pPr lvl="4"/>
            <a:r>
              <a:rPr lang="en-AU" noProof="0"/>
              <a:t>Fifth level</a:t>
            </a:r>
          </a:p>
        </p:txBody>
      </p:sp>
      <p:sp>
        <p:nvSpPr>
          <p:cNvPr id="11" name="Text Placeholder 2">
            <a:extLst>
              <a:ext uri="{FF2B5EF4-FFF2-40B4-BE49-F238E27FC236}">
                <a16:creationId xmlns:a16="http://schemas.microsoft.com/office/drawing/2014/main" id="{17180D4A-3B05-5249-39D8-4A3CC2DCC462}"/>
              </a:ext>
            </a:extLst>
          </p:cNvPr>
          <p:cNvSpPr>
            <a:spLocks noGrp="1"/>
          </p:cNvSpPr>
          <p:nvPr>
            <p:ph type="body" idx="15" hasCustomPrompt="1"/>
          </p:nvPr>
        </p:nvSpPr>
        <p:spPr>
          <a:xfrm>
            <a:off x="4686750" y="1131749"/>
            <a:ext cx="3969000" cy="229562"/>
          </a:xfrm>
        </p:spPr>
        <p:txBody>
          <a:bodyPr tIns="0" anchor="t" anchorCtr="0"/>
          <a:lstStyle>
            <a:lvl1pPr marL="0" indent="0">
              <a:lnSpc>
                <a:spcPct val="100000"/>
              </a:lnSpc>
              <a:spcBef>
                <a:spcPts val="0"/>
              </a:spcBef>
              <a:buNone/>
              <a:defRPr sz="12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AU" noProof="0" dirty="0"/>
              <a:t>Click to add figure heading</a:t>
            </a:r>
          </a:p>
        </p:txBody>
      </p:sp>
      <p:sp>
        <p:nvSpPr>
          <p:cNvPr id="10" name="Content Placeholder 2">
            <a:extLst>
              <a:ext uri="{FF2B5EF4-FFF2-40B4-BE49-F238E27FC236}">
                <a16:creationId xmlns:a16="http://schemas.microsoft.com/office/drawing/2014/main" id="{F2DB049D-109E-41F8-A3BB-5C5D2E6D82A7}"/>
              </a:ext>
            </a:extLst>
          </p:cNvPr>
          <p:cNvSpPr>
            <a:spLocks noGrp="1"/>
          </p:cNvSpPr>
          <p:nvPr>
            <p:ph idx="14" hasCustomPrompt="1"/>
          </p:nvPr>
        </p:nvSpPr>
        <p:spPr>
          <a:xfrm>
            <a:off x="4686750" y="1424893"/>
            <a:ext cx="3969000" cy="3134553"/>
          </a:xfrm>
        </p:spPr>
        <p:txBody>
          <a:bodyPr bIns="1080000" anchor="ctr" anchorCtr="0"/>
          <a:lstStyle>
            <a:lvl1pPr marL="0" indent="0" algn="ctr">
              <a:spcBef>
                <a:spcPts val="0"/>
              </a:spcBef>
              <a:buNone/>
              <a:defRPr sz="1200"/>
            </a:lvl1pPr>
            <a:lvl2pPr marL="135000" indent="0">
              <a:buNone/>
              <a:defRPr/>
            </a:lvl2pPr>
            <a:lvl3pPr marL="270000" indent="0">
              <a:buNone/>
              <a:defRPr/>
            </a:lvl3pPr>
            <a:lvl4pPr marL="405000" indent="0">
              <a:buNone/>
              <a:defRPr/>
            </a:lvl4pPr>
            <a:lvl5pPr marL="540000" indent="0">
              <a:buNone/>
              <a:defRPr/>
            </a:lvl5pPr>
          </a:lstStyle>
          <a:p>
            <a:pPr lvl="0"/>
            <a:r>
              <a:rPr lang="en-AU" noProof="0"/>
              <a:t>Click icon to add a chart, table or Smart Art diagram, </a:t>
            </a:r>
            <a:br>
              <a:rPr lang="en-AU" noProof="0"/>
            </a:br>
            <a:r>
              <a:rPr lang="en-AU" noProof="0"/>
              <a:t>or delete this box and add a bespoke diagram in this space</a:t>
            </a:r>
          </a:p>
        </p:txBody>
      </p:sp>
      <p:sp>
        <p:nvSpPr>
          <p:cNvPr id="5" name="Footer Placeholder 4">
            <a:extLst>
              <a:ext uri="{FF2B5EF4-FFF2-40B4-BE49-F238E27FC236}">
                <a16:creationId xmlns:a16="http://schemas.microsoft.com/office/drawing/2014/main" id="{E0CDE5F3-3665-4461-B770-070BFE32749B}"/>
              </a:ext>
            </a:extLst>
          </p:cNvPr>
          <p:cNvSpPr>
            <a:spLocks noGrp="1"/>
          </p:cNvSpPr>
          <p:nvPr>
            <p:ph type="ftr" sz="quarter" idx="11"/>
          </p:nvPr>
        </p:nvSpPr>
        <p:spPr/>
        <p:txBody>
          <a:bodyPr/>
          <a:lstStyle/>
          <a:p>
            <a:r>
              <a:rPr lang="en-US" noProof="0"/>
              <a:t>Presentation title goes in footer</a:t>
            </a:r>
            <a:endParaRPr lang="en-AU" noProof="0"/>
          </a:p>
        </p:txBody>
      </p:sp>
      <p:sp>
        <p:nvSpPr>
          <p:cNvPr id="6" name="Slide Number Placeholder 5">
            <a:extLst>
              <a:ext uri="{FF2B5EF4-FFF2-40B4-BE49-F238E27FC236}">
                <a16:creationId xmlns:a16="http://schemas.microsoft.com/office/drawing/2014/main" id="{77AE5D6D-B1E7-41CE-A1BF-283239250BA2}"/>
              </a:ext>
            </a:extLst>
          </p:cNvPr>
          <p:cNvSpPr>
            <a:spLocks noGrp="1"/>
          </p:cNvSpPr>
          <p:nvPr>
            <p:ph type="sldNum" sz="quarter" idx="12"/>
          </p:nvPr>
        </p:nvSpPr>
        <p:spPr/>
        <p:txBody>
          <a:bodyPr/>
          <a:lstStyle/>
          <a:p>
            <a:fld id="{E6316B6A-336A-44FF-82DA-A4D1594FA055}" type="slidenum">
              <a:rPr lang="en-AU" noProof="0" smtClean="0"/>
              <a:t>‹#›</a:t>
            </a:fld>
            <a:endParaRPr lang="en-AU" noProof="0"/>
          </a:p>
        </p:txBody>
      </p:sp>
      <p:sp>
        <p:nvSpPr>
          <p:cNvPr id="4" name="Date Placeholder 3">
            <a:extLst>
              <a:ext uri="{FF2B5EF4-FFF2-40B4-BE49-F238E27FC236}">
                <a16:creationId xmlns:a16="http://schemas.microsoft.com/office/drawing/2014/main" id="{D05DB1DE-8D73-4AFA-95E5-57D6E62C0F7C}"/>
              </a:ext>
            </a:extLst>
          </p:cNvPr>
          <p:cNvSpPr>
            <a:spLocks noGrp="1"/>
          </p:cNvSpPr>
          <p:nvPr>
            <p:ph type="dt" sz="half" idx="10"/>
          </p:nvPr>
        </p:nvSpPr>
        <p:spPr/>
        <p:txBody>
          <a:bodyPr/>
          <a:lstStyle/>
          <a:p>
            <a:endParaRPr lang="en-AU" noProof="0"/>
          </a:p>
        </p:txBody>
      </p:sp>
      <p:sp>
        <p:nvSpPr>
          <p:cNvPr id="12" name="Title 11">
            <a:extLst>
              <a:ext uri="{FF2B5EF4-FFF2-40B4-BE49-F238E27FC236}">
                <a16:creationId xmlns:a16="http://schemas.microsoft.com/office/drawing/2014/main" id="{FD40E525-429E-8611-64CB-5165AEB8BD2C}"/>
              </a:ext>
            </a:extLst>
          </p:cNvPr>
          <p:cNvSpPr>
            <a:spLocks noGrp="1"/>
          </p:cNvSpPr>
          <p:nvPr>
            <p:ph type="title"/>
          </p:nvPr>
        </p:nvSpPr>
        <p:spPr/>
        <p:txBody>
          <a:bodyPr/>
          <a:lstStyle/>
          <a:p>
            <a:r>
              <a:rPr lang="en-GB"/>
              <a:t>Click to edit Master title style</a:t>
            </a:r>
            <a:endParaRPr lang="en-AU"/>
          </a:p>
        </p:txBody>
      </p:sp>
    </p:spTree>
    <p:extLst>
      <p:ext uri="{BB962C8B-B14F-4D97-AF65-F5344CB8AC3E}">
        <p14:creationId xmlns:p14="http://schemas.microsoft.com/office/powerpoint/2010/main" val="3068092401"/>
      </p:ext>
    </p:extLst>
  </p:cSld>
  <p:clrMapOvr>
    <a:masterClrMapping/>
  </p:clrMapOvr>
  <p:extLst>
    <p:ext uri="{DCECCB84-F9BA-43D5-87BE-67443E8EF086}">
      <p15:sldGuideLst xmlns:p15="http://schemas.microsoft.com/office/powerpoint/2012/main">
        <p15:guide id="1" orient="horz" pos="1620" userDrawn="1">
          <p15:clr>
            <a:srgbClr val="FBAE40"/>
          </p15:clr>
        </p15:guide>
        <p15:guide id="2" pos="2880" userDrawn="1">
          <p15:clr>
            <a:srgbClr val="FBAE40"/>
          </p15:clr>
        </p15:guide>
      </p15:sldGuideLst>
    </p:ext>
  </p:extLst>
</p:sldLayout>
</file>

<file path=ppt/slideLayouts/slideLayout74.xml><?xml version="1.0" encoding="utf-8"?>
<p:sldLayout xmlns:a="http://schemas.openxmlformats.org/drawingml/2006/main" xmlns:r="http://schemas.openxmlformats.org/officeDocument/2006/relationships" xmlns:p="http://schemas.openxmlformats.org/presentationml/2006/main" preserve="1" userDrawn="1">
  <p:cSld name="Large Chart, Table or Diagram">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CD59A2AD-9E9B-466B-AD5B-0CB1B724FAC5}"/>
              </a:ext>
            </a:extLst>
          </p:cNvPr>
          <p:cNvSpPr>
            <a:spLocks noGrp="1"/>
          </p:cNvSpPr>
          <p:nvPr>
            <p:ph idx="1" hasCustomPrompt="1"/>
          </p:nvPr>
        </p:nvSpPr>
        <p:spPr>
          <a:xfrm>
            <a:off x="488250" y="1131749"/>
            <a:ext cx="3969000" cy="3427695"/>
          </a:xfrm>
        </p:spPr>
        <p:txBody>
          <a:bodyPr/>
          <a:lstStyle/>
          <a:p>
            <a:pPr lvl="0"/>
            <a:r>
              <a:rPr lang="en-AU" noProof="0" dirty="0"/>
              <a:t>Edit Master text styles</a:t>
            </a:r>
          </a:p>
          <a:p>
            <a:pPr lvl="1"/>
            <a:r>
              <a:rPr lang="en-AU" noProof="0" dirty="0"/>
              <a:t>Second level</a:t>
            </a:r>
          </a:p>
          <a:p>
            <a:pPr lvl="2"/>
            <a:r>
              <a:rPr lang="en-AU" noProof="0" dirty="0"/>
              <a:t>Third level</a:t>
            </a:r>
          </a:p>
          <a:p>
            <a:pPr lvl="3"/>
            <a:r>
              <a:rPr lang="en-AU" noProof="0" dirty="0"/>
              <a:t>Fourth level</a:t>
            </a:r>
          </a:p>
          <a:p>
            <a:pPr lvl="4"/>
            <a:r>
              <a:rPr lang="en-AU" noProof="0" dirty="0"/>
              <a:t>Fifth level</a:t>
            </a:r>
          </a:p>
        </p:txBody>
      </p:sp>
      <p:sp>
        <p:nvSpPr>
          <p:cNvPr id="5" name="Footer Placeholder 4">
            <a:extLst>
              <a:ext uri="{FF2B5EF4-FFF2-40B4-BE49-F238E27FC236}">
                <a16:creationId xmlns:a16="http://schemas.microsoft.com/office/drawing/2014/main" id="{E0CDE5F3-3665-4461-B770-070BFE32749B}"/>
              </a:ext>
            </a:extLst>
          </p:cNvPr>
          <p:cNvSpPr>
            <a:spLocks noGrp="1"/>
          </p:cNvSpPr>
          <p:nvPr>
            <p:ph type="ftr" sz="quarter" idx="11"/>
          </p:nvPr>
        </p:nvSpPr>
        <p:spPr/>
        <p:txBody>
          <a:bodyPr/>
          <a:lstStyle/>
          <a:p>
            <a:r>
              <a:rPr lang="en-US" noProof="0"/>
              <a:t>Presentation title goes in footer</a:t>
            </a:r>
            <a:endParaRPr lang="en-AU" noProof="0"/>
          </a:p>
        </p:txBody>
      </p:sp>
      <p:sp>
        <p:nvSpPr>
          <p:cNvPr id="6" name="Slide Number Placeholder 5">
            <a:extLst>
              <a:ext uri="{FF2B5EF4-FFF2-40B4-BE49-F238E27FC236}">
                <a16:creationId xmlns:a16="http://schemas.microsoft.com/office/drawing/2014/main" id="{77AE5D6D-B1E7-41CE-A1BF-283239250BA2}"/>
              </a:ext>
            </a:extLst>
          </p:cNvPr>
          <p:cNvSpPr>
            <a:spLocks noGrp="1"/>
          </p:cNvSpPr>
          <p:nvPr>
            <p:ph type="sldNum" sz="quarter" idx="12"/>
          </p:nvPr>
        </p:nvSpPr>
        <p:spPr/>
        <p:txBody>
          <a:bodyPr/>
          <a:lstStyle/>
          <a:p>
            <a:fld id="{E6316B6A-336A-44FF-82DA-A4D1594FA055}" type="slidenum">
              <a:rPr lang="en-AU" noProof="0" smtClean="0"/>
              <a:t>‹#›</a:t>
            </a:fld>
            <a:endParaRPr lang="en-AU" noProof="0"/>
          </a:p>
        </p:txBody>
      </p:sp>
      <p:sp>
        <p:nvSpPr>
          <p:cNvPr id="4" name="Date Placeholder 3">
            <a:extLst>
              <a:ext uri="{FF2B5EF4-FFF2-40B4-BE49-F238E27FC236}">
                <a16:creationId xmlns:a16="http://schemas.microsoft.com/office/drawing/2014/main" id="{D05DB1DE-8D73-4AFA-95E5-57D6E62C0F7C}"/>
              </a:ext>
            </a:extLst>
          </p:cNvPr>
          <p:cNvSpPr>
            <a:spLocks noGrp="1"/>
          </p:cNvSpPr>
          <p:nvPr>
            <p:ph type="dt" sz="half" idx="10"/>
          </p:nvPr>
        </p:nvSpPr>
        <p:spPr/>
        <p:txBody>
          <a:bodyPr/>
          <a:lstStyle/>
          <a:p>
            <a:endParaRPr lang="en-AU" noProof="0"/>
          </a:p>
        </p:txBody>
      </p:sp>
      <p:sp>
        <p:nvSpPr>
          <p:cNvPr id="11" name="Title 10">
            <a:extLst>
              <a:ext uri="{FF2B5EF4-FFF2-40B4-BE49-F238E27FC236}">
                <a16:creationId xmlns:a16="http://schemas.microsoft.com/office/drawing/2014/main" id="{DDC283B2-C49F-B722-F0BA-91BE79E5E8C0}"/>
              </a:ext>
            </a:extLst>
          </p:cNvPr>
          <p:cNvSpPr>
            <a:spLocks noGrp="1"/>
          </p:cNvSpPr>
          <p:nvPr>
            <p:ph type="title"/>
          </p:nvPr>
        </p:nvSpPr>
        <p:spPr>
          <a:xfrm>
            <a:off x="488250" y="378142"/>
            <a:ext cx="3969000" cy="403736"/>
          </a:xfrm>
        </p:spPr>
        <p:txBody>
          <a:bodyPr/>
          <a:lstStyle/>
          <a:p>
            <a:r>
              <a:rPr lang="en-GB"/>
              <a:t>Click to edit Master title style</a:t>
            </a:r>
            <a:endParaRPr lang="en-AU" dirty="0"/>
          </a:p>
        </p:txBody>
      </p:sp>
      <p:sp>
        <p:nvSpPr>
          <p:cNvPr id="12" name="Text Placeholder 2">
            <a:extLst>
              <a:ext uri="{FF2B5EF4-FFF2-40B4-BE49-F238E27FC236}">
                <a16:creationId xmlns:a16="http://schemas.microsoft.com/office/drawing/2014/main" id="{FB1FC262-7270-D34B-123E-71893A2550C1}"/>
              </a:ext>
            </a:extLst>
          </p:cNvPr>
          <p:cNvSpPr>
            <a:spLocks noGrp="1"/>
          </p:cNvSpPr>
          <p:nvPr>
            <p:ph type="body" idx="15" hasCustomPrompt="1"/>
          </p:nvPr>
        </p:nvSpPr>
        <p:spPr>
          <a:xfrm>
            <a:off x="4686750" y="378142"/>
            <a:ext cx="3969000" cy="192881"/>
          </a:xfrm>
        </p:spPr>
        <p:txBody>
          <a:bodyPr tIns="0" anchor="t" anchorCtr="0"/>
          <a:lstStyle>
            <a:lvl1pPr marL="0" indent="0">
              <a:lnSpc>
                <a:spcPct val="100000"/>
              </a:lnSpc>
              <a:spcBef>
                <a:spcPts val="0"/>
              </a:spcBef>
              <a:buNone/>
              <a:defRPr sz="12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AU" noProof="0"/>
              <a:t>Click to add figure heading</a:t>
            </a:r>
          </a:p>
        </p:txBody>
      </p:sp>
      <p:sp>
        <p:nvSpPr>
          <p:cNvPr id="14" name="Content Placeholder 2">
            <a:extLst>
              <a:ext uri="{FF2B5EF4-FFF2-40B4-BE49-F238E27FC236}">
                <a16:creationId xmlns:a16="http://schemas.microsoft.com/office/drawing/2014/main" id="{2539B4AD-C0CF-1244-0BBA-3AD7DDDFA723}"/>
              </a:ext>
            </a:extLst>
          </p:cNvPr>
          <p:cNvSpPr>
            <a:spLocks noGrp="1"/>
          </p:cNvSpPr>
          <p:nvPr>
            <p:ph idx="14" hasCustomPrompt="1"/>
          </p:nvPr>
        </p:nvSpPr>
        <p:spPr>
          <a:xfrm>
            <a:off x="4686750" y="698186"/>
            <a:ext cx="3969000" cy="3861258"/>
          </a:xfrm>
        </p:spPr>
        <p:txBody>
          <a:bodyPr bIns="1080000" anchor="ctr" anchorCtr="0"/>
          <a:lstStyle>
            <a:lvl1pPr marL="0" indent="0" algn="ctr">
              <a:spcBef>
                <a:spcPts val="0"/>
              </a:spcBef>
              <a:buNone/>
              <a:defRPr sz="1200"/>
            </a:lvl1pPr>
            <a:lvl2pPr marL="135000" indent="0">
              <a:buNone/>
              <a:defRPr/>
            </a:lvl2pPr>
            <a:lvl3pPr marL="270000" indent="0">
              <a:buNone/>
              <a:defRPr/>
            </a:lvl3pPr>
            <a:lvl4pPr marL="405000" indent="0">
              <a:buNone/>
              <a:defRPr/>
            </a:lvl4pPr>
            <a:lvl5pPr marL="540000" indent="0">
              <a:buNone/>
              <a:defRPr/>
            </a:lvl5pPr>
          </a:lstStyle>
          <a:p>
            <a:pPr lvl="0"/>
            <a:r>
              <a:rPr lang="en-AU" noProof="0"/>
              <a:t>Click icon to add a chart, table or Smart Art diagram, </a:t>
            </a:r>
            <a:br>
              <a:rPr lang="en-AU" noProof="0"/>
            </a:br>
            <a:r>
              <a:rPr lang="en-AU" noProof="0"/>
              <a:t>or delete this box and add a bespoke diagram in this space</a:t>
            </a:r>
          </a:p>
        </p:txBody>
      </p:sp>
    </p:spTree>
    <p:extLst>
      <p:ext uri="{BB962C8B-B14F-4D97-AF65-F5344CB8AC3E}">
        <p14:creationId xmlns:p14="http://schemas.microsoft.com/office/powerpoint/2010/main" val="1494560279"/>
      </p:ext>
    </p:extLst>
  </p:cSld>
  <p:clrMapOvr>
    <a:masterClrMapping/>
  </p:clrMapOvr>
  <p:extLst>
    <p:ext uri="{DCECCB84-F9BA-43D5-87BE-67443E8EF086}">
      <p15:sldGuideLst xmlns:p15="http://schemas.microsoft.com/office/powerpoint/2012/main">
        <p15:guide id="1" orient="horz" pos="1620" userDrawn="1">
          <p15:clr>
            <a:srgbClr val="FBAE40"/>
          </p15:clr>
        </p15:guide>
        <p15:guide id="2" pos="2880" userDrawn="1">
          <p15:clr>
            <a:srgbClr val="FBAE40"/>
          </p15:clr>
        </p15:guide>
      </p15:sldGuideLst>
    </p:ext>
  </p:extLst>
</p:sldLayout>
</file>

<file path=ppt/slideLayouts/slideLayout75.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497FB9-5938-48AD-BBB6-68F77AA9D38E}"/>
              </a:ext>
            </a:extLst>
          </p:cNvPr>
          <p:cNvSpPr>
            <a:spLocks noGrp="1"/>
          </p:cNvSpPr>
          <p:nvPr>
            <p:ph type="title"/>
          </p:nvPr>
        </p:nvSpPr>
        <p:spPr/>
        <p:txBody>
          <a:bodyPr/>
          <a:lstStyle/>
          <a:p>
            <a:r>
              <a:rPr lang="en-GB" noProof="0"/>
              <a:t>Click to edit Master title style</a:t>
            </a:r>
            <a:endParaRPr lang="en-AU" noProof="0"/>
          </a:p>
        </p:txBody>
      </p:sp>
      <p:sp>
        <p:nvSpPr>
          <p:cNvPr id="4" name="Footer Placeholder 3">
            <a:extLst>
              <a:ext uri="{FF2B5EF4-FFF2-40B4-BE49-F238E27FC236}">
                <a16:creationId xmlns:a16="http://schemas.microsoft.com/office/drawing/2014/main" id="{6D1E5D40-2E2F-4499-A847-0FE058F98D51}"/>
              </a:ext>
            </a:extLst>
          </p:cNvPr>
          <p:cNvSpPr>
            <a:spLocks noGrp="1"/>
          </p:cNvSpPr>
          <p:nvPr>
            <p:ph type="ftr" sz="quarter" idx="11"/>
          </p:nvPr>
        </p:nvSpPr>
        <p:spPr/>
        <p:txBody>
          <a:bodyPr/>
          <a:lstStyle/>
          <a:p>
            <a:r>
              <a:rPr lang="en-US" noProof="0"/>
              <a:t>Presentation title goes in footer</a:t>
            </a:r>
            <a:endParaRPr lang="en-AU" noProof="0"/>
          </a:p>
        </p:txBody>
      </p:sp>
      <p:sp>
        <p:nvSpPr>
          <p:cNvPr id="5" name="Slide Number Placeholder 4">
            <a:extLst>
              <a:ext uri="{FF2B5EF4-FFF2-40B4-BE49-F238E27FC236}">
                <a16:creationId xmlns:a16="http://schemas.microsoft.com/office/drawing/2014/main" id="{AC4BECD1-C3A3-4EE1-AF23-B7B969BDFC86}"/>
              </a:ext>
            </a:extLst>
          </p:cNvPr>
          <p:cNvSpPr>
            <a:spLocks noGrp="1"/>
          </p:cNvSpPr>
          <p:nvPr>
            <p:ph type="sldNum" sz="quarter" idx="12"/>
          </p:nvPr>
        </p:nvSpPr>
        <p:spPr/>
        <p:txBody>
          <a:bodyPr/>
          <a:lstStyle/>
          <a:p>
            <a:fld id="{E6316B6A-336A-44FF-82DA-A4D1594FA055}" type="slidenum">
              <a:rPr lang="en-AU" noProof="0" smtClean="0"/>
              <a:t>‹#›</a:t>
            </a:fld>
            <a:endParaRPr lang="en-AU" noProof="0"/>
          </a:p>
        </p:txBody>
      </p:sp>
      <p:sp>
        <p:nvSpPr>
          <p:cNvPr id="3" name="Date Placeholder 2">
            <a:extLst>
              <a:ext uri="{FF2B5EF4-FFF2-40B4-BE49-F238E27FC236}">
                <a16:creationId xmlns:a16="http://schemas.microsoft.com/office/drawing/2014/main" id="{3094A408-4541-46F8-9F97-067C05877925}"/>
              </a:ext>
            </a:extLst>
          </p:cNvPr>
          <p:cNvSpPr>
            <a:spLocks noGrp="1"/>
          </p:cNvSpPr>
          <p:nvPr>
            <p:ph type="dt" sz="half" idx="10"/>
          </p:nvPr>
        </p:nvSpPr>
        <p:spPr/>
        <p:txBody>
          <a:bodyPr/>
          <a:lstStyle/>
          <a:p>
            <a:endParaRPr lang="en-AU" noProof="0"/>
          </a:p>
        </p:txBody>
      </p:sp>
    </p:spTree>
    <p:extLst>
      <p:ext uri="{BB962C8B-B14F-4D97-AF65-F5344CB8AC3E}">
        <p14:creationId xmlns:p14="http://schemas.microsoft.com/office/powerpoint/2010/main" val="3974934262"/>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showMasterSp="0" preserve="1" userDrawn="1">
  <p:cSld name="End Slide">
    <p:bg>
      <p:bgPr>
        <a:solidFill>
          <a:schemeClr val="accent4">
            <a:lumMod val="20000"/>
            <a:lumOff val="80000"/>
          </a:schemeClr>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1C73A740-AB4F-214C-3D97-2C8FF175DE69}"/>
              </a:ext>
            </a:extLst>
          </p:cNvPr>
          <p:cNvSpPr/>
          <p:nvPr userDrawn="1"/>
        </p:nvSpPr>
        <p:spPr>
          <a:xfrm>
            <a:off x="2768526" y="-2"/>
            <a:ext cx="5336512" cy="5148000"/>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9" name="Rectangle 8">
            <a:extLst>
              <a:ext uri="{FF2B5EF4-FFF2-40B4-BE49-F238E27FC236}">
                <a16:creationId xmlns:a16="http://schemas.microsoft.com/office/drawing/2014/main" id="{7E5451C0-D6FD-C8F4-1720-FF95E5697D83}"/>
              </a:ext>
            </a:extLst>
          </p:cNvPr>
          <p:cNvSpPr/>
          <p:nvPr userDrawn="1"/>
        </p:nvSpPr>
        <p:spPr>
          <a:xfrm>
            <a:off x="2768525" y="-2"/>
            <a:ext cx="4928665" cy="5148000"/>
          </a:xfrm>
          <a:prstGeom prst="rect">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10" name="Rectangle 9">
            <a:extLst>
              <a:ext uri="{FF2B5EF4-FFF2-40B4-BE49-F238E27FC236}">
                <a16:creationId xmlns:a16="http://schemas.microsoft.com/office/drawing/2014/main" id="{B4D41DA2-41F0-CD6E-86BC-9710EF12CD07}"/>
              </a:ext>
            </a:extLst>
          </p:cNvPr>
          <p:cNvSpPr/>
          <p:nvPr userDrawn="1"/>
        </p:nvSpPr>
        <p:spPr>
          <a:xfrm>
            <a:off x="0" y="-2"/>
            <a:ext cx="7286065" cy="5148000"/>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23" name="Text Placeholder 2">
            <a:extLst>
              <a:ext uri="{FF2B5EF4-FFF2-40B4-BE49-F238E27FC236}">
                <a16:creationId xmlns:a16="http://schemas.microsoft.com/office/drawing/2014/main" id="{4B32C5C9-7FA6-2A20-308C-EC27AC3151E5}"/>
              </a:ext>
            </a:extLst>
          </p:cNvPr>
          <p:cNvSpPr>
            <a:spLocks noGrp="1"/>
          </p:cNvSpPr>
          <p:nvPr>
            <p:ph type="body" idx="16" hasCustomPrompt="1"/>
          </p:nvPr>
        </p:nvSpPr>
        <p:spPr>
          <a:xfrm>
            <a:off x="488248" y="2931095"/>
            <a:ext cx="4278734" cy="1600564"/>
          </a:xfrm>
        </p:spPr>
        <p:txBody>
          <a:bodyPr tIns="36000" anchor="t" anchorCtr="0">
            <a:noAutofit/>
          </a:bodyPr>
          <a:lstStyle>
            <a:lvl1pPr marL="0" indent="0">
              <a:lnSpc>
                <a:spcPct val="110000"/>
              </a:lnSpc>
              <a:spcBef>
                <a:spcPts val="0"/>
              </a:spcBef>
              <a:buNone/>
              <a:defRPr sz="1600" b="0">
                <a:solidFill>
                  <a:schemeClr val="bg1"/>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AU" noProof="0" dirty="0"/>
              <a:t>Click to add contact details</a:t>
            </a:r>
          </a:p>
        </p:txBody>
      </p:sp>
      <p:sp>
        <p:nvSpPr>
          <p:cNvPr id="5" name="Title 4">
            <a:extLst>
              <a:ext uri="{FF2B5EF4-FFF2-40B4-BE49-F238E27FC236}">
                <a16:creationId xmlns:a16="http://schemas.microsoft.com/office/drawing/2014/main" id="{E62AD72B-2D6C-C748-D3A3-B0E0730CC149}"/>
              </a:ext>
            </a:extLst>
          </p:cNvPr>
          <p:cNvSpPr>
            <a:spLocks noGrp="1"/>
          </p:cNvSpPr>
          <p:nvPr>
            <p:ph type="title" hasCustomPrompt="1"/>
          </p:nvPr>
        </p:nvSpPr>
        <p:spPr>
          <a:xfrm>
            <a:off x="488248" y="2196362"/>
            <a:ext cx="4278734" cy="635495"/>
          </a:xfrm>
        </p:spPr>
        <p:txBody>
          <a:bodyPr/>
          <a:lstStyle>
            <a:lvl1pPr>
              <a:defRPr sz="3800">
                <a:solidFill>
                  <a:schemeClr val="bg1"/>
                </a:solidFill>
              </a:defRPr>
            </a:lvl1pPr>
          </a:lstStyle>
          <a:p>
            <a:r>
              <a:rPr lang="en-AU"/>
              <a:t>Thank you</a:t>
            </a:r>
          </a:p>
        </p:txBody>
      </p:sp>
      <p:sp>
        <p:nvSpPr>
          <p:cNvPr id="7" name="Text Placeholder 2">
            <a:extLst>
              <a:ext uri="{FF2B5EF4-FFF2-40B4-BE49-F238E27FC236}">
                <a16:creationId xmlns:a16="http://schemas.microsoft.com/office/drawing/2014/main" id="{3E9B7E26-CB8D-3888-536E-7BC716818A62}"/>
              </a:ext>
            </a:extLst>
          </p:cNvPr>
          <p:cNvSpPr>
            <a:spLocks noGrp="1"/>
          </p:cNvSpPr>
          <p:nvPr>
            <p:ph type="body" idx="18" hasCustomPrompt="1"/>
          </p:nvPr>
        </p:nvSpPr>
        <p:spPr>
          <a:xfrm>
            <a:off x="488248" y="4578426"/>
            <a:ext cx="4278734" cy="221135"/>
          </a:xfrm>
        </p:spPr>
        <p:txBody>
          <a:bodyPr tIns="36000" anchor="t" anchorCtr="0">
            <a:noAutofit/>
          </a:bodyPr>
          <a:lstStyle>
            <a:lvl1pPr marL="0" indent="0">
              <a:lnSpc>
                <a:spcPct val="110000"/>
              </a:lnSpc>
              <a:spcBef>
                <a:spcPts val="0"/>
              </a:spcBef>
              <a:buNone/>
              <a:defRPr sz="1000" b="0">
                <a:solidFill>
                  <a:schemeClr val="bg1"/>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AU" noProof="0" dirty="0"/>
              <a:t>Click to add copyright</a:t>
            </a:r>
          </a:p>
        </p:txBody>
      </p:sp>
      <p:pic>
        <p:nvPicPr>
          <p:cNvPr id="11" name="Graphic 10">
            <a:extLst>
              <a:ext uri="{FF2B5EF4-FFF2-40B4-BE49-F238E27FC236}">
                <a16:creationId xmlns:a16="http://schemas.microsoft.com/office/drawing/2014/main" id="{10EC148A-1898-C91C-43BF-755E4477F885}"/>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488249" y="457498"/>
            <a:ext cx="1695600" cy="587990"/>
          </a:xfrm>
          <a:prstGeom prst="rect">
            <a:avLst/>
          </a:prstGeom>
        </p:spPr>
      </p:pic>
    </p:spTree>
    <p:extLst>
      <p:ext uri="{BB962C8B-B14F-4D97-AF65-F5344CB8AC3E}">
        <p14:creationId xmlns:p14="http://schemas.microsoft.com/office/powerpoint/2010/main" val="1929727624"/>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showMasterSp="0" preserve="1" userDrawn="1">
  <p:cSld name="Custom Layout">
    <p:bg>
      <p:bgPr>
        <a:solidFill>
          <a:srgbClr val="ECF9FB"/>
        </a:solidFill>
        <a:effectLst/>
      </p:bgPr>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533DC454-2269-1582-506F-6F86C0ADD29A}"/>
              </a:ext>
            </a:extLst>
          </p:cNvPr>
          <p:cNvSpPr/>
          <p:nvPr userDrawn="1"/>
        </p:nvSpPr>
        <p:spPr>
          <a:xfrm>
            <a:off x="2768526" y="0"/>
            <a:ext cx="5336512" cy="5148000"/>
          </a:xfrm>
          <a:prstGeom prst="rect">
            <a:avLst/>
          </a:prstGeom>
          <a:solidFill>
            <a:srgbClr val="6ECCD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7" name="Rectangle 6">
            <a:extLst>
              <a:ext uri="{FF2B5EF4-FFF2-40B4-BE49-F238E27FC236}">
                <a16:creationId xmlns:a16="http://schemas.microsoft.com/office/drawing/2014/main" id="{6E694F47-84AF-41BE-FBC0-6001CBFE455D}"/>
              </a:ext>
            </a:extLst>
          </p:cNvPr>
          <p:cNvSpPr/>
          <p:nvPr userDrawn="1"/>
        </p:nvSpPr>
        <p:spPr>
          <a:xfrm>
            <a:off x="2768525" y="0"/>
            <a:ext cx="4928665" cy="5148000"/>
          </a:xfrm>
          <a:prstGeom prst="rect">
            <a:avLst/>
          </a:prstGeom>
          <a:solidFill>
            <a:srgbClr val="007BA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8" name="Rectangle 7">
            <a:extLst>
              <a:ext uri="{FF2B5EF4-FFF2-40B4-BE49-F238E27FC236}">
                <a16:creationId xmlns:a16="http://schemas.microsoft.com/office/drawing/2014/main" id="{D474533A-8AD4-1003-D5F3-CC0D8B938971}"/>
              </a:ext>
            </a:extLst>
          </p:cNvPr>
          <p:cNvSpPr/>
          <p:nvPr userDrawn="1"/>
        </p:nvSpPr>
        <p:spPr>
          <a:xfrm>
            <a:off x="0" y="0"/>
            <a:ext cx="7286065" cy="5148000"/>
          </a:xfrm>
          <a:prstGeom prst="rect">
            <a:avLst/>
          </a:prstGeom>
          <a:solidFill>
            <a:srgbClr val="004C6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9" name="Text Placeholder 2">
            <a:extLst>
              <a:ext uri="{FF2B5EF4-FFF2-40B4-BE49-F238E27FC236}">
                <a16:creationId xmlns:a16="http://schemas.microsoft.com/office/drawing/2014/main" id="{6A20198C-AC66-AD63-EFC9-B7CC8E504182}"/>
              </a:ext>
            </a:extLst>
          </p:cNvPr>
          <p:cNvSpPr>
            <a:spLocks noGrp="1"/>
          </p:cNvSpPr>
          <p:nvPr>
            <p:ph type="body" idx="16" hasCustomPrompt="1"/>
          </p:nvPr>
        </p:nvSpPr>
        <p:spPr>
          <a:xfrm>
            <a:off x="488248" y="2931097"/>
            <a:ext cx="4278734" cy="1600564"/>
          </a:xfrm>
        </p:spPr>
        <p:txBody>
          <a:bodyPr tIns="36000" anchor="t" anchorCtr="0">
            <a:noAutofit/>
          </a:bodyPr>
          <a:lstStyle>
            <a:lvl1pPr marL="0" indent="0">
              <a:lnSpc>
                <a:spcPct val="110000"/>
              </a:lnSpc>
              <a:spcBef>
                <a:spcPts val="0"/>
              </a:spcBef>
              <a:buNone/>
              <a:defRPr sz="1600" b="0">
                <a:solidFill>
                  <a:schemeClr val="bg1"/>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AU" noProof="0"/>
              <a:t>Click to add contact details</a:t>
            </a:r>
          </a:p>
        </p:txBody>
      </p:sp>
      <p:sp>
        <p:nvSpPr>
          <p:cNvPr id="10" name="Title 4">
            <a:extLst>
              <a:ext uri="{FF2B5EF4-FFF2-40B4-BE49-F238E27FC236}">
                <a16:creationId xmlns:a16="http://schemas.microsoft.com/office/drawing/2014/main" id="{6D291DA4-0439-0CCA-33C5-D5188E05587C}"/>
              </a:ext>
            </a:extLst>
          </p:cNvPr>
          <p:cNvSpPr>
            <a:spLocks noGrp="1"/>
          </p:cNvSpPr>
          <p:nvPr>
            <p:ph type="title" hasCustomPrompt="1"/>
          </p:nvPr>
        </p:nvSpPr>
        <p:spPr>
          <a:xfrm>
            <a:off x="488248" y="2196364"/>
            <a:ext cx="4278734" cy="635495"/>
          </a:xfrm>
        </p:spPr>
        <p:txBody>
          <a:bodyPr/>
          <a:lstStyle>
            <a:lvl1pPr>
              <a:defRPr sz="3800">
                <a:solidFill>
                  <a:schemeClr val="bg1"/>
                </a:solidFill>
              </a:defRPr>
            </a:lvl1pPr>
          </a:lstStyle>
          <a:p>
            <a:r>
              <a:rPr lang="en-AU"/>
              <a:t>Thank you</a:t>
            </a:r>
          </a:p>
        </p:txBody>
      </p:sp>
      <p:sp>
        <p:nvSpPr>
          <p:cNvPr id="11" name="Text Placeholder 2">
            <a:extLst>
              <a:ext uri="{FF2B5EF4-FFF2-40B4-BE49-F238E27FC236}">
                <a16:creationId xmlns:a16="http://schemas.microsoft.com/office/drawing/2014/main" id="{08386DB9-25B0-60C4-327E-201431575DDE}"/>
              </a:ext>
            </a:extLst>
          </p:cNvPr>
          <p:cNvSpPr>
            <a:spLocks noGrp="1"/>
          </p:cNvSpPr>
          <p:nvPr>
            <p:ph type="body" idx="18" hasCustomPrompt="1"/>
          </p:nvPr>
        </p:nvSpPr>
        <p:spPr>
          <a:xfrm>
            <a:off x="488248" y="4578428"/>
            <a:ext cx="4278734" cy="221135"/>
          </a:xfrm>
        </p:spPr>
        <p:txBody>
          <a:bodyPr tIns="36000" anchor="t" anchorCtr="0">
            <a:noAutofit/>
          </a:bodyPr>
          <a:lstStyle>
            <a:lvl1pPr marL="0" indent="0">
              <a:lnSpc>
                <a:spcPct val="110000"/>
              </a:lnSpc>
              <a:spcBef>
                <a:spcPts val="0"/>
              </a:spcBef>
              <a:buNone/>
              <a:defRPr sz="1000" b="0">
                <a:solidFill>
                  <a:schemeClr val="bg1"/>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AU" noProof="0" dirty="0"/>
              <a:t>Click to add copyright</a:t>
            </a:r>
          </a:p>
        </p:txBody>
      </p:sp>
      <p:pic>
        <p:nvPicPr>
          <p:cNvPr id="12" name="Graphic 11">
            <a:extLst>
              <a:ext uri="{FF2B5EF4-FFF2-40B4-BE49-F238E27FC236}">
                <a16:creationId xmlns:a16="http://schemas.microsoft.com/office/drawing/2014/main" id="{C5AC2B09-BA69-1453-7BCC-EC7105654311}"/>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488249" y="457500"/>
            <a:ext cx="1695600" cy="587990"/>
          </a:xfrm>
          <a:prstGeom prst="rect">
            <a:avLst/>
          </a:prstGeom>
        </p:spPr>
      </p:pic>
    </p:spTree>
    <p:extLst>
      <p:ext uri="{BB962C8B-B14F-4D97-AF65-F5344CB8AC3E}">
        <p14:creationId xmlns:p14="http://schemas.microsoft.com/office/powerpoint/2010/main" val="1341880395"/>
      </p:ext>
    </p:extLst>
  </p:cSld>
  <p:clrMapOvr>
    <a:overrideClrMapping bg1="lt1" tx1="dk1" bg2="lt2" tx2="dk2" accent1="accent1" accent2="accent2" accent3="accent3" accent4="accent4" accent5="accent5" accent6="accent6" hlink="hlink" folHlink="folHlink"/>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showMasterSp="0" preserve="1" userDrawn="1">
  <p:cSld name="3_Custom Layout">
    <p:bg>
      <p:bgPr>
        <a:solidFill>
          <a:srgbClr val="ECF9F7"/>
        </a:solidFill>
        <a:effectLst/>
      </p:bgPr>
    </p:bg>
    <p:spTree>
      <p:nvGrpSpPr>
        <p:cNvPr id="1" name=""/>
        <p:cNvGrpSpPr/>
        <p:nvPr/>
      </p:nvGrpSpPr>
      <p:grpSpPr>
        <a:xfrm>
          <a:off x="0" y="0"/>
          <a:ext cx="0" cy="0"/>
          <a:chOff x="0" y="0"/>
          <a:chExt cx="0" cy="0"/>
        </a:xfrm>
      </p:grpSpPr>
      <p:sp>
        <p:nvSpPr>
          <p:cNvPr id="6" name="Footer Placeholder 3">
            <a:extLst>
              <a:ext uri="{FF2B5EF4-FFF2-40B4-BE49-F238E27FC236}">
                <a16:creationId xmlns:a16="http://schemas.microsoft.com/office/drawing/2014/main" id="{D9DB727F-1889-878F-48F7-62D4B254AE1B}"/>
              </a:ext>
            </a:extLst>
          </p:cNvPr>
          <p:cNvSpPr>
            <a:spLocks noGrp="1"/>
          </p:cNvSpPr>
          <p:nvPr>
            <p:ph type="ftr" sz="quarter" idx="11"/>
          </p:nvPr>
        </p:nvSpPr>
        <p:spPr>
          <a:xfrm>
            <a:off x="608618" y="4789574"/>
            <a:ext cx="2801332" cy="132946"/>
          </a:xfrm>
        </p:spPr>
        <p:txBody>
          <a:bodyPr/>
          <a:lstStyle/>
          <a:p>
            <a:r>
              <a:rPr lang="en-US"/>
              <a:t>Presentation title goes in footer</a:t>
            </a:r>
            <a:endParaRPr lang="en-AU"/>
          </a:p>
        </p:txBody>
      </p:sp>
      <p:sp>
        <p:nvSpPr>
          <p:cNvPr id="7" name="Rectangle 6">
            <a:extLst>
              <a:ext uri="{FF2B5EF4-FFF2-40B4-BE49-F238E27FC236}">
                <a16:creationId xmlns:a16="http://schemas.microsoft.com/office/drawing/2014/main" id="{710B9440-3732-2B90-00C4-E56373C85099}"/>
              </a:ext>
            </a:extLst>
          </p:cNvPr>
          <p:cNvSpPr/>
          <p:nvPr userDrawn="1"/>
        </p:nvSpPr>
        <p:spPr>
          <a:xfrm>
            <a:off x="2768526" y="0"/>
            <a:ext cx="5336512" cy="5148000"/>
          </a:xfrm>
          <a:prstGeom prst="rect">
            <a:avLst/>
          </a:prstGeom>
          <a:solidFill>
            <a:srgbClr val="B2E6D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8" name="Rectangle 7">
            <a:extLst>
              <a:ext uri="{FF2B5EF4-FFF2-40B4-BE49-F238E27FC236}">
                <a16:creationId xmlns:a16="http://schemas.microsoft.com/office/drawing/2014/main" id="{15F1EA84-3842-4333-B801-33241C53632C}"/>
              </a:ext>
            </a:extLst>
          </p:cNvPr>
          <p:cNvSpPr/>
          <p:nvPr userDrawn="1"/>
        </p:nvSpPr>
        <p:spPr>
          <a:xfrm>
            <a:off x="2768525" y="0"/>
            <a:ext cx="4928665" cy="5148000"/>
          </a:xfrm>
          <a:prstGeom prst="rect">
            <a:avLst/>
          </a:prstGeom>
          <a:solidFill>
            <a:srgbClr val="00897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dirty="0"/>
          </a:p>
        </p:txBody>
      </p:sp>
      <p:sp>
        <p:nvSpPr>
          <p:cNvPr id="9" name="Rectangle 8">
            <a:extLst>
              <a:ext uri="{FF2B5EF4-FFF2-40B4-BE49-F238E27FC236}">
                <a16:creationId xmlns:a16="http://schemas.microsoft.com/office/drawing/2014/main" id="{B9BA38F4-C966-5D87-206A-2B1D3D52021F}"/>
              </a:ext>
            </a:extLst>
          </p:cNvPr>
          <p:cNvSpPr/>
          <p:nvPr userDrawn="1"/>
        </p:nvSpPr>
        <p:spPr>
          <a:xfrm>
            <a:off x="0" y="0"/>
            <a:ext cx="7286065" cy="5148000"/>
          </a:xfrm>
          <a:prstGeom prst="rect">
            <a:avLst/>
          </a:prstGeom>
          <a:solidFill>
            <a:srgbClr val="005A6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10" name="Text Placeholder 2">
            <a:extLst>
              <a:ext uri="{FF2B5EF4-FFF2-40B4-BE49-F238E27FC236}">
                <a16:creationId xmlns:a16="http://schemas.microsoft.com/office/drawing/2014/main" id="{936B85F3-81A3-DB6B-BAA2-9567DDFA16B4}"/>
              </a:ext>
            </a:extLst>
          </p:cNvPr>
          <p:cNvSpPr>
            <a:spLocks noGrp="1"/>
          </p:cNvSpPr>
          <p:nvPr>
            <p:ph type="body" idx="16" hasCustomPrompt="1"/>
          </p:nvPr>
        </p:nvSpPr>
        <p:spPr>
          <a:xfrm>
            <a:off x="488248" y="2931097"/>
            <a:ext cx="4278734" cy="1600564"/>
          </a:xfrm>
        </p:spPr>
        <p:txBody>
          <a:bodyPr tIns="36000" anchor="t" anchorCtr="0">
            <a:noAutofit/>
          </a:bodyPr>
          <a:lstStyle>
            <a:lvl1pPr marL="0" indent="0">
              <a:lnSpc>
                <a:spcPct val="110000"/>
              </a:lnSpc>
              <a:spcBef>
                <a:spcPts val="0"/>
              </a:spcBef>
              <a:buNone/>
              <a:defRPr sz="1600" b="0">
                <a:solidFill>
                  <a:schemeClr val="bg1"/>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AU" noProof="0" dirty="0"/>
              <a:t>Click to add contact details</a:t>
            </a:r>
          </a:p>
        </p:txBody>
      </p:sp>
      <p:sp>
        <p:nvSpPr>
          <p:cNvPr id="11" name="Title 4">
            <a:extLst>
              <a:ext uri="{FF2B5EF4-FFF2-40B4-BE49-F238E27FC236}">
                <a16:creationId xmlns:a16="http://schemas.microsoft.com/office/drawing/2014/main" id="{80B4083A-9B5F-33D5-C775-27419212FE45}"/>
              </a:ext>
            </a:extLst>
          </p:cNvPr>
          <p:cNvSpPr txBox="1">
            <a:spLocks/>
          </p:cNvSpPr>
          <p:nvPr userDrawn="1"/>
        </p:nvSpPr>
        <p:spPr>
          <a:xfrm>
            <a:off x="488248" y="2196364"/>
            <a:ext cx="4278734" cy="635495"/>
          </a:xfrm>
          <a:prstGeom prst="rect">
            <a:avLst/>
          </a:prstGeom>
        </p:spPr>
        <p:txBody>
          <a:bodyPr vert="horz" lIns="0" tIns="0" rIns="0" bIns="0" rtlCol="0" anchor="t" anchorCtr="0">
            <a:noAutofit/>
          </a:bodyPr>
          <a:lstStyle>
            <a:lvl1pPr algn="l" defTabSz="685800" rtl="0" eaLnBrk="1" latinLnBrk="0" hangingPunct="1">
              <a:lnSpc>
                <a:spcPct val="95000"/>
              </a:lnSpc>
              <a:spcBef>
                <a:spcPct val="0"/>
              </a:spcBef>
              <a:buNone/>
              <a:defRPr sz="3800" b="0" kern="1200">
                <a:solidFill>
                  <a:schemeClr val="bg1"/>
                </a:solidFill>
                <a:latin typeface="+mj-lt"/>
                <a:ea typeface="+mj-ea"/>
                <a:cs typeface="+mj-cs"/>
              </a:defRPr>
            </a:lvl1pPr>
          </a:lstStyle>
          <a:p>
            <a:r>
              <a:rPr lang="en-AU" dirty="0"/>
              <a:t>Thank you</a:t>
            </a:r>
          </a:p>
        </p:txBody>
      </p:sp>
      <p:sp>
        <p:nvSpPr>
          <p:cNvPr id="12" name="Text Placeholder 2">
            <a:extLst>
              <a:ext uri="{FF2B5EF4-FFF2-40B4-BE49-F238E27FC236}">
                <a16:creationId xmlns:a16="http://schemas.microsoft.com/office/drawing/2014/main" id="{EBFBE231-0758-7516-0328-B3A154FFE7B0}"/>
              </a:ext>
            </a:extLst>
          </p:cNvPr>
          <p:cNvSpPr>
            <a:spLocks noGrp="1"/>
          </p:cNvSpPr>
          <p:nvPr>
            <p:ph type="body" idx="18" hasCustomPrompt="1"/>
          </p:nvPr>
        </p:nvSpPr>
        <p:spPr>
          <a:xfrm>
            <a:off x="488248" y="4578428"/>
            <a:ext cx="4278734" cy="221135"/>
          </a:xfrm>
        </p:spPr>
        <p:txBody>
          <a:bodyPr tIns="36000" anchor="t" anchorCtr="0">
            <a:noAutofit/>
          </a:bodyPr>
          <a:lstStyle>
            <a:lvl1pPr marL="0" indent="0">
              <a:lnSpc>
                <a:spcPct val="110000"/>
              </a:lnSpc>
              <a:spcBef>
                <a:spcPts val="0"/>
              </a:spcBef>
              <a:buNone/>
              <a:defRPr sz="1000" b="0">
                <a:solidFill>
                  <a:schemeClr val="bg1"/>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AU" noProof="0" dirty="0"/>
              <a:t>Click to add copyright</a:t>
            </a:r>
          </a:p>
        </p:txBody>
      </p:sp>
      <p:pic>
        <p:nvPicPr>
          <p:cNvPr id="13" name="Graphic 12">
            <a:extLst>
              <a:ext uri="{FF2B5EF4-FFF2-40B4-BE49-F238E27FC236}">
                <a16:creationId xmlns:a16="http://schemas.microsoft.com/office/drawing/2014/main" id="{D34EF893-EA95-524A-DD15-2BC334DD0353}"/>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488249" y="457500"/>
            <a:ext cx="1695600" cy="587990"/>
          </a:xfrm>
          <a:prstGeom prst="rect">
            <a:avLst/>
          </a:prstGeom>
        </p:spPr>
      </p:pic>
    </p:spTree>
    <p:extLst>
      <p:ext uri="{BB962C8B-B14F-4D97-AF65-F5344CB8AC3E}">
        <p14:creationId xmlns:p14="http://schemas.microsoft.com/office/powerpoint/2010/main" val="3107194278"/>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showMasterSp="0" preserve="1" userDrawn="1">
  <p:cSld name="19_Custom Layout">
    <p:bg>
      <p:bgPr>
        <a:solidFill>
          <a:schemeClr val="accent5">
            <a:lumMod val="20000"/>
            <a:lumOff val="80000"/>
          </a:schemeClr>
        </a:solidFill>
        <a:effectLst/>
      </p:bgPr>
    </p:bg>
    <p:spTree>
      <p:nvGrpSpPr>
        <p:cNvPr id="1" name=""/>
        <p:cNvGrpSpPr/>
        <p:nvPr/>
      </p:nvGrpSpPr>
      <p:grpSpPr>
        <a:xfrm>
          <a:off x="0" y="0"/>
          <a:ext cx="0" cy="0"/>
          <a:chOff x="0" y="0"/>
          <a:chExt cx="0" cy="0"/>
        </a:xfrm>
      </p:grpSpPr>
      <p:sp>
        <p:nvSpPr>
          <p:cNvPr id="6" name="Footer Placeholder 3">
            <a:extLst>
              <a:ext uri="{FF2B5EF4-FFF2-40B4-BE49-F238E27FC236}">
                <a16:creationId xmlns:a16="http://schemas.microsoft.com/office/drawing/2014/main" id="{D9DB727F-1889-878F-48F7-62D4B254AE1B}"/>
              </a:ext>
            </a:extLst>
          </p:cNvPr>
          <p:cNvSpPr>
            <a:spLocks noGrp="1"/>
          </p:cNvSpPr>
          <p:nvPr>
            <p:ph type="ftr" sz="quarter" idx="11"/>
          </p:nvPr>
        </p:nvSpPr>
        <p:spPr>
          <a:xfrm>
            <a:off x="608618" y="4789574"/>
            <a:ext cx="2801332" cy="132946"/>
          </a:xfrm>
        </p:spPr>
        <p:txBody>
          <a:bodyPr/>
          <a:lstStyle/>
          <a:p>
            <a:r>
              <a:rPr lang="en-US"/>
              <a:t>Presentation title goes in footer</a:t>
            </a:r>
            <a:endParaRPr lang="en-AU"/>
          </a:p>
        </p:txBody>
      </p:sp>
      <p:sp>
        <p:nvSpPr>
          <p:cNvPr id="7" name="Rectangle 6">
            <a:extLst>
              <a:ext uri="{FF2B5EF4-FFF2-40B4-BE49-F238E27FC236}">
                <a16:creationId xmlns:a16="http://schemas.microsoft.com/office/drawing/2014/main" id="{710B9440-3732-2B90-00C4-E56373C85099}"/>
              </a:ext>
            </a:extLst>
          </p:cNvPr>
          <p:cNvSpPr/>
          <p:nvPr userDrawn="1"/>
        </p:nvSpPr>
        <p:spPr>
          <a:xfrm>
            <a:off x="2768526" y="0"/>
            <a:ext cx="5336512" cy="5148000"/>
          </a:xfrm>
          <a:prstGeom prst="rect">
            <a:avLst/>
          </a:prstGeom>
          <a:solidFill>
            <a:schemeClr val="accent5">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8" name="Rectangle 7">
            <a:extLst>
              <a:ext uri="{FF2B5EF4-FFF2-40B4-BE49-F238E27FC236}">
                <a16:creationId xmlns:a16="http://schemas.microsoft.com/office/drawing/2014/main" id="{15F1EA84-3842-4333-B801-33241C53632C}"/>
              </a:ext>
            </a:extLst>
          </p:cNvPr>
          <p:cNvSpPr/>
          <p:nvPr userDrawn="1"/>
        </p:nvSpPr>
        <p:spPr>
          <a:xfrm>
            <a:off x="2768525" y="0"/>
            <a:ext cx="4928665" cy="5148000"/>
          </a:xfrm>
          <a:prstGeom prst="rect">
            <a:avLst/>
          </a:prstGeom>
          <a:solidFill>
            <a:schemeClr val="accent2">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dirty="0"/>
          </a:p>
        </p:txBody>
      </p:sp>
      <p:sp>
        <p:nvSpPr>
          <p:cNvPr id="9" name="Rectangle 8">
            <a:extLst>
              <a:ext uri="{FF2B5EF4-FFF2-40B4-BE49-F238E27FC236}">
                <a16:creationId xmlns:a16="http://schemas.microsoft.com/office/drawing/2014/main" id="{B9BA38F4-C966-5D87-206A-2B1D3D52021F}"/>
              </a:ext>
            </a:extLst>
          </p:cNvPr>
          <p:cNvSpPr/>
          <p:nvPr userDrawn="1"/>
        </p:nvSpPr>
        <p:spPr>
          <a:xfrm>
            <a:off x="0" y="0"/>
            <a:ext cx="7286065" cy="5148000"/>
          </a:xfrm>
          <a:prstGeom prst="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10" name="Text Placeholder 2">
            <a:extLst>
              <a:ext uri="{FF2B5EF4-FFF2-40B4-BE49-F238E27FC236}">
                <a16:creationId xmlns:a16="http://schemas.microsoft.com/office/drawing/2014/main" id="{936B85F3-81A3-DB6B-BAA2-9567DDFA16B4}"/>
              </a:ext>
            </a:extLst>
          </p:cNvPr>
          <p:cNvSpPr>
            <a:spLocks noGrp="1"/>
          </p:cNvSpPr>
          <p:nvPr>
            <p:ph type="body" idx="16" hasCustomPrompt="1"/>
          </p:nvPr>
        </p:nvSpPr>
        <p:spPr>
          <a:xfrm>
            <a:off x="488248" y="2931097"/>
            <a:ext cx="4278734" cy="1600564"/>
          </a:xfrm>
        </p:spPr>
        <p:txBody>
          <a:bodyPr tIns="36000" anchor="t" anchorCtr="0">
            <a:noAutofit/>
          </a:bodyPr>
          <a:lstStyle>
            <a:lvl1pPr marL="0" indent="0">
              <a:lnSpc>
                <a:spcPct val="110000"/>
              </a:lnSpc>
              <a:spcBef>
                <a:spcPts val="0"/>
              </a:spcBef>
              <a:buNone/>
              <a:defRPr sz="1600" b="0">
                <a:solidFill>
                  <a:schemeClr val="bg1"/>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AU" noProof="0" dirty="0"/>
              <a:t>Click to add contact details</a:t>
            </a:r>
          </a:p>
        </p:txBody>
      </p:sp>
      <p:sp>
        <p:nvSpPr>
          <p:cNvPr id="11" name="Title 4">
            <a:extLst>
              <a:ext uri="{FF2B5EF4-FFF2-40B4-BE49-F238E27FC236}">
                <a16:creationId xmlns:a16="http://schemas.microsoft.com/office/drawing/2014/main" id="{80B4083A-9B5F-33D5-C775-27419212FE45}"/>
              </a:ext>
            </a:extLst>
          </p:cNvPr>
          <p:cNvSpPr txBox="1">
            <a:spLocks/>
          </p:cNvSpPr>
          <p:nvPr userDrawn="1"/>
        </p:nvSpPr>
        <p:spPr>
          <a:xfrm>
            <a:off x="488248" y="2196364"/>
            <a:ext cx="4278734" cy="635495"/>
          </a:xfrm>
          <a:prstGeom prst="rect">
            <a:avLst/>
          </a:prstGeom>
        </p:spPr>
        <p:txBody>
          <a:bodyPr vert="horz" lIns="0" tIns="0" rIns="0" bIns="0" rtlCol="0" anchor="t" anchorCtr="0">
            <a:noAutofit/>
          </a:bodyPr>
          <a:lstStyle>
            <a:lvl1pPr algn="l" defTabSz="685800" rtl="0" eaLnBrk="1" latinLnBrk="0" hangingPunct="1">
              <a:lnSpc>
                <a:spcPct val="95000"/>
              </a:lnSpc>
              <a:spcBef>
                <a:spcPct val="0"/>
              </a:spcBef>
              <a:buNone/>
              <a:defRPr sz="3800" b="0" kern="1200">
                <a:solidFill>
                  <a:schemeClr val="bg1"/>
                </a:solidFill>
                <a:latin typeface="+mj-lt"/>
                <a:ea typeface="+mj-ea"/>
                <a:cs typeface="+mj-cs"/>
              </a:defRPr>
            </a:lvl1pPr>
          </a:lstStyle>
          <a:p>
            <a:r>
              <a:rPr lang="en-AU" dirty="0"/>
              <a:t>Thank you</a:t>
            </a:r>
          </a:p>
        </p:txBody>
      </p:sp>
      <p:sp>
        <p:nvSpPr>
          <p:cNvPr id="12" name="Text Placeholder 2">
            <a:extLst>
              <a:ext uri="{FF2B5EF4-FFF2-40B4-BE49-F238E27FC236}">
                <a16:creationId xmlns:a16="http://schemas.microsoft.com/office/drawing/2014/main" id="{EBFBE231-0758-7516-0328-B3A154FFE7B0}"/>
              </a:ext>
            </a:extLst>
          </p:cNvPr>
          <p:cNvSpPr>
            <a:spLocks noGrp="1"/>
          </p:cNvSpPr>
          <p:nvPr>
            <p:ph type="body" idx="18" hasCustomPrompt="1"/>
          </p:nvPr>
        </p:nvSpPr>
        <p:spPr>
          <a:xfrm>
            <a:off x="488248" y="4578428"/>
            <a:ext cx="4278734" cy="221135"/>
          </a:xfrm>
        </p:spPr>
        <p:txBody>
          <a:bodyPr tIns="36000" anchor="t" anchorCtr="0">
            <a:noAutofit/>
          </a:bodyPr>
          <a:lstStyle>
            <a:lvl1pPr marL="0" indent="0">
              <a:lnSpc>
                <a:spcPct val="110000"/>
              </a:lnSpc>
              <a:spcBef>
                <a:spcPts val="0"/>
              </a:spcBef>
              <a:buNone/>
              <a:defRPr sz="1000" b="0">
                <a:solidFill>
                  <a:schemeClr val="bg1"/>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AU" noProof="0" dirty="0"/>
              <a:t>Click to add copyright</a:t>
            </a:r>
          </a:p>
        </p:txBody>
      </p:sp>
      <p:pic>
        <p:nvPicPr>
          <p:cNvPr id="13" name="Graphic 12">
            <a:extLst>
              <a:ext uri="{FF2B5EF4-FFF2-40B4-BE49-F238E27FC236}">
                <a16:creationId xmlns:a16="http://schemas.microsoft.com/office/drawing/2014/main" id="{D34EF893-EA95-524A-DD15-2BC334DD0353}"/>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488249" y="457500"/>
            <a:ext cx="1695600" cy="587990"/>
          </a:xfrm>
          <a:prstGeom prst="rect">
            <a:avLst/>
          </a:prstGeom>
        </p:spPr>
      </p:pic>
    </p:spTree>
    <p:extLst>
      <p:ext uri="{BB962C8B-B14F-4D97-AF65-F5344CB8AC3E}">
        <p14:creationId xmlns:p14="http://schemas.microsoft.com/office/powerpoint/2010/main" val="897862190"/>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showMasterSp="0" preserve="1" userDrawn="1">
  <p:cSld name="4_Custom Layout">
    <p:bg>
      <p:bgPr>
        <a:solidFill>
          <a:srgbClr val="EEF5FD"/>
        </a:solidFill>
        <a:effectLst/>
      </p:bgPr>
    </p:bg>
    <p:spTree>
      <p:nvGrpSpPr>
        <p:cNvPr id="1" name=""/>
        <p:cNvGrpSpPr/>
        <p:nvPr/>
      </p:nvGrpSpPr>
      <p:grpSpPr>
        <a:xfrm>
          <a:off x="0" y="0"/>
          <a:ext cx="0" cy="0"/>
          <a:chOff x="0" y="0"/>
          <a:chExt cx="0" cy="0"/>
        </a:xfrm>
      </p:grpSpPr>
      <p:sp>
        <p:nvSpPr>
          <p:cNvPr id="6" name="Footer Placeholder 3">
            <a:extLst>
              <a:ext uri="{FF2B5EF4-FFF2-40B4-BE49-F238E27FC236}">
                <a16:creationId xmlns:a16="http://schemas.microsoft.com/office/drawing/2014/main" id="{215AFC02-646C-610E-7032-F3EAF10F0F93}"/>
              </a:ext>
            </a:extLst>
          </p:cNvPr>
          <p:cNvSpPr>
            <a:spLocks noGrp="1"/>
          </p:cNvSpPr>
          <p:nvPr>
            <p:ph type="ftr" sz="quarter" idx="11"/>
          </p:nvPr>
        </p:nvSpPr>
        <p:spPr>
          <a:xfrm>
            <a:off x="608618" y="4789574"/>
            <a:ext cx="2801332" cy="132946"/>
          </a:xfrm>
        </p:spPr>
        <p:txBody>
          <a:bodyPr/>
          <a:lstStyle/>
          <a:p>
            <a:r>
              <a:rPr lang="en-US"/>
              <a:t>Presentation title goes in footer</a:t>
            </a:r>
            <a:endParaRPr lang="en-AU"/>
          </a:p>
        </p:txBody>
      </p:sp>
      <p:sp>
        <p:nvSpPr>
          <p:cNvPr id="7" name="Rectangle 6">
            <a:extLst>
              <a:ext uri="{FF2B5EF4-FFF2-40B4-BE49-F238E27FC236}">
                <a16:creationId xmlns:a16="http://schemas.microsoft.com/office/drawing/2014/main" id="{7D7BB632-DCEE-2710-A190-41732239A36F}"/>
              </a:ext>
            </a:extLst>
          </p:cNvPr>
          <p:cNvSpPr/>
          <p:nvPr userDrawn="1"/>
        </p:nvSpPr>
        <p:spPr>
          <a:xfrm>
            <a:off x="2768526" y="0"/>
            <a:ext cx="5336512" cy="5148000"/>
          </a:xfrm>
          <a:prstGeom prst="rect">
            <a:avLst/>
          </a:prstGeom>
          <a:solidFill>
            <a:srgbClr val="BDD8F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8" name="Rectangle 7">
            <a:extLst>
              <a:ext uri="{FF2B5EF4-FFF2-40B4-BE49-F238E27FC236}">
                <a16:creationId xmlns:a16="http://schemas.microsoft.com/office/drawing/2014/main" id="{576A0875-A7B8-B344-8F95-7EA51965006D}"/>
              </a:ext>
            </a:extLst>
          </p:cNvPr>
          <p:cNvSpPr/>
          <p:nvPr userDrawn="1"/>
        </p:nvSpPr>
        <p:spPr>
          <a:xfrm>
            <a:off x="2768525" y="0"/>
            <a:ext cx="4928665" cy="5148000"/>
          </a:xfrm>
          <a:prstGeom prst="rect">
            <a:avLst/>
          </a:prstGeom>
          <a:solidFill>
            <a:srgbClr val="0B5CB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9" name="Rectangle 8">
            <a:extLst>
              <a:ext uri="{FF2B5EF4-FFF2-40B4-BE49-F238E27FC236}">
                <a16:creationId xmlns:a16="http://schemas.microsoft.com/office/drawing/2014/main" id="{3FE64E34-01B8-EDCE-F35F-5CB7F395A5AB}"/>
              </a:ext>
            </a:extLst>
          </p:cNvPr>
          <p:cNvSpPr/>
          <p:nvPr userDrawn="1"/>
        </p:nvSpPr>
        <p:spPr>
          <a:xfrm>
            <a:off x="0" y="0"/>
            <a:ext cx="7286065" cy="5148000"/>
          </a:xfrm>
          <a:prstGeom prst="rect">
            <a:avLst/>
          </a:prstGeom>
          <a:solidFill>
            <a:srgbClr val="00338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10" name="Text Placeholder 2">
            <a:extLst>
              <a:ext uri="{FF2B5EF4-FFF2-40B4-BE49-F238E27FC236}">
                <a16:creationId xmlns:a16="http://schemas.microsoft.com/office/drawing/2014/main" id="{35555DC3-C754-EA45-424F-1D33E64BF196}"/>
              </a:ext>
            </a:extLst>
          </p:cNvPr>
          <p:cNvSpPr>
            <a:spLocks noGrp="1"/>
          </p:cNvSpPr>
          <p:nvPr>
            <p:ph type="body" idx="16" hasCustomPrompt="1"/>
          </p:nvPr>
        </p:nvSpPr>
        <p:spPr>
          <a:xfrm>
            <a:off x="488248" y="2931097"/>
            <a:ext cx="4278734" cy="1600564"/>
          </a:xfrm>
        </p:spPr>
        <p:txBody>
          <a:bodyPr tIns="36000" anchor="t" anchorCtr="0">
            <a:noAutofit/>
          </a:bodyPr>
          <a:lstStyle>
            <a:lvl1pPr marL="0" indent="0">
              <a:lnSpc>
                <a:spcPct val="110000"/>
              </a:lnSpc>
              <a:spcBef>
                <a:spcPts val="0"/>
              </a:spcBef>
              <a:buNone/>
              <a:defRPr sz="1600" b="0">
                <a:solidFill>
                  <a:schemeClr val="bg1"/>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AU" noProof="0" dirty="0"/>
              <a:t>Click to add contact details</a:t>
            </a:r>
          </a:p>
        </p:txBody>
      </p:sp>
      <p:sp>
        <p:nvSpPr>
          <p:cNvPr id="11" name="Title 4">
            <a:extLst>
              <a:ext uri="{FF2B5EF4-FFF2-40B4-BE49-F238E27FC236}">
                <a16:creationId xmlns:a16="http://schemas.microsoft.com/office/drawing/2014/main" id="{EB5243B6-D423-650C-6282-98F70D03B634}"/>
              </a:ext>
            </a:extLst>
          </p:cNvPr>
          <p:cNvSpPr txBox="1">
            <a:spLocks/>
          </p:cNvSpPr>
          <p:nvPr userDrawn="1"/>
        </p:nvSpPr>
        <p:spPr>
          <a:xfrm>
            <a:off x="488248" y="2196364"/>
            <a:ext cx="4278734" cy="635495"/>
          </a:xfrm>
          <a:prstGeom prst="rect">
            <a:avLst/>
          </a:prstGeom>
        </p:spPr>
        <p:txBody>
          <a:bodyPr vert="horz" lIns="0" tIns="0" rIns="0" bIns="0" rtlCol="0" anchor="t" anchorCtr="0">
            <a:noAutofit/>
          </a:bodyPr>
          <a:lstStyle>
            <a:lvl1pPr algn="l" defTabSz="685800" rtl="0" eaLnBrk="1" latinLnBrk="0" hangingPunct="1">
              <a:lnSpc>
                <a:spcPct val="95000"/>
              </a:lnSpc>
              <a:spcBef>
                <a:spcPct val="0"/>
              </a:spcBef>
              <a:buNone/>
              <a:defRPr sz="3800" b="0" kern="1200">
                <a:solidFill>
                  <a:schemeClr val="bg1"/>
                </a:solidFill>
                <a:latin typeface="+mj-lt"/>
                <a:ea typeface="+mj-ea"/>
                <a:cs typeface="+mj-cs"/>
              </a:defRPr>
            </a:lvl1pPr>
          </a:lstStyle>
          <a:p>
            <a:r>
              <a:rPr lang="en-AU" dirty="0"/>
              <a:t>Thank you</a:t>
            </a:r>
          </a:p>
        </p:txBody>
      </p:sp>
      <p:sp>
        <p:nvSpPr>
          <p:cNvPr id="12" name="Text Placeholder 2">
            <a:extLst>
              <a:ext uri="{FF2B5EF4-FFF2-40B4-BE49-F238E27FC236}">
                <a16:creationId xmlns:a16="http://schemas.microsoft.com/office/drawing/2014/main" id="{AE3A3524-B532-C349-99C8-FE480C7B3C83}"/>
              </a:ext>
            </a:extLst>
          </p:cNvPr>
          <p:cNvSpPr>
            <a:spLocks noGrp="1"/>
          </p:cNvSpPr>
          <p:nvPr>
            <p:ph type="body" idx="18" hasCustomPrompt="1"/>
          </p:nvPr>
        </p:nvSpPr>
        <p:spPr>
          <a:xfrm>
            <a:off x="488248" y="4578428"/>
            <a:ext cx="4278734" cy="221135"/>
          </a:xfrm>
        </p:spPr>
        <p:txBody>
          <a:bodyPr tIns="36000" anchor="t" anchorCtr="0">
            <a:noAutofit/>
          </a:bodyPr>
          <a:lstStyle>
            <a:lvl1pPr marL="0" indent="0">
              <a:lnSpc>
                <a:spcPct val="110000"/>
              </a:lnSpc>
              <a:spcBef>
                <a:spcPts val="0"/>
              </a:spcBef>
              <a:buNone/>
              <a:defRPr sz="1000" b="0">
                <a:solidFill>
                  <a:schemeClr val="bg1"/>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AU" noProof="0" dirty="0"/>
              <a:t>Click to add copyright</a:t>
            </a:r>
          </a:p>
        </p:txBody>
      </p:sp>
      <p:pic>
        <p:nvPicPr>
          <p:cNvPr id="13" name="Graphic 12">
            <a:extLst>
              <a:ext uri="{FF2B5EF4-FFF2-40B4-BE49-F238E27FC236}">
                <a16:creationId xmlns:a16="http://schemas.microsoft.com/office/drawing/2014/main" id="{5C2BF15F-BC42-9937-411C-9FF232C725C4}"/>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488249" y="457500"/>
            <a:ext cx="1695600" cy="587990"/>
          </a:xfrm>
          <a:prstGeom prst="rect">
            <a:avLst/>
          </a:prstGeom>
        </p:spPr>
      </p:pic>
    </p:spTree>
    <p:extLst>
      <p:ext uri="{BB962C8B-B14F-4D97-AF65-F5344CB8AC3E}">
        <p14:creationId xmlns:p14="http://schemas.microsoft.com/office/powerpoint/2010/main" val="2313973147"/>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showMasterSp="0" preserve="1" userDrawn="1">
  <p:cSld name="1_Custom Layout">
    <p:bg>
      <p:bgPr>
        <a:solidFill>
          <a:srgbClr val="FFEFEF"/>
        </a:solidFill>
        <a:effectLst/>
      </p:bgPr>
    </p:bg>
    <p:spTree>
      <p:nvGrpSpPr>
        <p:cNvPr id="1" name=""/>
        <p:cNvGrpSpPr/>
        <p:nvPr/>
      </p:nvGrpSpPr>
      <p:grpSpPr>
        <a:xfrm>
          <a:off x="0" y="0"/>
          <a:ext cx="0" cy="0"/>
          <a:chOff x="0" y="0"/>
          <a:chExt cx="0" cy="0"/>
        </a:xfrm>
      </p:grpSpPr>
      <p:sp>
        <p:nvSpPr>
          <p:cNvPr id="4" name="Footer Placeholder 3">
            <a:extLst>
              <a:ext uri="{FF2B5EF4-FFF2-40B4-BE49-F238E27FC236}">
                <a16:creationId xmlns:a16="http://schemas.microsoft.com/office/drawing/2014/main" id="{33D353DE-8BE4-4BF0-0EE7-84AE00588A1D}"/>
              </a:ext>
            </a:extLst>
          </p:cNvPr>
          <p:cNvSpPr>
            <a:spLocks noGrp="1"/>
          </p:cNvSpPr>
          <p:nvPr>
            <p:ph type="ftr" sz="quarter" idx="11"/>
          </p:nvPr>
        </p:nvSpPr>
        <p:spPr/>
        <p:txBody>
          <a:bodyPr/>
          <a:lstStyle/>
          <a:p>
            <a:r>
              <a:rPr lang="en-US"/>
              <a:t>Presentation title goes in footer</a:t>
            </a:r>
            <a:endParaRPr lang="en-AU"/>
          </a:p>
        </p:txBody>
      </p:sp>
      <p:sp>
        <p:nvSpPr>
          <p:cNvPr id="6" name="Rectangle 5">
            <a:extLst>
              <a:ext uri="{FF2B5EF4-FFF2-40B4-BE49-F238E27FC236}">
                <a16:creationId xmlns:a16="http://schemas.microsoft.com/office/drawing/2014/main" id="{36A06FCA-88FA-3E51-2E5F-FC93E6A1E717}"/>
              </a:ext>
            </a:extLst>
          </p:cNvPr>
          <p:cNvSpPr/>
          <p:nvPr userDrawn="1"/>
        </p:nvSpPr>
        <p:spPr>
          <a:xfrm>
            <a:off x="2768526" y="0"/>
            <a:ext cx="5336512" cy="5148000"/>
          </a:xfrm>
          <a:prstGeom prst="rect">
            <a:avLst/>
          </a:prstGeom>
          <a:solidFill>
            <a:srgbClr val="FFC6A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7" name="Rectangle 6">
            <a:extLst>
              <a:ext uri="{FF2B5EF4-FFF2-40B4-BE49-F238E27FC236}">
                <a16:creationId xmlns:a16="http://schemas.microsoft.com/office/drawing/2014/main" id="{19A3DFC1-0C7E-C431-86B5-16C048918F85}"/>
              </a:ext>
            </a:extLst>
          </p:cNvPr>
          <p:cNvSpPr/>
          <p:nvPr userDrawn="1"/>
        </p:nvSpPr>
        <p:spPr>
          <a:xfrm>
            <a:off x="2768525" y="0"/>
            <a:ext cx="4928665" cy="5148000"/>
          </a:xfrm>
          <a:prstGeom prst="rect">
            <a:avLst/>
          </a:prstGeom>
          <a:solidFill>
            <a:srgbClr val="C945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8" name="Rectangle 7">
            <a:extLst>
              <a:ext uri="{FF2B5EF4-FFF2-40B4-BE49-F238E27FC236}">
                <a16:creationId xmlns:a16="http://schemas.microsoft.com/office/drawing/2014/main" id="{DF273CDA-A85A-BA21-547A-E4A02A3821AE}"/>
              </a:ext>
            </a:extLst>
          </p:cNvPr>
          <p:cNvSpPr/>
          <p:nvPr userDrawn="1"/>
        </p:nvSpPr>
        <p:spPr>
          <a:xfrm>
            <a:off x="0" y="0"/>
            <a:ext cx="7286065" cy="5148000"/>
          </a:xfrm>
          <a:prstGeom prst="rect">
            <a:avLst/>
          </a:prstGeom>
          <a:solidFill>
            <a:srgbClr val="8C1E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9" name="Text Placeholder 2">
            <a:extLst>
              <a:ext uri="{FF2B5EF4-FFF2-40B4-BE49-F238E27FC236}">
                <a16:creationId xmlns:a16="http://schemas.microsoft.com/office/drawing/2014/main" id="{C4CF0ED2-8625-AC39-B7FB-5A2D2D446EE4}"/>
              </a:ext>
            </a:extLst>
          </p:cNvPr>
          <p:cNvSpPr>
            <a:spLocks noGrp="1"/>
          </p:cNvSpPr>
          <p:nvPr>
            <p:ph type="body" idx="16" hasCustomPrompt="1"/>
          </p:nvPr>
        </p:nvSpPr>
        <p:spPr>
          <a:xfrm>
            <a:off x="488248" y="2931097"/>
            <a:ext cx="4278734" cy="1600564"/>
          </a:xfrm>
        </p:spPr>
        <p:txBody>
          <a:bodyPr tIns="36000" anchor="t" anchorCtr="0">
            <a:noAutofit/>
          </a:bodyPr>
          <a:lstStyle>
            <a:lvl1pPr marL="0" indent="0">
              <a:lnSpc>
                <a:spcPct val="110000"/>
              </a:lnSpc>
              <a:spcBef>
                <a:spcPts val="0"/>
              </a:spcBef>
              <a:buNone/>
              <a:defRPr sz="1600" b="0">
                <a:solidFill>
                  <a:schemeClr val="bg1"/>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AU" noProof="0" dirty="0"/>
              <a:t>Click to add contact details</a:t>
            </a:r>
          </a:p>
        </p:txBody>
      </p:sp>
      <p:sp>
        <p:nvSpPr>
          <p:cNvPr id="10" name="Title 4">
            <a:extLst>
              <a:ext uri="{FF2B5EF4-FFF2-40B4-BE49-F238E27FC236}">
                <a16:creationId xmlns:a16="http://schemas.microsoft.com/office/drawing/2014/main" id="{AD6543C7-2130-5221-DE7E-9A54A5F27B30}"/>
              </a:ext>
            </a:extLst>
          </p:cNvPr>
          <p:cNvSpPr txBox="1">
            <a:spLocks/>
          </p:cNvSpPr>
          <p:nvPr userDrawn="1"/>
        </p:nvSpPr>
        <p:spPr>
          <a:xfrm>
            <a:off x="488248" y="2196364"/>
            <a:ext cx="4278734" cy="635495"/>
          </a:xfrm>
          <a:prstGeom prst="rect">
            <a:avLst/>
          </a:prstGeom>
        </p:spPr>
        <p:txBody>
          <a:bodyPr vert="horz" lIns="0" tIns="0" rIns="0" bIns="0" rtlCol="0" anchor="t" anchorCtr="0">
            <a:noAutofit/>
          </a:bodyPr>
          <a:lstStyle>
            <a:lvl1pPr algn="l" defTabSz="685800" rtl="0" eaLnBrk="1" latinLnBrk="0" hangingPunct="1">
              <a:lnSpc>
                <a:spcPct val="95000"/>
              </a:lnSpc>
              <a:spcBef>
                <a:spcPct val="0"/>
              </a:spcBef>
              <a:buNone/>
              <a:defRPr sz="3800" b="0" kern="1200">
                <a:solidFill>
                  <a:schemeClr val="bg1"/>
                </a:solidFill>
                <a:latin typeface="+mj-lt"/>
                <a:ea typeface="+mj-ea"/>
                <a:cs typeface="+mj-cs"/>
              </a:defRPr>
            </a:lvl1pPr>
          </a:lstStyle>
          <a:p>
            <a:r>
              <a:rPr lang="en-AU" dirty="0"/>
              <a:t>Thank you</a:t>
            </a:r>
          </a:p>
        </p:txBody>
      </p:sp>
      <p:sp>
        <p:nvSpPr>
          <p:cNvPr id="11" name="Text Placeholder 2">
            <a:extLst>
              <a:ext uri="{FF2B5EF4-FFF2-40B4-BE49-F238E27FC236}">
                <a16:creationId xmlns:a16="http://schemas.microsoft.com/office/drawing/2014/main" id="{6766366E-51DD-A20B-2932-D9782D3C6014}"/>
              </a:ext>
            </a:extLst>
          </p:cNvPr>
          <p:cNvSpPr>
            <a:spLocks noGrp="1"/>
          </p:cNvSpPr>
          <p:nvPr>
            <p:ph type="body" idx="18" hasCustomPrompt="1"/>
          </p:nvPr>
        </p:nvSpPr>
        <p:spPr>
          <a:xfrm>
            <a:off x="488248" y="4578428"/>
            <a:ext cx="4278734" cy="221135"/>
          </a:xfrm>
        </p:spPr>
        <p:txBody>
          <a:bodyPr tIns="36000" anchor="t" anchorCtr="0">
            <a:noAutofit/>
          </a:bodyPr>
          <a:lstStyle>
            <a:lvl1pPr marL="0" indent="0">
              <a:lnSpc>
                <a:spcPct val="110000"/>
              </a:lnSpc>
              <a:spcBef>
                <a:spcPts val="0"/>
              </a:spcBef>
              <a:buNone/>
              <a:defRPr sz="1000" b="0">
                <a:solidFill>
                  <a:schemeClr val="bg1"/>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AU" noProof="0" dirty="0"/>
              <a:t>Click to add copyright</a:t>
            </a:r>
          </a:p>
        </p:txBody>
      </p:sp>
      <p:pic>
        <p:nvPicPr>
          <p:cNvPr id="12" name="Graphic 11">
            <a:extLst>
              <a:ext uri="{FF2B5EF4-FFF2-40B4-BE49-F238E27FC236}">
                <a16:creationId xmlns:a16="http://schemas.microsoft.com/office/drawing/2014/main" id="{52561ABD-EA78-67FB-C3E7-7BBE1F52D423}"/>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488249" y="457500"/>
            <a:ext cx="1695600" cy="587990"/>
          </a:xfrm>
          <a:prstGeom prst="rect">
            <a:avLst/>
          </a:prstGeom>
        </p:spPr>
      </p:pic>
    </p:spTree>
    <p:extLst>
      <p:ext uri="{BB962C8B-B14F-4D97-AF65-F5344CB8AC3E}">
        <p14:creationId xmlns:p14="http://schemas.microsoft.com/office/powerpoint/2010/main" val="2351338682"/>
      </p:ext>
    </p:extLst>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showMasterSp="0" preserve="1" userDrawn="1">
  <p:cSld name="2_Custom Layout">
    <p:bg>
      <p:bgPr>
        <a:solidFill>
          <a:srgbClr val="F4FCEA"/>
        </a:solidFill>
        <a:effectLst/>
      </p:bgPr>
    </p:bg>
    <p:spTree>
      <p:nvGrpSpPr>
        <p:cNvPr id="1" name=""/>
        <p:cNvGrpSpPr/>
        <p:nvPr/>
      </p:nvGrpSpPr>
      <p:grpSpPr>
        <a:xfrm>
          <a:off x="0" y="0"/>
          <a:ext cx="0" cy="0"/>
          <a:chOff x="0" y="0"/>
          <a:chExt cx="0" cy="0"/>
        </a:xfrm>
      </p:grpSpPr>
      <p:sp>
        <p:nvSpPr>
          <p:cNvPr id="6" name="Footer Placeholder 3">
            <a:extLst>
              <a:ext uri="{FF2B5EF4-FFF2-40B4-BE49-F238E27FC236}">
                <a16:creationId xmlns:a16="http://schemas.microsoft.com/office/drawing/2014/main" id="{ECB11982-F085-AD83-94A5-37DC48085076}"/>
              </a:ext>
            </a:extLst>
          </p:cNvPr>
          <p:cNvSpPr>
            <a:spLocks noGrp="1"/>
          </p:cNvSpPr>
          <p:nvPr>
            <p:ph type="ftr" sz="quarter" idx="11"/>
          </p:nvPr>
        </p:nvSpPr>
        <p:spPr>
          <a:xfrm>
            <a:off x="608618" y="4789574"/>
            <a:ext cx="2801332" cy="132946"/>
          </a:xfrm>
        </p:spPr>
        <p:txBody>
          <a:bodyPr/>
          <a:lstStyle/>
          <a:p>
            <a:r>
              <a:rPr lang="en-US"/>
              <a:t>Presentation title goes in footer</a:t>
            </a:r>
            <a:endParaRPr lang="en-AU"/>
          </a:p>
        </p:txBody>
      </p:sp>
      <p:sp>
        <p:nvSpPr>
          <p:cNvPr id="7" name="Rectangle 6">
            <a:extLst>
              <a:ext uri="{FF2B5EF4-FFF2-40B4-BE49-F238E27FC236}">
                <a16:creationId xmlns:a16="http://schemas.microsoft.com/office/drawing/2014/main" id="{37E55940-89B2-73F9-B73A-83F9559B1492}"/>
              </a:ext>
            </a:extLst>
          </p:cNvPr>
          <p:cNvSpPr/>
          <p:nvPr userDrawn="1"/>
        </p:nvSpPr>
        <p:spPr>
          <a:xfrm>
            <a:off x="2768526" y="0"/>
            <a:ext cx="5336512" cy="5148000"/>
          </a:xfrm>
          <a:prstGeom prst="rect">
            <a:avLst/>
          </a:prstGeom>
          <a:solidFill>
            <a:srgbClr val="D1F2A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8" name="Rectangle 7">
            <a:extLst>
              <a:ext uri="{FF2B5EF4-FFF2-40B4-BE49-F238E27FC236}">
                <a16:creationId xmlns:a16="http://schemas.microsoft.com/office/drawing/2014/main" id="{DC139DF6-39FA-E34B-6881-1FB1DF2D7B63}"/>
              </a:ext>
            </a:extLst>
          </p:cNvPr>
          <p:cNvSpPr/>
          <p:nvPr userDrawn="1"/>
        </p:nvSpPr>
        <p:spPr>
          <a:xfrm>
            <a:off x="2768525" y="0"/>
            <a:ext cx="4928665" cy="5148000"/>
          </a:xfrm>
          <a:prstGeom prst="rect">
            <a:avLst/>
          </a:prstGeom>
          <a:solidFill>
            <a:srgbClr val="3B9D1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9" name="Rectangle 8">
            <a:extLst>
              <a:ext uri="{FF2B5EF4-FFF2-40B4-BE49-F238E27FC236}">
                <a16:creationId xmlns:a16="http://schemas.microsoft.com/office/drawing/2014/main" id="{9EE083D8-76DF-11F4-59B1-ED137102FBD3}"/>
              </a:ext>
            </a:extLst>
          </p:cNvPr>
          <p:cNvSpPr/>
          <p:nvPr userDrawn="1"/>
        </p:nvSpPr>
        <p:spPr>
          <a:xfrm>
            <a:off x="0" y="0"/>
            <a:ext cx="7286065" cy="5148000"/>
          </a:xfrm>
          <a:prstGeom prst="rect">
            <a:avLst/>
          </a:prstGeom>
          <a:solidFill>
            <a:srgbClr val="0068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10" name="Text Placeholder 2">
            <a:extLst>
              <a:ext uri="{FF2B5EF4-FFF2-40B4-BE49-F238E27FC236}">
                <a16:creationId xmlns:a16="http://schemas.microsoft.com/office/drawing/2014/main" id="{E3443FBA-40D8-E953-3F23-1F447BE80F87}"/>
              </a:ext>
            </a:extLst>
          </p:cNvPr>
          <p:cNvSpPr>
            <a:spLocks noGrp="1"/>
          </p:cNvSpPr>
          <p:nvPr>
            <p:ph type="body" idx="16" hasCustomPrompt="1"/>
          </p:nvPr>
        </p:nvSpPr>
        <p:spPr>
          <a:xfrm>
            <a:off x="488248" y="2931097"/>
            <a:ext cx="4278734" cy="1600564"/>
          </a:xfrm>
        </p:spPr>
        <p:txBody>
          <a:bodyPr tIns="36000" anchor="t" anchorCtr="0">
            <a:noAutofit/>
          </a:bodyPr>
          <a:lstStyle>
            <a:lvl1pPr marL="0" indent="0">
              <a:lnSpc>
                <a:spcPct val="110000"/>
              </a:lnSpc>
              <a:spcBef>
                <a:spcPts val="0"/>
              </a:spcBef>
              <a:buNone/>
              <a:defRPr sz="1600" b="0">
                <a:solidFill>
                  <a:schemeClr val="bg1"/>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AU" noProof="0" dirty="0"/>
              <a:t>Click to add contact details</a:t>
            </a:r>
          </a:p>
        </p:txBody>
      </p:sp>
      <p:sp>
        <p:nvSpPr>
          <p:cNvPr id="11" name="Title 4">
            <a:extLst>
              <a:ext uri="{FF2B5EF4-FFF2-40B4-BE49-F238E27FC236}">
                <a16:creationId xmlns:a16="http://schemas.microsoft.com/office/drawing/2014/main" id="{E58451A7-D646-9C7B-609B-F956D3CFC2C9}"/>
              </a:ext>
            </a:extLst>
          </p:cNvPr>
          <p:cNvSpPr txBox="1">
            <a:spLocks/>
          </p:cNvSpPr>
          <p:nvPr userDrawn="1"/>
        </p:nvSpPr>
        <p:spPr>
          <a:xfrm>
            <a:off x="488248" y="2196364"/>
            <a:ext cx="4278734" cy="635495"/>
          </a:xfrm>
          <a:prstGeom prst="rect">
            <a:avLst/>
          </a:prstGeom>
        </p:spPr>
        <p:txBody>
          <a:bodyPr vert="horz" lIns="0" tIns="0" rIns="0" bIns="0" rtlCol="0" anchor="t" anchorCtr="0">
            <a:noAutofit/>
          </a:bodyPr>
          <a:lstStyle>
            <a:lvl1pPr algn="l" defTabSz="685800" rtl="0" eaLnBrk="1" latinLnBrk="0" hangingPunct="1">
              <a:lnSpc>
                <a:spcPct val="95000"/>
              </a:lnSpc>
              <a:spcBef>
                <a:spcPct val="0"/>
              </a:spcBef>
              <a:buNone/>
              <a:defRPr sz="3800" b="0" kern="1200">
                <a:solidFill>
                  <a:schemeClr val="bg1"/>
                </a:solidFill>
                <a:latin typeface="+mj-lt"/>
                <a:ea typeface="+mj-ea"/>
                <a:cs typeface="+mj-cs"/>
              </a:defRPr>
            </a:lvl1pPr>
          </a:lstStyle>
          <a:p>
            <a:r>
              <a:rPr lang="en-AU" dirty="0"/>
              <a:t>Thank you</a:t>
            </a:r>
          </a:p>
        </p:txBody>
      </p:sp>
      <p:sp>
        <p:nvSpPr>
          <p:cNvPr id="12" name="Text Placeholder 2">
            <a:extLst>
              <a:ext uri="{FF2B5EF4-FFF2-40B4-BE49-F238E27FC236}">
                <a16:creationId xmlns:a16="http://schemas.microsoft.com/office/drawing/2014/main" id="{5E17A4E1-D9EB-F42B-46FF-E397B5E67113}"/>
              </a:ext>
            </a:extLst>
          </p:cNvPr>
          <p:cNvSpPr>
            <a:spLocks noGrp="1"/>
          </p:cNvSpPr>
          <p:nvPr>
            <p:ph type="body" idx="18" hasCustomPrompt="1"/>
          </p:nvPr>
        </p:nvSpPr>
        <p:spPr>
          <a:xfrm>
            <a:off x="488248" y="4578428"/>
            <a:ext cx="4278734" cy="221135"/>
          </a:xfrm>
        </p:spPr>
        <p:txBody>
          <a:bodyPr tIns="36000" anchor="t" anchorCtr="0">
            <a:noAutofit/>
          </a:bodyPr>
          <a:lstStyle>
            <a:lvl1pPr marL="0" indent="0">
              <a:lnSpc>
                <a:spcPct val="110000"/>
              </a:lnSpc>
              <a:spcBef>
                <a:spcPts val="0"/>
              </a:spcBef>
              <a:buNone/>
              <a:defRPr sz="1000" b="0">
                <a:solidFill>
                  <a:schemeClr val="bg1"/>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AU" noProof="0" dirty="0"/>
              <a:t>Click to add copyright</a:t>
            </a:r>
          </a:p>
        </p:txBody>
      </p:sp>
      <p:pic>
        <p:nvPicPr>
          <p:cNvPr id="13" name="Graphic 12">
            <a:extLst>
              <a:ext uri="{FF2B5EF4-FFF2-40B4-BE49-F238E27FC236}">
                <a16:creationId xmlns:a16="http://schemas.microsoft.com/office/drawing/2014/main" id="{EAE6328B-DE7B-566E-1091-BF1253F2E03D}"/>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488249" y="457500"/>
            <a:ext cx="1695600" cy="587990"/>
          </a:xfrm>
          <a:prstGeom prst="rect">
            <a:avLst/>
          </a:prstGeom>
        </p:spPr>
      </p:pic>
    </p:spTree>
    <p:extLst>
      <p:ext uri="{BB962C8B-B14F-4D97-AF65-F5344CB8AC3E}">
        <p14:creationId xmlns:p14="http://schemas.microsoft.com/office/powerpoint/2010/main" val="3974221984"/>
      </p:ext>
    </p:extLst>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showMasterSp="0" preserve="1">
  <p:cSld name="Title 1 - Purple Corporate">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0987A3B6-FA72-10B5-DFFD-52DC68FE6A26}"/>
              </a:ext>
            </a:extLst>
          </p:cNvPr>
          <p:cNvSpPr/>
          <p:nvPr/>
        </p:nvSpPr>
        <p:spPr>
          <a:xfrm>
            <a:off x="0" y="1"/>
            <a:ext cx="9144000" cy="4130330"/>
          </a:xfrm>
          <a:prstGeom prst="rect">
            <a:avLst/>
          </a:prstGeom>
          <a:solidFill>
            <a:schemeClr val="accent4">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9" name="Rectangle 8">
            <a:extLst>
              <a:ext uri="{FF2B5EF4-FFF2-40B4-BE49-F238E27FC236}">
                <a16:creationId xmlns:a16="http://schemas.microsoft.com/office/drawing/2014/main" id="{79252853-4FB7-AB3E-5C29-F3B628E6B14E}"/>
              </a:ext>
            </a:extLst>
          </p:cNvPr>
          <p:cNvSpPr/>
          <p:nvPr/>
        </p:nvSpPr>
        <p:spPr>
          <a:xfrm>
            <a:off x="0" y="-1"/>
            <a:ext cx="9144000" cy="3678865"/>
          </a:xfrm>
          <a:prstGeom prst="rect">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2" name="Title 1">
            <a:extLst>
              <a:ext uri="{FF2B5EF4-FFF2-40B4-BE49-F238E27FC236}">
                <a16:creationId xmlns:a16="http://schemas.microsoft.com/office/drawing/2014/main" id="{9E5E0691-C93E-4D61-8BB9-2D4B1F9B5086}"/>
              </a:ext>
            </a:extLst>
          </p:cNvPr>
          <p:cNvSpPr>
            <a:spLocks noGrp="1"/>
          </p:cNvSpPr>
          <p:nvPr>
            <p:ph type="ctrTitle" hasCustomPrompt="1"/>
          </p:nvPr>
        </p:nvSpPr>
        <p:spPr>
          <a:xfrm>
            <a:off x="488250" y="1843014"/>
            <a:ext cx="3960000" cy="1299567"/>
          </a:xfrm>
        </p:spPr>
        <p:txBody>
          <a:bodyPr anchor="ctr" anchorCtr="0"/>
          <a:lstStyle>
            <a:lvl1pPr algn="l">
              <a:lnSpc>
                <a:spcPct val="100000"/>
              </a:lnSpc>
              <a:defRPr sz="3600"/>
            </a:lvl1pPr>
          </a:lstStyle>
          <a:p>
            <a:r>
              <a:rPr lang="en-AU" noProof="0"/>
              <a:t>Click to add presentation title</a:t>
            </a:r>
          </a:p>
        </p:txBody>
      </p:sp>
      <p:sp>
        <p:nvSpPr>
          <p:cNvPr id="3" name="Subtitle 2">
            <a:extLst>
              <a:ext uri="{FF2B5EF4-FFF2-40B4-BE49-F238E27FC236}">
                <a16:creationId xmlns:a16="http://schemas.microsoft.com/office/drawing/2014/main" id="{CA7EBD72-EB9F-48DA-81AD-08DDE37CD840}"/>
              </a:ext>
            </a:extLst>
          </p:cNvPr>
          <p:cNvSpPr>
            <a:spLocks noGrp="1"/>
          </p:cNvSpPr>
          <p:nvPr>
            <p:ph type="subTitle" idx="1"/>
          </p:nvPr>
        </p:nvSpPr>
        <p:spPr>
          <a:xfrm>
            <a:off x="488249" y="3778099"/>
            <a:ext cx="3960000" cy="269359"/>
          </a:xfrm>
        </p:spPr>
        <p:txBody>
          <a:bodyPr anchor="ctr" anchorCtr="0"/>
          <a:lstStyle>
            <a:lvl1pPr marL="0" indent="0" algn="l">
              <a:lnSpc>
                <a:spcPct val="100000"/>
              </a:lnSpc>
              <a:spcBef>
                <a:spcPts val="0"/>
              </a:spcBef>
              <a:buNone/>
              <a:defRPr sz="14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GB" noProof="0"/>
              <a:t>Click to edit Master subtitle style</a:t>
            </a:r>
            <a:endParaRPr lang="en-AU" noProof="0"/>
          </a:p>
        </p:txBody>
      </p:sp>
      <p:sp>
        <p:nvSpPr>
          <p:cNvPr id="13" name="Text Placeholder 2">
            <a:extLst>
              <a:ext uri="{FF2B5EF4-FFF2-40B4-BE49-F238E27FC236}">
                <a16:creationId xmlns:a16="http://schemas.microsoft.com/office/drawing/2014/main" id="{29F30A05-5591-91AF-3C35-C2A72D76FBDC}"/>
              </a:ext>
            </a:extLst>
          </p:cNvPr>
          <p:cNvSpPr>
            <a:spLocks noGrp="1"/>
          </p:cNvSpPr>
          <p:nvPr>
            <p:ph type="body" idx="17" hasCustomPrompt="1"/>
          </p:nvPr>
        </p:nvSpPr>
        <p:spPr>
          <a:xfrm>
            <a:off x="488250" y="4528915"/>
            <a:ext cx="3960000" cy="216000"/>
          </a:xfrm>
        </p:spPr>
        <p:txBody>
          <a:bodyPr tIns="36000" anchor="t" anchorCtr="0">
            <a:noAutofit/>
          </a:bodyPr>
          <a:lstStyle>
            <a:lvl1pPr marL="0" indent="0">
              <a:lnSpc>
                <a:spcPct val="110000"/>
              </a:lnSpc>
              <a:spcBef>
                <a:spcPts val="0"/>
              </a:spcBef>
              <a:buNone/>
              <a:defRPr sz="10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AU" noProof="0"/>
              <a:t>Click to add text</a:t>
            </a:r>
          </a:p>
        </p:txBody>
      </p:sp>
      <p:pic>
        <p:nvPicPr>
          <p:cNvPr id="8" name="Graphic 7">
            <a:extLst>
              <a:ext uri="{FF2B5EF4-FFF2-40B4-BE49-F238E27FC236}">
                <a16:creationId xmlns:a16="http://schemas.microsoft.com/office/drawing/2014/main" id="{4CD5DBA8-C7E1-11B3-39F0-5AF44C0B728E}"/>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488249" y="457498"/>
            <a:ext cx="1695600" cy="587990"/>
          </a:xfrm>
          <a:prstGeom prst="rect">
            <a:avLst/>
          </a:prstGeom>
        </p:spPr>
      </p:pic>
      <p:sp>
        <p:nvSpPr>
          <p:cNvPr id="11" name="Picture Placeholder 10">
            <a:extLst>
              <a:ext uri="{FF2B5EF4-FFF2-40B4-BE49-F238E27FC236}">
                <a16:creationId xmlns:a16="http://schemas.microsoft.com/office/drawing/2014/main" id="{E620911D-2A97-515D-522A-2E86E0B9B73A}"/>
              </a:ext>
            </a:extLst>
          </p:cNvPr>
          <p:cNvSpPr>
            <a:spLocks noGrp="1"/>
          </p:cNvSpPr>
          <p:nvPr>
            <p:ph type="pic" sz="quarter" idx="15" hasCustomPrompt="1"/>
          </p:nvPr>
        </p:nvSpPr>
        <p:spPr>
          <a:xfrm>
            <a:off x="5252484" y="928577"/>
            <a:ext cx="3594652" cy="3201754"/>
          </a:xfrm>
          <a:prstGeom prst="rect">
            <a:avLst/>
          </a:prstGeom>
          <a:noFill/>
        </p:spPr>
        <p:txBody>
          <a:bodyPr bIns="900000" anchor="ctr" anchorCtr="0"/>
          <a:lstStyle>
            <a:lvl1pPr marL="0" indent="0" algn="ctr">
              <a:buNone/>
              <a:defRPr/>
            </a:lvl1pPr>
          </a:lstStyle>
          <a:p>
            <a:r>
              <a:rPr lang="en-AU" noProof="0"/>
              <a:t>Click to add illustration and then on the Picture format tab click Crop &gt; Fit</a:t>
            </a:r>
          </a:p>
        </p:txBody>
      </p:sp>
      <p:sp>
        <p:nvSpPr>
          <p:cNvPr id="4" name="Rectangle 3">
            <a:extLst>
              <a:ext uri="{FF2B5EF4-FFF2-40B4-BE49-F238E27FC236}">
                <a16:creationId xmlns:a16="http://schemas.microsoft.com/office/drawing/2014/main" id="{05575DB9-4231-B05B-FB5E-DE6DB997ECFE}"/>
              </a:ext>
            </a:extLst>
          </p:cNvPr>
          <p:cNvSpPr/>
          <p:nvPr userDrawn="1"/>
        </p:nvSpPr>
        <p:spPr>
          <a:xfrm>
            <a:off x="0" y="1"/>
            <a:ext cx="9144000" cy="4130330"/>
          </a:xfrm>
          <a:prstGeom prst="rect">
            <a:avLst/>
          </a:prstGeom>
          <a:solidFill>
            <a:schemeClr val="accent4">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5" name="Rectangle 4">
            <a:extLst>
              <a:ext uri="{FF2B5EF4-FFF2-40B4-BE49-F238E27FC236}">
                <a16:creationId xmlns:a16="http://schemas.microsoft.com/office/drawing/2014/main" id="{BCB66865-7649-ABF6-7446-27DFE92DE5D0}"/>
              </a:ext>
            </a:extLst>
          </p:cNvPr>
          <p:cNvSpPr/>
          <p:nvPr userDrawn="1"/>
        </p:nvSpPr>
        <p:spPr>
          <a:xfrm>
            <a:off x="0" y="-1"/>
            <a:ext cx="9144000" cy="3678865"/>
          </a:xfrm>
          <a:prstGeom prst="rect">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pic>
        <p:nvPicPr>
          <p:cNvPr id="6" name="Graphic 5">
            <a:extLst>
              <a:ext uri="{FF2B5EF4-FFF2-40B4-BE49-F238E27FC236}">
                <a16:creationId xmlns:a16="http://schemas.microsoft.com/office/drawing/2014/main" id="{4BCCF388-0972-DA66-D589-85110E201046}"/>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488249" y="457498"/>
            <a:ext cx="1695600" cy="587990"/>
          </a:xfrm>
          <a:prstGeom prst="rect">
            <a:avLst/>
          </a:prstGeom>
        </p:spPr>
      </p:pic>
    </p:spTree>
    <p:extLst>
      <p:ext uri="{BB962C8B-B14F-4D97-AF65-F5344CB8AC3E}">
        <p14:creationId xmlns:p14="http://schemas.microsoft.com/office/powerpoint/2010/main" val="4273608602"/>
      </p:ext>
    </p:extLst>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showMasterSp="0" preserve="1">
  <p:cSld name="Title 1 - Aqua Corporate/NSQHS">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0987A3B6-FA72-10B5-DFFD-52DC68FE6A26}"/>
              </a:ext>
            </a:extLst>
          </p:cNvPr>
          <p:cNvSpPr/>
          <p:nvPr/>
        </p:nvSpPr>
        <p:spPr>
          <a:xfrm>
            <a:off x="0" y="1"/>
            <a:ext cx="9144000" cy="4130330"/>
          </a:xfrm>
          <a:prstGeom prst="rect">
            <a:avLst/>
          </a:prstGeom>
          <a:solidFill>
            <a:schemeClr val="accent6">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9" name="Rectangle 8">
            <a:extLst>
              <a:ext uri="{FF2B5EF4-FFF2-40B4-BE49-F238E27FC236}">
                <a16:creationId xmlns:a16="http://schemas.microsoft.com/office/drawing/2014/main" id="{79252853-4FB7-AB3E-5C29-F3B628E6B14E}"/>
              </a:ext>
            </a:extLst>
          </p:cNvPr>
          <p:cNvSpPr/>
          <p:nvPr/>
        </p:nvSpPr>
        <p:spPr>
          <a:xfrm>
            <a:off x="0" y="-1"/>
            <a:ext cx="9144000" cy="3678865"/>
          </a:xfrm>
          <a:prstGeom prst="rect">
            <a:avLst/>
          </a:prstGeom>
          <a:solidFill>
            <a:schemeClr val="accent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2" name="Title 1">
            <a:extLst>
              <a:ext uri="{FF2B5EF4-FFF2-40B4-BE49-F238E27FC236}">
                <a16:creationId xmlns:a16="http://schemas.microsoft.com/office/drawing/2014/main" id="{9E5E0691-C93E-4D61-8BB9-2D4B1F9B5086}"/>
              </a:ext>
            </a:extLst>
          </p:cNvPr>
          <p:cNvSpPr>
            <a:spLocks noGrp="1"/>
          </p:cNvSpPr>
          <p:nvPr>
            <p:ph type="ctrTitle" hasCustomPrompt="1"/>
          </p:nvPr>
        </p:nvSpPr>
        <p:spPr>
          <a:xfrm>
            <a:off x="488250" y="1843014"/>
            <a:ext cx="3960000" cy="1299567"/>
          </a:xfrm>
        </p:spPr>
        <p:txBody>
          <a:bodyPr anchor="ctr" anchorCtr="0"/>
          <a:lstStyle>
            <a:lvl1pPr algn="l">
              <a:lnSpc>
                <a:spcPct val="100000"/>
              </a:lnSpc>
              <a:defRPr sz="3600"/>
            </a:lvl1pPr>
          </a:lstStyle>
          <a:p>
            <a:r>
              <a:rPr lang="en-AU" noProof="0"/>
              <a:t>Click to add presentation title</a:t>
            </a:r>
          </a:p>
        </p:txBody>
      </p:sp>
      <p:sp>
        <p:nvSpPr>
          <p:cNvPr id="3" name="Subtitle 2">
            <a:extLst>
              <a:ext uri="{FF2B5EF4-FFF2-40B4-BE49-F238E27FC236}">
                <a16:creationId xmlns:a16="http://schemas.microsoft.com/office/drawing/2014/main" id="{CA7EBD72-EB9F-48DA-81AD-08DDE37CD840}"/>
              </a:ext>
            </a:extLst>
          </p:cNvPr>
          <p:cNvSpPr>
            <a:spLocks noGrp="1"/>
          </p:cNvSpPr>
          <p:nvPr>
            <p:ph type="subTitle" idx="1"/>
          </p:nvPr>
        </p:nvSpPr>
        <p:spPr>
          <a:xfrm>
            <a:off x="488249" y="3778099"/>
            <a:ext cx="3960000" cy="269359"/>
          </a:xfrm>
        </p:spPr>
        <p:txBody>
          <a:bodyPr anchor="ctr" anchorCtr="0"/>
          <a:lstStyle>
            <a:lvl1pPr marL="0" indent="0" algn="l">
              <a:lnSpc>
                <a:spcPct val="100000"/>
              </a:lnSpc>
              <a:spcBef>
                <a:spcPts val="0"/>
              </a:spcBef>
              <a:buNone/>
              <a:defRPr sz="14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GB" noProof="0"/>
              <a:t>Click to edit Master subtitle style</a:t>
            </a:r>
            <a:endParaRPr lang="en-AU" noProof="0"/>
          </a:p>
        </p:txBody>
      </p:sp>
      <p:sp>
        <p:nvSpPr>
          <p:cNvPr id="13" name="Text Placeholder 2">
            <a:extLst>
              <a:ext uri="{FF2B5EF4-FFF2-40B4-BE49-F238E27FC236}">
                <a16:creationId xmlns:a16="http://schemas.microsoft.com/office/drawing/2014/main" id="{29F30A05-5591-91AF-3C35-C2A72D76FBDC}"/>
              </a:ext>
            </a:extLst>
          </p:cNvPr>
          <p:cNvSpPr>
            <a:spLocks noGrp="1"/>
          </p:cNvSpPr>
          <p:nvPr>
            <p:ph type="body" idx="17" hasCustomPrompt="1"/>
          </p:nvPr>
        </p:nvSpPr>
        <p:spPr>
          <a:xfrm>
            <a:off x="488250" y="4528915"/>
            <a:ext cx="3960000" cy="216000"/>
          </a:xfrm>
        </p:spPr>
        <p:txBody>
          <a:bodyPr tIns="36000" anchor="t" anchorCtr="0">
            <a:noAutofit/>
          </a:bodyPr>
          <a:lstStyle>
            <a:lvl1pPr marL="0" indent="0">
              <a:lnSpc>
                <a:spcPct val="110000"/>
              </a:lnSpc>
              <a:spcBef>
                <a:spcPts val="0"/>
              </a:spcBef>
              <a:buNone/>
              <a:defRPr sz="10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AU" noProof="0"/>
              <a:t>Click to add text</a:t>
            </a:r>
          </a:p>
        </p:txBody>
      </p:sp>
      <p:sp>
        <p:nvSpPr>
          <p:cNvPr id="11" name="Picture Placeholder 10">
            <a:extLst>
              <a:ext uri="{FF2B5EF4-FFF2-40B4-BE49-F238E27FC236}">
                <a16:creationId xmlns:a16="http://schemas.microsoft.com/office/drawing/2014/main" id="{E620911D-2A97-515D-522A-2E86E0B9B73A}"/>
              </a:ext>
            </a:extLst>
          </p:cNvPr>
          <p:cNvSpPr>
            <a:spLocks noGrp="1"/>
          </p:cNvSpPr>
          <p:nvPr>
            <p:ph type="pic" sz="quarter" idx="15" hasCustomPrompt="1"/>
          </p:nvPr>
        </p:nvSpPr>
        <p:spPr>
          <a:xfrm>
            <a:off x="5252484" y="928577"/>
            <a:ext cx="3594652" cy="3201754"/>
          </a:xfrm>
          <a:prstGeom prst="rect">
            <a:avLst/>
          </a:prstGeom>
          <a:noFill/>
        </p:spPr>
        <p:txBody>
          <a:bodyPr bIns="900000" anchor="ctr" anchorCtr="0"/>
          <a:lstStyle>
            <a:lvl1pPr marL="0" indent="0" algn="ctr">
              <a:buNone/>
              <a:defRPr/>
            </a:lvl1pPr>
          </a:lstStyle>
          <a:p>
            <a:r>
              <a:rPr lang="en-AU" noProof="0"/>
              <a:t>Click to add illustration and then on the Picture format tab click Crop &gt; Fit</a:t>
            </a:r>
          </a:p>
        </p:txBody>
      </p:sp>
      <p:pic>
        <p:nvPicPr>
          <p:cNvPr id="4" name="Graphic 3">
            <a:extLst>
              <a:ext uri="{FF2B5EF4-FFF2-40B4-BE49-F238E27FC236}">
                <a16:creationId xmlns:a16="http://schemas.microsoft.com/office/drawing/2014/main" id="{9AB8E368-185C-0C2C-C281-05C4CAAFB88F}"/>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488249" y="457498"/>
            <a:ext cx="1695600" cy="587990"/>
          </a:xfrm>
          <a:prstGeom prst="rect">
            <a:avLst/>
          </a:prstGeom>
        </p:spPr>
      </p:pic>
      <p:sp>
        <p:nvSpPr>
          <p:cNvPr id="5" name="Rectangle 4">
            <a:extLst>
              <a:ext uri="{FF2B5EF4-FFF2-40B4-BE49-F238E27FC236}">
                <a16:creationId xmlns:a16="http://schemas.microsoft.com/office/drawing/2014/main" id="{7D2365E3-64BF-B256-19D5-3444D9843EE6}"/>
              </a:ext>
            </a:extLst>
          </p:cNvPr>
          <p:cNvSpPr/>
          <p:nvPr userDrawn="1"/>
        </p:nvSpPr>
        <p:spPr>
          <a:xfrm>
            <a:off x="0" y="1"/>
            <a:ext cx="9144000" cy="4130330"/>
          </a:xfrm>
          <a:prstGeom prst="rect">
            <a:avLst/>
          </a:prstGeom>
          <a:solidFill>
            <a:schemeClr val="accent6">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6" name="Rectangle 5">
            <a:extLst>
              <a:ext uri="{FF2B5EF4-FFF2-40B4-BE49-F238E27FC236}">
                <a16:creationId xmlns:a16="http://schemas.microsoft.com/office/drawing/2014/main" id="{EDE443AB-1D1D-6729-BFD9-C987800A7485}"/>
              </a:ext>
            </a:extLst>
          </p:cNvPr>
          <p:cNvSpPr/>
          <p:nvPr userDrawn="1"/>
        </p:nvSpPr>
        <p:spPr>
          <a:xfrm>
            <a:off x="0" y="-1"/>
            <a:ext cx="9144000" cy="3678865"/>
          </a:xfrm>
          <a:prstGeom prst="rect">
            <a:avLst/>
          </a:prstGeom>
          <a:solidFill>
            <a:schemeClr val="accent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pic>
        <p:nvPicPr>
          <p:cNvPr id="7" name="Graphic 6">
            <a:extLst>
              <a:ext uri="{FF2B5EF4-FFF2-40B4-BE49-F238E27FC236}">
                <a16:creationId xmlns:a16="http://schemas.microsoft.com/office/drawing/2014/main" id="{DE105930-303E-66E8-EE18-9A0D87D31247}"/>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488249" y="457498"/>
            <a:ext cx="1695600" cy="587990"/>
          </a:xfrm>
          <a:prstGeom prst="rect">
            <a:avLst/>
          </a:prstGeom>
        </p:spPr>
      </p:pic>
    </p:spTree>
    <p:extLst>
      <p:ext uri="{BB962C8B-B14F-4D97-AF65-F5344CB8AC3E}">
        <p14:creationId xmlns:p14="http://schemas.microsoft.com/office/powerpoint/2010/main" val="3894894857"/>
      </p:ext>
    </p:extLst>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showMasterSp="0" preserve="1">
  <p:cSld name="Title 1 - Red">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0987A3B6-FA72-10B5-DFFD-52DC68FE6A26}"/>
              </a:ext>
            </a:extLst>
          </p:cNvPr>
          <p:cNvSpPr/>
          <p:nvPr/>
        </p:nvSpPr>
        <p:spPr>
          <a:xfrm>
            <a:off x="0" y="1"/>
            <a:ext cx="9144000" cy="4130330"/>
          </a:xfrm>
          <a:prstGeom prst="rect">
            <a:avLst/>
          </a:prstGeom>
          <a:solidFill>
            <a:schemeClr val="accent5">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9" name="Rectangle 8">
            <a:extLst>
              <a:ext uri="{FF2B5EF4-FFF2-40B4-BE49-F238E27FC236}">
                <a16:creationId xmlns:a16="http://schemas.microsoft.com/office/drawing/2014/main" id="{79252853-4FB7-AB3E-5C29-F3B628E6B14E}"/>
              </a:ext>
            </a:extLst>
          </p:cNvPr>
          <p:cNvSpPr/>
          <p:nvPr/>
        </p:nvSpPr>
        <p:spPr>
          <a:xfrm>
            <a:off x="0" y="-1"/>
            <a:ext cx="9144000" cy="3678865"/>
          </a:xfrm>
          <a:prstGeom prst="rect">
            <a:avLst/>
          </a:prstGeom>
          <a:solidFill>
            <a:schemeClr val="accent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2" name="Title 1">
            <a:extLst>
              <a:ext uri="{FF2B5EF4-FFF2-40B4-BE49-F238E27FC236}">
                <a16:creationId xmlns:a16="http://schemas.microsoft.com/office/drawing/2014/main" id="{9E5E0691-C93E-4D61-8BB9-2D4B1F9B5086}"/>
              </a:ext>
            </a:extLst>
          </p:cNvPr>
          <p:cNvSpPr>
            <a:spLocks noGrp="1"/>
          </p:cNvSpPr>
          <p:nvPr>
            <p:ph type="ctrTitle" hasCustomPrompt="1"/>
          </p:nvPr>
        </p:nvSpPr>
        <p:spPr>
          <a:xfrm>
            <a:off x="488250" y="1843014"/>
            <a:ext cx="3960000" cy="1299567"/>
          </a:xfrm>
        </p:spPr>
        <p:txBody>
          <a:bodyPr anchor="ctr" anchorCtr="0"/>
          <a:lstStyle>
            <a:lvl1pPr algn="l">
              <a:lnSpc>
                <a:spcPct val="100000"/>
              </a:lnSpc>
              <a:defRPr sz="3600"/>
            </a:lvl1pPr>
          </a:lstStyle>
          <a:p>
            <a:r>
              <a:rPr lang="en-AU" noProof="0"/>
              <a:t>Click to add presentation title</a:t>
            </a:r>
          </a:p>
        </p:txBody>
      </p:sp>
      <p:sp>
        <p:nvSpPr>
          <p:cNvPr id="3" name="Subtitle 2">
            <a:extLst>
              <a:ext uri="{FF2B5EF4-FFF2-40B4-BE49-F238E27FC236}">
                <a16:creationId xmlns:a16="http://schemas.microsoft.com/office/drawing/2014/main" id="{CA7EBD72-EB9F-48DA-81AD-08DDE37CD840}"/>
              </a:ext>
            </a:extLst>
          </p:cNvPr>
          <p:cNvSpPr>
            <a:spLocks noGrp="1"/>
          </p:cNvSpPr>
          <p:nvPr>
            <p:ph type="subTitle" idx="1"/>
          </p:nvPr>
        </p:nvSpPr>
        <p:spPr>
          <a:xfrm>
            <a:off x="488249" y="3778099"/>
            <a:ext cx="3960000" cy="269359"/>
          </a:xfrm>
        </p:spPr>
        <p:txBody>
          <a:bodyPr anchor="ctr" anchorCtr="0"/>
          <a:lstStyle>
            <a:lvl1pPr marL="0" indent="0" algn="l">
              <a:lnSpc>
                <a:spcPct val="100000"/>
              </a:lnSpc>
              <a:spcBef>
                <a:spcPts val="0"/>
              </a:spcBef>
              <a:buNone/>
              <a:defRPr sz="14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GB" noProof="0"/>
              <a:t>Click to edit Master subtitle style</a:t>
            </a:r>
            <a:endParaRPr lang="en-AU" noProof="0"/>
          </a:p>
        </p:txBody>
      </p:sp>
      <p:sp>
        <p:nvSpPr>
          <p:cNvPr id="13" name="Text Placeholder 2">
            <a:extLst>
              <a:ext uri="{FF2B5EF4-FFF2-40B4-BE49-F238E27FC236}">
                <a16:creationId xmlns:a16="http://schemas.microsoft.com/office/drawing/2014/main" id="{29F30A05-5591-91AF-3C35-C2A72D76FBDC}"/>
              </a:ext>
            </a:extLst>
          </p:cNvPr>
          <p:cNvSpPr>
            <a:spLocks noGrp="1"/>
          </p:cNvSpPr>
          <p:nvPr>
            <p:ph type="body" idx="17" hasCustomPrompt="1"/>
          </p:nvPr>
        </p:nvSpPr>
        <p:spPr>
          <a:xfrm>
            <a:off x="488250" y="4528915"/>
            <a:ext cx="3960000" cy="216000"/>
          </a:xfrm>
        </p:spPr>
        <p:txBody>
          <a:bodyPr tIns="36000" anchor="t" anchorCtr="0">
            <a:noAutofit/>
          </a:bodyPr>
          <a:lstStyle>
            <a:lvl1pPr marL="0" indent="0">
              <a:lnSpc>
                <a:spcPct val="110000"/>
              </a:lnSpc>
              <a:spcBef>
                <a:spcPts val="0"/>
              </a:spcBef>
              <a:buNone/>
              <a:defRPr sz="10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AU" noProof="0"/>
              <a:t>Click to add text</a:t>
            </a:r>
          </a:p>
        </p:txBody>
      </p:sp>
      <p:sp>
        <p:nvSpPr>
          <p:cNvPr id="11" name="Picture Placeholder 10">
            <a:extLst>
              <a:ext uri="{FF2B5EF4-FFF2-40B4-BE49-F238E27FC236}">
                <a16:creationId xmlns:a16="http://schemas.microsoft.com/office/drawing/2014/main" id="{E620911D-2A97-515D-522A-2E86E0B9B73A}"/>
              </a:ext>
            </a:extLst>
          </p:cNvPr>
          <p:cNvSpPr>
            <a:spLocks noGrp="1"/>
          </p:cNvSpPr>
          <p:nvPr>
            <p:ph type="pic" sz="quarter" idx="15" hasCustomPrompt="1"/>
          </p:nvPr>
        </p:nvSpPr>
        <p:spPr>
          <a:xfrm>
            <a:off x="5252484" y="928577"/>
            <a:ext cx="3594652" cy="3201754"/>
          </a:xfrm>
          <a:prstGeom prst="rect">
            <a:avLst/>
          </a:prstGeom>
          <a:noFill/>
        </p:spPr>
        <p:txBody>
          <a:bodyPr bIns="900000" anchor="ctr" anchorCtr="0"/>
          <a:lstStyle>
            <a:lvl1pPr marL="0" indent="0" algn="ctr">
              <a:buNone/>
              <a:defRPr/>
            </a:lvl1pPr>
          </a:lstStyle>
          <a:p>
            <a:r>
              <a:rPr lang="en-AU" noProof="0"/>
              <a:t>Click to add illustration and then on the Picture format tab click Crop &gt; Fit</a:t>
            </a:r>
          </a:p>
        </p:txBody>
      </p:sp>
      <p:pic>
        <p:nvPicPr>
          <p:cNvPr id="12" name="Graphic 11">
            <a:extLst>
              <a:ext uri="{FF2B5EF4-FFF2-40B4-BE49-F238E27FC236}">
                <a16:creationId xmlns:a16="http://schemas.microsoft.com/office/drawing/2014/main" id="{3BE4946F-11E8-6690-4794-07819F8C9D1E}"/>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488249" y="457498"/>
            <a:ext cx="1695600" cy="587990"/>
          </a:xfrm>
          <a:prstGeom prst="rect">
            <a:avLst/>
          </a:prstGeom>
        </p:spPr>
      </p:pic>
      <p:sp>
        <p:nvSpPr>
          <p:cNvPr id="4" name="Rectangle 3">
            <a:extLst>
              <a:ext uri="{FF2B5EF4-FFF2-40B4-BE49-F238E27FC236}">
                <a16:creationId xmlns:a16="http://schemas.microsoft.com/office/drawing/2014/main" id="{902475E7-55C7-6C33-A6D9-801BDD108611}"/>
              </a:ext>
            </a:extLst>
          </p:cNvPr>
          <p:cNvSpPr/>
          <p:nvPr userDrawn="1"/>
        </p:nvSpPr>
        <p:spPr>
          <a:xfrm>
            <a:off x="0" y="1"/>
            <a:ext cx="9144000" cy="4130330"/>
          </a:xfrm>
          <a:prstGeom prst="rect">
            <a:avLst/>
          </a:prstGeom>
          <a:solidFill>
            <a:schemeClr val="accent5">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5" name="Rectangle 4">
            <a:extLst>
              <a:ext uri="{FF2B5EF4-FFF2-40B4-BE49-F238E27FC236}">
                <a16:creationId xmlns:a16="http://schemas.microsoft.com/office/drawing/2014/main" id="{CCF3D61B-6FF0-040F-8C67-CD8622806E64}"/>
              </a:ext>
            </a:extLst>
          </p:cNvPr>
          <p:cNvSpPr/>
          <p:nvPr userDrawn="1"/>
        </p:nvSpPr>
        <p:spPr>
          <a:xfrm>
            <a:off x="0" y="-1"/>
            <a:ext cx="9144000" cy="3678865"/>
          </a:xfrm>
          <a:prstGeom prst="rect">
            <a:avLst/>
          </a:prstGeom>
          <a:solidFill>
            <a:schemeClr val="accent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pic>
        <p:nvPicPr>
          <p:cNvPr id="6" name="Graphic 5">
            <a:extLst>
              <a:ext uri="{FF2B5EF4-FFF2-40B4-BE49-F238E27FC236}">
                <a16:creationId xmlns:a16="http://schemas.microsoft.com/office/drawing/2014/main" id="{696E2D85-1688-427B-0D5B-0FBA0EC980CF}"/>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488249" y="457498"/>
            <a:ext cx="1695600" cy="587990"/>
          </a:xfrm>
          <a:prstGeom prst="rect">
            <a:avLst/>
          </a:prstGeom>
        </p:spPr>
      </p:pic>
    </p:spTree>
    <p:extLst>
      <p:ext uri="{BB962C8B-B14F-4D97-AF65-F5344CB8AC3E}">
        <p14:creationId xmlns:p14="http://schemas.microsoft.com/office/powerpoint/2010/main" val="4024123428"/>
      </p:ext>
    </p:extLst>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showMasterSp="0" preserve="1">
  <p:cSld name="Title 1 - CCS Green">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0987A3B6-FA72-10B5-DFFD-52DC68FE6A26}"/>
              </a:ext>
            </a:extLst>
          </p:cNvPr>
          <p:cNvSpPr/>
          <p:nvPr/>
        </p:nvSpPr>
        <p:spPr>
          <a:xfrm>
            <a:off x="0" y="1"/>
            <a:ext cx="9144000" cy="4130330"/>
          </a:xfrm>
          <a:prstGeom prst="rect">
            <a:avLst/>
          </a:prstGeom>
          <a:solidFill>
            <a:srgbClr val="B2E6D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9" name="Rectangle 8">
            <a:extLst>
              <a:ext uri="{FF2B5EF4-FFF2-40B4-BE49-F238E27FC236}">
                <a16:creationId xmlns:a16="http://schemas.microsoft.com/office/drawing/2014/main" id="{79252853-4FB7-AB3E-5C29-F3B628E6B14E}"/>
              </a:ext>
            </a:extLst>
          </p:cNvPr>
          <p:cNvSpPr/>
          <p:nvPr/>
        </p:nvSpPr>
        <p:spPr>
          <a:xfrm>
            <a:off x="0" y="-1"/>
            <a:ext cx="9144000" cy="3678865"/>
          </a:xfrm>
          <a:prstGeom prst="rect">
            <a:avLst/>
          </a:prstGeom>
          <a:solidFill>
            <a:srgbClr val="68C9B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dirty="0"/>
          </a:p>
        </p:txBody>
      </p:sp>
      <p:sp>
        <p:nvSpPr>
          <p:cNvPr id="2" name="Title 1">
            <a:extLst>
              <a:ext uri="{FF2B5EF4-FFF2-40B4-BE49-F238E27FC236}">
                <a16:creationId xmlns:a16="http://schemas.microsoft.com/office/drawing/2014/main" id="{9E5E0691-C93E-4D61-8BB9-2D4B1F9B5086}"/>
              </a:ext>
            </a:extLst>
          </p:cNvPr>
          <p:cNvSpPr>
            <a:spLocks noGrp="1"/>
          </p:cNvSpPr>
          <p:nvPr>
            <p:ph type="ctrTitle" hasCustomPrompt="1"/>
          </p:nvPr>
        </p:nvSpPr>
        <p:spPr>
          <a:xfrm>
            <a:off x="488250" y="1843014"/>
            <a:ext cx="3960000" cy="1299567"/>
          </a:xfrm>
        </p:spPr>
        <p:txBody>
          <a:bodyPr anchor="ctr" anchorCtr="0"/>
          <a:lstStyle>
            <a:lvl1pPr algn="l">
              <a:lnSpc>
                <a:spcPct val="100000"/>
              </a:lnSpc>
              <a:defRPr sz="3600"/>
            </a:lvl1pPr>
          </a:lstStyle>
          <a:p>
            <a:r>
              <a:rPr lang="en-AU" noProof="0"/>
              <a:t>Click to add presentation title</a:t>
            </a:r>
          </a:p>
        </p:txBody>
      </p:sp>
      <p:sp>
        <p:nvSpPr>
          <p:cNvPr id="3" name="Subtitle 2">
            <a:extLst>
              <a:ext uri="{FF2B5EF4-FFF2-40B4-BE49-F238E27FC236}">
                <a16:creationId xmlns:a16="http://schemas.microsoft.com/office/drawing/2014/main" id="{CA7EBD72-EB9F-48DA-81AD-08DDE37CD840}"/>
              </a:ext>
            </a:extLst>
          </p:cNvPr>
          <p:cNvSpPr>
            <a:spLocks noGrp="1"/>
          </p:cNvSpPr>
          <p:nvPr>
            <p:ph type="subTitle" idx="1"/>
          </p:nvPr>
        </p:nvSpPr>
        <p:spPr>
          <a:xfrm>
            <a:off x="488249" y="3778099"/>
            <a:ext cx="3960000" cy="269359"/>
          </a:xfrm>
        </p:spPr>
        <p:txBody>
          <a:bodyPr anchor="ctr" anchorCtr="0"/>
          <a:lstStyle>
            <a:lvl1pPr marL="0" indent="0" algn="l">
              <a:lnSpc>
                <a:spcPct val="100000"/>
              </a:lnSpc>
              <a:spcBef>
                <a:spcPts val="0"/>
              </a:spcBef>
              <a:buNone/>
              <a:defRPr sz="14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GB" noProof="0"/>
              <a:t>Click to edit Master subtitle style</a:t>
            </a:r>
            <a:endParaRPr lang="en-AU" noProof="0"/>
          </a:p>
        </p:txBody>
      </p:sp>
      <p:sp>
        <p:nvSpPr>
          <p:cNvPr id="13" name="Text Placeholder 2">
            <a:extLst>
              <a:ext uri="{FF2B5EF4-FFF2-40B4-BE49-F238E27FC236}">
                <a16:creationId xmlns:a16="http://schemas.microsoft.com/office/drawing/2014/main" id="{29F30A05-5591-91AF-3C35-C2A72D76FBDC}"/>
              </a:ext>
            </a:extLst>
          </p:cNvPr>
          <p:cNvSpPr>
            <a:spLocks noGrp="1"/>
          </p:cNvSpPr>
          <p:nvPr>
            <p:ph type="body" idx="17" hasCustomPrompt="1"/>
          </p:nvPr>
        </p:nvSpPr>
        <p:spPr>
          <a:xfrm>
            <a:off x="488250" y="4528915"/>
            <a:ext cx="3960000" cy="216000"/>
          </a:xfrm>
        </p:spPr>
        <p:txBody>
          <a:bodyPr tIns="36000" anchor="t" anchorCtr="0">
            <a:noAutofit/>
          </a:bodyPr>
          <a:lstStyle>
            <a:lvl1pPr marL="0" indent="0">
              <a:lnSpc>
                <a:spcPct val="110000"/>
              </a:lnSpc>
              <a:spcBef>
                <a:spcPts val="0"/>
              </a:spcBef>
              <a:buNone/>
              <a:defRPr sz="10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AU" noProof="0"/>
              <a:t>Click to add text</a:t>
            </a:r>
          </a:p>
        </p:txBody>
      </p:sp>
      <p:sp>
        <p:nvSpPr>
          <p:cNvPr id="11" name="Picture Placeholder 10">
            <a:extLst>
              <a:ext uri="{FF2B5EF4-FFF2-40B4-BE49-F238E27FC236}">
                <a16:creationId xmlns:a16="http://schemas.microsoft.com/office/drawing/2014/main" id="{E620911D-2A97-515D-522A-2E86E0B9B73A}"/>
              </a:ext>
            </a:extLst>
          </p:cNvPr>
          <p:cNvSpPr>
            <a:spLocks noGrp="1"/>
          </p:cNvSpPr>
          <p:nvPr>
            <p:ph type="pic" sz="quarter" idx="15" hasCustomPrompt="1"/>
          </p:nvPr>
        </p:nvSpPr>
        <p:spPr>
          <a:xfrm>
            <a:off x="5252484" y="928577"/>
            <a:ext cx="3594652" cy="3201754"/>
          </a:xfrm>
          <a:prstGeom prst="rect">
            <a:avLst/>
          </a:prstGeom>
          <a:noFill/>
        </p:spPr>
        <p:txBody>
          <a:bodyPr bIns="900000" anchor="ctr" anchorCtr="0"/>
          <a:lstStyle>
            <a:lvl1pPr marL="0" indent="0" algn="ctr">
              <a:buNone/>
              <a:defRPr/>
            </a:lvl1pPr>
          </a:lstStyle>
          <a:p>
            <a:r>
              <a:rPr lang="en-AU" noProof="0"/>
              <a:t>Click to add illustration and then on the Picture format tab click Crop &gt; Fit</a:t>
            </a:r>
          </a:p>
        </p:txBody>
      </p:sp>
      <p:pic>
        <p:nvPicPr>
          <p:cNvPr id="12" name="Graphic 11">
            <a:extLst>
              <a:ext uri="{FF2B5EF4-FFF2-40B4-BE49-F238E27FC236}">
                <a16:creationId xmlns:a16="http://schemas.microsoft.com/office/drawing/2014/main" id="{3BE4946F-11E8-6690-4794-07819F8C9D1E}"/>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488249" y="457498"/>
            <a:ext cx="1695600" cy="587990"/>
          </a:xfrm>
          <a:prstGeom prst="rect">
            <a:avLst/>
          </a:prstGeom>
        </p:spPr>
      </p:pic>
      <p:sp>
        <p:nvSpPr>
          <p:cNvPr id="4" name="Rectangle 3">
            <a:extLst>
              <a:ext uri="{FF2B5EF4-FFF2-40B4-BE49-F238E27FC236}">
                <a16:creationId xmlns:a16="http://schemas.microsoft.com/office/drawing/2014/main" id="{FA69B30F-D8A6-5F7E-97E1-4A67FF2A001A}"/>
              </a:ext>
            </a:extLst>
          </p:cNvPr>
          <p:cNvSpPr/>
          <p:nvPr userDrawn="1"/>
        </p:nvSpPr>
        <p:spPr>
          <a:xfrm>
            <a:off x="0" y="1"/>
            <a:ext cx="9144000" cy="4130330"/>
          </a:xfrm>
          <a:prstGeom prst="rect">
            <a:avLst/>
          </a:prstGeom>
          <a:solidFill>
            <a:srgbClr val="B2E6D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5" name="Rectangle 4">
            <a:extLst>
              <a:ext uri="{FF2B5EF4-FFF2-40B4-BE49-F238E27FC236}">
                <a16:creationId xmlns:a16="http://schemas.microsoft.com/office/drawing/2014/main" id="{5410C9C7-84F4-453C-43BE-7BAE5BFCE350}"/>
              </a:ext>
            </a:extLst>
          </p:cNvPr>
          <p:cNvSpPr/>
          <p:nvPr userDrawn="1"/>
        </p:nvSpPr>
        <p:spPr>
          <a:xfrm>
            <a:off x="0" y="-1"/>
            <a:ext cx="9144000" cy="3678865"/>
          </a:xfrm>
          <a:prstGeom prst="rect">
            <a:avLst/>
          </a:prstGeom>
          <a:solidFill>
            <a:srgbClr val="68C9B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dirty="0"/>
          </a:p>
        </p:txBody>
      </p:sp>
      <p:pic>
        <p:nvPicPr>
          <p:cNvPr id="6" name="Graphic 5">
            <a:extLst>
              <a:ext uri="{FF2B5EF4-FFF2-40B4-BE49-F238E27FC236}">
                <a16:creationId xmlns:a16="http://schemas.microsoft.com/office/drawing/2014/main" id="{FB646107-9581-DCD7-8F69-94D6A216E413}"/>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488249" y="457498"/>
            <a:ext cx="1695600" cy="587990"/>
          </a:xfrm>
          <a:prstGeom prst="rect">
            <a:avLst/>
          </a:prstGeom>
        </p:spPr>
      </p:pic>
    </p:spTree>
    <p:extLst>
      <p:ext uri="{BB962C8B-B14F-4D97-AF65-F5344CB8AC3E}">
        <p14:creationId xmlns:p14="http://schemas.microsoft.com/office/powerpoint/2010/main" val="3115119325"/>
      </p:ext>
    </p:extLst>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showMasterSp="0" preserve="1">
  <p:cSld name="Tile 1 - Accreditation Blue">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0987A3B6-FA72-10B5-DFFD-52DC68FE6A26}"/>
              </a:ext>
            </a:extLst>
          </p:cNvPr>
          <p:cNvSpPr/>
          <p:nvPr/>
        </p:nvSpPr>
        <p:spPr>
          <a:xfrm>
            <a:off x="0" y="1"/>
            <a:ext cx="9144000" cy="4130330"/>
          </a:xfrm>
          <a:prstGeom prst="rect">
            <a:avLst/>
          </a:prstGeom>
          <a:solidFill>
            <a:srgbClr val="BDD8F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9" name="Rectangle 8">
            <a:extLst>
              <a:ext uri="{FF2B5EF4-FFF2-40B4-BE49-F238E27FC236}">
                <a16:creationId xmlns:a16="http://schemas.microsoft.com/office/drawing/2014/main" id="{79252853-4FB7-AB3E-5C29-F3B628E6B14E}"/>
              </a:ext>
            </a:extLst>
          </p:cNvPr>
          <p:cNvSpPr/>
          <p:nvPr/>
        </p:nvSpPr>
        <p:spPr>
          <a:xfrm>
            <a:off x="0" y="-1"/>
            <a:ext cx="9144000" cy="3678865"/>
          </a:xfrm>
          <a:prstGeom prst="rect">
            <a:avLst/>
          </a:prstGeom>
          <a:solidFill>
            <a:srgbClr val="8090E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dirty="0"/>
          </a:p>
        </p:txBody>
      </p:sp>
      <p:sp>
        <p:nvSpPr>
          <p:cNvPr id="2" name="Title 1">
            <a:extLst>
              <a:ext uri="{FF2B5EF4-FFF2-40B4-BE49-F238E27FC236}">
                <a16:creationId xmlns:a16="http://schemas.microsoft.com/office/drawing/2014/main" id="{9E5E0691-C93E-4D61-8BB9-2D4B1F9B5086}"/>
              </a:ext>
            </a:extLst>
          </p:cNvPr>
          <p:cNvSpPr>
            <a:spLocks noGrp="1"/>
          </p:cNvSpPr>
          <p:nvPr>
            <p:ph type="ctrTitle" hasCustomPrompt="1"/>
          </p:nvPr>
        </p:nvSpPr>
        <p:spPr>
          <a:xfrm>
            <a:off x="488250" y="1843014"/>
            <a:ext cx="3960000" cy="1299567"/>
          </a:xfrm>
        </p:spPr>
        <p:txBody>
          <a:bodyPr anchor="ctr" anchorCtr="0"/>
          <a:lstStyle>
            <a:lvl1pPr algn="l">
              <a:lnSpc>
                <a:spcPct val="100000"/>
              </a:lnSpc>
              <a:defRPr sz="3600"/>
            </a:lvl1pPr>
          </a:lstStyle>
          <a:p>
            <a:r>
              <a:rPr lang="en-AU" noProof="0"/>
              <a:t>Click to add presentation title</a:t>
            </a:r>
          </a:p>
        </p:txBody>
      </p:sp>
      <p:sp>
        <p:nvSpPr>
          <p:cNvPr id="3" name="Subtitle 2">
            <a:extLst>
              <a:ext uri="{FF2B5EF4-FFF2-40B4-BE49-F238E27FC236}">
                <a16:creationId xmlns:a16="http://schemas.microsoft.com/office/drawing/2014/main" id="{CA7EBD72-EB9F-48DA-81AD-08DDE37CD840}"/>
              </a:ext>
            </a:extLst>
          </p:cNvPr>
          <p:cNvSpPr>
            <a:spLocks noGrp="1"/>
          </p:cNvSpPr>
          <p:nvPr>
            <p:ph type="subTitle" idx="1"/>
          </p:nvPr>
        </p:nvSpPr>
        <p:spPr>
          <a:xfrm>
            <a:off x="488249" y="3778099"/>
            <a:ext cx="3960000" cy="269359"/>
          </a:xfrm>
        </p:spPr>
        <p:txBody>
          <a:bodyPr anchor="ctr" anchorCtr="0"/>
          <a:lstStyle>
            <a:lvl1pPr marL="0" indent="0" algn="l">
              <a:lnSpc>
                <a:spcPct val="100000"/>
              </a:lnSpc>
              <a:spcBef>
                <a:spcPts val="0"/>
              </a:spcBef>
              <a:buNone/>
              <a:defRPr sz="14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GB" noProof="0"/>
              <a:t>Click to edit Master subtitle style</a:t>
            </a:r>
            <a:endParaRPr lang="en-AU" noProof="0"/>
          </a:p>
        </p:txBody>
      </p:sp>
      <p:sp>
        <p:nvSpPr>
          <p:cNvPr id="13" name="Text Placeholder 2">
            <a:extLst>
              <a:ext uri="{FF2B5EF4-FFF2-40B4-BE49-F238E27FC236}">
                <a16:creationId xmlns:a16="http://schemas.microsoft.com/office/drawing/2014/main" id="{29F30A05-5591-91AF-3C35-C2A72D76FBDC}"/>
              </a:ext>
            </a:extLst>
          </p:cNvPr>
          <p:cNvSpPr>
            <a:spLocks noGrp="1"/>
          </p:cNvSpPr>
          <p:nvPr>
            <p:ph type="body" idx="17" hasCustomPrompt="1"/>
          </p:nvPr>
        </p:nvSpPr>
        <p:spPr>
          <a:xfrm>
            <a:off x="488250" y="4528915"/>
            <a:ext cx="3960000" cy="216000"/>
          </a:xfrm>
        </p:spPr>
        <p:txBody>
          <a:bodyPr tIns="36000" anchor="t" anchorCtr="0">
            <a:noAutofit/>
          </a:bodyPr>
          <a:lstStyle>
            <a:lvl1pPr marL="0" indent="0">
              <a:lnSpc>
                <a:spcPct val="110000"/>
              </a:lnSpc>
              <a:spcBef>
                <a:spcPts val="0"/>
              </a:spcBef>
              <a:buNone/>
              <a:defRPr sz="10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AU" noProof="0"/>
              <a:t>Click to add text</a:t>
            </a:r>
          </a:p>
        </p:txBody>
      </p:sp>
      <p:sp>
        <p:nvSpPr>
          <p:cNvPr id="11" name="Picture Placeholder 10">
            <a:extLst>
              <a:ext uri="{FF2B5EF4-FFF2-40B4-BE49-F238E27FC236}">
                <a16:creationId xmlns:a16="http://schemas.microsoft.com/office/drawing/2014/main" id="{E620911D-2A97-515D-522A-2E86E0B9B73A}"/>
              </a:ext>
            </a:extLst>
          </p:cNvPr>
          <p:cNvSpPr>
            <a:spLocks noGrp="1"/>
          </p:cNvSpPr>
          <p:nvPr>
            <p:ph type="pic" sz="quarter" idx="15" hasCustomPrompt="1"/>
          </p:nvPr>
        </p:nvSpPr>
        <p:spPr>
          <a:xfrm>
            <a:off x="5252484" y="928577"/>
            <a:ext cx="3594652" cy="3201754"/>
          </a:xfrm>
          <a:prstGeom prst="rect">
            <a:avLst/>
          </a:prstGeom>
          <a:noFill/>
        </p:spPr>
        <p:txBody>
          <a:bodyPr bIns="900000" anchor="ctr" anchorCtr="0"/>
          <a:lstStyle>
            <a:lvl1pPr marL="0" indent="0" algn="ctr">
              <a:buNone/>
              <a:defRPr/>
            </a:lvl1pPr>
          </a:lstStyle>
          <a:p>
            <a:r>
              <a:rPr lang="en-AU" noProof="0"/>
              <a:t>Click to add illustration and then on the Picture format tab click Crop &gt; Fit</a:t>
            </a:r>
          </a:p>
        </p:txBody>
      </p:sp>
      <p:pic>
        <p:nvPicPr>
          <p:cNvPr id="12" name="Graphic 11">
            <a:extLst>
              <a:ext uri="{FF2B5EF4-FFF2-40B4-BE49-F238E27FC236}">
                <a16:creationId xmlns:a16="http://schemas.microsoft.com/office/drawing/2014/main" id="{3BE4946F-11E8-6690-4794-07819F8C9D1E}"/>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488249" y="457498"/>
            <a:ext cx="1695600" cy="587990"/>
          </a:xfrm>
          <a:prstGeom prst="rect">
            <a:avLst/>
          </a:prstGeom>
        </p:spPr>
      </p:pic>
      <p:sp>
        <p:nvSpPr>
          <p:cNvPr id="4" name="Rectangle 3">
            <a:extLst>
              <a:ext uri="{FF2B5EF4-FFF2-40B4-BE49-F238E27FC236}">
                <a16:creationId xmlns:a16="http://schemas.microsoft.com/office/drawing/2014/main" id="{51133327-F217-D376-AB0E-6D44AAA64B6C}"/>
              </a:ext>
            </a:extLst>
          </p:cNvPr>
          <p:cNvSpPr/>
          <p:nvPr userDrawn="1"/>
        </p:nvSpPr>
        <p:spPr>
          <a:xfrm>
            <a:off x="0" y="1"/>
            <a:ext cx="9144000" cy="4130330"/>
          </a:xfrm>
          <a:prstGeom prst="rect">
            <a:avLst/>
          </a:prstGeom>
          <a:solidFill>
            <a:srgbClr val="BDD8F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5" name="Rectangle 4">
            <a:extLst>
              <a:ext uri="{FF2B5EF4-FFF2-40B4-BE49-F238E27FC236}">
                <a16:creationId xmlns:a16="http://schemas.microsoft.com/office/drawing/2014/main" id="{C3353409-16C3-AAF3-A574-7AF22619F65C}"/>
              </a:ext>
            </a:extLst>
          </p:cNvPr>
          <p:cNvSpPr/>
          <p:nvPr userDrawn="1"/>
        </p:nvSpPr>
        <p:spPr>
          <a:xfrm>
            <a:off x="0" y="-1"/>
            <a:ext cx="9144000" cy="3678865"/>
          </a:xfrm>
          <a:prstGeom prst="rect">
            <a:avLst/>
          </a:prstGeom>
          <a:solidFill>
            <a:srgbClr val="8090E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dirty="0"/>
          </a:p>
        </p:txBody>
      </p:sp>
      <p:pic>
        <p:nvPicPr>
          <p:cNvPr id="6" name="Graphic 5">
            <a:extLst>
              <a:ext uri="{FF2B5EF4-FFF2-40B4-BE49-F238E27FC236}">
                <a16:creationId xmlns:a16="http://schemas.microsoft.com/office/drawing/2014/main" id="{4E1EA147-03DC-2BC8-59C4-216337A877D0}"/>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488249" y="457498"/>
            <a:ext cx="1695600" cy="587990"/>
          </a:xfrm>
          <a:prstGeom prst="rect">
            <a:avLst/>
          </a:prstGeom>
        </p:spPr>
      </p:pic>
    </p:spTree>
    <p:extLst>
      <p:ext uri="{BB962C8B-B14F-4D97-AF65-F5344CB8AC3E}">
        <p14:creationId xmlns:p14="http://schemas.microsoft.com/office/powerpoint/2010/main" val="3178265275"/>
      </p:ext>
    </p:extLst>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showMasterSp="0" preserve="1">
  <p:cSld name="Title 1 - AURA/IPC Orange">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0987A3B6-FA72-10B5-DFFD-52DC68FE6A26}"/>
              </a:ext>
            </a:extLst>
          </p:cNvPr>
          <p:cNvSpPr/>
          <p:nvPr/>
        </p:nvSpPr>
        <p:spPr>
          <a:xfrm>
            <a:off x="0" y="1"/>
            <a:ext cx="9144000" cy="4130330"/>
          </a:xfrm>
          <a:prstGeom prst="rect">
            <a:avLst/>
          </a:prstGeom>
          <a:solidFill>
            <a:srgbClr val="FFF1E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9" name="Rectangle 8">
            <a:extLst>
              <a:ext uri="{FF2B5EF4-FFF2-40B4-BE49-F238E27FC236}">
                <a16:creationId xmlns:a16="http://schemas.microsoft.com/office/drawing/2014/main" id="{79252853-4FB7-AB3E-5C29-F3B628E6B14E}"/>
              </a:ext>
            </a:extLst>
          </p:cNvPr>
          <p:cNvSpPr/>
          <p:nvPr/>
        </p:nvSpPr>
        <p:spPr>
          <a:xfrm>
            <a:off x="0" y="-1"/>
            <a:ext cx="9144000" cy="3678865"/>
          </a:xfrm>
          <a:prstGeom prst="rect">
            <a:avLst/>
          </a:prstGeom>
          <a:solidFill>
            <a:srgbClr val="FFC6A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dirty="0"/>
          </a:p>
        </p:txBody>
      </p:sp>
      <p:sp>
        <p:nvSpPr>
          <p:cNvPr id="2" name="Title 1">
            <a:extLst>
              <a:ext uri="{FF2B5EF4-FFF2-40B4-BE49-F238E27FC236}">
                <a16:creationId xmlns:a16="http://schemas.microsoft.com/office/drawing/2014/main" id="{9E5E0691-C93E-4D61-8BB9-2D4B1F9B5086}"/>
              </a:ext>
            </a:extLst>
          </p:cNvPr>
          <p:cNvSpPr>
            <a:spLocks noGrp="1"/>
          </p:cNvSpPr>
          <p:nvPr>
            <p:ph type="ctrTitle" hasCustomPrompt="1"/>
          </p:nvPr>
        </p:nvSpPr>
        <p:spPr>
          <a:xfrm>
            <a:off x="488250" y="1843014"/>
            <a:ext cx="3960000" cy="1299567"/>
          </a:xfrm>
        </p:spPr>
        <p:txBody>
          <a:bodyPr anchor="ctr" anchorCtr="0"/>
          <a:lstStyle>
            <a:lvl1pPr algn="l">
              <a:lnSpc>
                <a:spcPct val="100000"/>
              </a:lnSpc>
              <a:defRPr sz="3600"/>
            </a:lvl1pPr>
          </a:lstStyle>
          <a:p>
            <a:r>
              <a:rPr lang="en-AU" noProof="0"/>
              <a:t>Click to add presentation title</a:t>
            </a:r>
          </a:p>
        </p:txBody>
      </p:sp>
      <p:sp>
        <p:nvSpPr>
          <p:cNvPr id="3" name="Subtitle 2">
            <a:extLst>
              <a:ext uri="{FF2B5EF4-FFF2-40B4-BE49-F238E27FC236}">
                <a16:creationId xmlns:a16="http://schemas.microsoft.com/office/drawing/2014/main" id="{CA7EBD72-EB9F-48DA-81AD-08DDE37CD840}"/>
              </a:ext>
            </a:extLst>
          </p:cNvPr>
          <p:cNvSpPr>
            <a:spLocks noGrp="1"/>
          </p:cNvSpPr>
          <p:nvPr>
            <p:ph type="subTitle" idx="1"/>
          </p:nvPr>
        </p:nvSpPr>
        <p:spPr>
          <a:xfrm>
            <a:off x="488249" y="3778099"/>
            <a:ext cx="3960000" cy="269359"/>
          </a:xfrm>
        </p:spPr>
        <p:txBody>
          <a:bodyPr anchor="ctr" anchorCtr="0"/>
          <a:lstStyle>
            <a:lvl1pPr marL="0" indent="0" algn="l">
              <a:lnSpc>
                <a:spcPct val="100000"/>
              </a:lnSpc>
              <a:spcBef>
                <a:spcPts val="0"/>
              </a:spcBef>
              <a:buNone/>
              <a:defRPr sz="14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GB" noProof="0"/>
              <a:t>Click to edit Master subtitle style</a:t>
            </a:r>
            <a:endParaRPr lang="en-AU" noProof="0"/>
          </a:p>
        </p:txBody>
      </p:sp>
      <p:sp>
        <p:nvSpPr>
          <p:cNvPr id="13" name="Text Placeholder 2">
            <a:extLst>
              <a:ext uri="{FF2B5EF4-FFF2-40B4-BE49-F238E27FC236}">
                <a16:creationId xmlns:a16="http://schemas.microsoft.com/office/drawing/2014/main" id="{29F30A05-5591-91AF-3C35-C2A72D76FBDC}"/>
              </a:ext>
            </a:extLst>
          </p:cNvPr>
          <p:cNvSpPr>
            <a:spLocks noGrp="1"/>
          </p:cNvSpPr>
          <p:nvPr>
            <p:ph type="body" idx="17" hasCustomPrompt="1"/>
          </p:nvPr>
        </p:nvSpPr>
        <p:spPr>
          <a:xfrm>
            <a:off x="488250" y="4528915"/>
            <a:ext cx="3960000" cy="216000"/>
          </a:xfrm>
        </p:spPr>
        <p:txBody>
          <a:bodyPr tIns="36000" anchor="t" anchorCtr="0">
            <a:noAutofit/>
          </a:bodyPr>
          <a:lstStyle>
            <a:lvl1pPr marL="0" indent="0">
              <a:lnSpc>
                <a:spcPct val="110000"/>
              </a:lnSpc>
              <a:spcBef>
                <a:spcPts val="0"/>
              </a:spcBef>
              <a:buNone/>
              <a:defRPr sz="10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AU" noProof="0"/>
              <a:t>Click to add text</a:t>
            </a:r>
          </a:p>
        </p:txBody>
      </p:sp>
      <p:sp>
        <p:nvSpPr>
          <p:cNvPr id="11" name="Picture Placeholder 10">
            <a:extLst>
              <a:ext uri="{FF2B5EF4-FFF2-40B4-BE49-F238E27FC236}">
                <a16:creationId xmlns:a16="http://schemas.microsoft.com/office/drawing/2014/main" id="{E620911D-2A97-515D-522A-2E86E0B9B73A}"/>
              </a:ext>
            </a:extLst>
          </p:cNvPr>
          <p:cNvSpPr>
            <a:spLocks noGrp="1"/>
          </p:cNvSpPr>
          <p:nvPr>
            <p:ph type="pic" sz="quarter" idx="15" hasCustomPrompt="1"/>
          </p:nvPr>
        </p:nvSpPr>
        <p:spPr>
          <a:xfrm>
            <a:off x="5252484" y="928577"/>
            <a:ext cx="3594652" cy="3201754"/>
          </a:xfrm>
          <a:prstGeom prst="rect">
            <a:avLst/>
          </a:prstGeom>
          <a:noFill/>
        </p:spPr>
        <p:txBody>
          <a:bodyPr bIns="900000" anchor="ctr" anchorCtr="0"/>
          <a:lstStyle>
            <a:lvl1pPr marL="0" indent="0" algn="ctr">
              <a:buNone/>
              <a:defRPr/>
            </a:lvl1pPr>
          </a:lstStyle>
          <a:p>
            <a:r>
              <a:rPr lang="en-AU" noProof="0"/>
              <a:t>Click to add illustration and then on the Picture format tab click Crop &gt; Fit</a:t>
            </a:r>
          </a:p>
        </p:txBody>
      </p:sp>
      <p:pic>
        <p:nvPicPr>
          <p:cNvPr id="5" name="Picture 4" descr="A black and orange text&#10;&#10;AI-generated content may be incorrect.">
            <a:extLst>
              <a:ext uri="{FF2B5EF4-FFF2-40B4-BE49-F238E27FC236}">
                <a16:creationId xmlns:a16="http://schemas.microsoft.com/office/drawing/2014/main" id="{00B0C4DC-B5FE-4277-FDA4-2A36E0C2AA04}"/>
              </a:ext>
            </a:extLst>
          </p:cNvPr>
          <p:cNvPicPr>
            <a:picLocks noChangeAspect="1"/>
          </p:cNvPicPr>
          <p:nvPr/>
        </p:nvPicPr>
        <p:blipFill>
          <a:blip r:embed="rId2"/>
          <a:stretch>
            <a:fillRect/>
          </a:stretch>
        </p:blipFill>
        <p:spPr>
          <a:xfrm>
            <a:off x="488249" y="402289"/>
            <a:ext cx="3506526" cy="610880"/>
          </a:xfrm>
          <a:prstGeom prst="rect">
            <a:avLst/>
          </a:prstGeom>
        </p:spPr>
      </p:pic>
      <p:sp>
        <p:nvSpPr>
          <p:cNvPr id="4" name="Rectangle 3">
            <a:extLst>
              <a:ext uri="{FF2B5EF4-FFF2-40B4-BE49-F238E27FC236}">
                <a16:creationId xmlns:a16="http://schemas.microsoft.com/office/drawing/2014/main" id="{6DDB788C-E63D-EF06-F038-7634A4C84AE9}"/>
              </a:ext>
            </a:extLst>
          </p:cNvPr>
          <p:cNvSpPr/>
          <p:nvPr userDrawn="1"/>
        </p:nvSpPr>
        <p:spPr>
          <a:xfrm>
            <a:off x="0" y="1"/>
            <a:ext cx="9144000" cy="4130330"/>
          </a:xfrm>
          <a:prstGeom prst="rect">
            <a:avLst/>
          </a:prstGeom>
          <a:solidFill>
            <a:srgbClr val="FFF1E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6" name="Rectangle 5">
            <a:extLst>
              <a:ext uri="{FF2B5EF4-FFF2-40B4-BE49-F238E27FC236}">
                <a16:creationId xmlns:a16="http://schemas.microsoft.com/office/drawing/2014/main" id="{6ED3EDFC-BD5F-27DD-58E4-557462EC14D9}"/>
              </a:ext>
            </a:extLst>
          </p:cNvPr>
          <p:cNvSpPr/>
          <p:nvPr userDrawn="1"/>
        </p:nvSpPr>
        <p:spPr>
          <a:xfrm>
            <a:off x="0" y="-1"/>
            <a:ext cx="9144000" cy="3678865"/>
          </a:xfrm>
          <a:prstGeom prst="rect">
            <a:avLst/>
          </a:prstGeom>
          <a:solidFill>
            <a:srgbClr val="FFA97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dirty="0"/>
          </a:p>
        </p:txBody>
      </p:sp>
      <p:pic>
        <p:nvPicPr>
          <p:cNvPr id="7" name="Graphic 6">
            <a:extLst>
              <a:ext uri="{FF2B5EF4-FFF2-40B4-BE49-F238E27FC236}">
                <a16:creationId xmlns:a16="http://schemas.microsoft.com/office/drawing/2014/main" id="{DF9BFBF0-99AF-D51F-771A-2B7BBF9DE182}"/>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a:off x="488249" y="457498"/>
            <a:ext cx="1695600" cy="587990"/>
          </a:xfrm>
          <a:prstGeom prst="rect">
            <a:avLst/>
          </a:prstGeom>
        </p:spPr>
      </p:pic>
    </p:spTree>
    <p:extLst>
      <p:ext uri="{BB962C8B-B14F-4D97-AF65-F5344CB8AC3E}">
        <p14:creationId xmlns:p14="http://schemas.microsoft.com/office/powerpoint/2010/main" val="2279638691"/>
      </p:ext>
    </p:extLst>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showMasterSp="0" preserve="1">
  <p:cSld name="Title 1 - MedicineInsight Green">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0987A3B6-FA72-10B5-DFFD-52DC68FE6A26}"/>
              </a:ext>
            </a:extLst>
          </p:cNvPr>
          <p:cNvSpPr/>
          <p:nvPr/>
        </p:nvSpPr>
        <p:spPr>
          <a:xfrm>
            <a:off x="0" y="1"/>
            <a:ext cx="9144000" cy="4130330"/>
          </a:xfrm>
          <a:prstGeom prst="rect">
            <a:avLst/>
          </a:prstGeom>
          <a:solidFill>
            <a:srgbClr val="D1F2A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9" name="Rectangle 8">
            <a:extLst>
              <a:ext uri="{FF2B5EF4-FFF2-40B4-BE49-F238E27FC236}">
                <a16:creationId xmlns:a16="http://schemas.microsoft.com/office/drawing/2014/main" id="{79252853-4FB7-AB3E-5C29-F3B628E6B14E}"/>
              </a:ext>
            </a:extLst>
          </p:cNvPr>
          <p:cNvSpPr/>
          <p:nvPr/>
        </p:nvSpPr>
        <p:spPr>
          <a:xfrm>
            <a:off x="0" y="-1"/>
            <a:ext cx="9144000" cy="3678865"/>
          </a:xfrm>
          <a:prstGeom prst="rect">
            <a:avLst/>
          </a:prstGeom>
          <a:solidFill>
            <a:srgbClr val="B2DE6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dirty="0"/>
          </a:p>
        </p:txBody>
      </p:sp>
      <p:sp>
        <p:nvSpPr>
          <p:cNvPr id="2" name="Title 1">
            <a:extLst>
              <a:ext uri="{FF2B5EF4-FFF2-40B4-BE49-F238E27FC236}">
                <a16:creationId xmlns:a16="http://schemas.microsoft.com/office/drawing/2014/main" id="{9E5E0691-C93E-4D61-8BB9-2D4B1F9B5086}"/>
              </a:ext>
            </a:extLst>
          </p:cNvPr>
          <p:cNvSpPr>
            <a:spLocks noGrp="1"/>
          </p:cNvSpPr>
          <p:nvPr>
            <p:ph type="ctrTitle" hasCustomPrompt="1"/>
          </p:nvPr>
        </p:nvSpPr>
        <p:spPr>
          <a:xfrm>
            <a:off x="488250" y="1843014"/>
            <a:ext cx="3960000" cy="1299567"/>
          </a:xfrm>
        </p:spPr>
        <p:txBody>
          <a:bodyPr anchor="ctr" anchorCtr="0"/>
          <a:lstStyle>
            <a:lvl1pPr algn="l">
              <a:lnSpc>
                <a:spcPct val="100000"/>
              </a:lnSpc>
              <a:defRPr sz="3600"/>
            </a:lvl1pPr>
          </a:lstStyle>
          <a:p>
            <a:r>
              <a:rPr lang="en-AU" noProof="0"/>
              <a:t>Click to add presentation title</a:t>
            </a:r>
          </a:p>
        </p:txBody>
      </p:sp>
      <p:sp>
        <p:nvSpPr>
          <p:cNvPr id="3" name="Subtitle 2">
            <a:extLst>
              <a:ext uri="{FF2B5EF4-FFF2-40B4-BE49-F238E27FC236}">
                <a16:creationId xmlns:a16="http://schemas.microsoft.com/office/drawing/2014/main" id="{CA7EBD72-EB9F-48DA-81AD-08DDE37CD840}"/>
              </a:ext>
            </a:extLst>
          </p:cNvPr>
          <p:cNvSpPr>
            <a:spLocks noGrp="1"/>
          </p:cNvSpPr>
          <p:nvPr>
            <p:ph type="subTitle" idx="1"/>
          </p:nvPr>
        </p:nvSpPr>
        <p:spPr>
          <a:xfrm>
            <a:off x="488249" y="3778099"/>
            <a:ext cx="3960000" cy="269359"/>
          </a:xfrm>
        </p:spPr>
        <p:txBody>
          <a:bodyPr anchor="ctr" anchorCtr="0"/>
          <a:lstStyle>
            <a:lvl1pPr marL="0" indent="0" algn="l">
              <a:lnSpc>
                <a:spcPct val="100000"/>
              </a:lnSpc>
              <a:spcBef>
                <a:spcPts val="0"/>
              </a:spcBef>
              <a:buNone/>
              <a:defRPr sz="14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GB" noProof="0"/>
              <a:t>Click to edit Master subtitle style</a:t>
            </a:r>
            <a:endParaRPr lang="en-AU" noProof="0"/>
          </a:p>
        </p:txBody>
      </p:sp>
      <p:sp>
        <p:nvSpPr>
          <p:cNvPr id="13" name="Text Placeholder 2">
            <a:extLst>
              <a:ext uri="{FF2B5EF4-FFF2-40B4-BE49-F238E27FC236}">
                <a16:creationId xmlns:a16="http://schemas.microsoft.com/office/drawing/2014/main" id="{29F30A05-5591-91AF-3C35-C2A72D76FBDC}"/>
              </a:ext>
            </a:extLst>
          </p:cNvPr>
          <p:cNvSpPr>
            <a:spLocks noGrp="1"/>
          </p:cNvSpPr>
          <p:nvPr>
            <p:ph type="body" idx="17" hasCustomPrompt="1"/>
          </p:nvPr>
        </p:nvSpPr>
        <p:spPr>
          <a:xfrm>
            <a:off x="488250" y="4528915"/>
            <a:ext cx="3960000" cy="216000"/>
          </a:xfrm>
        </p:spPr>
        <p:txBody>
          <a:bodyPr tIns="36000" anchor="t" anchorCtr="0">
            <a:noAutofit/>
          </a:bodyPr>
          <a:lstStyle>
            <a:lvl1pPr marL="0" indent="0">
              <a:lnSpc>
                <a:spcPct val="110000"/>
              </a:lnSpc>
              <a:spcBef>
                <a:spcPts val="0"/>
              </a:spcBef>
              <a:buNone/>
              <a:defRPr sz="10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AU" noProof="0"/>
              <a:t>Click to add text</a:t>
            </a:r>
          </a:p>
        </p:txBody>
      </p:sp>
      <p:sp>
        <p:nvSpPr>
          <p:cNvPr id="11" name="Picture Placeholder 10">
            <a:extLst>
              <a:ext uri="{FF2B5EF4-FFF2-40B4-BE49-F238E27FC236}">
                <a16:creationId xmlns:a16="http://schemas.microsoft.com/office/drawing/2014/main" id="{E620911D-2A97-515D-522A-2E86E0B9B73A}"/>
              </a:ext>
            </a:extLst>
          </p:cNvPr>
          <p:cNvSpPr>
            <a:spLocks noGrp="1"/>
          </p:cNvSpPr>
          <p:nvPr>
            <p:ph type="pic" sz="quarter" idx="15" hasCustomPrompt="1"/>
          </p:nvPr>
        </p:nvSpPr>
        <p:spPr>
          <a:xfrm>
            <a:off x="5252484" y="928577"/>
            <a:ext cx="3594652" cy="3201754"/>
          </a:xfrm>
          <a:prstGeom prst="rect">
            <a:avLst/>
          </a:prstGeom>
          <a:noFill/>
        </p:spPr>
        <p:txBody>
          <a:bodyPr bIns="900000" anchor="ctr" anchorCtr="0"/>
          <a:lstStyle>
            <a:lvl1pPr marL="0" indent="0" algn="ctr">
              <a:buNone/>
              <a:defRPr/>
            </a:lvl1pPr>
          </a:lstStyle>
          <a:p>
            <a:r>
              <a:rPr lang="en-AU" noProof="0"/>
              <a:t>Click to add illustration and then on the Picture format tab click Crop &gt; Fit</a:t>
            </a:r>
          </a:p>
        </p:txBody>
      </p:sp>
      <p:pic>
        <p:nvPicPr>
          <p:cNvPr id="12" name="Graphic 11">
            <a:extLst>
              <a:ext uri="{FF2B5EF4-FFF2-40B4-BE49-F238E27FC236}">
                <a16:creationId xmlns:a16="http://schemas.microsoft.com/office/drawing/2014/main" id="{3BE4946F-11E8-6690-4794-07819F8C9D1E}"/>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488249" y="457498"/>
            <a:ext cx="1695600" cy="587990"/>
          </a:xfrm>
          <a:prstGeom prst="rect">
            <a:avLst/>
          </a:prstGeom>
        </p:spPr>
      </p:pic>
      <p:sp>
        <p:nvSpPr>
          <p:cNvPr id="4" name="Rectangle 3">
            <a:extLst>
              <a:ext uri="{FF2B5EF4-FFF2-40B4-BE49-F238E27FC236}">
                <a16:creationId xmlns:a16="http://schemas.microsoft.com/office/drawing/2014/main" id="{0DD5F16D-1D30-1985-17F9-0244A3221645}"/>
              </a:ext>
            </a:extLst>
          </p:cNvPr>
          <p:cNvSpPr/>
          <p:nvPr userDrawn="1"/>
        </p:nvSpPr>
        <p:spPr>
          <a:xfrm>
            <a:off x="0" y="1"/>
            <a:ext cx="9144000" cy="4130330"/>
          </a:xfrm>
          <a:prstGeom prst="rect">
            <a:avLst/>
          </a:prstGeom>
          <a:solidFill>
            <a:srgbClr val="D1F2A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5" name="Rectangle 4">
            <a:extLst>
              <a:ext uri="{FF2B5EF4-FFF2-40B4-BE49-F238E27FC236}">
                <a16:creationId xmlns:a16="http://schemas.microsoft.com/office/drawing/2014/main" id="{1D3BD7FA-8FAC-E2D7-DE66-FB2D72652EE0}"/>
              </a:ext>
            </a:extLst>
          </p:cNvPr>
          <p:cNvSpPr/>
          <p:nvPr userDrawn="1"/>
        </p:nvSpPr>
        <p:spPr>
          <a:xfrm>
            <a:off x="0" y="-1"/>
            <a:ext cx="9144000" cy="3678865"/>
          </a:xfrm>
          <a:prstGeom prst="rect">
            <a:avLst/>
          </a:prstGeom>
          <a:solidFill>
            <a:srgbClr val="B2DE6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dirty="0"/>
          </a:p>
        </p:txBody>
      </p:sp>
      <p:pic>
        <p:nvPicPr>
          <p:cNvPr id="6" name="Graphic 5">
            <a:extLst>
              <a:ext uri="{FF2B5EF4-FFF2-40B4-BE49-F238E27FC236}">
                <a16:creationId xmlns:a16="http://schemas.microsoft.com/office/drawing/2014/main" id="{5B3CC88A-D04F-17CC-8A21-95D13CDD7017}"/>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488249" y="457498"/>
            <a:ext cx="1695600" cy="587990"/>
          </a:xfrm>
          <a:prstGeom prst="rect">
            <a:avLst/>
          </a:prstGeom>
        </p:spPr>
      </p:pic>
    </p:spTree>
    <p:extLst>
      <p:ext uri="{BB962C8B-B14F-4D97-AF65-F5344CB8AC3E}">
        <p14:creationId xmlns:p14="http://schemas.microsoft.com/office/powerpoint/2010/main" val="3768779951"/>
      </p:ext>
    </p:extLst>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showMasterSp="0" preserve="1">
  <p:cSld name="Title 2 - Purple">
    <p:bg>
      <p:bgPr>
        <a:solidFill>
          <a:schemeClr val="accent4">
            <a:lumMod val="20000"/>
            <a:lumOff val="80000"/>
          </a:schemeClr>
        </a:solidFill>
        <a:effectLst/>
      </p:bgPr>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541A8148-D216-1449-A834-D13A4AF5057C}"/>
              </a:ext>
            </a:extLst>
          </p:cNvPr>
          <p:cNvSpPr/>
          <p:nvPr/>
        </p:nvSpPr>
        <p:spPr>
          <a:xfrm>
            <a:off x="4061" y="-2"/>
            <a:ext cx="5336512" cy="5148000"/>
          </a:xfrm>
          <a:prstGeom prst="rect">
            <a:avLst/>
          </a:prstGeom>
          <a:solidFill>
            <a:schemeClr val="accent4">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6" name="Rectangle 5">
            <a:extLst>
              <a:ext uri="{FF2B5EF4-FFF2-40B4-BE49-F238E27FC236}">
                <a16:creationId xmlns:a16="http://schemas.microsoft.com/office/drawing/2014/main" id="{DF495334-51A1-7C03-D924-2D8107D300D2}"/>
              </a:ext>
            </a:extLst>
          </p:cNvPr>
          <p:cNvSpPr/>
          <p:nvPr/>
        </p:nvSpPr>
        <p:spPr>
          <a:xfrm>
            <a:off x="4060" y="-2"/>
            <a:ext cx="4928665" cy="5148000"/>
          </a:xfrm>
          <a:prstGeom prst="rect">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9" name="Rectangle 8">
            <a:extLst>
              <a:ext uri="{FF2B5EF4-FFF2-40B4-BE49-F238E27FC236}">
                <a16:creationId xmlns:a16="http://schemas.microsoft.com/office/drawing/2014/main" id="{79252853-4FB7-AB3E-5C29-F3B628E6B14E}"/>
              </a:ext>
            </a:extLst>
          </p:cNvPr>
          <p:cNvSpPr/>
          <p:nvPr/>
        </p:nvSpPr>
        <p:spPr>
          <a:xfrm>
            <a:off x="0" y="-2"/>
            <a:ext cx="4521600" cy="5148000"/>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2" name="Title 1">
            <a:extLst>
              <a:ext uri="{FF2B5EF4-FFF2-40B4-BE49-F238E27FC236}">
                <a16:creationId xmlns:a16="http://schemas.microsoft.com/office/drawing/2014/main" id="{9E5E0691-C93E-4D61-8BB9-2D4B1F9B5086}"/>
              </a:ext>
            </a:extLst>
          </p:cNvPr>
          <p:cNvSpPr>
            <a:spLocks noGrp="1"/>
          </p:cNvSpPr>
          <p:nvPr>
            <p:ph type="ctrTitle" hasCustomPrompt="1"/>
          </p:nvPr>
        </p:nvSpPr>
        <p:spPr>
          <a:xfrm>
            <a:off x="488250" y="1942252"/>
            <a:ext cx="3600000" cy="1299567"/>
          </a:xfrm>
        </p:spPr>
        <p:txBody>
          <a:bodyPr anchor="t" anchorCtr="0"/>
          <a:lstStyle>
            <a:lvl1pPr algn="l">
              <a:lnSpc>
                <a:spcPct val="100000"/>
              </a:lnSpc>
              <a:defRPr sz="3600">
                <a:solidFill>
                  <a:schemeClr val="bg1"/>
                </a:solidFill>
              </a:defRPr>
            </a:lvl1pPr>
          </a:lstStyle>
          <a:p>
            <a:r>
              <a:rPr lang="en-AU" noProof="0"/>
              <a:t>Click to add presentation title</a:t>
            </a:r>
          </a:p>
        </p:txBody>
      </p:sp>
      <p:sp>
        <p:nvSpPr>
          <p:cNvPr id="3" name="Subtitle 2">
            <a:extLst>
              <a:ext uri="{FF2B5EF4-FFF2-40B4-BE49-F238E27FC236}">
                <a16:creationId xmlns:a16="http://schemas.microsoft.com/office/drawing/2014/main" id="{CA7EBD72-EB9F-48DA-81AD-08DDE37CD840}"/>
              </a:ext>
            </a:extLst>
          </p:cNvPr>
          <p:cNvSpPr>
            <a:spLocks noGrp="1"/>
          </p:cNvSpPr>
          <p:nvPr>
            <p:ph type="subTitle" idx="1"/>
          </p:nvPr>
        </p:nvSpPr>
        <p:spPr>
          <a:xfrm>
            <a:off x="488249" y="3778099"/>
            <a:ext cx="3600000" cy="269359"/>
          </a:xfrm>
        </p:spPr>
        <p:txBody>
          <a:bodyPr anchor="ctr" anchorCtr="0"/>
          <a:lstStyle>
            <a:lvl1pPr marL="0" indent="0" algn="l">
              <a:lnSpc>
                <a:spcPct val="100000"/>
              </a:lnSpc>
              <a:spcBef>
                <a:spcPts val="0"/>
              </a:spcBef>
              <a:buNone/>
              <a:defRPr sz="1400">
                <a:solidFill>
                  <a:schemeClr val="bg1"/>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GB" noProof="0"/>
              <a:t>Click to edit Master subtitle style</a:t>
            </a:r>
            <a:endParaRPr lang="en-AU" noProof="0"/>
          </a:p>
        </p:txBody>
      </p:sp>
      <p:sp>
        <p:nvSpPr>
          <p:cNvPr id="13" name="Text Placeholder 2">
            <a:extLst>
              <a:ext uri="{FF2B5EF4-FFF2-40B4-BE49-F238E27FC236}">
                <a16:creationId xmlns:a16="http://schemas.microsoft.com/office/drawing/2014/main" id="{29F30A05-5591-91AF-3C35-C2A72D76FBDC}"/>
              </a:ext>
            </a:extLst>
          </p:cNvPr>
          <p:cNvSpPr>
            <a:spLocks noGrp="1"/>
          </p:cNvSpPr>
          <p:nvPr>
            <p:ph type="body" idx="17" hasCustomPrompt="1"/>
          </p:nvPr>
        </p:nvSpPr>
        <p:spPr>
          <a:xfrm>
            <a:off x="488250" y="4528915"/>
            <a:ext cx="3600000" cy="216000"/>
          </a:xfrm>
        </p:spPr>
        <p:txBody>
          <a:bodyPr tIns="36000" anchor="t" anchorCtr="0">
            <a:noAutofit/>
          </a:bodyPr>
          <a:lstStyle>
            <a:lvl1pPr marL="0" indent="0">
              <a:lnSpc>
                <a:spcPct val="110000"/>
              </a:lnSpc>
              <a:spcBef>
                <a:spcPts val="0"/>
              </a:spcBef>
              <a:buNone/>
              <a:defRPr sz="1000" b="1">
                <a:solidFill>
                  <a:schemeClr val="bg1"/>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AU" noProof="0"/>
              <a:t>Click to add text</a:t>
            </a:r>
          </a:p>
        </p:txBody>
      </p:sp>
      <p:sp>
        <p:nvSpPr>
          <p:cNvPr id="11" name="Picture Placeholder 10">
            <a:extLst>
              <a:ext uri="{FF2B5EF4-FFF2-40B4-BE49-F238E27FC236}">
                <a16:creationId xmlns:a16="http://schemas.microsoft.com/office/drawing/2014/main" id="{E620911D-2A97-515D-522A-2E86E0B9B73A}"/>
              </a:ext>
            </a:extLst>
          </p:cNvPr>
          <p:cNvSpPr>
            <a:spLocks noGrp="1"/>
          </p:cNvSpPr>
          <p:nvPr>
            <p:ph type="pic" sz="quarter" idx="15" hasCustomPrompt="1"/>
          </p:nvPr>
        </p:nvSpPr>
        <p:spPr>
          <a:xfrm>
            <a:off x="5344633" y="0"/>
            <a:ext cx="3799367" cy="5143500"/>
          </a:xfrm>
          <a:prstGeom prst="rect">
            <a:avLst/>
          </a:prstGeom>
          <a:noFill/>
        </p:spPr>
        <p:txBody>
          <a:bodyPr bIns="900000" anchor="ctr" anchorCtr="0"/>
          <a:lstStyle>
            <a:lvl1pPr marL="0" indent="0" algn="ctr">
              <a:buNone/>
              <a:defRPr/>
            </a:lvl1pPr>
          </a:lstStyle>
          <a:p>
            <a:r>
              <a:rPr lang="en-AU" noProof="0"/>
              <a:t>Click to add picture</a:t>
            </a:r>
          </a:p>
        </p:txBody>
      </p:sp>
      <p:pic>
        <p:nvPicPr>
          <p:cNvPr id="12" name="Graphic 11">
            <a:extLst>
              <a:ext uri="{FF2B5EF4-FFF2-40B4-BE49-F238E27FC236}">
                <a16:creationId xmlns:a16="http://schemas.microsoft.com/office/drawing/2014/main" id="{03A7763C-B648-1C2B-592F-16266CACB79A}"/>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488249" y="457498"/>
            <a:ext cx="1695600" cy="587990"/>
          </a:xfrm>
          <a:prstGeom prst="rect">
            <a:avLst/>
          </a:prstGeom>
        </p:spPr>
      </p:pic>
      <p:sp>
        <p:nvSpPr>
          <p:cNvPr id="4" name="Rectangle 3">
            <a:extLst>
              <a:ext uri="{FF2B5EF4-FFF2-40B4-BE49-F238E27FC236}">
                <a16:creationId xmlns:a16="http://schemas.microsoft.com/office/drawing/2014/main" id="{05803787-EEC6-D039-1182-A744232EA08B}"/>
              </a:ext>
            </a:extLst>
          </p:cNvPr>
          <p:cNvSpPr/>
          <p:nvPr userDrawn="1"/>
        </p:nvSpPr>
        <p:spPr>
          <a:xfrm>
            <a:off x="4061" y="-2"/>
            <a:ext cx="5336512" cy="5148000"/>
          </a:xfrm>
          <a:prstGeom prst="rect">
            <a:avLst/>
          </a:prstGeom>
          <a:solidFill>
            <a:schemeClr val="accent4">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5" name="Rectangle 4">
            <a:extLst>
              <a:ext uri="{FF2B5EF4-FFF2-40B4-BE49-F238E27FC236}">
                <a16:creationId xmlns:a16="http://schemas.microsoft.com/office/drawing/2014/main" id="{53AE23C9-6C92-35A7-B67A-0BC43435F38E}"/>
              </a:ext>
            </a:extLst>
          </p:cNvPr>
          <p:cNvSpPr/>
          <p:nvPr userDrawn="1"/>
        </p:nvSpPr>
        <p:spPr>
          <a:xfrm>
            <a:off x="4060" y="-2"/>
            <a:ext cx="4928665" cy="5148000"/>
          </a:xfrm>
          <a:prstGeom prst="rect">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8" name="Rectangle 7">
            <a:extLst>
              <a:ext uri="{FF2B5EF4-FFF2-40B4-BE49-F238E27FC236}">
                <a16:creationId xmlns:a16="http://schemas.microsoft.com/office/drawing/2014/main" id="{48265634-4E24-9DB5-B935-131F3E139207}"/>
              </a:ext>
            </a:extLst>
          </p:cNvPr>
          <p:cNvSpPr/>
          <p:nvPr userDrawn="1"/>
        </p:nvSpPr>
        <p:spPr>
          <a:xfrm>
            <a:off x="0" y="-2"/>
            <a:ext cx="4521600" cy="5148000"/>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pic>
        <p:nvPicPr>
          <p:cNvPr id="10" name="Graphic 9">
            <a:extLst>
              <a:ext uri="{FF2B5EF4-FFF2-40B4-BE49-F238E27FC236}">
                <a16:creationId xmlns:a16="http://schemas.microsoft.com/office/drawing/2014/main" id="{5FD595FA-45BD-EF79-5EDF-6A768A932856}"/>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488249" y="457498"/>
            <a:ext cx="1695600" cy="587990"/>
          </a:xfrm>
          <a:prstGeom prst="rect">
            <a:avLst/>
          </a:prstGeom>
        </p:spPr>
      </p:pic>
    </p:spTree>
    <p:extLst>
      <p:ext uri="{BB962C8B-B14F-4D97-AF65-F5344CB8AC3E}">
        <p14:creationId xmlns:p14="http://schemas.microsoft.com/office/powerpoint/2010/main" val="855490254"/>
      </p:ext>
    </p:extLst>
  </p:cSld>
  <p:clrMapOvr>
    <a:masterClrMapping/>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showMasterSp="0" preserve="1">
  <p:cSld name="Title 2 - Aqua Corporate/NSQHS">
    <p:bg>
      <p:bgPr>
        <a:solidFill>
          <a:schemeClr val="accent6">
            <a:lumMod val="20000"/>
            <a:lumOff val="80000"/>
          </a:schemeClr>
        </a:solidFill>
        <a:effectLst/>
      </p:bgPr>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541A8148-D216-1449-A834-D13A4AF5057C}"/>
              </a:ext>
            </a:extLst>
          </p:cNvPr>
          <p:cNvSpPr/>
          <p:nvPr/>
        </p:nvSpPr>
        <p:spPr>
          <a:xfrm>
            <a:off x="4061" y="-2"/>
            <a:ext cx="5336512" cy="5148000"/>
          </a:xfrm>
          <a:prstGeom prst="rect">
            <a:avLst/>
          </a:prstGeom>
          <a:solidFill>
            <a:schemeClr val="accent6">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6" name="Rectangle 5">
            <a:extLst>
              <a:ext uri="{FF2B5EF4-FFF2-40B4-BE49-F238E27FC236}">
                <a16:creationId xmlns:a16="http://schemas.microsoft.com/office/drawing/2014/main" id="{DF495334-51A1-7C03-D924-2D8107D300D2}"/>
              </a:ext>
            </a:extLst>
          </p:cNvPr>
          <p:cNvSpPr/>
          <p:nvPr/>
        </p:nvSpPr>
        <p:spPr>
          <a:xfrm>
            <a:off x="4060" y="-2"/>
            <a:ext cx="4928665" cy="5148000"/>
          </a:xfrm>
          <a:prstGeom prst="rect">
            <a:avLst/>
          </a:prstGeom>
          <a:solidFill>
            <a:schemeClr val="accent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9" name="Rectangle 8">
            <a:extLst>
              <a:ext uri="{FF2B5EF4-FFF2-40B4-BE49-F238E27FC236}">
                <a16:creationId xmlns:a16="http://schemas.microsoft.com/office/drawing/2014/main" id="{79252853-4FB7-AB3E-5C29-F3B628E6B14E}"/>
              </a:ext>
            </a:extLst>
          </p:cNvPr>
          <p:cNvSpPr/>
          <p:nvPr/>
        </p:nvSpPr>
        <p:spPr>
          <a:xfrm>
            <a:off x="0" y="-2"/>
            <a:ext cx="4521600" cy="5148000"/>
          </a:xfrm>
          <a:prstGeom prst="rect">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2" name="Title 1">
            <a:extLst>
              <a:ext uri="{FF2B5EF4-FFF2-40B4-BE49-F238E27FC236}">
                <a16:creationId xmlns:a16="http://schemas.microsoft.com/office/drawing/2014/main" id="{9E5E0691-C93E-4D61-8BB9-2D4B1F9B5086}"/>
              </a:ext>
            </a:extLst>
          </p:cNvPr>
          <p:cNvSpPr>
            <a:spLocks noGrp="1"/>
          </p:cNvSpPr>
          <p:nvPr>
            <p:ph type="ctrTitle" hasCustomPrompt="1"/>
          </p:nvPr>
        </p:nvSpPr>
        <p:spPr>
          <a:xfrm>
            <a:off x="488250" y="1942252"/>
            <a:ext cx="3600000" cy="1299567"/>
          </a:xfrm>
        </p:spPr>
        <p:txBody>
          <a:bodyPr anchor="t" anchorCtr="0"/>
          <a:lstStyle>
            <a:lvl1pPr algn="l">
              <a:lnSpc>
                <a:spcPct val="100000"/>
              </a:lnSpc>
              <a:defRPr sz="3600">
                <a:solidFill>
                  <a:schemeClr val="bg1"/>
                </a:solidFill>
              </a:defRPr>
            </a:lvl1pPr>
          </a:lstStyle>
          <a:p>
            <a:r>
              <a:rPr lang="en-AU" noProof="0"/>
              <a:t>Click to add presentation title</a:t>
            </a:r>
          </a:p>
        </p:txBody>
      </p:sp>
      <p:sp>
        <p:nvSpPr>
          <p:cNvPr id="3" name="Subtitle 2">
            <a:extLst>
              <a:ext uri="{FF2B5EF4-FFF2-40B4-BE49-F238E27FC236}">
                <a16:creationId xmlns:a16="http://schemas.microsoft.com/office/drawing/2014/main" id="{CA7EBD72-EB9F-48DA-81AD-08DDE37CD840}"/>
              </a:ext>
            </a:extLst>
          </p:cNvPr>
          <p:cNvSpPr>
            <a:spLocks noGrp="1"/>
          </p:cNvSpPr>
          <p:nvPr>
            <p:ph type="subTitle" idx="1"/>
          </p:nvPr>
        </p:nvSpPr>
        <p:spPr>
          <a:xfrm>
            <a:off x="488249" y="3778099"/>
            <a:ext cx="3600000" cy="269359"/>
          </a:xfrm>
        </p:spPr>
        <p:txBody>
          <a:bodyPr anchor="ctr" anchorCtr="0"/>
          <a:lstStyle>
            <a:lvl1pPr marL="0" indent="0" algn="l">
              <a:lnSpc>
                <a:spcPct val="100000"/>
              </a:lnSpc>
              <a:spcBef>
                <a:spcPts val="0"/>
              </a:spcBef>
              <a:buNone/>
              <a:defRPr sz="1400">
                <a:solidFill>
                  <a:schemeClr val="bg1"/>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GB" noProof="0"/>
              <a:t>Click to edit Master subtitle style</a:t>
            </a:r>
            <a:endParaRPr lang="en-AU" noProof="0"/>
          </a:p>
        </p:txBody>
      </p:sp>
      <p:sp>
        <p:nvSpPr>
          <p:cNvPr id="13" name="Text Placeholder 2">
            <a:extLst>
              <a:ext uri="{FF2B5EF4-FFF2-40B4-BE49-F238E27FC236}">
                <a16:creationId xmlns:a16="http://schemas.microsoft.com/office/drawing/2014/main" id="{29F30A05-5591-91AF-3C35-C2A72D76FBDC}"/>
              </a:ext>
            </a:extLst>
          </p:cNvPr>
          <p:cNvSpPr>
            <a:spLocks noGrp="1"/>
          </p:cNvSpPr>
          <p:nvPr>
            <p:ph type="body" idx="17" hasCustomPrompt="1"/>
          </p:nvPr>
        </p:nvSpPr>
        <p:spPr>
          <a:xfrm>
            <a:off x="488250" y="4528915"/>
            <a:ext cx="3600000" cy="216000"/>
          </a:xfrm>
        </p:spPr>
        <p:txBody>
          <a:bodyPr tIns="36000" anchor="t" anchorCtr="0">
            <a:noAutofit/>
          </a:bodyPr>
          <a:lstStyle>
            <a:lvl1pPr marL="0" indent="0">
              <a:lnSpc>
                <a:spcPct val="110000"/>
              </a:lnSpc>
              <a:spcBef>
                <a:spcPts val="0"/>
              </a:spcBef>
              <a:buNone/>
              <a:defRPr sz="1000" b="1">
                <a:solidFill>
                  <a:schemeClr val="bg1"/>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AU" noProof="0"/>
              <a:t>Click to add text</a:t>
            </a:r>
          </a:p>
        </p:txBody>
      </p:sp>
      <p:sp>
        <p:nvSpPr>
          <p:cNvPr id="11" name="Picture Placeholder 10">
            <a:extLst>
              <a:ext uri="{FF2B5EF4-FFF2-40B4-BE49-F238E27FC236}">
                <a16:creationId xmlns:a16="http://schemas.microsoft.com/office/drawing/2014/main" id="{E620911D-2A97-515D-522A-2E86E0B9B73A}"/>
              </a:ext>
            </a:extLst>
          </p:cNvPr>
          <p:cNvSpPr>
            <a:spLocks noGrp="1"/>
          </p:cNvSpPr>
          <p:nvPr>
            <p:ph type="pic" sz="quarter" idx="15" hasCustomPrompt="1"/>
          </p:nvPr>
        </p:nvSpPr>
        <p:spPr>
          <a:xfrm>
            <a:off x="5344633" y="0"/>
            <a:ext cx="3799367" cy="5143500"/>
          </a:xfrm>
          <a:prstGeom prst="rect">
            <a:avLst/>
          </a:prstGeom>
          <a:noFill/>
        </p:spPr>
        <p:txBody>
          <a:bodyPr bIns="900000" anchor="ctr" anchorCtr="0"/>
          <a:lstStyle>
            <a:lvl1pPr marL="0" indent="0" algn="ctr">
              <a:buNone/>
              <a:defRPr/>
            </a:lvl1pPr>
          </a:lstStyle>
          <a:p>
            <a:r>
              <a:rPr lang="en-AU" noProof="0"/>
              <a:t>Click to add picture</a:t>
            </a:r>
          </a:p>
        </p:txBody>
      </p:sp>
      <p:pic>
        <p:nvPicPr>
          <p:cNvPr id="4" name="Graphic 3">
            <a:extLst>
              <a:ext uri="{FF2B5EF4-FFF2-40B4-BE49-F238E27FC236}">
                <a16:creationId xmlns:a16="http://schemas.microsoft.com/office/drawing/2014/main" id="{B4A15951-38A7-98DD-44BF-2C12A4EEF4E0}"/>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488249" y="457498"/>
            <a:ext cx="1695600" cy="587990"/>
          </a:xfrm>
          <a:prstGeom prst="rect">
            <a:avLst/>
          </a:prstGeom>
        </p:spPr>
      </p:pic>
      <p:sp>
        <p:nvSpPr>
          <p:cNvPr id="5" name="Rectangle 4">
            <a:extLst>
              <a:ext uri="{FF2B5EF4-FFF2-40B4-BE49-F238E27FC236}">
                <a16:creationId xmlns:a16="http://schemas.microsoft.com/office/drawing/2014/main" id="{7797CCDF-9C9A-C527-548F-875DBDDFDB70}"/>
              </a:ext>
            </a:extLst>
          </p:cNvPr>
          <p:cNvSpPr/>
          <p:nvPr userDrawn="1"/>
        </p:nvSpPr>
        <p:spPr>
          <a:xfrm>
            <a:off x="4061" y="-2"/>
            <a:ext cx="5336512" cy="5148000"/>
          </a:xfrm>
          <a:prstGeom prst="rect">
            <a:avLst/>
          </a:prstGeom>
          <a:solidFill>
            <a:schemeClr val="accent6">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8" name="Rectangle 7">
            <a:extLst>
              <a:ext uri="{FF2B5EF4-FFF2-40B4-BE49-F238E27FC236}">
                <a16:creationId xmlns:a16="http://schemas.microsoft.com/office/drawing/2014/main" id="{BF2847C7-18C2-0581-9B8E-69BFA649A1A4}"/>
              </a:ext>
            </a:extLst>
          </p:cNvPr>
          <p:cNvSpPr/>
          <p:nvPr userDrawn="1"/>
        </p:nvSpPr>
        <p:spPr>
          <a:xfrm>
            <a:off x="4060" y="-2"/>
            <a:ext cx="4928665" cy="5148000"/>
          </a:xfrm>
          <a:prstGeom prst="rect">
            <a:avLst/>
          </a:prstGeom>
          <a:solidFill>
            <a:schemeClr val="accent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10" name="Rectangle 9">
            <a:extLst>
              <a:ext uri="{FF2B5EF4-FFF2-40B4-BE49-F238E27FC236}">
                <a16:creationId xmlns:a16="http://schemas.microsoft.com/office/drawing/2014/main" id="{B410828E-CD1F-B754-2EF3-1BFCE6E989DF}"/>
              </a:ext>
            </a:extLst>
          </p:cNvPr>
          <p:cNvSpPr/>
          <p:nvPr userDrawn="1"/>
        </p:nvSpPr>
        <p:spPr>
          <a:xfrm>
            <a:off x="0" y="-2"/>
            <a:ext cx="4521600" cy="5148000"/>
          </a:xfrm>
          <a:prstGeom prst="rect">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pic>
        <p:nvPicPr>
          <p:cNvPr id="12" name="Graphic 11">
            <a:extLst>
              <a:ext uri="{FF2B5EF4-FFF2-40B4-BE49-F238E27FC236}">
                <a16:creationId xmlns:a16="http://schemas.microsoft.com/office/drawing/2014/main" id="{4B11AF16-37B8-C6BF-C171-E6576B31DBDE}"/>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488249" y="457498"/>
            <a:ext cx="1695600" cy="587990"/>
          </a:xfrm>
          <a:prstGeom prst="rect">
            <a:avLst/>
          </a:prstGeom>
        </p:spPr>
      </p:pic>
    </p:spTree>
    <p:extLst>
      <p:ext uri="{BB962C8B-B14F-4D97-AF65-F5344CB8AC3E}">
        <p14:creationId xmlns:p14="http://schemas.microsoft.com/office/powerpoint/2010/main" val="1220052832"/>
      </p:ext>
    </p:extLst>
  </p:cSld>
  <p:clrMapOvr>
    <a:masterClrMapping/>
  </p:clrMapOvr>
</p:sldLayout>
</file>

<file path=ppt/slideLayouts/slideLayout92.xml><?xml version="1.0" encoding="utf-8"?>
<p:sldLayout xmlns:a="http://schemas.openxmlformats.org/drawingml/2006/main" xmlns:r="http://schemas.openxmlformats.org/officeDocument/2006/relationships" xmlns:p="http://schemas.openxmlformats.org/presentationml/2006/main" showMasterSp="0" preserve="1">
  <p:cSld name="Title 2 - Red Coprorate">
    <p:bg>
      <p:bgPr>
        <a:solidFill>
          <a:schemeClr val="accent5">
            <a:lumMod val="20000"/>
            <a:lumOff val="80000"/>
          </a:schemeClr>
        </a:solidFill>
        <a:effectLst/>
      </p:bgPr>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541A8148-D216-1449-A834-D13A4AF5057C}"/>
              </a:ext>
            </a:extLst>
          </p:cNvPr>
          <p:cNvSpPr/>
          <p:nvPr/>
        </p:nvSpPr>
        <p:spPr>
          <a:xfrm>
            <a:off x="4061" y="-2"/>
            <a:ext cx="5336512" cy="5148000"/>
          </a:xfrm>
          <a:prstGeom prst="rect">
            <a:avLst/>
          </a:prstGeom>
          <a:solidFill>
            <a:schemeClr val="accent5">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6" name="Rectangle 5">
            <a:extLst>
              <a:ext uri="{FF2B5EF4-FFF2-40B4-BE49-F238E27FC236}">
                <a16:creationId xmlns:a16="http://schemas.microsoft.com/office/drawing/2014/main" id="{DF495334-51A1-7C03-D924-2D8107D300D2}"/>
              </a:ext>
            </a:extLst>
          </p:cNvPr>
          <p:cNvSpPr/>
          <p:nvPr/>
        </p:nvSpPr>
        <p:spPr>
          <a:xfrm>
            <a:off x="4060" y="-2"/>
            <a:ext cx="4928665" cy="5148000"/>
          </a:xfrm>
          <a:prstGeom prst="rect">
            <a:avLst/>
          </a:prstGeom>
          <a:solidFill>
            <a:schemeClr val="accent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9" name="Rectangle 8">
            <a:extLst>
              <a:ext uri="{FF2B5EF4-FFF2-40B4-BE49-F238E27FC236}">
                <a16:creationId xmlns:a16="http://schemas.microsoft.com/office/drawing/2014/main" id="{79252853-4FB7-AB3E-5C29-F3B628E6B14E}"/>
              </a:ext>
            </a:extLst>
          </p:cNvPr>
          <p:cNvSpPr/>
          <p:nvPr/>
        </p:nvSpPr>
        <p:spPr>
          <a:xfrm>
            <a:off x="0" y="-2"/>
            <a:ext cx="4521600" cy="5148000"/>
          </a:xfrm>
          <a:prstGeom prst="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2" name="Title 1">
            <a:extLst>
              <a:ext uri="{FF2B5EF4-FFF2-40B4-BE49-F238E27FC236}">
                <a16:creationId xmlns:a16="http://schemas.microsoft.com/office/drawing/2014/main" id="{9E5E0691-C93E-4D61-8BB9-2D4B1F9B5086}"/>
              </a:ext>
            </a:extLst>
          </p:cNvPr>
          <p:cNvSpPr>
            <a:spLocks noGrp="1"/>
          </p:cNvSpPr>
          <p:nvPr>
            <p:ph type="ctrTitle" hasCustomPrompt="1"/>
          </p:nvPr>
        </p:nvSpPr>
        <p:spPr>
          <a:xfrm>
            <a:off x="488250" y="1942252"/>
            <a:ext cx="3600000" cy="1299567"/>
          </a:xfrm>
        </p:spPr>
        <p:txBody>
          <a:bodyPr anchor="t" anchorCtr="0"/>
          <a:lstStyle>
            <a:lvl1pPr algn="l">
              <a:lnSpc>
                <a:spcPct val="100000"/>
              </a:lnSpc>
              <a:defRPr sz="3600">
                <a:solidFill>
                  <a:schemeClr val="bg1"/>
                </a:solidFill>
              </a:defRPr>
            </a:lvl1pPr>
          </a:lstStyle>
          <a:p>
            <a:r>
              <a:rPr lang="en-AU" noProof="0"/>
              <a:t>Click to add presentation title</a:t>
            </a:r>
          </a:p>
        </p:txBody>
      </p:sp>
      <p:sp>
        <p:nvSpPr>
          <p:cNvPr id="3" name="Subtitle 2">
            <a:extLst>
              <a:ext uri="{FF2B5EF4-FFF2-40B4-BE49-F238E27FC236}">
                <a16:creationId xmlns:a16="http://schemas.microsoft.com/office/drawing/2014/main" id="{CA7EBD72-EB9F-48DA-81AD-08DDE37CD840}"/>
              </a:ext>
            </a:extLst>
          </p:cNvPr>
          <p:cNvSpPr>
            <a:spLocks noGrp="1"/>
          </p:cNvSpPr>
          <p:nvPr>
            <p:ph type="subTitle" idx="1"/>
          </p:nvPr>
        </p:nvSpPr>
        <p:spPr>
          <a:xfrm>
            <a:off x="488249" y="3778099"/>
            <a:ext cx="3600000" cy="269359"/>
          </a:xfrm>
        </p:spPr>
        <p:txBody>
          <a:bodyPr anchor="ctr" anchorCtr="0"/>
          <a:lstStyle>
            <a:lvl1pPr marL="0" indent="0" algn="l">
              <a:lnSpc>
                <a:spcPct val="100000"/>
              </a:lnSpc>
              <a:spcBef>
                <a:spcPts val="0"/>
              </a:spcBef>
              <a:buNone/>
              <a:defRPr sz="1400">
                <a:solidFill>
                  <a:schemeClr val="bg1"/>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GB" noProof="0"/>
              <a:t>Click to edit Master subtitle style</a:t>
            </a:r>
            <a:endParaRPr lang="en-AU" noProof="0"/>
          </a:p>
        </p:txBody>
      </p:sp>
      <p:sp>
        <p:nvSpPr>
          <p:cNvPr id="13" name="Text Placeholder 2">
            <a:extLst>
              <a:ext uri="{FF2B5EF4-FFF2-40B4-BE49-F238E27FC236}">
                <a16:creationId xmlns:a16="http://schemas.microsoft.com/office/drawing/2014/main" id="{29F30A05-5591-91AF-3C35-C2A72D76FBDC}"/>
              </a:ext>
            </a:extLst>
          </p:cNvPr>
          <p:cNvSpPr>
            <a:spLocks noGrp="1"/>
          </p:cNvSpPr>
          <p:nvPr>
            <p:ph type="body" idx="17" hasCustomPrompt="1"/>
          </p:nvPr>
        </p:nvSpPr>
        <p:spPr>
          <a:xfrm>
            <a:off x="488250" y="4528915"/>
            <a:ext cx="3600000" cy="216000"/>
          </a:xfrm>
        </p:spPr>
        <p:txBody>
          <a:bodyPr tIns="36000" anchor="t" anchorCtr="0">
            <a:noAutofit/>
          </a:bodyPr>
          <a:lstStyle>
            <a:lvl1pPr marL="0" indent="0">
              <a:lnSpc>
                <a:spcPct val="110000"/>
              </a:lnSpc>
              <a:spcBef>
                <a:spcPts val="0"/>
              </a:spcBef>
              <a:buNone/>
              <a:defRPr sz="1000" b="1">
                <a:solidFill>
                  <a:schemeClr val="bg1"/>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AU" noProof="0"/>
              <a:t>Click to add text</a:t>
            </a:r>
          </a:p>
        </p:txBody>
      </p:sp>
      <p:sp>
        <p:nvSpPr>
          <p:cNvPr id="11" name="Picture Placeholder 10">
            <a:extLst>
              <a:ext uri="{FF2B5EF4-FFF2-40B4-BE49-F238E27FC236}">
                <a16:creationId xmlns:a16="http://schemas.microsoft.com/office/drawing/2014/main" id="{E620911D-2A97-515D-522A-2E86E0B9B73A}"/>
              </a:ext>
            </a:extLst>
          </p:cNvPr>
          <p:cNvSpPr>
            <a:spLocks noGrp="1"/>
          </p:cNvSpPr>
          <p:nvPr>
            <p:ph type="pic" sz="quarter" idx="15" hasCustomPrompt="1"/>
          </p:nvPr>
        </p:nvSpPr>
        <p:spPr>
          <a:xfrm>
            <a:off x="5344633" y="0"/>
            <a:ext cx="3799367" cy="5143500"/>
          </a:xfrm>
          <a:prstGeom prst="rect">
            <a:avLst/>
          </a:prstGeom>
          <a:noFill/>
        </p:spPr>
        <p:txBody>
          <a:bodyPr bIns="900000" anchor="ctr" anchorCtr="0"/>
          <a:lstStyle>
            <a:lvl1pPr marL="0" indent="0" algn="ctr">
              <a:buNone/>
              <a:defRPr/>
            </a:lvl1pPr>
          </a:lstStyle>
          <a:p>
            <a:r>
              <a:rPr lang="en-AU" noProof="0"/>
              <a:t>Click to add picture</a:t>
            </a:r>
          </a:p>
        </p:txBody>
      </p:sp>
      <p:pic>
        <p:nvPicPr>
          <p:cNvPr id="4" name="Graphic 3">
            <a:extLst>
              <a:ext uri="{FF2B5EF4-FFF2-40B4-BE49-F238E27FC236}">
                <a16:creationId xmlns:a16="http://schemas.microsoft.com/office/drawing/2014/main" id="{6C93B9E9-C2DA-0A68-3588-4139983D63BF}"/>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488249" y="457498"/>
            <a:ext cx="1695600" cy="587990"/>
          </a:xfrm>
          <a:prstGeom prst="rect">
            <a:avLst/>
          </a:prstGeom>
        </p:spPr>
      </p:pic>
      <p:sp>
        <p:nvSpPr>
          <p:cNvPr id="5" name="Rectangle 4">
            <a:extLst>
              <a:ext uri="{FF2B5EF4-FFF2-40B4-BE49-F238E27FC236}">
                <a16:creationId xmlns:a16="http://schemas.microsoft.com/office/drawing/2014/main" id="{B7B1AD48-67B8-7EB2-D1DB-DBE09C55B7C2}"/>
              </a:ext>
            </a:extLst>
          </p:cNvPr>
          <p:cNvSpPr/>
          <p:nvPr userDrawn="1"/>
        </p:nvSpPr>
        <p:spPr>
          <a:xfrm>
            <a:off x="4061" y="-2"/>
            <a:ext cx="5336512" cy="5148000"/>
          </a:xfrm>
          <a:prstGeom prst="rect">
            <a:avLst/>
          </a:prstGeom>
          <a:solidFill>
            <a:schemeClr val="accent5">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8" name="Rectangle 7">
            <a:extLst>
              <a:ext uri="{FF2B5EF4-FFF2-40B4-BE49-F238E27FC236}">
                <a16:creationId xmlns:a16="http://schemas.microsoft.com/office/drawing/2014/main" id="{D8A66225-4126-2CD6-BE21-15859B009A1A}"/>
              </a:ext>
            </a:extLst>
          </p:cNvPr>
          <p:cNvSpPr/>
          <p:nvPr userDrawn="1"/>
        </p:nvSpPr>
        <p:spPr>
          <a:xfrm>
            <a:off x="4060" y="-2"/>
            <a:ext cx="4928665" cy="5148000"/>
          </a:xfrm>
          <a:prstGeom prst="rect">
            <a:avLst/>
          </a:prstGeom>
          <a:solidFill>
            <a:schemeClr val="accent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10" name="Rectangle 9">
            <a:extLst>
              <a:ext uri="{FF2B5EF4-FFF2-40B4-BE49-F238E27FC236}">
                <a16:creationId xmlns:a16="http://schemas.microsoft.com/office/drawing/2014/main" id="{01E010C3-ABAD-E2D6-EB27-8B225806A162}"/>
              </a:ext>
            </a:extLst>
          </p:cNvPr>
          <p:cNvSpPr/>
          <p:nvPr userDrawn="1"/>
        </p:nvSpPr>
        <p:spPr>
          <a:xfrm>
            <a:off x="0" y="-2"/>
            <a:ext cx="4521600" cy="5148000"/>
          </a:xfrm>
          <a:prstGeom prst="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pic>
        <p:nvPicPr>
          <p:cNvPr id="12" name="Graphic 11">
            <a:extLst>
              <a:ext uri="{FF2B5EF4-FFF2-40B4-BE49-F238E27FC236}">
                <a16:creationId xmlns:a16="http://schemas.microsoft.com/office/drawing/2014/main" id="{7DA1D41F-B0C7-D38C-1694-ED0BF92E35B8}"/>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488249" y="457498"/>
            <a:ext cx="1695600" cy="587990"/>
          </a:xfrm>
          <a:prstGeom prst="rect">
            <a:avLst/>
          </a:prstGeom>
        </p:spPr>
      </p:pic>
    </p:spTree>
    <p:extLst>
      <p:ext uri="{BB962C8B-B14F-4D97-AF65-F5344CB8AC3E}">
        <p14:creationId xmlns:p14="http://schemas.microsoft.com/office/powerpoint/2010/main" val="3637124523"/>
      </p:ext>
    </p:extLst>
  </p:cSld>
  <p:clrMapOvr>
    <a:masterClrMapping/>
  </p:clrMapOvr>
</p:sldLayout>
</file>

<file path=ppt/slideLayouts/slideLayout93.xml><?xml version="1.0" encoding="utf-8"?>
<p:sldLayout xmlns:a="http://schemas.openxmlformats.org/drawingml/2006/main" xmlns:r="http://schemas.openxmlformats.org/officeDocument/2006/relationships" xmlns:p="http://schemas.openxmlformats.org/presentationml/2006/main" showMasterSp="0" preserve="1">
  <p:cSld name="Title 2 - CCS Green">
    <p:bg>
      <p:bgPr>
        <a:solidFill>
          <a:schemeClr val="accent5">
            <a:lumMod val="20000"/>
            <a:lumOff val="80000"/>
          </a:schemeClr>
        </a:solidFill>
        <a:effectLst/>
      </p:bgPr>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541A8148-D216-1449-A834-D13A4AF5057C}"/>
              </a:ext>
            </a:extLst>
          </p:cNvPr>
          <p:cNvSpPr/>
          <p:nvPr/>
        </p:nvSpPr>
        <p:spPr>
          <a:xfrm>
            <a:off x="4061" y="-2"/>
            <a:ext cx="5336512" cy="5148000"/>
          </a:xfrm>
          <a:prstGeom prst="rect">
            <a:avLst/>
          </a:prstGeom>
          <a:solidFill>
            <a:srgbClr val="D8F3E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6" name="Rectangle 5">
            <a:extLst>
              <a:ext uri="{FF2B5EF4-FFF2-40B4-BE49-F238E27FC236}">
                <a16:creationId xmlns:a16="http://schemas.microsoft.com/office/drawing/2014/main" id="{DF495334-51A1-7C03-D924-2D8107D300D2}"/>
              </a:ext>
            </a:extLst>
          </p:cNvPr>
          <p:cNvSpPr/>
          <p:nvPr/>
        </p:nvSpPr>
        <p:spPr>
          <a:xfrm>
            <a:off x="4060" y="-2"/>
            <a:ext cx="4928665" cy="5148000"/>
          </a:xfrm>
          <a:prstGeom prst="rect">
            <a:avLst/>
          </a:prstGeom>
          <a:solidFill>
            <a:srgbClr val="B2E6D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9" name="Rectangle 8">
            <a:extLst>
              <a:ext uri="{FF2B5EF4-FFF2-40B4-BE49-F238E27FC236}">
                <a16:creationId xmlns:a16="http://schemas.microsoft.com/office/drawing/2014/main" id="{79252853-4FB7-AB3E-5C29-F3B628E6B14E}"/>
              </a:ext>
            </a:extLst>
          </p:cNvPr>
          <p:cNvSpPr/>
          <p:nvPr/>
        </p:nvSpPr>
        <p:spPr>
          <a:xfrm>
            <a:off x="0" y="-2"/>
            <a:ext cx="4521600" cy="5148000"/>
          </a:xfrm>
          <a:prstGeom prst="rect">
            <a:avLst/>
          </a:prstGeom>
          <a:solidFill>
            <a:srgbClr val="005A6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2" name="Title 1">
            <a:extLst>
              <a:ext uri="{FF2B5EF4-FFF2-40B4-BE49-F238E27FC236}">
                <a16:creationId xmlns:a16="http://schemas.microsoft.com/office/drawing/2014/main" id="{9E5E0691-C93E-4D61-8BB9-2D4B1F9B5086}"/>
              </a:ext>
            </a:extLst>
          </p:cNvPr>
          <p:cNvSpPr>
            <a:spLocks noGrp="1"/>
          </p:cNvSpPr>
          <p:nvPr>
            <p:ph type="ctrTitle" hasCustomPrompt="1"/>
          </p:nvPr>
        </p:nvSpPr>
        <p:spPr>
          <a:xfrm>
            <a:off x="488250" y="1942252"/>
            <a:ext cx="3600000" cy="1299567"/>
          </a:xfrm>
        </p:spPr>
        <p:txBody>
          <a:bodyPr anchor="t" anchorCtr="0"/>
          <a:lstStyle>
            <a:lvl1pPr algn="l">
              <a:lnSpc>
                <a:spcPct val="100000"/>
              </a:lnSpc>
              <a:defRPr sz="3600">
                <a:solidFill>
                  <a:schemeClr val="bg1"/>
                </a:solidFill>
              </a:defRPr>
            </a:lvl1pPr>
          </a:lstStyle>
          <a:p>
            <a:r>
              <a:rPr lang="en-AU" noProof="0"/>
              <a:t>Click to add presentation title</a:t>
            </a:r>
          </a:p>
        </p:txBody>
      </p:sp>
      <p:sp>
        <p:nvSpPr>
          <p:cNvPr id="3" name="Subtitle 2">
            <a:extLst>
              <a:ext uri="{FF2B5EF4-FFF2-40B4-BE49-F238E27FC236}">
                <a16:creationId xmlns:a16="http://schemas.microsoft.com/office/drawing/2014/main" id="{CA7EBD72-EB9F-48DA-81AD-08DDE37CD840}"/>
              </a:ext>
            </a:extLst>
          </p:cNvPr>
          <p:cNvSpPr>
            <a:spLocks noGrp="1"/>
          </p:cNvSpPr>
          <p:nvPr>
            <p:ph type="subTitle" idx="1"/>
          </p:nvPr>
        </p:nvSpPr>
        <p:spPr>
          <a:xfrm>
            <a:off x="488249" y="3778099"/>
            <a:ext cx="3600000" cy="269359"/>
          </a:xfrm>
        </p:spPr>
        <p:txBody>
          <a:bodyPr anchor="ctr" anchorCtr="0"/>
          <a:lstStyle>
            <a:lvl1pPr marL="0" indent="0" algn="l">
              <a:lnSpc>
                <a:spcPct val="100000"/>
              </a:lnSpc>
              <a:spcBef>
                <a:spcPts val="0"/>
              </a:spcBef>
              <a:buNone/>
              <a:defRPr sz="1400">
                <a:solidFill>
                  <a:schemeClr val="bg1"/>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GB" noProof="0"/>
              <a:t>Click to edit Master subtitle style</a:t>
            </a:r>
            <a:endParaRPr lang="en-AU" noProof="0"/>
          </a:p>
        </p:txBody>
      </p:sp>
      <p:sp>
        <p:nvSpPr>
          <p:cNvPr id="13" name="Text Placeholder 2">
            <a:extLst>
              <a:ext uri="{FF2B5EF4-FFF2-40B4-BE49-F238E27FC236}">
                <a16:creationId xmlns:a16="http://schemas.microsoft.com/office/drawing/2014/main" id="{29F30A05-5591-91AF-3C35-C2A72D76FBDC}"/>
              </a:ext>
            </a:extLst>
          </p:cNvPr>
          <p:cNvSpPr>
            <a:spLocks noGrp="1"/>
          </p:cNvSpPr>
          <p:nvPr>
            <p:ph type="body" idx="17" hasCustomPrompt="1"/>
          </p:nvPr>
        </p:nvSpPr>
        <p:spPr>
          <a:xfrm>
            <a:off x="488250" y="4528915"/>
            <a:ext cx="3600000" cy="216000"/>
          </a:xfrm>
        </p:spPr>
        <p:txBody>
          <a:bodyPr tIns="36000" anchor="t" anchorCtr="0">
            <a:noAutofit/>
          </a:bodyPr>
          <a:lstStyle>
            <a:lvl1pPr marL="0" indent="0">
              <a:lnSpc>
                <a:spcPct val="110000"/>
              </a:lnSpc>
              <a:spcBef>
                <a:spcPts val="0"/>
              </a:spcBef>
              <a:buNone/>
              <a:defRPr sz="1000" b="1">
                <a:solidFill>
                  <a:schemeClr val="bg1"/>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AU" noProof="0"/>
              <a:t>Click to add text</a:t>
            </a:r>
          </a:p>
        </p:txBody>
      </p:sp>
      <p:sp>
        <p:nvSpPr>
          <p:cNvPr id="11" name="Picture Placeholder 10">
            <a:extLst>
              <a:ext uri="{FF2B5EF4-FFF2-40B4-BE49-F238E27FC236}">
                <a16:creationId xmlns:a16="http://schemas.microsoft.com/office/drawing/2014/main" id="{E620911D-2A97-515D-522A-2E86E0B9B73A}"/>
              </a:ext>
            </a:extLst>
          </p:cNvPr>
          <p:cNvSpPr>
            <a:spLocks noGrp="1"/>
          </p:cNvSpPr>
          <p:nvPr>
            <p:ph type="pic" sz="quarter" idx="15" hasCustomPrompt="1"/>
          </p:nvPr>
        </p:nvSpPr>
        <p:spPr>
          <a:xfrm>
            <a:off x="5344633" y="0"/>
            <a:ext cx="3799367" cy="5143500"/>
          </a:xfrm>
          <a:prstGeom prst="rect">
            <a:avLst/>
          </a:prstGeom>
          <a:solidFill>
            <a:srgbClr val="ECF9F7"/>
          </a:solidFill>
        </p:spPr>
        <p:txBody>
          <a:bodyPr bIns="900000" anchor="ctr" anchorCtr="0"/>
          <a:lstStyle>
            <a:lvl1pPr marL="0" indent="0" algn="ctr">
              <a:buNone/>
              <a:defRPr/>
            </a:lvl1pPr>
          </a:lstStyle>
          <a:p>
            <a:r>
              <a:rPr lang="en-AU" noProof="0"/>
              <a:t>Click to add picture</a:t>
            </a:r>
          </a:p>
        </p:txBody>
      </p:sp>
      <p:pic>
        <p:nvPicPr>
          <p:cNvPr id="4" name="Graphic 3">
            <a:extLst>
              <a:ext uri="{FF2B5EF4-FFF2-40B4-BE49-F238E27FC236}">
                <a16:creationId xmlns:a16="http://schemas.microsoft.com/office/drawing/2014/main" id="{6C93B9E9-C2DA-0A68-3588-4139983D63BF}"/>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488249" y="457498"/>
            <a:ext cx="1695600" cy="587990"/>
          </a:xfrm>
          <a:prstGeom prst="rect">
            <a:avLst/>
          </a:prstGeom>
        </p:spPr>
      </p:pic>
      <p:sp>
        <p:nvSpPr>
          <p:cNvPr id="5" name="Rectangle 4">
            <a:extLst>
              <a:ext uri="{FF2B5EF4-FFF2-40B4-BE49-F238E27FC236}">
                <a16:creationId xmlns:a16="http://schemas.microsoft.com/office/drawing/2014/main" id="{AAC3CF9E-8068-A7C7-72F6-B20279C1FB91}"/>
              </a:ext>
            </a:extLst>
          </p:cNvPr>
          <p:cNvSpPr/>
          <p:nvPr userDrawn="1"/>
        </p:nvSpPr>
        <p:spPr>
          <a:xfrm>
            <a:off x="4061" y="-2"/>
            <a:ext cx="5336512" cy="5148000"/>
          </a:xfrm>
          <a:prstGeom prst="rect">
            <a:avLst/>
          </a:prstGeom>
          <a:solidFill>
            <a:srgbClr val="D8F3E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8" name="Rectangle 7">
            <a:extLst>
              <a:ext uri="{FF2B5EF4-FFF2-40B4-BE49-F238E27FC236}">
                <a16:creationId xmlns:a16="http://schemas.microsoft.com/office/drawing/2014/main" id="{EA95051B-91E4-BE8C-978C-A7B216B9F726}"/>
              </a:ext>
            </a:extLst>
          </p:cNvPr>
          <p:cNvSpPr/>
          <p:nvPr userDrawn="1"/>
        </p:nvSpPr>
        <p:spPr>
          <a:xfrm>
            <a:off x="4060" y="-2"/>
            <a:ext cx="4928665" cy="5148000"/>
          </a:xfrm>
          <a:prstGeom prst="rect">
            <a:avLst/>
          </a:prstGeom>
          <a:solidFill>
            <a:srgbClr val="B2E6D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10" name="Rectangle 9">
            <a:extLst>
              <a:ext uri="{FF2B5EF4-FFF2-40B4-BE49-F238E27FC236}">
                <a16:creationId xmlns:a16="http://schemas.microsoft.com/office/drawing/2014/main" id="{C026AE0B-9214-F034-9825-164D784830A9}"/>
              </a:ext>
            </a:extLst>
          </p:cNvPr>
          <p:cNvSpPr/>
          <p:nvPr userDrawn="1"/>
        </p:nvSpPr>
        <p:spPr>
          <a:xfrm>
            <a:off x="0" y="-2"/>
            <a:ext cx="4521600" cy="5148000"/>
          </a:xfrm>
          <a:prstGeom prst="rect">
            <a:avLst/>
          </a:prstGeom>
          <a:solidFill>
            <a:srgbClr val="005A6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pic>
        <p:nvPicPr>
          <p:cNvPr id="12" name="Graphic 11">
            <a:extLst>
              <a:ext uri="{FF2B5EF4-FFF2-40B4-BE49-F238E27FC236}">
                <a16:creationId xmlns:a16="http://schemas.microsoft.com/office/drawing/2014/main" id="{3AA4A5B4-FEF6-2AF3-0747-DC1DC3664504}"/>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488249" y="457498"/>
            <a:ext cx="1695600" cy="587990"/>
          </a:xfrm>
          <a:prstGeom prst="rect">
            <a:avLst/>
          </a:prstGeom>
        </p:spPr>
      </p:pic>
    </p:spTree>
    <p:extLst>
      <p:ext uri="{BB962C8B-B14F-4D97-AF65-F5344CB8AC3E}">
        <p14:creationId xmlns:p14="http://schemas.microsoft.com/office/powerpoint/2010/main" val="3834537961"/>
      </p:ext>
    </p:extLst>
  </p:cSld>
  <p:clrMapOvr>
    <a:masterClrMapping/>
  </p:clrMapOvr>
</p:sldLayout>
</file>

<file path=ppt/slideLayouts/slideLayout94.xml><?xml version="1.0" encoding="utf-8"?>
<p:sldLayout xmlns:a="http://schemas.openxmlformats.org/drawingml/2006/main" xmlns:r="http://schemas.openxmlformats.org/officeDocument/2006/relationships" xmlns:p="http://schemas.openxmlformats.org/presentationml/2006/main" showMasterSp="0" preserve="1">
  <p:cSld name="Title 2 - Accreditation Blue">
    <p:bg>
      <p:bgPr>
        <a:solidFill>
          <a:schemeClr val="accent5">
            <a:lumMod val="20000"/>
            <a:lumOff val="80000"/>
          </a:schemeClr>
        </a:solidFill>
        <a:effectLst/>
      </p:bgPr>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541A8148-D216-1449-A834-D13A4AF5057C}"/>
              </a:ext>
            </a:extLst>
          </p:cNvPr>
          <p:cNvSpPr/>
          <p:nvPr/>
        </p:nvSpPr>
        <p:spPr>
          <a:xfrm>
            <a:off x="4061" y="-2"/>
            <a:ext cx="5336512" cy="5148000"/>
          </a:xfrm>
          <a:prstGeom prst="rect">
            <a:avLst/>
          </a:prstGeom>
          <a:solidFill>
            <a:srgbClr val="DEECF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6" name="Rectangle 5">
            <a:extLst>
              <a:ext uri="{FF2B5EF4-FFF2-40B4-BE49-F238E27FC236}">
                <a16:creationId xmlns:a16="http://schemas.microsoft.com/office/drawing/2014/main" id="{DF495334-51A1-7C03-D924-2D8107D300D2}"/>
              </a:ext>
            </a:extLst>
          </p:cNvPr>
          <p:cNvSpPr/>
          <p:nvPr/>
        </p:nvSpPr>
        <p:spPr>
          <a:xfrm>
            <a:off x="4060" y="-2"/>
            <a:ext cx="4928665" cy="5148000"/>
          </a:xfrm>
          <a:prstGeom prst="rect">
            <a:avLst/>
          </a:prstGeom>
          <a:solidFill>
            <a:srgbClr val="BDD8F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9" name="Rectangle 8">
            <a:extLst>
              <a:ext uri="{FF2B5EF4-FFF2-40B4-BE49-F238E27FC236}">
                <a16:creationId xmlns:a16="http://schemas.microsoft.com/office/drawing/2014/main" id="{79252853-4FB7-AB3E-5C29-F3B628E6B14E}"/>
              </a:ext>
            </a:extLst>
          </p:cNvPr>
          <p:cNvSpPr/>
          <p:nvPr/>
        </p:nvSpPr>
        <p:spPr>
          <a:xfrm>
            <a:off x="0" y="-2"/>
            <a:ext cx="4521600" cy="5148000"/>
          </a:xfrm>
          <a:prstGeom prst="rect">
            <a:avLst/>
          </a:prstGeom>
          <a:solidFill>
            <a:srgbClr val="00338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2" name="Title 1">
            <a:extLst>
              <a:ext uri="{FF2B5EF4-FFF2-40B4-BE49-F238E27FC236}">
                <a16:creationId xmlns:a16="http://schemas.microsoft.com/office/drawing/2014/main" id="{9E5E0691-C93E-4D61-8BB9-2D4B1F9B5086}"/>
              </a:ext>
            </a:extLst>
          </p:cNvPr>
          <p:cNvSpPr>
            <a:spLocks noGrp="1"/>
          </p:cNvSpPr>
          <p:nvPr>
            <p:ph type="ctrTitle" hasCustomPrompt="1"/>
          </p:nvPr>
        </p:nvSpPr>
        <p:spPr>
          <a:xfrm>
            <a:off x="488250" y="1942252"/>
            <a:ext cx="3600000" cy="1299567"/>
          </a:xfrm>
        </p:spPr>
        <p:txBody>
          <a:bodyPr anchor="t" anchorCtr="0"/>
          <a:lstStyle>
            <a:lvl1pPr algn="l">
              <a:lnSpc>
                <a:spcPct val="100000"/>
              </a:lnSpc>
              <a:defRPr sz="3600">
                <a:solidFill>
                  <a:schemeClr val="bg1"/>
                </a:solidFill>
              </a:defRPr>
            </a:lvl1pPr>
          </a:lstStyle>
          <a:p>
            <a:r>
              <a:rPr lang="en-AU" noProof="0"/>
              <a:t>Click to add presentation title</a:t>
            </a:r>
          </a:p>
        </p:txBody>
      </p:sp>
      <p:sp>
        <p:nvSpPr>
          <p:cNvPr id="3" name="Subtitle 2">
            <a:extLst>
              <a:ext uri="{FF2B5EF4-FFF2-40B4-BE49-F238E27FC236}">
                <a16:creationId xmlns:a16="http://schemas.microsoft.com/office/drawing/2014/main" id="{CA7EBD72-EB9F-48DA-81AD-08DDE37CD840}"/>
              </a:ext>
            </a:extLst>
          </p:cNvPr>
          <p:cNvSpPr>
            <a:spLocks noGrp="1"/>
          </p:cNvSpPr>
          <p:nvPr>
            <p:ph type="subTitle" idx="1"/>
          </p:nvPr>
        </p:nvSpPr>
        <p:spPr>
          <a:xfrm>
            <a:off x="488249" y="3778099"/>
            <a:ext cx="3600000" cy="269359"/>
          </a:xfrm>
        </p:spPr>
        <p:txBody>
          <a:bodyPr anchor="ctr" anchorCtr="0"/>
          <a:lstStyle>
            <a:lvl1pPr marL="0" indent="0" algn="l">
              <a:lnSpc>
                <a:spcPct val="100000"/>
              </a:lnSpc>
              <a:spcBef>
                <a:spcPts val="0"/>
              </a:spcBef>
              <a:buNone/>
              <a:defRPr sz="1400">
                <a:solidFill>
                  <a:schemeClr val="bg1"/>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GB" noProof="0"/>
              <a:t>Click to edit Master subtitle style</a:t>
            </a:r>
            <a:endParaRPr lang="en-AU" noProof="0"/>
          </a:p>
        </p:txBody>
      </p:sp>
      <p:sp>
        <p:nvSpPr>
          <p:cNvPr id="13" name="Text Placeholder 2">
            <a:extLst>
              <a:ext uri="{FF2B5EF4-FFF2-40B4-BE49-F238E27FC236}">
                <a16:creationId xmlns:a16="http://schemas.microsoft.com/office/drawing/2014/main" id="{29F30A05-5591-91AF-3C35-C2A72D76FBDC}"/>
              </a:ext>
            </a:extLst>
          </p:cNvPr>
          <p:cNvSpPr>
            <a:spLocks noGrp="1"/>
          </p:cNvSpPr>
          <p:nvPr>
            <p:ph type="body" idx="17" hasCustomPrompt="1"/>
          </p:nvPr>
        </p:nvSpPr>
        <p:spPr>
          <a:xfrm>
            <a:off x="488250" y="4528915"/>
            <a:ext cx="3600000" cy="216000"/>
          </a:xfrm>
        </p:spPr>
        <p:txBody>
          <a:bodyPr tIns="36000" anchor="t" anchorCtr="0">
            <a:noAutofit/>
          </a:bodyPr>
          <a:lstStyle>
            <a:lvl1pPr marL="0" indent="0">
              <a:lnSpc>
                <a:spcPct val="110000"/>
              </a:lnSpc>
              <a:spcBef>
                <a:spcPts val="0"/>
              </a:spcBef>
              <a:buNone/>
              <a:defRPr sz="1000" b="1">
                <a:solidFill>
                  <a:schemeClr val="bg1"/>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AU" noProof="0"/>
              <a:t>Click to add text</a:t>
            </a:r>
          </a:p>
        </p:txBody>
      </p:sp>
      <p:sp>
        <p:nvSpPr>
          <p:cNvPr id="11" name="Picture Placeholder 10">
            <a:extLst>
              <a:ext uri="{FF2B5EF4-FFF2-40B4-BE49-F238E27FC236}">
                <a16:creationId xmlns:a16="http://schemas.microsoft.com/office/drawing/2014/main" id="{E620911D-2A97-515D-522A-2E86E0B9B73A}"/>
              </a:ext>
            </a:extLst>
          </p:cNvPr>
          <p:cNvSpPr>
            <a:spLocks noGrp="1"/>
          </p:cNvSpPr>
          <p:nvPr>
            <p:ph type="pic" sz="quarter" idx="15" hasCustomPrompt="1"/>
          </p:nvPr>
        </p:nvSpPr>
        <p:spPr>
          <a:xfrm>
            <a:off x="5344633" y="0"/>
            <a:ext cx="3799367" cy="5143500"/>
          </a:xfrm>
          <a:prstGeom prst="rect">
            <a:avLst/>
          </a:prstGeom>
          <a:solidFill>
            <a:srgbClr val="EEF5FD"/>
          </a:solidFill>
        </p:spPr>
        <p:txBody>
          <a:bodyPr bIns="900000" anchor="ctr" anchorCtr="0"/>
          <a:lstStyle>
            <a:lvl1pPr marL="0" indent="0" algn="ctr">
              <a:buNone/>
              <a:defRPr/>
            </a:lvl1pPr>
          </a:lstStyle>
          <a:p>
            <a:r>
              <a:rPr lang="en-AU" noProof="0"/>
              <a:t>Click to add picture</a:t>
            </a:r>
          </a:p>
        </p:txBody>
      </p:sp>
      <p:pic>
        <p:nvPicPr>
          <p:cNvPr id="4" name="Graphic 3">
            <a:extLst>
              <a:ext uri="{FF2B5EF4-FFF2-40B4-BE49-F238E27FC236}">
                <a16:creationId xmlns:a16="http://schemas.microsoft.com/office/drawing/2014/main" id="{6C93B9E9-C2DA-0A68-3588-4139983D63BF}"/>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488249" y="457498"/>
            <a:ext cx="1695600" cy="587990"/>
          </a:xfrm>
          <a:prstGeom prst="rect">
            <a:avLst/>
          </a:prstGeom>
        </p:spPr>
      </p:pic>
      <p:sp>
        <p:nvSpPr>
          <p:cNvPr id="5" name="Rectangle 4">
            <a:extLst>
              <a:ext uri="{FF2B5EF4-FFF2-40B4-BE49-F238E27FC236}">
                <a16:creationId xmlns:a16="http://schemas.microsoft.com/office/drawing/2014/main" id="{00C72831-8C7D-0FE6-6CA3-05DCC6855014}"/>
              </a:ext>
            </a:extLst>
          </p:cNvPr>
          <p:cNvSpPr/>
          <p:nvPr userDrawn="1"/>
        </p:nvSpPr>
        <p:spPr>
          <a:xfrm>
            <a:off x="4061" y="-2"/>
            <a:ext cx="5336512" cy="5148000"/>
          </a:xfrm>
          <a:prstGeom prst="rect">
            <a:avLst/>
          </a:prstGeom>
          <a:solidFill>
            <a:srgbClr val="DEECF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8" name="Rectangle 7">
            <a:extLst>
              <a:ext uri="{FF2B5EF4-FFF2-40B4-BE49-F238E27FC236}">
                <a16:creationId xmlns:a16="http://schemas.microsoft.com/office/drawing/2014/main" id="{5E7B3C55-4772-C68B-52D8-2A7D9D2D77B0}"/>
              </a:ext>
            </a:extLst>
          </p:cNvPr>
          <p:cNvSpPr/>
          <p:nvPr userDrawn="1"/>
        </p:nvSpPr>
        <p:spPr>
          <a:xfrm>
            <a:off x="4060" y="-2"/>
            <a:ext cx="4928665" cy="5148000"/>
          </a:xfrm>
          <a:prstGeom prst="rect">
            <a:avLst/>
          </a:prstGeom>
          <a:solidFill>
            <a:srgbClr val="BDD8F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10" name="Rectangle 9">
            <a:extLst>
              <a:ext uri="{FF2B5EF4-FFF2-40B4-BE49-F238E27FC236}">
                <a16:creationId xmlns:a16="http://schemas.microsoft.com/office/drawing/2014/main" id="{4EEFC7DF-ED9C-1125-A497-FCCDBB14F7EB}"/>
              </a:ext>
            </a:extLst>
          </p:cNvPr>
          <p:cNvSpPr/>
          <p:nvPr userDrawn="1"/>
        </p:nvSpPr>
        <p:spPr>
          <a:xfrm>
            <a:off x="0" y="-2"/>
            <a:ext cx="4521600" cy="5148000"/>
          </a:xfrm>
          <a:prstGeom prst="rect">
            <a:avLst/>
          </a:prstGeom>
          <a:solidFill>
            <a:srgbClr val="00338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pic>
        <p:nvPicPr>
          <p:cNvPr id="12" name="Graphic 11">
            <a:extLst>
              <a:ext uri="{FF2B5EF4-FFF2-40B4-BE49-F238E27FC236}">
                <a16:creationId xmlns:a16="http://schemas.microsoft.com/office/drawing/2014/main" id="{48B15A8B-1751-7B7B-657C-CFAC80612004}"/>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488249" y="457498"/>
            <a:ext cx="1695600" cy="587990"/>
          </a:xfrm>
          <a:prstGeom prst="rect">
            <a:avLst/>
          </a:prstGeom>
        </p:spPr>
      </p:pic>
    </p:spTree>
    <p:extLst>
      <p:ext uri="{BB962C8B-B14F-4D97-AF65-F5344CB8AC3E}">
        <p14:creationId xmlns:p14="http://schemas.microsoft.com/office/powerpoint/2010/main" val="3326314303"/>
      </p:ext>
    </p:extLst>
  </p:cSld>
  <p:clrMapOvr>
    <a:masterClrMapping/>
  </p:clrMapOvr>
</p:sldLayout>
</file>

<file path=ppt/slideLayouts/slideLayout95.xml><?xml version="1.0" encoding="utf-8"?>
<p:sldLayout xmlns:a="http://schemas.openxmlformats.org/drawingml/2006/main" xmlns:r="http://schemas.openxmlformats.org/officeDocument/2006/relationships" xmlns:p="http://schemas.openxmlformats.org/presentationml/2006/main" showMasterSp="0" preserve="1">
  <p:cSld name="Title 2 - AURA/IPC Orange">
    <p:bg>
      <p:bgPr>
        <a:solidFill>
          <a:schemeClr val="accent5">
            <a:lumMod val="20000"/>
            <a:lumOff val="80000"/>
          </a:schemeClr>
        </a:solidFill>
        <a:effectLst/>
      </p:bgPr>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541A8148-D216-1449-A834-D13A4AF5057C}"/>
              </a:ext>
            </a:extLst>
          </p:cNvPr>
          <p:cNvSpPr/>
          <p:nvPr/>
        </p:nvSpPr>
        <p:spPr>
          <a:xfrm>
            <a:off x="4061" y="-2"/>
            <a:ext cx="5336512" cy="5148000"/>
          </a:xfrm>
          <a:prstGeom prst="rect">
            <a:avLst/>
          </a:prstGeom>
          <a:solidFill>
            <a:srgbClr val="FFE2D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6" name="Rectangle 5">
            <a:extLst>
              <a:ext uri="{FF2B5EF4-FFF2-40B4-BE49-F238E27FC236}">
                <a16:creationId xmlns:a16="http://schemas.microsoft.com/office/drawing/2014/main" id="{DF495334-51A1-7C03-D924-2D8107D300D2}"/>
              </a:ext>
            </a:extLst>
          </p:cNvPr>
          <p:cNvSpPr/>
          <p:nvPr/>
        </p:nvSpPr>
        <p:spPr>
          <a:xfrm>
            <a:off x="4060" y="-2"/>
            <a:ext cx="4928665" cy="5148000"/>
          </a:xfrm>
          <a:prstGeom prst="rect">
            <a:avLst/>
          </a:prstGeom>
          <a:solidFill>
            <a:srgbClr val="FFA97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9" name="Rectangle 8">
            <a:extLst>
              <a:ext uri="{FF2B5EF4-FFF2-40B4-BE49-F238E27FC236}">
                <a16:creationId xmlns:a16="http://schemas.microsoft.com/office/drawing/2014/main" id="{79252853-4FB7-AB3E-5C29-F3B628E6B14E}"/>
              </a:ext>
            </a:extLst>
          </p:cNvPr>
          <p:cNvSpPr/>
          <p:nvPr/>
        </p:nvSpPr>
        <p:spPr>
          <a:xfrm>
            <a:off x="0" y="-2"/>
            <a:ext cx="4521600" cy="5148000"/>
          </a:xfrm>
          <a:prstGeom prst="rect">
            <a:avLst/>
          </a:prstGeom>
          <a:solidFill>
            <a:srgbClr val="8C1E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2" name="Title 1">
            <a:extLst>
              <a:ext uri="{FF2B5EF4-FFF2-40B4-BE49-F238E27FC236}">
                <a16:creationId xmlns:a16="http://schemas.microsoft.com/office/drawing/2014/main" id="{9E5E0691-C93E-4D61-8BB9-2D4B1F9B5086}"/>
              </a:ext>
            </a:extLst>
          </p:cNvPr>
          <p:cNvSpPr>
            <a:spLocks noGrp="1"/>
          </p:cNvSpPr>
          <p:nvPr>
            <p:ph type="ctrTitle" hasCustomPrompt="1"/>
          </p:nvPr>
        </p:nvSpPr>
        <p:spPr>
          <a:xfrm>
            <a:off x="488250" y="1942252"/>
            <a:ext cx="3600000" cy="1299567"/>
          </a:xfrm>
        </p:spPr>
        <p:txBody>
          <a:bodyPr anchor="t" anchorCtr="0"/>
          <a:lstStyle>
            <a:lvl1pPr algn="l">
              <a:lnSpc>
                <a:spcPct val="100000"/>
              </a:lnSpc>
              <a:defRPr sz="3600">
                <a:solidFill>
                  <a:schemeClr val="bg1"/>
                </a:solidFill>
              </a:defRPr>
            </a:lvl1pPr>
          </a:lstStyle>
          <a:p>
            <a:r>
              <a:rPr lang="en-AU" noProof="0"/>
              <a:t>Click to add presentation title</a:t>
            </a:r>
          </a:p>
        </p:txBody>
      </p:sp>
      <p:sp>
        <p:nvSpPr>
          <p:cNvPr id="3" name="Subtitle 2">
            <a:extLst>
              <a:ext uri="{FF2B5EF4-FFF2-40B4-BE49-F238E27FC236}">
                <a16:creationId xmlns:a16="http://schemas.microsoft.com/office/drawing/2014/main" id="{CA7EBD72-EB9F-48DA-81AD-08DDE37CD840}"/>
              </a:ext>
            </a:extLst>
          </p:cNvPr>
          <p:cNvSpPr>
            <a:spLocks noGrp="1"/>
          </p:cNvSpPr>
          <p:nvPr>
            <p:ph type="subTitle" idx="1"/>
          </p:nvPr>
        </p:nvSpPr>
        <p:spPr>
          <a:xfrm>
            <a:off x="488249" y="3778099"/>
            <a:ext cx="3600000" cy="269359"/>
          </a:xfrm>
        </p:spPr>
        <p:txBody>
          <a:bodyPr anchor="ctr" anchorCtr="0"/>
          <a:lstStyle>
            <a:lvl1pPr marL="0" indent="0" algn="l">
              <a:lnSpc>
                <a:spcPct val="100000"/>
              </a:lnSpc>
              <a:spcBef>
                <a:spcPts val="0"/>
              </a:spcBef>
              <a:buNone/>
              <a:defRPr sz="1400">
                <a:solidFill>
                  <a:schemeClr val="bg1"/>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GB" noProof="0"/>
              <a:t>Click to edit Master subtitle style</a:t>
            </a:r>
            <a:endParaRPr lang="en-AU" noProof="0"/>
          </a:p>
        </p:txBody>
      </p:sp>
      <p:sp>
        <p:nvSpPr>
          <p:cNvPr id="13" name="Text Placeholder 2">
            <a:extLst>
              <a:ext uri="{FF2B5EF4-FFF2-40B4-BE49-F238E27FC236}">
                <a16:creationId xmlns:a16="http://schemas.microsoft.com/office/drawing/2014/main" id="{29F30A05-5591-91AF-3C35-C2A72D76FBDC}"/>
              </a:ext>
            </a:extLst>
          </p:cNvPr>
          <p:cNvSpPr>
            <a:spLocks noGrp="1"/>
          </p:cNvSpPr>
          <p:nvPr>
            <p:ph type="body" idx="17" hasCustomPrompt="1"/>
          </p:nvPr>
        </p:nvSpPr>
        <p:spPr>
          <a:xfrm>
            <a:off x="488250" y="4528915"/>
            <a:ext cx="3600000" cy="216000"/>
          </a:xfrm>
        </p:spPr>
        <p:txBody>
          <a:bodyPr tIns="36000" anchor="t" anchorCtr="0">
            <a:noAutofit/>
          </a:bodyPr>
          <a:lstStyle>
            <a:lvl1pPr marL="0" indent="0">
              <a:lnSpc>
                <a:spcPct val="110000"/>
              </a:lnSpc>
              <a:spcBef>
                <a:spcPts val="0"/>
              </a:spcBef>
              <a:buNone/>
              <a:defRPr sz="1000" b="1">
                <a:solidFill>
                  <a:schemeClr val="bg1"/>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AU" noProof="0"/>
              <a:t>Click to add text</a:t>
            </a:r>
          </a:p>
        </p:txBody>
      </p:sp>
      <p:sp>
        <p:nvSpPr>
          <p:cNvPr id="11" name="Picture Placeholder 10">
            <a:extLst>
              <a:ext uri="{FF2B5EF4-FFF2-40B4-BE49-F238E27FC236}">
                <a16:creationId xmlns:a16="http://schemas.microsoft.com/office/drawing/2014/main" id="{E620911D-2A97-515D-522A-2E86E0B9B73A}"/>
              </a:ext>
            </a:extLst>
          </p:cNvPr>
          <p:cNvSpPr>
            <a:spLocks noGrp="1"/>
          </p:cNvSpPr>
          <p:nvPr>
            <p:ph type="pic" sz="quarter" idx="15" hasCustomPrompt="1"/>
          </p:nvPr>
        </p:nvSpPr>
        <p:spPr>
          <a:xfrm>
            <a:off x="5344633" y="0"/>
            <a:ext cx="3799367" cy="5143500"/>
          </a:xfrm>
          <a:prstGeom prst="rect">
            <a:avLst/>
          </a:prstGeom>
          <a:solidFill>
            <a:srgbClr val="FFF1E7"/>
          </a:solidFill>
        </p:spPr>
        <p:txBody>
          <a:bodyPr bIns="900000" anchor="ctr" anchorCtr="0"/>
          <a:lstStyle>
            <a:lvl1pPr marL="0" indent="0" algn="ctr">
              <a:buNone/>
              <a:defRPr/>
            </a:lvl1pPr>
          </a:lstStyle>
          <a:p>
            <a:r>
              <a:rPr lang="en-AU" noProof="0"/>
              <a:t>Click to add picture</a:t>
            </a:r>
          </a:p>
        </p:txBody>
      </p:sp>
      <p:pic>
        <p:nvPicPr>
          <p:cNvPr id="4" name="Graphic 3">
            <a:extLst>
              <a:ext uri="{FF2B5EF4-FFF2-40B4-BE49-F238E27FC236}">
                <a16:creationId xmlns:a16="http://schemas.microsoft.com/office/drawing/2014/main" id="{6C93B9E9-C2DA-0A68-3588-4139983D63BF}"/>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488249" y="457498"/>
            <a:ext cx="1695600" cy="587990"/>
          </a:xfrm>
          <a:prstGeom prst="rect">
            <a:avLst/>
          </a:prstGeom>
        </p:spPr>
      </p:pic>
      <p:sp>
        <p:nvSpPr>
          <p:cNvPr id="5" name="Rectangle 4">
            <a:extLst>
              <a:ext uri="{FF2B5EF4-FFF2-40B4-BE49-F238E27FC236}">
                <a16:creationId xmlns:a16="http://schemas.microsoft.com/office/drawing/2014/main" id="{8761B3B3-FAD7-1CBB-9D34-BB85217F1A48}"/>
              </a:ext>
            </a:extLst>
          </p:cNvPr>
          <p:cNvSpPr/>
          <p:nvPr userDrawn="1"/>
        </p:nvSpPr>
        <p:spPr>
          <a:xfrm>
            <a:off x="4061" y="-2"/>
            <a:ext cx="5336512" cy="5148000"/>
          </a:xfrm>
          <a:prstGeom prst="rect">
            <a:avLst/>
          </a:prstGeom>
          <a:solidFill>
            <a:srgbClr val="FFE2D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8" name="Rectangle 7">
            <a:extLst>
              <a:ext uri="{FF2B5EF4-FFF2-40B4-BE49-F238E27FC236}">
                <a16:creationId xmlns:a16="http://schemas.microsoft.com/office/drawing/2014/main" id="{A3474EE8-3078-F47D-D42C-FC926831E725}"/>
              </a:ext>
            </a:extLst>
          </p:cNvPr>
          <p:cNvSpPr/>
          <p:nvPr userDrawn="1"/>
        </p:nvSpPr>
        <p:spPr>
          <a:xfrm>
            <a:off x="4060" y="-2"/>
            <a:ext cx="4928665" cy="5148000"/>
          </a:xfrm>
          <a:prstGeom prst="rect">
            <a:avLst/>
          </a:prstGeom>
          <a:solidFill>
            <a:srgbClr val="FFA97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10" name="Rectangle 9">
            <a:extLst>
              <a:ext uri="{FF2B5EF4-FFF2-40B4-BE49-F238E27FC236}">
                <a16:creationId xmlns:a16="http://schemas.microsoft.com/office/drawing/2014/main" id="{83900B9F-E120-54F3-DC50-74DE48AF29DC}"/>
              </a:ext>
            </a:extLst>
          </p:cNvPr>
          <p:cNvSpPr/>
          <p:nvPr userDrawn="1"/>
        </p:nvSpPr>
        <p:spPr>
          <a:xfrm>
            <a:off x="0" y="-2"/>
            <a:ext cx="4521600" cy="5148000"/>
          </a:xfrm>
          <a:prstGeom prst="rect">
            <a:avLst/>
          </a:prstGeom>
          <a:solidFill>
            <a:srgbClr val="8C1E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pic>
        <p:nvPicPr>
          <p:cNvPr id="12" name="Graphic 11">
            <a:extLst>
              <a:ext uri="{FF2B5EF4-FFF2-40B4-BE49-F238E27FC236}">
                <a16:creationId xmlns:a16="http://schemas.microsoft.com/office/drawing/2014/main" id="{B06F1803-F686-D62C-937D-363A76959ACC}"/>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488249" y="457498"/>
            <a:ext cx="1695600" cy="587990"/>
          </a:xfrm>
          <a:prstGeom prst="rect">
            <a:avLst/>
          </a:prstGeom>
        </p:spPr>
      </p:pic>
    </p:spTree>
    <p:extLst>
      <p:ext uri="{BB962C8B-B14F-4D97-AF65-F5344CB8AC3E}">
        <p14:creationId xmlns:p14="http://schemas.microsoft.com/office/powerpoint/2010/main" val="1886115422"/>
      </p:ext>
    </p:extLst>
  </p:cSld>
  <p:clrMapOvr>
    <a:masterClrMapping/>
  </p:clrMapOvr>
</p:sldLayout>
</file>

<file path=ppt/slideLayouts/slideLayout96.xml><?xml version="1.0" encoding="utf-8"?>
<p:sldLayout xmlns:a="http://schemas.openxmlformats.org/drawingml/2006/main" xmlns:r="http://schemas.openxmlformats.org/officeDocument/2006/relationships" xmlns:p="http://schemas.openxmlformats.org/presentationml/2006/main" showMasterSp="0" preserve="1">
  <p:cSld name="Title 2 - MedicineInsight Green">
    <p:bg>
      <p:bgPr>
        <a:solidFill>
          <a:schemeClr val="accent5">
            <a:lumMod val="20000"/>
            <a:lumOff val="80000"/>
          </a:schemeClr>
        </a:solidFill>
        <a:effectLst/>
      </p:bgPr>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541A8148-D216-1449-A834-D13A4AF5057C}"/>
              </a:ext>
            </a:extLst>
          </p:cNvPr>
          <p:cNvSpPr/>
          <p:nvPr/>
        </p:nvSpPr>
        <p:spPr>
          <a:xfrm>
            <a:off x="4061" y="-2"/>
            <a:ext cx="5336512" cy="5148000"/>
          </a:xfrm>
          <a:prstGeom prst="rect">
            <a:avLst/>
          </a:prstGeom>
          <a:solidFill>
            <a:srgbClr val="E8F9D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6" name="Rectangle 5">
            <a:extLst>
              <a:ext uri="{FF2B5EF4-FFF2-40B4-BE49-F238E27FC236}">
                <a16:creationId xmlns:a16="http://schemas.microsoft.com/office/drawing/2014/main" id="{DF495334-51A1-7C03-D924-2D8107D300D2}"/>
              </a:ext>
            </a:extLst>
          </p:cNvPr>
          <p:cNvSpPr/>
          <p:nvPr/>
        </p:nvSpPr>
        <p:spPr>
          <a:xfrm>
            <a:off x="4060" y="-2"/>
            <a:ext cx="4928665" cy="5148000"/>
          </a:xfrm>
          <a:prstGeom prst="rect">
            <a:avLst/>
          </a:prstGeom>
          <a:solidFill>
            <a:srgbClr val="D1F2A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9" name="Rectangle 8">
            <a:extLst>
              <a:ext uri="{FF2B5EF4-FFF2-40B4-BE49-F238E27FC236}">
                <a16:creationId xmlns:a16="http://schemas.microsoft.com/office/drawing/2014/main" id="{79252853-4FB7-AB3E-5C29-F3B628E6B14E}"/>
              </a:ext>
            </a:extLst>
          </p:cNvPr>
          <p:cNvSpPr/>
          <p:nvPr/>
        </p:nvSpPr>
        <p:spPr>
          <a:xfrm>
            <a:off x="0" y="-2"/>
            <a:ext cx="4521600" cy="5148000"/>
          </a:xfrm>
          <a:prstGeom prst="rect">
            <a:avLst/>
          </a:prstGeom>
          <a:solidFill>
            <a:srgbClr val="0068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2" name="Title 1">
            <a:extLst>
              <a:ext uri="{FF2B5EF4-FFF2-40B4-BE49-F238E27FC236}">
                <a16:creationId xmlns:a16="http://schemas.microsoft.com/office/drawing/2014/main" id="{9E5E0691-C93E-4D61-8BB9-2D4B1F9B5086}"/>
              </a:ext>
            </a:extLst>
          </p:cNvPr>
          <p:cNvSpPr>
            <a:spLocks noGrp="1"/>
          </p:cNvSpPr>
          <p:nvPr>
            <p:ph type="ctrTitle" hasCustomPrompt="1"/>
          </p:nvPr>
        </p:nvSpPr>
        <p:spPr>
          <a:xfrm>
            <a:off x="488250" y="1942252"/>
            <a:ext cx="3600000" cy="1299567"/>
          </a:xfrm>
        </p:spPr>
        <p:txBody>
          <a:bodyPr anchor="t" anchorCtr="0"/>
          <a:lstStyle>
            <a:lvl1pPr algn="l">
              <a:lnSpc>
                <a:spcPct val="100000"/>
              </a:lnSpc>
              <a:defRPr sz="3600">
                <a:solidFill>
                  <a:schemeClr val="bg1"/>
                </a:solidFill>
              </a:defRPr>
            </a:lvl1pPr>
          </a:lstStyle>
          <a:p>
            <a:r>
              <a:rPr lang="en-AU" noProof="0"/>
              <a:t>Click to add presentation title</a:t>
            </a:r>
          </a:p>
        </p:txBody>
      </p:sp>
      <p:sp>
        <p:nvSpPr>
          <p:cNvPr id="3" name="Subtitle 2">
            <a:extLst>
              <a:ext uri="{FF2B5EF4-FFF2-40B4-BE49-F238E27FC236}">
                <a16:creationId xmlns:a16="http://schemas.microsoft.com/office/drawing/2014/main" id="{CA7EBD72-EB9F-48DA-81AD-08DDE37CD840}"/>
              </a:ext>
            </a:extLst>
          </p:cNvPr>
          <p:cNvSpPr>
            <a:spLocks noGrp="1"/>
          </p:cNvSpPr>
          <p:nvPr>
            <p:ph type="subTitle" idx="1"/>
          </p:nvPr>
        </p:nvSpPr>
        <p:spPr>
          <a:xfrm>
            <a:off x="488249" y="3778099"/>
            <a:ext cx="3600000" cy="269359"/>
          </a:xfrm>
        </p:spPr>
        <p:txBody>
          <a:bodyPr anchor="ctr" anchorCtr="0"/>
          <a:lstStyle>
            <a:lvl1pPr marL="0" indent="0" algn="l">
              <a:lnSpc>
                <a:spcPct val="100000"/>
              </a:lnSpc>
              <a:spcBef>
                <a:spcPts val="0"/>
              </a:spcBef>
              <a:buNone/>
              <a:defRPr sz="1400">
                <a:solidFill>
                  <a:schemeClr val="bg1"/>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GB" noProof="0"/>
              <a:t>Click to edit Master subtitle style</a:t>
            </a:r>
            <a:endParaRPr lang="en-AU" noProof="0"/>
          </a:p>
        </p:txBody>
      </p:sp>
      <p:sp>
        <p:nvSpPr>
          <p:cNvPr id="13" name="Text Placeholder 2">
            <a:extLst>
              <a:ext uri="{FF2B5EF4-FFF2-40B4-BE49-F238E27FC236}">
                <a16:creationId xmlns:a16="http://schemas.microsoft.com/office/drawing/2014/main" id="{29F30A05-5591-91AF-3C35-C2A72D76FBDC}"/>
              </a:ext>
            </a:extLst>
          </p:cNvPr>
          <p:cNvSpPr>
            <a:spLocks noGrp="1"/>
          </p:cNvSpPr>
          <p:nvPr>
            <p:ph type="body" idx="17" hasCustomPrompt="1"/>
          </p:nvPr>
        </p:nvSpPr>
        <p:spPr>
          <a:xfrm>
            <a:off x="488250" y="4528915"/>
            <a:ext cx="3600000" cy="216000"/>
          </a:xfrm>
        </p:spPr>
        <p:txBody>
          <a:bodyPr tIns="36000" anchor="t" anchorCtr="0">
            <a:noAutofit/>
          </a:bodyPr>
          <a:lstStyle>
            <a:lvl1pPr marL="0" indent="0">
              <a:lnSpc>
                <a:spcPct val="110000"/>
              </a:lnSpc>
              <a:spcBef>
                <a:spcPts val="0"/>
              </a:spcBef>
              <a:buNone/>
              <a:defRPr sz="1000" b="1">
                <a:solidFill>
                  <a:schemeClr val="bg1"/>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AU" noProof="0"/>
              <a:t>Click to add text</a:t>
            </a:r>
          </a:p>
        </p:txBody>
      </p:sp>
      <p:sp>
        <p:nvSpPr>
          <p:cNvPr id="11" name="Picture Placeholder 10">
            <a:extLst>
              <a:ext uri="{FF2B5EF4-FFF2-40B4-BE49-F238E27FC236}">
                <a16:creationId xmlns:a16="http://schemas.microsoft.com/office/drawing/2014/main" id="{E620911D-2A97-515D-522A-2E86E0B9B73A}"/>
              </a:ext>
            </a:extLst>
          </p:cNvPr>
          <p:cNvSpPr>
            <a:spLocks noGrp="1"/>
          </p:cNvSpPr>
          <p:nvPr>
            <p:ph type="pic" sz="quarter" idx="15" hasCustomPrompt="1"/>
          </p:nvPr>
        </p:nvSpPr>
        <p:spPr>
          <a:xfrm>
            <a:off x="5344633" y="0"/>
            <a:ext cx="3799367" cy="5143500"/>
          </a:xfrm>
          <a:prstGeom prst="rect">
            <a:avLst/>
          </a:prstGeom>
          <a:solidFill>
            <a:srgbClr val="F4FCEA"/>
          </a:solidFill>
        </p:spPr>
        <p:txBody>
          <a:bodyPr bIns="900000" anchor="ctr" anchorCtr="0"/>
          <a:lstStyle>
            <a:lvl1pPr marL="0" indent="0" algn="ctr">
              <a:buNone/>
              <a:defRPr/>
            </a:lvl1pPr>
          </a:lstStyle>
          <a:p>
            <a:r>
              <a:rPr lang="en-AU" noProof="0"/>
              <a:t>Click to add picture</a:t>
            </a:r>
          </a:p>
        </p:txBody>
      </p:sp>
      <p:pic>
        <p:nvPicPr>
          <p:cNvPr id="4" name="Graphic 3">
            <a:extLst>
              <a:ext uri="{FF2B5EF4-FFF2-40B4-BE49-F238E27FC236}">
                <a16:creationId xmlns:a16="http://schemas.microsoft.com/office/drawing/2014/main" id="{6C93B9E9-C2DA-0A68-3588-4139983D63BF}"/>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488249" y="457498"/>
            <a:ext cx="1695600" cy="587990"/>
          </a:xfrm>
          <a:prstGeom prst="rect">
            <a:avLst/>
          </a:prstGeom>
        </p:spPr>
      </p:pic>
      <p:sp>
        <p:nvSpPr>
          <p:cNvPr id="5" name="Rectangle 4">
            <a:extLst>
              <a:ext uri="{FF2B5EF4-FFF2-40B4-BE49-F238E27FC236}">
                <a16:creationId xmlns:a16="http://schemas.microsoft.com/office/drawing/2014/main" id="{D8DE39BE-B8E3-A1DB-8E41-E0E353DF58C6}"/>
              </a:ext>
            </a:extLst>
          </p:cNvPr>
          <p:cNvSpPr/>
          <p:nvPr userDrawn="1"/>
        </p:nvSpPr>
        <p:spPr>
          <a:xfrm>
            <a:off x="4061" y="-2"/>
            <a:ext cx="5336512" cy="5148000"/>
          </a:xfrm>
          <a:prstGeom prst="rect">
            <a:avLst/>
          </a:prstGeom>
          <a:solidFill>
            <a:srgbClr val="E8F9D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8" name="Rectangle 7">
            <a:extLst>
              <a:ext uri="{FF2B5EF4-FFF2-40B4-BE49-F238E27FC236}">
                <a16:creationId xmlns:a16="http://schemas.microsoft.com/office/drawing/2014/main" id="{629AE6EF-C20B-4B60-840E-C5FFF94051BE}"/>
              </a:ext>
            </a:extLst>
          </p:cNvPr>
          <p:cNvSpPr/>
          <p:nvPr userDrawn="1"/>
        </p:nvSpPr>
        <p:spPr>
          <a:xfrm>
            <a:off x="4060" y="-2"/>
            <a:ext cx="4928665" cy="5148000"/>
          </a:xfrm>
          <a:prstGeom prst="rect">
            <a:avLst/>
          </a:prstGeom>
          <a:solidFill>
            <a:srgbClr val="D1F2A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10" name="Rectangle 9">
            <a:extLst>
              <a:ext uri="{FF2B5EF4-FFF2-40B4-BE49-F238E27FC236}">
                <a16:creationId xmlns:a16="http://schemas.microsoft.com/office/drawing/2014/main" id="{BFA967A1-4DF1-FCEC-C5C2-E5E5B4355D37}"/>
              </a:ext>
            </a:extLst>
          </p:cNvPr>
          <p:cNvSpPr/>
          <p:nvPr userDrawn="1"/>
        </p:nvSpPr>
        <p:spPr>
          <a:xfrm>
            <a:off x="0" y="-2"/>
            <a:ext cx="4521600" cy="5148000"/>
          </a:xfrm>
          <a:prstGeom prst="rect">
            <a:avLst/>
          </a:prstGeom>
          <a:solidFill>
            <a:srgbClr val="0068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pic>
        <p:nvPicPr>
          <p:cNvPr id="12" name="Graphic 11">
            <a:extLst>
              <a:ext uri="{FF2B5EF4-FFF2-40B4-BE49-F238E27FC236}">
                <a16:creationId xmlns:a16="http://schemas.microsoft.com/office/drawing/2014/main" id="{A0A77912-8E41-BA99-0923-975B803E0C81}"/>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488249" y="457498"/>
            <a:ext cx="1695600" cy="587990"/>
          </a:xfrm>
          <a:prstGeom prst="rect">
            <a:avLst/>
          </a:prstGeom>
        </p:spPr>
      </p:pic>
    </p:spTree>
    <p:extLst>
      <p:ext uri="{BB962C8B-B14F-4D97-AF65-F5344CB8AC3E}">
        <p14:creationId xmlns:p14="http://schemas.microsoft.com/office/powerpoint/2010/main" val="2538759258"/>
      </p:ext>
    </p:extLst>
  </p:cSld>
  <p:clrMapOvr>
    <a:masterClrMapping/>
  </p:clrMapOvr>
</p:sldLayout>
</file>

<file path=ppt/slideLayouts/slideLayout97.xml><?xml version="1.0" encoding="utf-8"?>
<p:sldLayout xmlns:a="http://schemas.openxmlformats.org/drawingml/2006/main" xmlns:r="http://schemas.openxmlformats.org/officeDocument/2006/relationships" xmlns:p="http://schemas.openxmlformats.org/presentationml/2006/main" showMasterSp="0" preserve="1">
  <p:cSld name="Title 3 - Purple Corporate">
    <p:bg>
      <p:bgPr>
        <a:solidFill>
          <a:schemeClr val="bg1"/>
        </a:solidFill>
        <a:effectLst/>
      </p:bgPr>
    </p:bg>
    <p:spTree>
      <p:nvGrpSpPr>
        <p:cNvPr id="1" name=""/>
        <p:cNvGrpSpPr/>
        <p:nvPr/>
      </p:nvGrpSpPr>
      <p:grpSpPr>
        <a:xfrm>
          <a:off x="0" y="0"/>
          <a:ext cx="0" cy="0"/>
          <a:chOff x="0" y="0"/>
          <a:chExt cx="0" cy="0"/>
        </a:xfrm>
      </p:grpSpPr>
      <p:sp>
        <p:nvSpPr>
          <p:cNvPr id="14" name="Rectangle 13">
            <a:extLst>
              <a:ext uri="{FF2B5EF4-FFF2-40B4-BE49-F238E27FC236}">
                <a16:creationId xmlns:a16="http://schemas.microsoft.com/office/drawing/2014/main" id="{9161CD02-8673-B494-3202-378EB436905E}"/>
              </a:ext>
            </a:extLst>
          </p:cNvPr>
          <p:cNvSpPr/>
          <p:nvPr/>
        </p:nvSpPr>
        <p:spPr>
          <a:xfrm>
            <a:off x="0" y="1453115"/>
            <a:ext cx="9144000" cy="2959749"/>
          </a:xfrm>
          <a:prstGeom prst="rect">
            <a:avLst/>
          </a:prstGeom>
          <a:solidFill>
            <a:schemeClr val="accent4">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12" name="Rectangle 11">
            <a:extLst>
              <a:ext uri="{FF2B5EF4-FFF2-40B4-BE49-F238E27FC236}">
                <a16:creationId xmlns:a16="http://schemas.microsoft.com/office/drawing/2014/main" id="{4435EA61-C4A2-6B34-F8A7-9265863C94D4}"/>
              </a:ext>
            </a:extLst>
          </p:cNvPr>
          <p:cNvSpPr/>
          <p:nvPr/>
        </p:nvSpPr>
        <p:spPr>
          <a:xfrm>
            <a:off x="0" y="1453115"/>
            <a:ext cx="9144000" cy="2654950"/>
          </a:xfrm>
          <a:prstGeom prst="rect">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9" name="Rectangle 8">
            <a:extLst>
              <a:ext uri="{FF2B5EF4-FFF2-40B4-BE49-F238E27FC236}">
                <a16:creationId xmlns:a16="http://schemas.microsoft.com/office/drawing/2014/main" id="{79252853-4FB7-AB3E-5C29-F3B628E6B14E}"/>
              </a:ext>
            </a:extLst>
          </p:cNvPr>
          <p:cNvSpPr/>
          <p:nvPr/>
        </p:nvSpPr>
        <p:spPr>
          <a:xfrm>
            <a:off x="0" y="1453115"/>
            <a:ext cx="9144000" cy="2358000"/>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2" name="Title 1">
            <a:extLst>
              <a:ext uri="{FF2B5EF4-FFF2-40B4-BE49-F238E27FC236}">
                <a16:creationId xmlns:a16="http://schemas.microsoft.com/office/drawing/2014/main" id="{9E5E0691-C93E-4D61-8BB9-2D4B1F9B5086}"/>
              </a:ext>
            </a:extLst>
          </p:cNvPr>
          <p:cNvSpPr>
            <a:spLocks noGrp="1"/>
          </p:cNvSpPr>
          <p:nvPr>
            <p:ph type="ctrTitle" hasCustomPrompt="1"/>
          </p:nvPr>
        </p:nvSpPr>
        <p:spPr>
          <a:xfrm>
            <a:off x="488250" y="1902105"/>
            <a:ext cx="4083750" cy="1299567"/>
          </a:xfrm>
        </p:spPr>
        <p:txBody>
          <a:bodyPr anchor="b" anchorCtr="0"/>
          <a:lstStyle>
            <a:lvl1pPr algn="l">
              <a:lnSpc>
                <a:spcPct val="100000"/>
              </a:lnSpc>
              <a:defRPr sz="3600">
                <a:solidFill>
                  <a:schemeClr val="bg1"/>
                </a:solidFill>
              </a:defRPr>
            </a:lvl1pPr>
          </a:lstStyle>
          <a:p>
            <a:r>
              <a:rPr lang="en-AU" noProof="0"/>
              <a:t>Click to add presentation title</a:t>
            </a:r>
          </a:p>
        </p:txBody>
      </p:sp>
      <p:sp>
        <p:nvSpPr>
          <p:cNvPr id="3" name="Subtitle 2">
            <a:extLst>
              <a:ext uri="{FF2B5EF4-FFF2-40B4-BE49-F238E27FC236}">
                <a16:creationId xmlns:a16="http://schemas.microsoft.com/office/drawing/2014/main" id="{CA7EBD72-EB9F-48DA-81AD-08DDE37CD840}"/>
              </a:ext>
            </a:extLst>
          </p:cNvPr>
          <p:cNvSpPr>
            <a:spLocks noGrp="1"/>
          </p:cNvSpPr>
          <p:nvPr>
            <p:ph type="subTitle" idx="1"/>
          </p:nvPr>
        </p:nvSpPr>
        <p:spPr>
          <a:xfrm>
            <a:off x="5548060" y="1909193"/>
            <a:ext cx="3107690" cy="1226245"/>
          </a:xfrm>
        </p:spPr>
        <p:txBody>
          <a:bodyPr anchor="b" anchorCtr="0"/>
          <a:lstStyle>
            <a:lvl1pPr marL="0" indent="0" algn="l">
              <a:lnSpc>
                <a:spcPct val="100000"/>
              </a:lnSpc>
              <a:spcBef>
                <a:spcPts val="0"/>
              </a:spcBef>
              <a:buNone/>
              <a:defRPr sz="1600">
                <a:solidFill>
                  <a:schemeClr val="bg1"/>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GB" noProof="0"/>
              <a:t>Click to edit Master subtitle style</a:t>
            </a:r>
            <a:endParaRPr lang="en-AU" noProof="0"/>
          </a:p>
        </p:txBody>
      </p:sp>
      <p:sp>
        <p:nvSpPr>
          <p:cNvPr id="13" name="Text Placeholder 2">
            <a:extLst>
              <a:ext uri="{FF2B5EF4-FFF2-40B4-BE49-F238E27FC236}">
                <a16:creationId xmlns:a16="http://schemas.microsoft.com/office/drawing/2014/main" id="{29F30A05-5591-91AF-3C35-C2A72D76FBDC}"/>
              </a:ext>
            </a:extLst>
          </p:cNvPr>
          <p:cNvSpPr>
            <a:spLocks noGrp="1"/>
          </p:cNvSpPr>
          <p:nvPr>
            <p:ph type="body" idx="17" hasCustomPrompt="1"/>
          </p:nvPr>
        </p:nvSpPr>
        <p:spPr>
          <a:xfrm>
            <a:off x="5548059" y="879106"/>
            <a:ext cx="3137539" cy="216000"/>
          </a:xfrm>
        </p:spPr>
        <p:txBody>
          <a:bodyPr tIns="36000" anchor="t" anchorCtr="0">
            <a:noAutofit/>
          </a:bodyPr>
          <a:lstStyle>
            <a:lvl1pPr marL="0" indent="0" algn="r">
              <a:lnSpc>
                <a:spcPct val="110000"/>
              </a:lnSpc>
              <a:spcBef>
                <a:spcPts val="0"/>
              </a:spcBef>
              <a:buNone/>
              <a:defRPr sz="1000" b="1">
                <a:solidFill>
                  <a:schemeClr val="tx1"/>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AU" noProof="0"/>
              <a:t>Click to add text</a:t>
            </a:r>
          </a:p>
        </p:txBody>
      </p:sp>
      <p:pic>
        <p:nvPicPr>
          <p:cNvPr id="8" name="Graphic 7">
            <a:extLst>
              <a:ext uri="{FF2B5EF4-FFF2-40B4-BE49-F238E27FC236}">
                <a16:creationId xmlns:a16="http://schemas.microsoft.com/office/drawing/2014/main" id="{4CD5DBA8-C7E1-11B3-39F0-5AF44C0B728E}"/>
              </a:ext>
            </a:extLst>
          </p:cNvPr>
          <p:cNvPicPr>
            <a:picLocks noChangeAspect="1"/>
          </p:cNvPicPr>
          <p:nvPr/>
        </p:nvPicPr>
        <p:blipFill>
          <a:blip>
            <a:extLst>
              <a:ext uri="{96DAC541-7B7A-43D3-8B79-37D633B846F1}">
                <asvg:svgBlip xmlns:asvg="http://schemas.microsoft.com/office/drawing/2016/SVG/main" r:embed="rId2"/>
              </a:ext>
            </a:extLst>
          </a:blip>
          <a:srcRect/>
          <a:stretch/>
        </p:blipFill>
        <p:spPr>
          <a:xfrm>
            <a:off x="488250" y="457498"/>
            <a:ext cx="1695599" cy="587990"/>
          </a:xfrm>
          <a:prstGeom prst="rect">
            <a:avLst/>
          </a:prstGeom>
        </p:spPr>
      </p:pic>
      <p:sp>
        <p:nvSpPr>
          <p:cNvPr id="4" name="Rectangle 3">
            <a:extLst>
              <a:ext uri="{FF2B5EF4-FFF2-40B4-BE49-F238E27FC236}">
                <a16:creationId xmlns:a16="http://schemas.microsoft.com/office/drawing/2014/main" id="{232AA4E4-B093-EA9A-14CB-6C5EBA9C3A46}"/>
              </a:ext>
            </a:extLst>
          </p:cNvPr>
          <p:cNvSpPr/>
          <p:nvPr userDrawn="1"/>
        </p:nvSpPr>
        <p:spPr>
          <a:xfrm>
            <a:off x="0" y="1453115"/>
            <a:ext cx="9144000" cy="2959749"/>
          </a:xfrm>
          <a:prstGeom prst="rect">
            <a:avLst/>
          </a:prstGeom>
          <a:solidFill>
            <a:schemeClr val="accent4">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5" name="Rectangle 4">
            <a:extLst>
              <a:ext uri="{FF2B5EF4-FFF2-40B4-BE49-F238E27FC236}">
                <a16:creationId xmlns:a16="http://schemas.microsoft.com/office/drawing/2014/main" id="{64FAF791-3576-CC0C-C121-B572CCC7B3D7}"/>
              </a:ext>
            </a:extLst>
          </p:cNvPr>
          <p:cNvSpPr/>
          <p:nvPr userDrawn="1"/>
        </p:nvSpPr>
        <p:spPr>
          <a:xfrm>
            <a:off x="0" y="1453115"/>
            <a:ext cx="9144000" cy="2654950"/>
          </a:xfrm>
          <a:prstGeom prst="rect">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6" name="Rectangle 5">
            <a:extLst>
              <a:ext uri="{FF2B5EF4-FFF2-40B4-BE49-F238E27FC236}">
                <a16:creationId xmlns:a16="http://schemas.microsoft.com/office/drawing/2014/main" id="{41466CD4-9D1D-8E30-2A54-CDDB622C2CF2}"/>
              </a:ext>
            </a:extLst>
          </p:cNvPr>
          <p:cNvSpPr/>
          <p:nvPr userDrawn="1"/>
        </p:nvSpPr>
        <p:spPr>
          <a:xfrm>
            <a:off x="0" y="1453115"/>
            <a:ext cx="9144000" cy="2358000"/>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pic>
        <p:nvPicPr>
          <p:cNvPr id="7" name="Graphic 6">
            <a:extLst>
              <a:ext uri="{FF2B5EF4-FFF2-40B4-BE49-F238E27FC236}">
                <a16:creationId xmlns:a16="http://schemas.microsoft.com/office/drawing/2014/main" id="{134453BB-B71D-73E9-9329-80E9E39A11EC}"/>
              </a:ext>
            </a:extLst>
          </p:cNvPr>
          <p:cNvPicPr>
            <a:picLocks noChangeAspect="1"/>
          </p:cNvPicPr>
          <p:nvPr userDrawn="1"/>
        </p:nvPicPr>
        <p:blipFill>
          <a:blip>
            <a:extLst>
              <a:ext uri="{96DAC541-7B7A-43D3-8B79-37D633B846F1}">
                <asvg:svgBlip xmlns:asvg="http://schemas.microsoft.com/office/drawing/2016/SVG/main" r:embed="rId2"/>
              </a:ext>
            </a:extLst>
          </a:blip>
          <a:srcRect/>
          <a:stretch/>
        </p:blipFill>
        <p:spPr>
          <a:xfrm>
            <a:off x="488250" y="457498"/>
            <a:ext cx="1695599" cy="587990"/>
          </a:xfrm>
          <a:prstGeom prst="rect">
            <a:avLst/>
          </a:prstGeom>
        </p:spPr>
      </p:pic>
    </p:spTree>
    <p:extLst>
      <p:ext uri="{BB962C8B-B14F-4D97-AF65-F5344CB8AC3E}">
        <p14:creationId xmlns:p14="http://schemas.microsoft.com/office/powerpoint/2010/main" val="1781338105"/>
      </p:ext>
    </p:extLst>
  </p:cSld>
  <p:clrMapOvr>
    <a:masterClrMapping/>
  </p:clrMapOvr>
</p:sldLayout>
</file>

<file path=ppt/slideLayouts/slideLayout98.xml><?xml version="1.0" encoding="utf-8"?>
<p:sldLayout xmlns:a="http://schemas.openxmlformats.org/drawingml/2006/main" xmlns:r="http://schemas.openxmlformats.org/officeDocument/2006/relationships" xmlns:p="http://schemas.openxmlformats.org/presentationml/2006/main" showMasterSp="0" preserve="1">
  <p:cSld name="Title 3 - Aqua Coprorate/NSQHS">
    <p:bg>
      <p:bgPr>
        <a:solidFill>
          <a:schemeClr val="bg1"/>
        </a:solidFill>
        <a:effectLst/>
      </p:bgPr>
    </p:bg>
    <p:spTree>
      <p:nvGrpSpPr>
        <p:cNvPr id="1" name=""/>
        <p:cNvGrpSpPr/>
        <p:nvPr/>
      </p:nvGrpSpPr>
      <p:grpSpPr>
        <a:xfrm>
          <a:off x="0" y="0"/>
          <a:ext cx="0" cy="0"/>
          <a:chOff x="0" y="0"/>
          <a:chExt cx="0" cy="0"/>
        </a:xfrm>
      </p:grpSpPr>
      <p:sp>
        <p:nvSpPr>
          <p:cNvPr id="14" name="Rectangle 13">
            <a:extLst>
              <a:ext uri="{FF2B5EF4-FFF2-40B4-BE49-F238E27FC236}">
                <a16:creationId xmlns:a16="http://schemas.microsoft.com/office/drawing/2014/main" id="{9161CD02-8673-B494-3202-378EB436905E}"/>
              </a:ext>
            </a:extLst>
          </p:cNvPr>
          <p:cNvSpPr/>
          <p:nvPr/>
        </p:nvSpPr>
        <p:spPr>
          <a:xfrm>
            <a:off x="0" y="1453115"/>
            <a:ext cx="9144000" cy="2959749"/>
          </a:xfrm>
          <a:prstGeom prst="rect">
            <a:avLst/>
          </a:prstGeom>
          <a:solidFill>
            <a:schemeClr val="accent6">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12" name="Rectangle 11">
            <a:extLst>
              <a:ext uri="{FF2B5EF4-FFF2-40B4-BE49-F238E27FC236}">
                <a16:creationId xmlns:a16="http://schemas.microsoft.com/office/drawing/2014/main" id="{4435EA61-C4A2-6B34-F8A7-9265863C94D4}"/>
              </a:ext>
            </a:extLst>
          </p:cNvPr>
          <p:cNvSpPr/>
          <p:nvPr/>
        </p:nvSpPr>
        <p:spPr>
          <a:xfrm>
            <a:off x="0" y="1453115"/>
            <a:ext cx="9144000" cy="2654950"/>
          </a:xfrm>
          <a:prstGeom prst="rect">
            <a:avLst/>
          </a:prstGeom>
          <a:solidFill>
            <a:schemeClr val="accent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9" name="Rectangle 8">
            <a:extLst>
              <a:ext uri="{FF2B5EF4-FFF2-40B4-BE49-F238E27FC236}">
                <a16:creationId xmlns:a16="http://schemas.microsoft.com/office/drawing/2014/main" id="{79252853-4FB7-AB3E-5C29-F3B628E6B14E}"/>
              </a:ext>
            </a:extLst>
          </p:cNvPr>
          <p:cNvSpPr/>
          <p:nvPr/>
        </p:nvSpPr>
        <p:spPr>
          <a:xfrm>
            <a:off x="0" y="1453115"/>
            <a:ext cx="9144000" cy="2358000"/>
          </a:xfrm>
          <a:prstGeom prst="rect">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2" name="Title 1">
            <a:extLst>
              <a:ext uri="{FF2B5EF4-FFF2-40B4-BE49-F238E27FC236}">
                <a16:creationId xmlns:a16="http://schemas.microsoft.com/office/drawing/2014/main" id="{9E5E0691-C93E-4D61-8BB9-2D4B1F9B5086}"/>
              </a:ext>
            </a:extLst>
          </p:cNvPr>
          <p:cNvSpPr>
            <a:spLocks noGrp="1"/>
          </p:cNvSpPr>
          <p:nvPr>
            <p:ph type="ctrTitle" hasCustomPrompt="1"/>
          </p:nvPr>
        </p:nvSpPr>
        <p:spPr>
          <a:xfrm>
            <a:off x="488250" y="1902105"/>
            <a:ext cx="4083750" cy="1299567"/>
          </a:xfrm>
        </p:spPr>
        <p:txBody>
          <a:bodyPr anchor="b" anchorCtr="0"/>
          <a:lstStyle>
            <a:lvl1pPr algn="l">
              <a:lnSpc>
                <a:spcPct val="100000"/>
              </a:lnSpc>
              <a:defRPr sz="3600">
                <a:solidFill>
                  <a:schemeClr val="bg1"/>
                </a:solidFill>
              </a:defRPr>
            </a:lvl1pPr>
          </a:lstStyle>
          <a:p>
            <a:r>
              <a:rPr lang="en-AU" noProof="0"/>
              <a:t>Click to add presentation title</a:t>
            </a:r>
          </a:p>
        </p:txBody>
      </p:sp>
      <p:sp>
        <p:nvSpPr>
          <p:cNvPr id="3" name="Subtitle 2">
            <a:extLst>
              <a:ext uri="{FF2B5EF4-FFF2-40B4-BE49-F238E27FC236}">
                <a16:creationId xmlns:a16="http://schemas.microsoft.com/office/drawing/2014/main" id="{CA7EBD72-EB9F-48DA-81AD-08DDE37CD840}"/>
              </a:ext>
            </a:extLst>
          </p:cNvPr>
          <p:cNvSpPr>
            <a:spLocks noGrp="1"/>
          </p:cNvSpPr>
          <p:nvPr>
            <p:ph type="subTitle" idx="1"/>
          </p:nvPr>
        </p:nvSpPr>
        <p:spPr>
          <a:xfrm>
            <a:off x="5548060" y="1909193"/>
            <a:ext cx="3107690" cy="1226245"/>
          </a:xfrm>
        </p:spPr>
        <p:txBody>
          <a:bodyPr anchor="b" anchorCtr="0"/>
          <a:lstStyle>
            <a:lvl1pPr marL="0" indent="0" algn="l">
              <a:lnSpc>
                <a:spcPct val="100000"/>
              </a:lnSpc>
              <a:spcBef>
                <a:spcPts val="0"/>
              </a:spcBef>
              <a:buNone/>
              <a:defRPr sz="1600">
                <a:solidFill>
                  <a:schemeClr val="bg1"/>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GB" noProof="0"/>
              <a:t>Click to edit Master subtitle style</a:t>
            </a:r>
            <a:endParaRPr lang="en-AU" noProof="0"/>
          </a:p>
        </p:txBody>
      </p:sp>
      <p:sp>
        <p:nvSpPr>
          <p:cNvPr id="13" name="Text Placeholder 2">
            <a:extLst>
              <a:ext uri="{FF2B5EF4-FFF2-40B4-BE49-F238E27FC236}">
                <a16:creationId xmlns:a16="http://schemas.microsoft.com/office/drawing/2014/main" id="{29F30A05-5591-91AF-3C35-C2A72D76FBDC}"/>
              </a:ext>
            </a:extLst>
          </p:cNvPr>
          <p:cNvSpPr>
            <a:spLocks noGrp="1"/>
          </p:cNvSpPr>
          <p:nvPr>
            <p:ph type="body" idx="17" hasCustomPrompt="1"/>
          </p:nvPr>
        </p:nvSpPr>
        <p:spPr>
          <a:xfrm>
            <a:off x="5548059" y="879106"/>
            <a:ext cx="3137539" cy="216000"/>
          </a:xfrm>
        </p:spPr>
        <p:txBody>
          <a:bodyPr tIns="36000" anchor="t" anchorCtr="0">
            <a:noAutofit/>
          </a:bodyPr>
          <a:lstStyle>
            <a:lvl1pPr marL="0" indent="0" algn="r">
              <a:lnSpc>
                <a:spcPct val="110000"/>
              </a:lnSpc>
              <a:spcBef>
                <a:spcPts val="0"/>
              </a:spcBef>
              <a:buNone/>
              <a:defRPr sz="1000" b="1">
                <a:solidFill>
                  <a:schemeClr val="tx1"/>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AU" noProof="0"/>
              <a:t>Click to add text</a:t>
            </a:r>
          </a:p>
        </p:txBody>
      </p:sp>
      <p:pic>
        <p:nvPicPr>
          <p:cNvPr id="4" name="Graphic 3">
            <a:extLst>
              <a:ext uri="{FF2B5EF4-FFF2-40B4-BE49-F238E27FC236}">
                <a16:creationId xmlns:a16="http://schemas.microsoft.com/office/drawing/2014/main" id="{50814BC5-85B4-592F-5B78-6C43CA588F86}"/>
              </a:ext>
            </a:extLst>
          </p:cNvPr>
          <p:cNvPicPr>
            <a:picLocks noChangeAspect="1"/>
          </p:cNvPicPr>
          <p:nvPr/>
        </p:nvPicPr>
        <p:blipFill>
          <a:blip>
            <a:extLst>
              <a:ext uri="{96DAC541-7B7A-43D3-8B79-37D633B846F1}">
                <asvg:svgBlip xmlns:asvg="http://schemas.microsoft.com/office/drawing/2016/SVG/main" r:embed="rId2"/>
              </a:ext>
            </a:extLst>
          </a:blip>
          <a:srcRect/>
          <a:stretch/>
        </p:blipFill>
        <p:spPr>
          <a:xfrm>
            <a:off x="488250" y="457498"/>
            <a:ext cx="1695599" cy="587990"/>
          </a:xfrm>
          <a:prstGeom prst="rect">
            <a:avLst/>
          </a:prstGeom>
        </p:spPr>
      </p:pic>
      <p:sp>
        <p:nvSpPr>
          <p:cNvPr id="5" name="Rectangle 4">
            <a:extLst>
              <a:ext uri="{FF2B5EF4-FFF2-40B4-BE49-F238E27FC236}">
                <a16:creationId xmlns:a16="http://schemas.microsoft.com/office/drawing/2014/main" id="{5287B785-6C0A-DB5C-9B6A-E521794779DA}"/>
              </a:ext>
            </a:extLst>
          </p:cNvPr>
          <p:cNvSpPr/>
          <p:nvPr userDrawn="1"/>
        </p:nvSpPr>
        <p:spPr>
          <a:xfrm>
            <a:off x="0" y="1453115"/>
            <a:ext cx="9144000" cy="2959749"/>
          </a:xfrm>
          <a:prstGeom prst="rect">
            <a:avLst/>
          </a:prstGeom>
          <a:solidFill>
            <a:schemeClr val="accent6">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6" name="Rectangle 5">
            <a:extLst>
              <a:ext uri="{FF2B5EF4-FFF2-40B4-BE49-F238E27FC236}">
                <a16:creationId xmlns:a16="http://schemas.microsoft.com/office/drawing/2014/main" id="{66138351-2652-2E98-7DCE-12A56FF4C6F0}"/>
              </a:ext>
            </a:extLst>
          </p:cNvPr>
          <p:cNvSpPr/>
          <p:nvPr userDrawn="1"/>
        </p:nvSpPr>
        <p:spPr>
          <a:xfrm>
            <a:off x="0" y="1453115"/>
            <a:ext cx="9144000" cy="2654950"/>
          </a:xfrm>
          <a:prstGeom prst="rect">
            <a:avLst/>
          </a:prstGeom>
          <a:solidFill>
            <a:schemeClr val="accent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7" name="Rectangle 6">
            <a:extLst>
              <a:ext uri="{FF2B5EF4-FFF2-40B4-BE49-F238E27FC236}">
                <a16:creationId xmlns:a16="http://schemas.microsoft.com/office/drawing/2014/main" id="{6453A2D8-4A4C-D5B0-9901-5906604A22C0}"/>
              </a:ext>
            </a:extLst>
          </p:cNvPr>
          <p:cNvSpPr/>
          <p:nvPr userDrawn="1"/>
        </p:nvSpPr>
        <p:spPr>
          <a:xfrm>
            <a:off x="0" y="1453115"/>
            <a:ext cx="9144000" cy="2358000"/>
          </a:xfrm>
          <a:prstGeom prst="rect">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pic>
        <p:nvPicPr>
          <p:cNvPr id="8" name="Graphic 7">
            <a:extLst>
              <a:ext uri="{FF2B5EF4-FFF2-40B4-BE49-F238E27FC236}">
                <a16:creationId xmlns:a16="http://schemas.microsoft.com/office/drawing/2014/main" id="{29BC3F97-5886-BCFB-7414-442605F33852}"/>
              </a:ext>
            </a:extLst>
          </p:cNvPr>
          <p:cNvPicPr>
            <a:picLocks noChangeAspect="1"/>
          </p:cNvPicPr>
          <p:nvPr userDrawn="1"/>
        </p:nvPicPr>
        <p:blipFill>
          <a:blip>
            <a:extLst>
              <a:ext uri="{96DAC541-7B7A-43D3-8B79-37D633B846F1}">
                <asvg:svgBlip xmlns:asvg="http://schemas.microsoft.com/office/drawing/2016/SVG/main" r:embed="rId2"/>
              </a:ext>
            </a:extLst>
          </a:blip>
          <a:srcRect/>
          <a:stretch/>
        </p:blipFill>
        <p:spPr>
          <a:xfrm>
            <a:off x="488250" y="457498"/>
            <a:ext cx="1695599" cy="587990"/>
          </a:xfrm>
          <a:prstGeom prst="rect">
            <a:avLst/>
          </a:prstGeom>
        </p:spPr>
      </p:pic>
    </p:spTree>
    <p:extLst>
      <p:ext uri="{BB962C8B-B14F-4D97-AF65-F5344CB8AC3E}">
        <p14:creationId xmlns:p14="http://schemas.microsoft.com/office/powerpoint/2010/main" val="1119489171"/>
      </p:ext>
    </p:extLst>
  </p:cSld>
  <p:clrMapOvr>
    <a:masterClrMapping/>
  </p:clrMapOvr>
</p:sldLayout>
</file>

<file path=ppt/slideLayouts/slideLayout99.xml><?xml version="1.0" encoding="utf-8"?>
<p:sldLayout xmlns:a="http://schemas.openxmlformats.org/drawingml/2006/main" xmlns:r="http://schemas.openxmlformats.org/officeDocument/2006/relationships" xmlns:p="http://schemas.openxmlformats.org/presentationml/2006/main" showMasterSp="0" preserve="1">
  <p:cSld name="Title 3 - Red Corporate">
    <p:bg>
      <p:bgPr>
        <a:solidFill>
          <a:schemeClr val="bg1"/>
        </a:solidFill>
        <a:effectLst/>
      </p:bgPr>
    </p:bg>
    <p:spTree>
      <p:nvGrpSpPr>
        <p:cNvPr id="1" name=""/>
        <p:cNvGrpSpPr/>
        <p:nvPr/>
      </p:nvGrpSpPr>
      <p:grpSpPr>
        <a:xfrm>
          <a:off x="0" y="0"/>
          <a:ext cx="0" cy="0"/>
          <a:chOff x="0" y="0"/>
          <a:chExt cx="0" cy="0"/>
        </a:xfrm>
      </p:grpSpPr>
      <p:sp>
        <p:nvSpPr>
          <p:cNvPr id="14" name="Rectangle 13">
            <a:extLst>
              <a:ext uri="{FF2B5EF4-FFF2-40B4-BE49-F238E27FC236}">
                <a16:creationId xmlns:a16="http://schemas.microsoft.com/office/drawing/2014/main" id="{9161CD02-8673-B494-3202-378EB436905E}"/>
              </a:ext>
            </a:extLst>
          </p:cNvPr>
          <p:cNvSpPr/>
          <p:nvPr/>
        </p:nvSpPr>
        <p:spPr>
          <a:xfrm>
            <a:off x="0" y="1453115"/>
            <a:ext cx="9144000" cy="2959749"/>
          </a:xfrm>
          <a:prstGeom prst="rect">
            <a:avLst/>
          </a:prstGeom>
          <a:solidFill>
            <a:schemeClr val="accent5">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12" name="Rectangle 11">
            <a:extLst>
              <a:ext uri="{FF2B5EF4-FFF2-40B4-BE49-F238E27FC236}">
                <a16:creationId xmlns:a16="http://schemas.microsoft.com/office/drawing/2014/main" id="{4435EA61-C4A2-6B34-F8A7-9265863C94D4}"/>
              </a:ext>
            </a:extLst>
          </p:cNvPr>
          <p:cNvSpPr/>
          <p:nvPr/>
        </p:nvSpPr>
        <p:spPr>
          <a:xfrm>
            <a:off x="0" y="1453115"/>
            <a:ext cx="9144000" cy="2654950"/>
          </a:xfrm>
          <a:prstGeom prst="rect">
            <a:avLst/>
          </a:prstGeom>
          <a:solidFill>
            <a:schemeClr val="accent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9" name="Rectangle 8">
            <a:extLst>
              <a:ext uri="{FF2B5EF4-FFF2-40B4-BE49-F238E27FC236}">
                <a16:creationId xmlns:a16="http://schemas.microsoft.com/office/drawing/2014/main" id="{79252853-4FB7-AB3E-5C29-F3B628E6B14E}"/>
              </a:ext>
            </a:extLst>
          </p:cNvPr>
          <p:cNvSpPr/>
          <p:nvPr/>
        </p:nvSpPr>
        <p:spPr>
          <a:xfrm>
            <a:off x="0" y="1453115"/>
            <a:ext cx="9144000" cy="2358000"/>
          </a:xfrm>
          <a:prstGeom prst="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2" name="Title 1">
            <a:extLst>
              <a:ext uri="{FF2B5EF4-FFF2-40B4-BE49-F238E27FC236}">
                <a16:creationId xmlns:a16="http://schemas.microsoft.com/office/drawing/2014/main" id="{9E5E0691-C93E-4D61-8BB9-2D4B1F9B5086}"/>
              </a:ext>
            </a:extLst>
          </p:cNvPr>
          <p:cNvSpPr>
            <a:spLocks noGrp="1"/>
          </p:cNvSpPr>
          <p:nvPr>
            <p:ph type="ctrTitle" hasCustomPrompt="1"/>
          </p:nvPr>
        </p:nvSpPr>
        <p:spPr>
          <a:xfrm>
            <a:off x="488250" y="1902105"/>
            <a:ext cx="4083750" cy="1299567"/>
          </a:xfrm>
        </p:spPr>
        <p:txBody>
          <a:bodyPr anchor="b" anchorCtr="0"/>
          <a:lstStyle>
            <a:lvl1pPr algn="l">
              <a:lnSpc>
                <a:spcPct val="100000"/>
              </a:lnSpc>
              <a:defRPr sz="3600">
                <a:solidFill>
                  <a:schemeClr val="bg1"/>
                </a:solidFill>
              </a:defRPr>
            </a:lvl1pPr>
          </a:lstStyle>
          <a:p>
            <a:r>
              <a:rPr lang="en-AU" noProof="0"/>
              <a:t>Click to add presentation title</a:t>
            </a:r>
          </a:p>
        </p:txBody>
      </p:sp>
      <p:sp>
        <p:nvSpPr>
          <p:cNvPr id="3" name="Subtitle 2">
            <a:extLst>
              <a:ext uri="{FF2B5EF4-FFF2-40B4-BE49-F238E27FC236}">
                <a16:creationId xmlns:a16="http://schemas.microsoft.com/office/drawing/2014/main" id="{CA7EBD72-EB9F-48DA-81AD-08DDE37CD840}"/>
              </a:ext>
            </a:extLst>
          </p:cNvPr>
          <p:cNvSpPr>
            <a:spLocks noGrp="1"/>
          </p:cNvSpPr>
          <p:nvPr>
            <p:ph type="subTitle" idx="1"/>
          </p:nvPr>
        </p:nvSpPr>
        <p:spPr>
          <a:xfrm>
            <a:off x="5548060" y="1909193"/>
            <a:ext cx="3107690" cy="1226245"/>
          </a:xfrm>
        </p:spPr>
        <p:txBody>
          <a:bodyPr anchor="b" anchorCtr="0"/>
          <a:lstStyle>
            <a:lvl1pPr marL="0" indent="0" algn="l">
              <a:lnSpc>
                <a:spcPct val="100000"/>
              </a:lnSpc>
              <a:spcBef>
                <a:spcPts val="0"/>
              </a:spcBef>
              <a:buNone/>
              <a:defRPr sz="1600">
                <a:solidFill>
                  <a:schemeClr val="bg1"/>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GB" noProof="0"/>
              <a:t>Click to edit Master subtitle style</a:t>
            </a:r>
            <a:endParaRPr lang="en-AU" noProof="0"/>
          </a:p>
        </p:txBody>
      </p:sp>
      <p:sp>
        <p:nvSpPr>
          <p:cNvPr id="13" name="Text Placeholder 2">
            <a:extLst>
              <a:ext uri="{FF2B5EF4-FFF2-40B4-BE49-F238E27FC236}">
                <a16:creationId xmlns:a16="http://schemas.microsoft.com/office/drawing/2014/main" id="{29F30A05-5591-91AF-3C35-C2A72D76FBDC}"/>
              </a:ext>
            </a:extLst>
          </p:cNvPr>
          <p:cNvSpPr>
            <a:spLocks noGrp="1"/>
          </p:cNvSpPr>
          <p:nvPr>
            <p:ph type="body" idx="17" hasCustomPrompt="1"/>
          </p:nvPr>
        </p:nvSpPr>
        <p:spPr>
          <a:xfrm>
            <a:off x="5548059" y="879106"/>
            <a:ext cx="3137539" cy="216000"/>
          </a:xfrm>
        </p:spPr>
        <p:txBody>
          <a:bodyPr tIns="36000" anchor="t" anchorCtr="0">
            <a:noAutofit/>
          </a:bodyPr>
          <a:lstStyle>
            <a:lvl1pPr marL="0" indent="0" algn="r">
              <a:lnSpc>
                <a:spcPct val="110000"/>
              </a:lnSpc>
              <a:spcBef>
                <a:spcPts val="0"/>
              </a:spcBef>
              <a:buNone/>
              <a:defRPr sz="1000" b="1">
                <a:solidFill>
                  <a:schemeClr val="tx1"/>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AU" noProof="0"/>
              <a:t>Click to add text</a:t>
            </a:r>
          </a:p>
        </p:txBody>
      </p:sp>
      <p:pic>
        <p:nvPicPr>
          <p:cNvPr id="4" name="Graphic 3">
            <a:extLst>
              <a:ext uri="{FF2B5EF4-FFF2-40B4-BE49-F238E27FC236}">
                <a16:creationId xmlns:a16="http://schemas.microsoft.com/office/drawing/2014/main" id="{96650559-E293-B6AD-B306-6AE826F27306}"/>
              </a:ext>
            </a:extLst>
          </p:cNvPr>
          <p:cNvPicPr>
            <a:picLocks noChangeAspect="1"/>
          </p:cNvPicPr>
          <p:nvPr/>
        </p:nvPicPr>
        <p:blipFill>
          <a:blip>
            <a:extLst>
              <a:ext uri="{96DAC541-7B7A-43D3-8B79-37D633B846F1}">
                <asvg:svgBlip xmlns:asvg="http://schemas.microsoft.com/office/drawing/2016/SVG/main" r:embed="rId2"/>
              </a:ext>
            </a:extLst>
          </a:blip>
          <a:srcRect/>
          <a:stretch/>
        </p:blipFill>
        <p:spPr>
          <a:xfrm>
            <a:off x="488250" y="457498"/>
            <a:ext cx="1695599" cy="587990"/>
          </a:xfrm>
          <a:prstGeom prst="rect">
            <a:avLst/>
          </a:prstGeom>
        </p:spPr>
      </p:pic>
      <p:sp>
        <p:nvSpPr>
          <p:cNvPr id="5" name="Rectangle 4">
            <a:extLst>
              <a:ext uri="{FF2B5EF4-FFF2-40B4-BE49-F238E27FC236}">
                <a16:creationId xmlns:a16="http://schemas.microsoft.com/office/drawing/2014/main" id="{51694B38-E3DA-C2AD-C9EF-68048A291955}"/>
              </a:ext>
            </a:extLst>
          </p:cNvPr>
          <p:cNvSpPr/>
          <p:nvPr userDrawn="1"/>
        </p:nvSpPr>
        <p:spPr>
          <a:xfrm>
            <a:off x="0" y="1453115"/>
            <a:ext cx="9144000" cy="2959749"/>
          </a:xfrm>
          <a:prstGeom prst="rect">
            <a:avLst/>
          </a:prstGeom>
          <a:solidFill>
            <a:schemeClr val="accent5">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6" name="Rectangle 5">
            <a:extLst>
              <a:ext uri="{FF2B5EF4-FFF2-40B4-BE49-F238E27FC236}">
                <a16:creationId xmlns:a16="http://schemas.microsoft.com/office/drawing/2014/main" id="{0666867B-B6E2-F313-9354-925B500BF62A}"/>
              </a:ext>
            </a:extLst>
          </p:cNvPr>
          <p:cNvSpPr/>
          <p:nvPr userDrawn="1"/>
        </p:nvSpPr>
        <p:spPr>
          <a:xfrm>
            <a:off x="0" y="1453115"/>
            <a:ext cx="9144000" cy="2654950"/>
          </a:xfrm>
          <a:prstGeom prst="rect">
            <a:avLst/>
          </a:prstGeom>
          <a:solidFill>
            <a:schemeClr val="accent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7" name="Rectangle 6">
            <a:extLst>
              <a:ext uri="{FF2B5EF4-FFF2-40B4-BE49-F238E27FC236}">
                <a16:creationId xmlns:a16="http://schemas.microsoft.com/office/drawing/2014/main" id="{106E2DCD-AC2C-BA78-8229-9CEDC5ACDAE1}"/>
              </a:ext>
            </a:extLst>
          </p:cNvPr>
          <p:cNvSpPr/>
          <p:nvPr userDrawn="1"/>
        </p:nvSpPr>
        <p:spPr>
          <a:xfrm>
            <a:off x="0" y="1453115"/>
            <a:ext cx="9144000" cy="2358000"/>
          </a:xfrm>
          <a:prstGeom prst="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pic>
        <p:nvPicPr>
          <p:cNvPr id="8" name="Graphic 7">
            <a:extLst>
              <a:ext uri="{FF2B5EF4-FFF2-40B4-BE49-F238E27FC236}">
                <a16:creationId xmlns:a16="http://schemas.microsoft.com/office/drawing/2014/main" id="{76D6B81B-D825-E623-8B49-6E6E22618A96}"/>
              </a:ext>
            </a:extLst>
          </p:cNvPr>
          <p:cNvPicPr>
            <a:picLocks noChangeAspect="1"/>
          </p:cNvPicPr>
          <p:nvPr userDrawn="1"/>
        </p:nvPicPr>
        <p:blipFill>
          <a:blip>
            <a:extLst>
              <a:ext uri="{96DAC541-7B7A-43D3-8B79-37D633B846F1}">
                <asvg:svgBlip xmlns:asvg="http://schemas.microsoft.com/office/drawing/2016/SVG/main" r:embed="rId2"/>
              </a:ext>
            </a:extLst>
          </a:blip>
          <a:srcRect/>
          <a:stretch/>
        </p:blipFill>
        <p:spPr>
          <a:xfrm>
            <a:off x="488250" y="457498"/>
            <a:ext cx="1695599" cy="587990"/>
          </a:xfrm>
          <a:prstGeom prst="rect">
            <a:avLst/>
          </a:prstGeom>
        </p:spPr>
      </p:pic>
    </p:spTree>
    <p:extLst>
      <p:ext uri="{BB962C8B-B14F-4D97-AF65-F5344CB8AC3E}">
        <p14:creationId xmlns:p14="http://schemas.microsoft.com/office/powerpoint/2010/main" val="3109542501"/>
      </p:ext>
    </p:extLst>
  </p:cSld>
  <p:clrMapOvr>
    <a:masterClrMapping/>
  </p:clrMapOvr>
</p:sldLayout>
</file>

<file path=ppt/slideLayouts/slideLayout100.xml><?xml version="1.0" encoding="utf-8"?>
<p:sldLayout xmlns:a="http://schemas.openxmlformats.org/drawingml/2006/main" xmlns:r="http://schemas.openxmlformats.org/officeDocument/2006/relationships" xmlns:p="http://schemas.openxmlformats.org/presentationml/2006/main" showMasterSp="0" preserve="1">
  <p:cSld name="Title 3 - CCS Green">
    <p:bg>
      <p:bgPr>
        <a:solidFill>
          <a:schemeClr val="bg1"/>
        </a:solidFill>
        <a:effectLst/>
      </p:bgPr>
    </p:bg>
    <p:spTree>
      <p:nvGrpSpPr>
        <p:cNvPr id="1" name=""/>
        <p:cNvGrpSpPr/>
        <p:nvPr/>
      </p:nvGrpSpPr>
      <p:grpSpPr>
        <a:xfrm>
          <a:off x="0" y="0"/>
          <a:ext cx="0" cy="0"/>
          <a:chOff x="0" y="0"/>
          <a:chExt cx="0" cy="0"/>
        </a:xfrm>
      </p:grpSpPr>
      <p:sp>
        <p:nvSpPr>
          <p:cNvPr id="14" name="Rectangle 13">
            <a:extLst>
              <a:ext uri="{FF2B5EF4-FFF2-40B4-BE49-F238E27FC236}">
                <a16:creationId xmlns:a16="http://schemas.microsoft.com/office/drawing/2014/main" id="{9161CD02-8673-B494-3202-378EB436905E}"/>
              </a:ext>
            </a:extLst>
          </p:cNvPr>
          <p:cNvSpPr/>
          <p:nvPr/>
        </p:nvSpPr>
        <p:spPr>
          <a:xfrm>
            <a:off x="0" y="1453115"/>
            <a:ext cx="9144000" cy="2959749"/>
          </a:xfrm>
          <a:prstGeom prst="rect">
            <a:avLst/>
          </a:prstGeom>
          <a:solidFill>
            <a:srgbClr val="D8F9F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12" name="Rectangle 11">
            <a:extLst>
              <a:ext uri="{FF2B5EF4-FFF2-40B4-BE49-F238E27FC236}">
                <a16:creationId xmlns:a16="http://schemas.microsoft.com/office/drawing/2014/main" id="{4435EA61-C4A2-6B34-F8A7-9265863C94D4}"/>
              </a:ext>
            </a:extLst>
          </p:cNvPr>
          <p:cNvSpPr/>
          <p:nvPr/>
        </p:nvSpPr>
        <p:spPr>
          <a:xfrm>
            <a:off x="0" y="1453115"/>
            <a:ext cx="9144000" cy="2654950"/>
          </a:xfrm>
          <a:prstGeom prst="rect">
            <a:avLst/>
          </a:prstGeom>
          <a:solidFill>
            <a:srgbClr val="68C9B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9" name="Rectangle 8">
            <a:extLst>
              <a:ext uri="{FF2B5EF4-FFF2-40B4-BE49-F238E27FC236}">
                <a16:creationId xmlns:a16="http://schemas.microsoft.com/office/drawing/2014/main" id="{79252853-4FB7-AB3E-5C29-F3B628E6B14E}"/>
              </a:ext>
            </a:extLst>
          </p:cNvPr>
          <p:cNvSpPr/>
          <p:nvPr/>
        </p:nvSpPr>
        <p:spPr>
          <a:xfrm>
            <a:off x="0" y="1453115"/>
            <a:ext cx="9144000" cy="2358000"/>
          </a:xfrm>
          <a:prstGeom prst="rect">
            <a:avLst/>
          </a:prstGeom>
          <a:solidFill>
            <a:srgbClr val="005A6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dirty="0"/>
          </a:p>
        </p:txBody>
      </p:sp>
      <p:sp>
        <p:nvSpPr>
          <p:cNvPr id="2" name="Title 1">
            <a:extLst>
              <a:ext uri="{FF2B5EF4-FFF2-40B4-BE49-F238E27FC236}">
                <a16:creationId xmlns:a16="http://schemas.microsoft.com/office/drawing/2014/main" id="{9E5E0691-C93E-4D61-8BB9-2D4B1F9B5086}"/>
              </a:ext>
            </a:extLst>
          </p:cNvPr>
          <p:cNvSpPr>
            <a:spLocks noGrp="1"/>
          </p:cNvSpPr>
          <p:nvPr>
            <p:ph type="ctrTitle" hasCustomPrompt="1"/>
          </p:nvPr>
        </p:nvSpPr>
        <p:spPr>
          <a:xfrm>
            <a:off x="488250" y="1902105"/>
            <a:ext cx="4083750" cy="1299567"/>
          </a:xfrm>
        </p:spPr>
        <p:txBody>
          <a:bodyPr anchor="b" anchorCtr="0"/>
          <a:lstStyle>
            <a:lvl1pPr algn="l">
              <a:lnSpc>
                <a:spcPct val="100000"/>
              </a:lnSpc>
              <a:defRPr sz="3600">
                <a:solidFill>
                  <a:schemeClr val="bg1"/>
                </a:solidFill>
              </a:defRPr>
            </a:lvl1pPr>
          </a:lstStyle>
          <a:p>
            <a:r>
              <a:rPr lang="en-AU" noProof="0"/>
              <a:t>Click to add presentation title</a:t>
            </a:r>
          </a:p>
        </p:txBody>
      </p:sp>
      <p:sp>
        <p:nvSpPr>
          <p:cNvPr id="3" name="Subtitle 2">
            <a:extLst>
              <a:ext uri="{FF2B5EF4-FFF2-40B4-BE49-F238E27FC236}">
                <a16:creationId xmlns:a16="http://schemas.microsoft.com/office/drawing/2014/main" id="{CA7EBD72-EB9F-48DA-81AD-08DDE37CD840}"/>
              </a:ext>
            </a:extLst>
          </p:cNvPr>
          <p:cNvSpPr>
            <a:spLocks noGrp="1"/>
          </p:cNvSpPr>
          <p:nvPr>
            <p:ph type="subTitle" idx="1"/>
          </p:nvPr>
        </p:nvSpPr>
        <p:spPr>
          <a:xfrm>
            <a:off x="5548060" y="1909193"/>
            <a:ext cx="3107690" cy="1226245"/>
          </a:xfrm>
        </p:spPr>
        <p:txBody>
          <a:bodyPr anchor="b" anchorCtr="0"/>
          <a:lstStyle>
            <a:lvl1pPr marL="0" indent="0" algn="l">
              <a:lnSpc>
                <a:spcPct val="100000"/>
              </a:lnSpc>
              <a:spcBef>
                <a:spcPts val="0"/>
              </a:spcBef>
              <a:buNone/>
              <a:defRPr sz="1600">
                <a:solidFill>
                  <a:schemeClr val="bg1"/>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GB" noProof="0"/>
              <a:t>Click to edit Master subtitle style</a:t>
            </a:r>
            <a:endParaRPr lang="en-AU" noProof="0"/>
          </a:p>
        </p:txBody>
      </p:sp>
      <p:sp>
        <p:nvSpPr>
          <p:cNvPr id="13" name="Text Placeholder 2">
            <a:extLst>
              <a:ext uri="{FF2B5EF4-FFF2-40B4-BE49-F238E27FC236}">
                <a16:creationId xmlns:a16="http://schemas.microsoft.com/office/drawing/2014/main" id="{29F30A05-5591-91AF-3C35-C2A72D76FBDC}"/>
              </a:ext>
            </a:extLst>
          </p:cNvPr>
          <p:cNvSpPr>
            <a:spLocks noGrp="1"/>
          </p:cNvSpPr>
          <p:nvPr>
            <p:ph type="body" idx="17" hasCustomPrompt="1"/>
          </p:nvPr>
        </p:nvSpPr>
        <p:spPr>
          <a:xfrm>
            <a:off x="5548059" y="879106"/>
            <a:ext cx="3137539" cy="216000"/>
          </a:xfrm>
        </p:spPr>
        <p:txBody>
          <a:bodyPr tIns="36000" anchor="t" anchorCtr="0">
            <a:noAutofit/>
          </a:bodyPr>
          <a:lstStyle>
            <a:lvl1pPr marL="0" indent="0" algn="r">
              <a:lnSpc>
                <a:spcPct val="110000"/>
              </a:lnSpc>
              <a:spcBef>
                <a:spcPts val="0"/>
              </a:spcBef>
              <a:buNone/>
              <a:defRPr sz="1000" b="1">
                <a:solidFill>
                  <a:schemeClr val="tx1"/>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AU" noProof="0"/>
              <a:t>Click to add text</a:t>
            </a:r>
          </a:p>
        </p:txBody>
      </p:sp>
      <p:pic>
        <p:nvPicPr>
          <p:cNvPr id="4" name="Graphic 3">
            <a:extLst>
              <a:ext uri="{FF2B5EF4-FFF2-40B4-BE49-F238E27FC236}">
                <a16:creationId xmlns:a16="http://schemas.microsoft.com/office/drawing/2014/main" id="{96650559-E293-B6AD-B306-6AE826F27306}"/>
              </a:ext>
            </a:extLst>
          </p:cNvPr>
          <p:cNvPicPr>
            <a:picLocks noChangeAspect="1"/>
          </p:cNvPicPr>
          <p:nvPr/>
        </p:nvPicPr>
        <p:blipFill>
          <a:blip>
            <a:extLst>
              <a:ext uri="{96DAC541-7B7A-43D3-8B79-37D633B846F1}">
                <asvg:svgBlip xmlns:asvg="http://schemas.microsoft.com/office/drawing/2016/SVG/main" r:embed="rId2"/>
              </a:ext>
            </a:extLst>
          </a:blip>
          <a:srcRect/>
          <a:stretch/>
        </p:blipFill>
        <p:spPr>
          <a:xfrm>
            <a:off x="488250" y="457498"/>
            <a:ext cx="1695599" cy="587990"/>
          </a:xfrm>
          <a:prstGeom prst="rect">
            <a:avLst/>
          </a:prstGeom>
        </p:spPr>
      </p:pic>
      <p:sp>
        <p:nvSpPr>
          <p:cNvPr id="5" name="Rectangle 4">
            <a:extLst>
              <a:ext uri="{FF2B5EF4-FFF2-40B4-BE49-F238E27FC236}">
                <a16:creationId xmlns:a16="http://schemas.microsoft.com/office/drawing/2014/main" id="{69E20F33-1759-63CE-4DF3-A119CECD9C94}"/>
              </a:ext>
            </a:extLst>
          </p:cNvPr>
          <p:cNvSpPr/>
          <p:nvPr userDrawn="1"/>
        </p:nvSpPr>
        <p:spPr>
          <a:xfrm>
            <a:off x="0" y="1453115"/>
            <a:ext cx="9144000" cy="2959749"/>
          </a:xfrm>
          <a:prstGeom prst="rect">
            <a:avLst/>
          </a:prstGeom>
          <a:solidFill>
            <a:srgbClr val="D8F9F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6" name="Rectangle 5">
            <a:extLst>
              <a:ext uri="{FF2B5EF4-FFF2-40B4-BE49-F238E27FC236}">
                <a16:creationId xmlns:a16="http://schemas.microsoft.com/office/drawing/2014/main" id="{04B0C10F-3E35-0B98-641D-CF66BD7C0C55}"/>
              </a:ext>
            </a:extLst>
          </p:cNvPr>
          <p:cNvSpPr/>
          <p:nvPr userDrawn="1"/>
        </p:nvSpPr>
        <p:spPr>
          <a:xfrm>
            <a:off x="0" y="1453115"/>
            <a:ext cx="9144000" cy="2654950"/>
          </a:xfrm>
          <a:prstGeom prst="rect">
            <a:avLst/>
          </a:prstGeom>
          <a:solidFill>
            <a:srgbClr val="68C9B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7" name="Rectangle 6">
            <a:extLst>
              <a:ext uri="{FF2B5EF4-FFF2-40B4-BE49-F238E27FC236}">
                <a16:creationId xmlns:a16="http://schemas.microsoft.com/office/drawing/2014/main" id="{482A9FDB-C046-9DFE-7CAC-80CA05990DDC}"/>
              </a:ext>
            </a:extLst>
          </p:cNvPr>
          <p:cNvSpPr/>
          <p:nvPr userDrawn="1"/>
        </p:nvSpPr>
        <p:spPr>
          <a:xfrm>
            <a:off x="0" y="1453115"/>
            <a:ext cx="9144000" cy="2358000"/>
          </a:xfrm>
          <a:prstGeom prst="rect">
            <a:avLst/>
          </a:prstGeom>
          <a:solidFill>
            <a:srgbClr val="005A6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dirty="0"/>
          </a:p>
        </p:txBody>
      </p:sp>
      <p:pic>
        <p:nvPicPr>
          <p:cNvPr id="8" name="Graphic 7">
            <a:extLst>
              <a:ext uri="{FF2B5EF4-FFF2-40B4-BE49-F238E27FC236}">
                <a16:creationId xmlns:a16="http://schemas.microsoft.com/office/drawing/2014/main" id="{AE8BEB08-D858-8D92-7613-8A50ACC63144}"/>
              </a:ext>
            </a:extLst>
          </p:cNvPr>
          <p:cNvPicPr>
            <a:picLocks noChangeAspect="1"/>
          </p:cNvPicPr>
          <p:nvPr userDrawn="1"/>
        </p:nvPicPr>
        <p:blipFill>
          <a:blip>
            <a:extLst>
              <a:ext uri="{96DAC541-7B7A-43D3-8B79-37D633B846F1}">
                <asvg:svgBlip xmlns:asvg="http://schemas.microsoft.com/office/drawing/2016/SVG/main" r:embed="rId2"/>
              </a:ext>
            </a:extLst>
          </a:blip>
          <a:srcRect/>
          <a:stretch/>
        </p:blipFill>
        <p:spPr>
          <a:xfrm>
            <a:off x="488250" y="457498"/>
            <a:ext cx="1695599" cy="587990"/>
          </a:xfrm>
          <a:prstGeom prst="rect">
            <a:avLst/>
          </a:prstGeom>
        </p:spPr>
      </p:pic>
    </p:spTree>
    <p:extLst>
      <p:ext uri="{BB962C8B-B14F-4D97-AF65-F5344CB8AC3E}">
        <p14:creationId xmlns:p14="http://schemas.microsoft.com/office/powerpoint/2010/main" val="925490639"/>
      </p:ext>
    </p:extLst>
  </p:cSld>
  <p:clrMapOvr>
    <a:masterClrMapping/>
  </p:clrMapOvr>
</p:sldLayout>
</file>

<file path=ppt/slideLayouts/slideLayout101.xml><?xml version="1.0" encoding="utf-8"?>
<p:sldLayout xmlns:a="http://schemas.openxmlformats.org/drawingml/2006/main" xmlns:r="http://schemas.openxmlformats.org/officeDocument/2006/relationships" xmlns:p="http://schemas.openxmlformats.org/presentationml/2006/main" showMasterSp="0" preserve="1">
  <p:cSld name="Title 3 - Accreditation Blue">
    <p:bg>
      <p:bgPr>
        <a:solidFill>
          <a:schemeClr val="bg1"/>
        </a:solidFill>
        <a:effectLst/>
      </p:bgPr>
    </p:bg>
    <p:spTree>
      <p:nvGrpSpPr>
        <p:cNvPr id="1" name=""/>
        <p:cNvGrpSpPr/>
        <p:nvPr/>
      </p:nvGrpSpPr>
      <p:grpSpPr>
        <a:xfrm>
          <a:off x="0" y="0"/>
          <a:ext cx="0" cy="0"/>
          <a:chOff x="0" y="0"/>
          <a:chExt cx="0" cy="0"/>
        </a:xfrm>
      </p:grpSpPr>
      <p:sp>
        <p:nvSpPr>
          <p:cNvPr id="14" name="Rectangle 13">
            <a:extLst>
              <a:ext uri="{FF2B5EF4-FFF2-40B4-BE49-F238E27FC236}">
                <a16:creationId xmlns:a16="http://schemas.microsoft.com/office/drawing/2014/main" id="{9161CD02-8673-B494-3202-378EB436905E}"/>
              </a:ext>
            </a:extLst>
          </p:cNvPr>
          <p:cNvSpPr/>
          <p:nvPr/>
        </p:nvSpPr>
        <p:spPr>
          <a:xfrm>
            <a:off x="0" y="1453115"/>
            <a:ext cx="9144000" cy="2959749"/>
          </a:xfrm>
          <a:prstGeom prst="rect">
            <a:avLst/>
          </a:prstGeom>
          <a:solidFill>
            <a:srgbClr val="DEECF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12" name="Rectangle 11">
            <a:extLst>
              <a:ext uri="{FF2B5EF4-FFF2-40B4-BE49-F238E27FC236}">
                <a16:creationId xmlns:a16="http://schemas.microsoft.com/office/drawing/2014/main" id="{4435EA61-C4A2-6B34-F8A7-9265863C94D4}"/>
              </a:ext>
            </a:extLst>
          </p:cNvPr>
          <p:cNvSpPr/>
          <p:nvPr/>
        </p:nvSpPr>
        <p:spPr>
          <a:xfrm>
            <a:off x="0" y="1453115"/>
            <a:ext cx="9144000" cy="2654950"/>
          </a:xfrm>
          <a:prstGeom prst="rect">
            <a:avLst/>
          </a:prstGeom>
          <a:solidFill>
            <a:srgbClr val="BDD8F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9" name="Rectangle 8">
            <a:extLst>
              <a:ext uri="{FF2B5EF4-FFF2-40B4-BE49-F238E27FC236}">
                <a16:creationId xmlns:a16="http://schemas.microsoft.com/office/drawing/2014/main" id="{79252853-4FB7-AB3E-5C29-F3B628E6B14E}"/>
              </a:ext>
            </a:extLst>
          </p:cNvPr>
          <p:cNvSpPr/>
          <p:nvPr/>
        </p:nvSpPr>
        <p:spPr>
          <a:xfrm>
            <a:off x="0" y="1453115"/>
            <a:ext cx="9144000" cy="2358000"/>
          </a:xfrm>
          <a:prstGeom prst="rect">
            <a:avLst/>
          </a:prstGeom>
          <a:solidFill>
            <a:srgbClr val="00338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dirty="0"/>
          </a:p>
        </p:txBody>
      </p:sp>
      <p:sp>
        <p:nvSpPr>
          <p:cNvPr id="2" name="Title 1">
            <a:extLst>
              <a:ext uri="{FF2B5EF4-FFF2-40B4-BE49-F238E27FC236}">
                <a16:creationId xmlns:a16="http://schemas.microsoft.com/office/drawing/2014/main" id="{9E5E0691-C93E-4D61-8BB9-2D4B1F9B5086}"/>
              </a:ext>
            </a:extLst>
          </p:cNvPr>
          <p:cNvSpPr>
            <a:spLocks noGrp="1"/>
          </p:cNvSpPr>
          <p:nvPr>
            <p:ph type="ctrTitle" hasCustomPrompt="1"/>
          </p:nvPr>
        </p:nvSpPr>
        <p:spPr>
          <a:xfrm>
            <a:off x="488250" y="1902105"/>
            <a:ext cx="4083750" cy="1299567"/>
          </a:xfrm>
        </p:spPr>
        <p:txBody>
          <a:bodyPr anchor="b" anchorCtr="0"/>
          <a:lstStyle>
            <a:lvl1pPr algn="l">
              <a:lnSpc>
                <a:spcPct val="100000"/>
              </a:lnSpc>
              <a:defRPr sz="3600">
                <a:solidFill>
                  <a:schemeClr val="bg1"/>
                </a:solidFill>
              </a:defRPr>
            </a:lvl1pPr>
          </a:lstStyle>
          <a:p>
            <a:r>
              <a:rPr lang="en-AU" noProof="0"/>
              <a:t>Click to add presentation title</a:t>
            </a:r>
          </a:p>
        </p:txBody>
      </p:sp>
      <p:sp>
        <p:nvSpPr>
          <p:cNvPr id="3" name="Subtitle 2">
            <a:extLst>
              <a:ext uri="{FF2B5EF4-FFF2-40B4-BE49-F238E27FC236}">
                <a16:creationId xmlns:a16="http://schemas.microsoft.com/office/drawing/2014/main" id="{CA7EBD72-EB9F-48DA-81AD-08DDE37CD840}"/>
              </a:ext>
            </a:extLst>
          </p:cNvPr>
          <p:cNvSpPr>
            <a:spLocks noGrp="1"/>
          </p:cNvSpPr>
          <p:nvPr>
            <p:ph type="subTitle" idx="1"/>
          </p:nvPr>
        </p:nvSpPr>
        <p:spPr>
          <a:xfrm>
            <a:off x="5548060" y="1909193"/>
            <a:ext cx="3107690" cy="1226245"/>
          </a:xfrm>
        </p:spPr>
        <p:txBody>
          <a:bodyPr anchor="b" anchorCtr="0"/>
          <a:lstStyle>
            <a:lvl1pPr marL="0" indent="0" algn="l">
              <a:lnSpc>
                <a:spcPct val="100000"/>
              </a:lnSpc>
              <a:spcBef>
                <a:spcPts val="0"/>
              </a:spcBef>
              <a:buNone/>
              <a:defRPr sz="1600">
                <a:solidFill>
                  <a:schemeClr val="bg1"/>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GB" noProof="0"/>
              <a:t>Click to edit Master subtitle style</a:t>
            </a:r>
            <a:endParaRPr lang="en-AU" noProof="0"/>
          </a:p>
        </p:txBody>
      </p:sp>
      <p:sp>
        <p:nvSpPr>
          <p:cNvPr id="13" name="Text Placeholder 2">
            <a:extLst>
              <a:ext uri="{FF2B5EF4-FFF2-40B4-BE49-F238E27FC236}">
                <a16:creationId xmlns:a16="http://schemas.microsoft.com/office/drawing/2014/main" id="{29F30A05-5591-91AF-3C35-C2A72D76FBDC}"/>
              </a:ext>
            </a:extLst>
          </p:cNvPr>
          <p:cNvSpPr>
            <a:spLocks noGrp="1"/>
          </p:cNvSpPr>
          <p:nvPr>
            <p:ph type="body" idx="17" hasCustomPrompt="1"/>
          </p:nvPr>
        </p:nvSpPr>
        <p:spPr>
          <a:xfrm>
            <a:off x="5548059" y="879106"/>
            <a:ext cx="3137539" cy="216000"/>
          </a:xfrm>
        </p:spPr>
        <p:txBody>
          <a:bodyPr tIns="36000" anchor="t" anchorCtr="0">
            <a:noAutofit/>
          </a:bodyPr>
          <a:lstStyle>
            <a:lvl1pPr marL="0" indent="0" algn="r">
              <a:lnSpc>
                <a:spcPct val="110000"/>
              </a:lnSpc>
              <a:spcBef>
                <a:spcPts val="0"/>
              </a:spcBef>
              <a:buNone/>
              <a:defRPr sz="1000" b="1">
                <a:solidFill>
                  <a:schemeClr val="tx1"/>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AU" noProof="0"/>
              <a:t>Click to add text</a:t>
            </a:r>
          </a:p>
        </p:txBody>
      </p:sp>
      <p:pic>
        <p:nvPicPr>
          <p:cNvPr id="4" name="Graphic 3">
            <a:extLst>
              <a:ext uri="{FF2B5EF4-FFF2-40B4-BE49-F238E27FC236}">
                <a16:creationId xmlns:a16="http://schemas.microsoft.com/office/drawing/2014/main" id="{96650559-E293-B6AD-B306-6AE826F27306}"/>
              </a:ext>
            </a:extLst>
          </p:cNvPr>
          <p:cNvPicPr>
            <a:picLocks noChangeAspect="1"/>
          </p:cNvPicPr>
          <p:nvPr/>
        </p:nvPicPr>
        <p:blipFill>
          <a:blip>
            <a:extLst>
              <a:ext uri="{96DAC541-7B7A-43D3-8B79-37D633B846F1}">
                <asvg:svgBlip xmlns:asvg="http://schemas.microsoft.com/office/drawing/2016/SVG/main" r:embed="rId2"/>
              </a:ext>
            </a:extLst>
          </a:blip>
          <a:srcRect/>
          <a:stretch/>
        </p:blipFill>
        <p:spPr>
          <a:xfrm>
            <a:off x="488250" y="457498"/>
            <a:ext cx="1695599" cy="587990"/>
          </a:xfrm>
          <a:prstGeom prst="rect">
            <a:avLst/>
          </a:prstGeom>
        </p:spPr>
      </p:pic>
      <p:sp>
        <p:nvSpPr>
          <p:cNvPr id="5" name="Rectangle 4">
            <a:extLst>
              <a:ext uri="{FF2B5EF4-FFF2-40B4-BE49-F238E27FC236}">
                <a16:creationId xmlns:a16="http://schemas.microsoft.com/office/drawing/2014/main" id="{477DE0D0-23A7-962F-DFAB-F547B674AAB7}"/>
              </a:ext>
            </a:extLst>
          </p:cNvPr>
          <p:cNvSpPr/>
          <p:nvPr userDrawn="1"/>
        </p:nvSpPr>
        <p:spPr>
          <a:xfrm>
            <a:off x="0" y="1453115"/>
            <a:ext cx="9144000" cy="2959749"/>
          </a:xfrm>
          <a:prstGeom prst="rect">
            <a:avLst/>
          </a:prstGeom>
          <a:solidFill>
            <a:srgbClr val="DEECF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6" name="Rectangle 5">
            <a:extLst>
              <a:ext uri="{FF2B5EF4-FFF2-40B4-BE49-F238E27FC236}">
                <a16:creationId xmlns:a16="http://schemas.microsoft.com/office/drawing/2014/main" id="{DCA3B456-196A-CC61-159D-DCDF69C3B09E}"/>
              </a:ext>
            </a:extLst>
          </p:cNvPr>
          <p:cNvSpPr/>
          <p:nvPr userDrawn="1"/>
        </p:nvSpPr>
        <p:spPr>
          <a:xfrm>
            <a:off x="0" y="1453115"/>
            <a:ext cx="9144000" cy="2654950"/>
          </a:xfrm>
          <a:prstGeom prst="rect">
            <a:avLst/>
          </a:prstGeom>
          <a:solidFill>
            <a:srgbClr val="BDD8F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7" name="Rectangle 6">
            <a:extLst>
              <a:ext uri="{FF2B5EF4-FFF2-40B4-BE49-F238E27FC236}">
                <a16:creationId xmlns:a16="http://schemas.microsoft.com/office/drawing/2014/main" id="{60DD1A8D-3170-962C-2F14-48CD8FA1D67D}"/>
              </a:ext>
            </a:extLst>
          </p:cNvPr>
          <p:cNvSpPr/>
          <p:nvPr userDrawn="1"/>
        </p:nvSpPr>
        <p:spPr>
          <a:xfrm>
            <a:off x="0" y="1453115"/>
            <a:ext cx="9144000" cy="2358000"/>
          </a:xfrm>
          <a:prstGeom prst="rect">
            <a:avLst/>
          </a:prstGeom>
          <a:solidFill>
            <a:srgbClr val="00338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dirty="0"/>
          </a:p>
        </p:txBody>
      </p:sp>
      <p:pic>
        <p:nvPicPr>
          <p:cNvPr id="8" name="Graphic 7">
            <a:extLst>
              <a:ext uri="{FF2B5EF4-FFF2-40B4-BE49-F238E27FC236}">
                <a16:creationId xmlns:a16="http://schemas.microsoft.com/office/drawing/2014/main" id="{F7AB834B-E2C4-67C9-1896-3BF186FC46FC}"/>
              </a:ext>
            </a:extLst>
          </p:cNvPr>
          <p:cNvPicPr>
            <a:picLocks noChangeAspect="1"/>
          </p:cNvPicPr>
          <p:nvPr userDrawn="1"/>
        </p:nvPicPr>
        <p:blipFill>
          <a:blip>
            <a:extLst>
              <a:ext uri="{96DAC541-7B7A-43D3-8B79-37D633B846F1}">
                <asvg:svgBlip xmlns:asvg="http://schemas.microsoft.com/office/drawing/2016/SVG/main" r:embed="rId2"/>
              </a:ext>
            </a:extLst>
          </a:blip>
          <a:srcRect/>
          <a:stretch/>
        </p:blipFill>
        <p:spPr>
          <a:xfrm>
            <a:off x="488250" y="457498"/>
            <a:ext cx="1695599" cy="587990"/>
          </a:xfrm>
          <a:prstGeom prst="rect">
            <a:avLst/>
          </a:prstGeom>
        </p:spPr>
      </p:pic>
    </p:spTree>
    <p:extLst>
      <p:ext uri="{BB962C8B-B14F-4D97-AF65-F5344CB8AC3E}">
        <p14:creationId xmlns:p14="http://schemas.microsoft.com/office/powerpoint/2010/main" val="2870189861"/>
      </p:ext>
    </p:extLst>
  </p:cSld>
  <p:clrMapOvr>
    <a:masterClrMapping/>
  </p:clrMapOvr>
</p:sldLayout>
</file>

<file path=ppt/slideLayouts/slideLayout102.xml><?xml version="1.0" encoding="utf-8"?>
<p:sldLayout xmlns:a="http://schemas.openxmlformats.org/drawingml/2006/main" xmlns:r="http://schemas.openxmlformats.org/officeDocument/2006/relationships" xmlns:p="http://schemas.openxmlformats.org/presentationml/2006/main" showMasterSp="0" preserve="1">
  <p:cSld name="Title 3 - AURA/IPC Orange">
    <p:bg>
      <p:bgPr>
        <a:solidFill>
          <a:schemeClr val="bg1"/>
        </a:solidFill>
        <a:effectLst/>
      </p:bgPr>
    </p:bg>
    <p:spTree>
      <p:nvGrpSpPr>
        <p:cNvPr id="1" name=""/>
        <p:cNvGrpSpPr/>
        <p:nvPr/>
      </p:nvGrpSpPr>
      <p:grpSpPr>
        <a:xfrm>
          <a:off x="0" y="0"/>
          <a:ext cx="0" cy="0"/>
          <a:chOff x="0" y="0"/>
          <a:chExt cx="0" cy="0"/>
        </a:xfrm>
      </p:grpSpPr>
      <p:sp>
        <p:nvSpPr>
          <p:cNvPr id="14" name="Rectangle 13">
            <a:extLst>
              <a:ext uri="{FF2B5EF4-FFF2-40B4-BE49-F238E27FC236}">
                <a16:creationId xmlns:a16="http://schemas.microsoft.com/office/drawing/2014/main" id="{9161CD02-8673-B494-3202-378EB436905E}"/>
              </a:ext>
            </a:extLst>
          </p:cNvPr>
          <p:cNvSpPr/>
          <p:nvPr/>
        </p:nvSpPr>
        <p:spPr>
          <a:xfrm>
            <a:off x="0" y="1453115"/>
            <a:ext cx="9144000" cy="2959749"/>
          </a:xfrm>
          <a:prstGeom prst="rect">
            <a:avLst/>
          </a:prstGeom>
          <a:solidFill>
            <a:srgbClr val="FFF1E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12" name="Rectangle 11">
            <a:extLst>
              <a:ext uri="{FF2B5EF4-FFF2-40B4-BE49-F238E27FC236}">
                <a16:creationId xmlns:a16="http://schemas.microsoft.com/office/drawing/2014/main" id="{4435EA61-C4A2-6B34-F8A7-9265863C94D4}"/>
              </a:ext>
            </a:extLst>
          </p:cNvPr>
          <p:cNvSpPr/>
          <p:nvPr/>
        </p:nvSpPr>
        <p:spPr>
          <a:xfrm>
            <a:off x="0" y="1453115"/>
            <a:ext cx="9144000" cy="2654950"/>
          </a:xfrm>
          <a:prstGeom prst="rect">
            <a:avLst/>
          </a:prstGeom>
          <a:solidFill>
            <a:srgbClr val="FFC6A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9" name="Rectangle 8">
            <a:extLst>
              <a:ext uri="{FF2B5EF4-FFF2-40B4-BE49-F238E27FC236}">
                <a16:creationId xmlns:a16="http://schemas.microsoft.com/office/drawing/2014/main" id="{79252853-4FB7-AB3E-5C29-F3B628E6B14E}"/>
              </a:ext>
            </a:extLst>
          </p:cNvPr>
          <p:cNvSpPr/>
          <p:nvPr/>
        </p:nvSpPr>
        <p:spPr>
          <a:xfrm>
            <a:off x="0" y="1453115"/>
            <a:ext cx="9144000" cy="2358000"/>
          </a:xfrm>
          <a:prstGeom prst="rect">
            <a:avLst/>
          </a:prstGeom>
          <a:solidFill>
            <a:srgbClr val="8C1E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dirty="0"/>
          </a:p>
        </p:txBody>
      </p:sp>
      <p:sp>
        <p:nvSpPr>
          <p:cNvPr id="2" name="Title 1">
            <a:extLst>
              <a:ext uri="{FF2B5EF4-FFF2-40B4-BE49-F238E27FC236}">
                <a16:creationId xmlns:a16="http://schemas.microsoft.com/office/drawing/2014/main" id="{9E5E0691-C93E-4D61-8BB9-2D4B1F9B5086}"/>
              </a:ext>
            </a:extLst>
          </p:cNvPr>
          <p:cNvSpPr>
            <a:spLocks noGrp="1"/>
          </p:cNvSpPr>
          <p:nvPr>
            <p:ph type="ctrTitle" hasCustomPrompt="1"/>
          </p:nvPr>
        </p:nvSpPr>
        <p:spPr>
          <a:xfrm>
            <a:off x="488250" y="1902105"/>
            <a:ext cx="4083750" cy="1299567"/>
          </a:xfrm>
        </p:spPr>
        <p:txBody>
          <a:bodyPr anchor="b" anchorCtr="0"/>
          <a:lstStyle>
            <a:lvl1pPr algn="l">
              <a:lnSpc>
                <a:spcPct val="100000"/>
              </a:lnSpc>
              <a:defRPr sz="3600">
                <a:solidFill>
                  <a:schemeClr val="bg1"/>
                </a:solidFill>
              </a:defRPr>
            </a:lvl1pPr>
          </a:lstStyle>
          <a:p>
            <a:r>
              <a:rPr lang="en-AU" noProof="0"/>
              <a:t>Click to add presentation title</a:t>
            </a:r>
          </a:p>
        </p:txBody>
      </p:sp>
      <p:sp>
        <p:nvSpPr>
          <p:cNvPr id="3" name="Subtitle 2">
            <a:extLst>
              <a:ext uri="{FF2B5EF4-FFF2-40B4-BE49-F238E27FC236}">
                <a16:creationId xmlns:a16="http://schemas.microsoft.com/office/drawing/2014/main" id="{CA7EBD72-EB9F-48DA-81AD-08DDE37CD840}"/>
              </a:ext>
            </a:extLst>
          </p:cNvPr>
          <p:cNvSpPr>
            <a:spLocks noGrp="1"/>
          </p:cNvSpPr>
          <p:nvPr>
            <p:ph type="subTitle" idx="1"/>
          </p:nvPr>
        </p:nvSpPr>
        <p:spPr>
          <a:xfrm>
            <a:off x="5548060" y="1909193"/>
            <a:ext cx="3107690" cy="1226245"/>
          </a:xfrm>
        </p:spPr>
        <p:txBody>
          <a:bodyPr anchor="b" anchorCtr="0"/>
          <a:lstStyle>
            <a:lvl1pPr marL="0" indent="0" algn="l">
              <a:lnSpc>
                <a:spcPct val="100000"/>
              </a:lnSpc>
              <a:spcBef>
                <a:spcPts val="0"/>
              </a:spcBef>
              <a:buNone/>
              <a:defRPr sz="1600">
                <a:solidFill>
                  <a:schemeClr val="bg1"/>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GB" noProof="0"/>
              <a:t>Click to edit Master subtitle style</a:t>
            </a:r>
            <a:endParaRPr lang="en-AU" noProof="0"/>
          </a:p>
        </p:txBody>
      </p:sp>
      <p:sp>
        <p:nvSpPr>
          <p:cNvPr id="13" name="Text Placeholder 2">
            <a:extLst>
              <a:ext uri="{FF2B5EF4-FFF2-40B4-BE49-F238E27FC236}">
                <a16:creationId xmlns:a16="http://schemas.microsoft.com/office/drawing/2014/main" id="{29F30A05-5591-91AF-3C35-C2A72D76FBDC}"/>
              </a:ext>
            </a:extLst>
          </p:cNvPr>
          <p:cNvSpPr>
            <a:spLocks noGrp="1"/>
          </p:cNvSpPr>
          <p:nvPr>
            <p:ph type="body" idx="17" hasCustomPrompt="1"/>
          </p:nvPr>
        </p:nvSpPr>
        <p:spPr>
          <a:xfrm>
            <a:off x="5548059" y="879106"/>
            <a:ext cx="3137539" cy="216000"/>
          </a:xfrm>
        </p:spPr>
        <p:txBody>
          <a:bodyPr tIns="36000" anchor="t" anchorCtr="0">
            <a:noAutofit/>
          </a:bodyPr>
          <a:lstStyle>
            <a:lvl1pPr marL="0" indent="0" algn="r">
              <a:lnSpc>
                <a:spcPct val="110000"/>
              </a:lnSpc>
              <a:spcBef>
                <a:spcPts val="0"/>
              </a:spcBef>
              <a:buNone/>
              <a:defRPr sz="1000" b="1">
                <a:solidFill>
                  <a:schemeClr val="tx1"/>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AU" noProof="0"/>
              <a:t>Click to add text</a:t>
            </a:r>
          </a:p>
        </p:txBody>
      </p:sp>
      <p:pic>
        <p:nvPicPr>
          <p:cNvPr id="8" name="Picture 7" descr="A black and orange text&#10;&#10;AI-generated content may be incorrect.">
            <a:extLst>
              <a:ext uri="{FF2B5EF4-FFF2-40B4-BE49-F238E27FC236}">
                <a16:creationId xmlns:a16="http://schemas.microsoft.com/office/drawing/2014/main" id="{218064EF-B7DE-8E36-D8C7-D7FAC470DA9C}"/>
              </a:ext>
            </a:extLst>
          </p:cNvPr>
          <p:cNvPicPr>
            <a:picLocks noChangeAspect="1"/>
          </p:cNvPicPr>
          <p:nvPr/>
        </p:nvPicPr>
        <p:blipFill>
          <a:blip r:embed="rId2"/>
          <a:stretch>
            <a:fillRect/>
          </a:stretch>
        </p:blipFill>
        <p:spPr>
          <a:xfrm>
            <a:off x="488250" y="502142"/>
            <a:ext cx="3428754" cy="597331"/>
          </a:xfrm>
          <a:prstGeom prst="rect">
            <a:avLst/>
          </a:prstGeom>
        </p:spPr>
      </p:pic>
      <p:sp>
        <p:nvSpPr>
          <p:cNvPr id="4" name="Rectangle 3">
            <a:extLst>
              <a:ext uri="{FF2B5EF4-FFF2-40B4-BE49-F238E27FC236}">
                <a16:creationId xmlns:a16="http://schemas.microsoft.com/office/drawing/2014/main" id="{CFD2D57C-7378-B5CE-CFC8-81435D78D63A}"/>
              </a:ext>
            </a:extLst>
          </p:cNvPr>
          <p:cNvSpPr/>
          <p:nvPr userDrawn="1"/>
        </p:nvSpPr>
        <p:spPr>
          <a:xfrm>
            <a:off x="0" y="1453115"/>
            <a:ext cx="9144000" cy="2959749"/>
          </a:xfrm>
          <a:prstGeom prst="rect">
            <a:avLst/>
          </a:prstGeom>
          <a:solidFill>
            <a:srgbClr val="FFF1E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5" name="Rectangle 4">
            <a:extLst>
              <a:ext uri="{FF2B5EF4-FFF2-40B4-BE49-F238E27FC236}">
                <a16:creationId xmlns:a16="http://schemas.microsoft.com/office/drawing/2014/main" id="{51D5B7EF-380C-89B9-106A-033E2450DE93}"/>
              </a:ext>
            </a:extLst>
          </p:cNvPr>
          <p:cNvSpPr/>
          <p:nvPr userDrawn="1"/>
        </p:nvSpPr>
        <p:spPr>
          <a:xfrm>
            <a:off x="0" y="1453115"/>
            <a:ext cx="9144000" cy="2654950"/>
          </a:xfrm>
          <a:prstGeom prst="rect">
            <a:avLst/>
          </a:prstGeom>
          <a:solidFill>
            <a:srgbClr val="FFC6A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6" name="Rectangle 5">
            <a:extLst>
              <a:ext uri="{FF2B5EF4-FFF2-40B4-BE49-F238E27FC236}">
                <a16:creationId xmlns:a16="http://schemas.microsoft.com/office/drawing/2014/main" id="{45B18F4D-4D76-D51B-4B12-EBD425B08A10}"/>
              </a:ext>
            </a:extLst>
          </p:cNvPr>
          <p:cNvSpPr/>
          <p:nvPr userDrawn="1"/>
        </p:nvSpPr>
        <p:spPr>
          <a:xfrm>
            <a:off x="0" y="1453115"/>
            <a:ext cx="9144000" cy="2358000"/>
          </a:xfrm>
          <a:prstGeom prst="rect">
            <a:avLst/>
          </a:prstGeom>
          <a:solidFill>
            <a:srgbClr val="8C1E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dirty="0"/>
          </a:p>
        </p:txBody>
      </p:sp>
      <p:pic>
        <p:nvPicPr>
          <p:cNvPr id="7" name="Graphic 6">
            <a:extLst>
              <a:ext uri="{FF2B5EF4-FFF2-40B4-BE49-F238E27FC236}">
                <a16:creationId xmlns:a16="http://schemas.microsoft.com/office/drawing/2014/main" id="{2BFAF010-BBFD-AED7-DC8D-1AF7D2DC1703}"/>
              </a:ext>
            </a:extLst>
          </p:cNvPr>
          <p:cNvPicPr>
            <a:picLocks noChangeAspect="1"/>
          </p:cNvPicPr>
          <p:nvPr userDrawn="1"/>
        </p:nvPicPr>
        <p:blipFill>
          <a:blip>
            <a:extLst>
              <a:ext uri="{96DAC541-7B7A-43D3-8B79-37D633B846F1}">
                <asvg:svgBlip xmlns:asvg="http://schemas.microsoft.com/office/drawing/2016/SVG/main" r:embed="rId3"/>
              </a:ext>
            </a:extLst>
          </a:blip>
          <a:srcRect/>
          <a:stretch/>
        </p:blipFill>
        <p:spPr>
          <a:xfrm>
            <a:off x="488250" y="457498"/>
            <a:ext cx="1695599" cy="587990"/>
          </a:xfrm>
          <a:prstGeom prst="rect">
            <a:avLst/>
          </a:prstGeom>
        </p:spPr>
      </p:pic>
    </p:spTree>
    <p:extLst>
      <p:ext uri="{BB962C8B-B14F-4D97-AF65-F5344CB8AC3E}">
        <p14:creationId xmlns:p14="http://schemas.microsoft.com/office/powerpoint/2010/main" val="2300024820"/>
      </p:ext>
    </p:extLst>
  </p:cSld>
  <p:clrMapOvr>
    <a:masterClrMapping/>
  </p:clrMapOvr>
</p:sldLayout>
</file>

<file path=ppt/slideLayouts/slideLayout103.xml><?xml version="1.0" encoding="utf-8"?>
<p:sldLayout xmlns:a="http://schemas.openxmlformats.org/drawingml/2006/main" xmlns:r="http://schemas.openxmlformats.org/officeDocument/2006/relationships" xmlns:p="http://schemas.openxmlformats.org/presentationml/2006/main" showMasterSp="0" preserve="1">
  <p:cSld name="Title 3 - MedicineInsight Green">
    <p:bg>
      <p:bgPr>
        <a:solidFill>
          <a:schemeClr val="bg1"/>
        </a:solidFill>
        <a:effectLst/>
      </p:bgPr>
    </p:bg>
    <p:spTree>
      <p:nvGrpSpPr>
        <p:cNvPr id="1" name=""/>
        <p:cNvGrpSpPr/>
        <p:nvPr/>
      </p:nvGrpSpPr>
      <p:grpSpPr>
        <a:xfrm>
          <a:off x="0" y="0"/>
          <a:ext cx="0" cy="0"/>
          <a:chOff x="0" y="0"/>
          <a:chExt cx="0" cy="0"/>
        </a:xfrm>
      </p:grpSpPr>
      <p:sp>
        <p:nvSpPr>
          <p:cNvPr id="14" name="Rectangle 13">
            <a:extLst>
              <a:ext uri="{FF2B5EF4-FFF2-40B4-BE49-F238E27FC236}">
                <a16:creationId xmlns:a16="http://schemas.microsoft.com/office/drawing/2014/main" id="{9161CD02-8673-B494-3202-378EB436905E}"/>
              </a:ext>
            </a:extLst>
          </p:cNvPr>
          <p:cNvSpPr/>
          <p:nvPr/>
        </p:nvSpPr>
        <p:spPr>
          <a:xfrm>
            <a:off x="0" y="1453115"/>
            <a:ext cx="9144000" cy="2959749"/>
          </a:xfrm>
          <a:prstGeom prst="rect">
            <a:avLst/>
          </a:prstGeom>
          <a:solidFill>
            <a:srgbClr val="F4FCE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12" name="Rectangle 11">
            <a:extLst>
              <a:ext uri="{FF2B5EF4-FFF2-40B4-BE49-F238E27FC236}">
                <a16:creationId xmlns:a16="http://schemas.microsoft.com/office/drawing/2014/main" id="{4435EA61-C4A2-6B34-F8A7-9265863C94D4}"/>
              </a:ext>
            </a:extLst>
          </p:cNvPr>
          <p:cNvSpPr/>
          <p:nvPr/>
        </p:nvSpPr>
        <p:spPr>
          <a:xfrm>
            <a:off x="0" y="1453115"/>
            <a:ext cx="9144000" cy="2654950"/>
          </a:xfrm>
          <a:prstGeom prst="rect">
            <a:avLst/>
          </a:prstGeom>
          <a:solidFill>
            <a:srgbClr val="D1F2A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9" name="Rectangle 8">
            <a:extLst>
              <a:ext uri="{FF2B5EF4-FFF2-40B4-BE49-F238E27FC236}">
                <a16:creationId xmlns:a16="http://schemas.microsoft.com/office/drawing/2014/main" id="{79252853-4FB7-AB3E-5C29-F3B628E6B14E}"/>
              </a:ext>
            </a:extLst>
          </p:cNvPr>
          <p:cNvSpPr/>
          <p:nvPr/>
        </p:nvSpPr>
        <p:spPr>
          <a:xfrm>
            <a:off x="0" y="1453115"/>
            <a:ext cx="9144000" cy="2358000"/>
          </a:xfrm>
          <a:prstGeom prst="rect">
            <a:avLst/>
          </a:prstGeom>
          <a:solidFill>
            <a:srgbClr val="0068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dirty="0"/>
          </a:p>
        </p:txBody>
      </p:sp>
      <p:sp>
        <p:nvSpPr>
          <p:cNvPr id="2" name="Title 1">
            <a:extLst>
              <a:ext uri="{FF2B5EF4-FFF2-40B4-BE49-F238E27FC236}">
                <a16:creationId xmlns:a16="http://schemas.microsoft.com/office/drawing/2014/main" id="{9E5E0691-C93E-4D61-8BB9-2D4B1F9B5086}"/>
              </a:ext>
            </a:extLst>
          </p:cNvPr>
          <p:cNvSpPr>
            <a:spLocks noGrp="1"/>
          </p:cNvSpPr>
          <p:nvPr>
            <p:ph type="ctrTitle" hasCustomPrompt="1"/>
          </p:nvPr>
        </p:nvSpPr>
        <p:spPr>
          <a:xfrm>
            <a:off x="488250" y="1902105"/>
            <a:ext cx="4083750" cy="1299567"/>
          </a:xfrm>
        </p:spPr>
        <p:txBody>
          <a:bodyPr anchor="b" anchorCtr="0"/>
          <a:lstStyle>
            <a:lvl1pPr algn="l">
              <a:lnSpc>
                <a:spcPct val="100000"/>
              </a:lnSpc>
              <a:defRPr sz="3600">
                <a:solidFill>
                  <a:schemeClr val="bg1"/>
                </a:solidFill>
              </a:defRPr>
            </a:lvl1pPr>
          </a:lstStyle>
          <a:p>
            <a:r>
              <a:rPr lang="en-AU" noProof="0"/>
              <a:t>Click to add presentation title</a:t>
            </a:r>
          </a:p>
        </p:txBody>
      </p:sp>
      <p:sp>
        <p:nvSpPr>
          <p:cNvPr id="3" name="Subtitle 2">
            <a:extLst>
              <a:ext uri="{FF2B5EF4-FFF2-40B4-BE49-F238E27FC236}">
                <a16:creationId xmlns:a16="http://schemas.microsoft.com/office/drawing/2014/main" id="{CA7EBD72-EB9F-48DA-81AD-08DDE37CD840}"/>
              </a:ext>
            </a:extLst>
          </p:cNvPr>
          <p:cNvSpPr>
            <a:spLocks noGrp="1"/>
          </p:cNvSpPr>
          <p:nvPr>
            <p:ph type="subTitle" idx="1"/>
          </p:nvPr>
        </p:nvSpPr>
        <p:spPr>
          <a:xfrm>
            <a:off x="5548060" y="1909193"/>
            <a:ext cx="3107690" cy="1226245"/>
          </a:xfrm>
        </p:spPr>
        <p:txBody>
          <a:bodyPr anchor="b" anchorCtr="0"/>
          <a:lstStyle>
            <a:lvl1pPr marL="0" indent="0" algn="l">
              <a:lnSpc>
                <a:spcPct val="100000"/>
              </a:lnSpc>
              <a:spcBef>
                <a:spcPts val="0"/>
              </a:spcBef>
              <a:buNone/>
              <a:defRPr sz="1600">
                <a:solidFill>
                  <a:schemeClr val="bg1"/>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GB" noProof="0"/>
              <a:t>Click to edit Master subtitle style</a:t>
            </a:r>
            <a:endParaRPr lang="en-AU" noProof="0"/>
          </a:p>
        </p:txBody>
      </p:sp>
      <p:sp>
        <p:nvSpPr>
          <p:cNvPr id="13" name="Text Placeholder 2">
            <a:extLst>
              <a:ext uri="{FF2B5EF4-FFF2-40B4-BE49-F238E27FC236}">
                <a16:creationId xmlns:a16="http://schemas.microsoft.com/office/drawing/2014/main" id="{29F30A05-5591-91AF-3C35-C2A72D76FBDC}"/>
              </a:ext>
            </a:extLst>
          </p:cNvPr>
          <p:cNvSpPr>
            <a:spLocks noGrp="1"/>
          </p:cNvSpPr>
          <p:nvPr>
            <p:ph type="body" idx="17" hasCustomPrompt="1"/>
          </p:nvPr>
        </p:nvSpPr>
        <p:spPr>
          <a:xfrm>
            <a:off x="5548059" y="879106"/>
            <a:ext cx="3137539" cy="216000"/>
          </a:xfrm>
        </p:spPr>
        <p:txBody>
          <a:bodyPr tIns="36000" anchor="t" anchorCtr="0">
            <a:noAutofit/>
          </a:bodyPr>
          <a:lstStyle>
            <a:lvl1pPr marL="0" indent="0" algn="r">
              <a:lnSpc>
                <a:spcPct val="110000"/>
              </a:lnSpc>
              <a:spcBef>
                <a:spcPts val="0"/>
              </a:spcBef>
              <a:buNone/>
              <a:defRPr sz="1000" b="1">
                <a:solidFill>
                  <a:schemeClr val="tx1"/>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AU" noProof="0"/>
              <a:t>Click to add text</a:t>
            </a:r>
          </a:p>
        </p:txBody>
      </p:sp>
      <p:pic>
        <p:nvPicPr>
          <p:cNvPr id="4" name="Graphic 3">
            <a:extLst>
              <a:ext uri="{FF2B5EF4-FFF2-40B4-BE49-F238E27FC236}">
                <a16:creationId xmlns:a16="http://schemas.microsoft.com/office/drawing/2014/main" id="{96650559-E293-B6AD-B306-6AE826F27306}"/>
              </a:ext>
            </a:extLst>
          </p:cNvPr>
          <p:cNvPicPr>
            <a:picLocks noChangeAspect="1"/>
          </p:cNvPicPr>
          <p:nvPr/>
        </p:nvPicPr>
        <p:blipFill>
          <a:blip>
            <a:extLst>
              <a:ext uri="{96DAC541-7B7A-43D3-8B79-37D633B846F1}">
                <asvg:svgBlip xmlns:asvg="http://schemas.microsoft.com/office/drawing/2016/SVG/main" r:embed="rId2"/>
              </a:ext>
            </a:extLst>
          </a:blip>
          <a:srcRect/>
          <a:stretch/>
        </p:blipFill>
        <p:spPr>
          <a:xfrm>
            <a:off x="488250" y="457498"/>
            <a:ext cx="1695599" cy="587990"/>
          </a:xfrm>
          <a:prstGeom prst="rect">
            <a:avLst/>
          </a:prstGeom>
        </p:spPr>
      </p:pic>
      <p:sp>
        <p:nvSpPr>
          <p:cNvPr id="5" name="Rectangle 4">
            <a:extLst>
              <a:ext uri="{FF2B5EF4-FFF2-40B4-BE49-F238E27FC236}">
                <a16:creationId xmlns:a16="http://schemas.microsoft.com/office/drawing/2014/main" id="{C5C9E419-A2BC-4D0F-A531-C023CA479C20}"/>
              </a:ext>
            </a:extLst>
          </p:cNvPr>
          <p:cNvSpPr/>
          <p:nvPr userDrawn="1"/>
        </p:nvSpPr>
        <p:spPr>
          <a:xfrm>
            <a:off x="0" y="1453115"/>
            <a:ext cx="9144000" cy="2959749"/>
          </a:xfrm>
          <a:prstGeom prst="rect">
            <a:avLst/>
          </a:prstGeom>
          <a:solidFill>
            <a:srgbClr val="F4FCE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6" name="Rectangle 5">
            <a:extLst>
              <a:ext uri="{FF2B5EF4-FFF2-40B4-BE49-F238E27FC236}">
                <a16:creationId xmlns:a16="http://schemas.microsoft.com/office/drawing/2014/main" id="{ED873022-AD56-E638-24B8-08C1C7F1BFFC}"/>
              </a:ext>
            </a:extLst>
          </p:cNvPr>
          <p:cNvSpPr/>
          <p:nvPr userDrawn="1"/>
        </p:nvSpPr>
        <p:spPr>
          <a:xfrm>
            <a:off x="0" y="1453115"/>
            <a:ext cx="9144000" cy="2654950"/>
          </a:xfrm>
          <a:prstGeom prst="rect">
            <a:avLst/>
          </a:prstGeom>
          <a:solidFill>
            <a:srgbClr val="D1F2A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7" name="Rectangle 6">
            <a:extLst>
              <a:ext uri="{FF2B5EF4-FFF2-40B4-BE49-F238E27FC236}">
                <a16:creationId xmlns:a16="http://schemas.microsoft.com/office/drawing/2014/main" id="{0990BDAF-94AC-6AFB-AB20-B19D9F13AB26}"/>
              </a:ext>
            </a:extLst>
          </p:cNvPr>
          <p:cNvSpPr/>
          <p:nvPr userDrawn="1"/>
        </p:nvSpPr>
        <p:spPr>
          <a:xfrm>
            <a:off x="0" y="1453115"/>
            <a:ext cx="9144000" cy="2358000"/>
          </a:xfrm>
          <a:prstGeom prst="rect">
            <a:avLst/>
          </a:prstGeom>
          <a:solidFill>
            <a:srgbClr val="0068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dirty="0"/>
          </a:p>
        </p:txBody>
      </p:sp>
      <p:pic>
        <p:nvPicPr>
          <p:cNvPr id="8" name="Graphic 7">
            <a:extLst>
              <a:ext uri="{FF2B5EF4-FFF2-40B4-BE49-F238E27FC236}">
                <a16:creationId xmlns:a16="http://schemas.microsoft.com/office/drawing/2014/main" id="{EDD403D5-236C-2F70-58BA-5055F1022925}"/>
              </a:ext>
            </a:extLst>
          </p:cNvPr>
          <p:cNvPicPr>
            <a:picLocks noChangeAspect="1"/>
          </p:cNvPicPr>
          <p:nvPr userDrawn="1"/>
        </p:nvPicPr>
        <p:blipFill>
          <a:blip>
            <a:extLst>
              <a:ext uri="{96DAC541-7B7A-43D3-8B79-37D633B846F1}">
                <asvg:svgBlip xmlns:asvg="http://schemas.microsoft.com/office/drawing/2016/SVG/main" r:embed="rId2"/>
              </a:ext>
            </a:extLst>
          </a:blip>
          <a:srcRect/>
          <a:stretch/>
        </p:blipFill>
        <p:spPr>
          <a:xfrm>
            <a:off x="488250" y="457498"/>
            <a:ext cx="1695599" cy="587990"/>
          </a:xfrm>
          <a:prstGeom prst="rect">
            <a:avLst/>
          </a:prstGeom>
        </p:spPr>
      </p:pic>
    </p:spTree>
    <p:extLst>
      <p:ext uri="{BB962C8B-B14F-4D97-AF65-F5344CB8AC3E}">
        <p14:creationId xmlns:p14="http://schemas.microsoft.com/office/powerpoint/2010/main" val="1350773500"/>
      </p:ext>
    </p:extLst>
  </p:cSld>
  <p:clrMapOvr>
    <a:masterClrMapping/>
  </p:clrMapOvr>
</p:sldLayout>
</file>

<file path=ppt/slideLayouts/slideLayout104.xml><?xml version="1.0" encoding="utf-8"?>
<p:sldLayout xmlns:a="http://schemas.openxmlformats.org/drawingml/2006/main" xmlns:r="http://schemas.openxmlformats.org/officeDocument/2006/relationships" xmlns:p="http://schemas.openxmlformats.org/presentationml/2006/main" showMasterSp="0" preserve="1">
  <p:cSld name="NSQHS Title 1">
    <p:spTree>
      <p:nvGrpSpPr>
        <p:cNvPr id="1" name=""/>
        <p:cNvGrpSpPr/>
        <p:nvPr/>
      </p:nvGrpSpPr>
      <p:grpSpPr>
        <a:xfrm>
          <a:off x="0" y="0"/>
          <a:ext cx="0" cy="0"/>
          <a:chOff x="0" y="0"/>
          <a:chExt cx="0" cy="0"/>
        </a:xfrm>
      </p:grpSpPr>
      <p:pic>
        <p:nvPicPr>
          <p:cNvPr id="6" name="Picture 5" descr="A blue dot on a black background&#10;&#10;AI-generated content may be incorrect.">
            <a:extLst>
              <a:ext uri="{FF2B5EF4-FFF2-40B4-BE49-F238E27FC236}">
                <a16:creationId xmlns:a16="http://schemas.microsoft.com/office/drawing/2014/main" id="{9C77921A-7D83-F7A7-9742-E341E7046241}"/>
              </a:ext>
            </a:extLst>
          </p:cNvPr>
          <p:cNvPicPr>
            <a:picLocks noChangeAspect="1"/>
          </p:cNvPicPr>
          <p:nvPr/>
        </p:nvPicPr>
        <p:blipFill>
          <a:blip r:embed="rId2"/>
          <a:stretch>
            <a:fillRect/>
          </a:stretch>
        </p:blipFill>
        <p:spPr>
          <a:xfrm>
            <a:off x="488247" y="453074"/>
            <a:ext cx="4114636" cy="576000"/>
          </a:xfrm>
          <a:prstGeom prst="rect">
            <a:avLst/>
          </a:prstGeom>
        </p:spPr>
      </p:pic>
      <p:sp>
        <p:nvSpPr>
          <p:cNvPr id="2" name="Title 1">
            <a:extLst>
              <a:ext uri="{FF2B5EF4-FFF2-40B4-BE49-F238E27FC236}">
                <a16:creationId xmlns:a16="http://schemas.microsoft.com/office/drawing/2014/main" id="{9E5E0691-C93E-4D61-8BB9-2D4B1F9B5086}"/>
              </a:ext>
            </a:extLst>
          </p:cNvPr>
          <p:cNvSpPr>
            <a:spLocks noGrp="1"/>
          </p:cNvSpPr>
          <p:nvPr>
            <p:ph type="ctrTitle" hasCustomPrompt="1"/>
          </p:nvPr>
        </p:nvSpPr>
        <p:spPr>
          <a:xfrm>
            <a:off x="488248" y="1635498"/>
            <a:ext cx="5220000" cy="2256568"/>
          </a:xfrm>
        </p:spPr>
        <p:txBody>
          <a:bodyPr anchor="t" anchorCtr="0"/>
          <a:lstStyle>
            <a:lvl1pPr algn="l">
              <a:lnSpc>
                <a:spcPct val="100000"/>
              </a:lnSpc>
              <a:defRPr sz="3600"/>
            </a:lvl1pPr>
          </a:lstStyle>
          <a:p>
            <a:r>
              <a:rPr lang="en-AU" noProof="0"/>
              <a:t>Click to add presentation title</a:t>
            </a:r>
          </a:p>
        </p:txBody>
      </p:sp>
      <p:sp>
        <p:nvSpPr>
          <p:cNvPr id="3" name="Subtitle 2">
            <a:extLst>
              <a:ext uri="{FF2B5EF4-FFF2-40B4-BE49-F238E27FC236}">
                <a16:creationId xmlns:a16="http://schemas.microsoft.com/office/drawing/2014/main" id="{CA7EBD72-EB9F-48DA-81AD-08DDE37CD840}"/>
              </a:ext>
            </a:extLst>
          </p:cNvPr>
          <p:cNvSpPr>
            <a:spLocks noGrp="1"/>
          </p:cNvSpPr>
          <p:nvPr>
            <p:ph type="subTitle" idx="1"/>
          </p:nvPr>
        </p:nvSpPr>
        <p:spPr>
          <a:xfrm>
            <a:off x="488247" y="4075811"/>
            <a:ext cx="5220000" cy="269359"/>
          </a:xfrm>
        </p:spPr>
        <p:txBody>
          <a:bodyPr anchor="ctr" anchorCtr="0"/>
          <a:lstStyle>
            <a:lvl1pPr marL="0" indent="0" algn="l">
              <a:lnSpc>
                <a:spcPct val="100000"/>
              </a:lnSpc>
              <a:spcBef>
                <a:spcPts val="0"/>
              </a:spcBef>
              <a:buNone/>
              <a:defRPr sz="16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GB" noProof="0"/>
              <a:t>Click to edit Master subtitle style</a:t>
            </a:r>
            <a:endParaRPr lang="en-AU" noProof="0"/>
          </a:p>
        </p:txBody>
      </p:sp>
      <p:sp>
        <p:nvSpPr>
          <p:cNvPr id="13" name="Text Placeholder 2">
            <a:extLst>
              <a:ext uri="{FF2B5EF4-FFF2-40B4-BE49-F238E27FC236}">
                <a16:creationId xmlns:a16="http://schemas.microsoft.com/office/drawing/2014/main" id="{29F30A05-5591-91AF-3C35-C2A72D76FBDC}"/>
              </a:ext>
            </a:extLst>
          </p:cNvPr>
          <p:cNvSpPr>
            <a:spLocks noGrp="1"/>
          </p:cNvSpPr>
          <p:nvPr>
            <p:ph type="body" idx="17" hasCustomPrompt="1"/>
          </p:nvPr>
        </p:nvSpPr>
        <p:spPr>
          <a:xfrm>
            <a:off x="488248" y="4528915"/>
            <a:ext cx="5220000" cy="216000"/>
          </a:xfrm>
        </p:spPr>
        <p:txBody>
          <a:bodyPr tIns="36000" anchor="t" anchorCtr="0">
            <a:noAutofit/>
          </a:bodyPr>
          <a:lstStyle>
            <a:lvl1pPr marL="0" indent="0">
              <a:lnSpc>
                <a:spcPct val="110000"/>
              </a:lnSpc>
              <a:spcBef>
                <a:spcPts val="0"/>
              </a:spcBef>
              <a:buNone/>
              <a:defRPr sz="10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AU" noProof="0"/>
              <a:t>Click to add text</a:t>
            </a:r>
          </a:p>
        </p:txBody>
      </p:sp>
      <p:pic>
        <p:nvPicPr>
          <p:cNvPr id="16" name="Picture 15">
            <a:extLst>
              <a:ext uri="{FF2B5EF4-FFF2-40B4-BE49-F238E27FC236}">
                <a16:creationId xmlns:a16="http://schemas.microsoft.com/office/drawing/2014/main" id="{247EA0E3-91B8-03E1-EB7C-6DADD610ED46}"/>
              </a:ext>
            </a:extLst>
          </p:cNvPr>
          <p:cNvPicPr>
            <a:picLocks noChangeAspect="1"/>
          </p:cNvPicPr>
          <p:nvPr/>
        </p:nvPicPr>
        <p:blipFill>
          <a:blip r:embed="rId3"/>
          <a:stretch>
            <a:fillRect/>
          </a:stretch>
        </p:blipFill>
        <p:spPr>
          <a:xfrm>
            <a:off x="6375306" y="0"/>
            <a:ext cx="2421364" cy="5143500"/>
          </a:xfrm>
          <a:prstGeom prst="rect">
            <a:avLst/>
          </a:prstGeom>
        </p:spPr>
      </p:pic>
      <p:pic>
        <p:nvPicPr>
          <p:cNvPr id="4" name="Picture 3" descr="A blue dot on a black background&#10;&#10;AI-generated content may be incorrect.">
            <a:extLst>
              <a:ext uri="{FF2B5EF4-FFF2-40B4-BE49-F238E27FC236}">
                <a16:creationId xmlns:a16="http://schemas.microsoft.com/office/drawing/2014/main" id="{C982E72C-70E7-E1C5-26C4-4D7E353D373A}"/>
              </a:ext>
            </a:extLst>
          </p:cNvPr>
          <p:cNvPicPr>
            <a:picLocks noChangeAspect="1"/>
          </p:cNvPicPr>
          <p:nvPr userDrawn="1"/>
        </p:nvPicPr>
        <p:blipFill>
          <a:blip r:embed="rId2"/>
          <a:stretch>
            <a:fillRect/>
          </a:stretch>
        </p:blipFill>
        <p:spPr>
          <a:xfrm>
            <a:off x="488247" y="453074"/>
            <a:ext cx="4114636" cy="576000"/>
          </a:xfrm>
          <a:prstGeom prst="rect">
            <a:avLst/>
          </a:prstGeom>
        </p:spPr>
      </p:pic>
      <p:pic>
        <p:nvPicPr>
          <p:cNvPr id="5" name="Picture 4">
            <a:extLst>
              <a:ext uri="{FF2B5EF4-FFF2-40B4-BE49-F238E27FC236}">
                <a16:creationId xmlns:a16="http://schemas.microsoft.com/office/drawing/2014/main" id="{9B41F2F4-9D71-769C-C5F7-D1D697E00FE7}"/>
              </a:ext>
            </a:extLst>
          </p:cNvPr>
          <p:cNvPicPr>
            <a:picLocks noChangeAspect="1"/>
          </p:cNvPicPr>
          <p:nvPr userDrawn="1"/>
        </p:nvPicPr>
        <p:blipFill>
          <a:blip r:embed="rId3"/>
          <a:stretch>
            <a:fillRect/>
          </a:stretch>
        </p:blipFill>
        <p:spPr>
          <a:xfrm>
            <a:off x="6375306" y="0"/>
            <a:ext cx="2421364" cy="5143500"/>
          </a:xfrm>
          <a:prstGeom prst="rect">
            <a:avLst/>
          </a:prstGeom>
        </p:spPr>
      </p:pic>
    </p:spTree>
    <p:extLst>
      <p:ext uri="{BB962C8B-B14F-4D97-AF65-F5344CB8AC3E}">
        <p14:creationId xmlns:p14="http://schemas.microsoft.com/office/powerpoint/2010/main" val="1305574687"/>
      </p:ext>
    </p:extLst>
  </p:cSld>
  <p:clrMapOvr>
    <a:masterClrMapping/>
  </p:clrMapOvr>
</p:sldLayout>
</file>

<file path=ppt/slideLayouts/slideLayout105.xml><?xml version="1.0" encoding="utf-8"?>
<p:sldLayout xmlns:a="http://schemas.openxmlformats.org/drawingml/2006/main" xmlns:r="http://schemas.openxmlformats.org/officeDocument/2006/relationships" xmlns:p="http://schemas.openxmlformats.org/presentationml/2006/main" showMasterSp="0" preserve="1">
  <p:cSld name="NSQHS Title 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5E0691-C93E-4D61-8BB9-2D4B1F9B5086}"/>
              </a:ext>
            </a:extLst>
          </p:cNvPr>
          <p:cNvSpPr>
            <a:spLocks noGrp="1"/>
          </p:cNvSpPr>
          <p:nvPr>
            <p:ph type="ctrTitle" hasCustomPrompt="1"/>
          </p:nvPr>
        </p:nvSpPr>
        <p:spPr>
          <a:xfrm>
            <a:off x="4456242" y="1977656"/>
            <a:ext cx="3736423" cy="1247553"/>
          </a:xfrm>
        </p:spPr>
        <p:txBody>
          <a:bodyPr anchor="t" anchorCtr="0"/>
          <a:lstStyle>
            <a:lvl1pPr algn="l">
              <a:lnSpc>
                <a:spcPct val="100000"/>
              </a:lnSpc>
              <a:defRPr sz="3600"/>
            </a:lvl1pPr>
          </a:lstStyle>
          <a:p>
            <a:r>
              <a:rPr lang="en-AU" noProof="0"/>
              <a:t>Click to add presentation title</a:t>
            </a:r>
          </a:p>
        </p:txBody>
      </p:sp>
      <p:sp>
        <p:nvSpPr>
          <p:cNvPr id="3" name="Subtitle 2">
            <a:extLst>
              <a:ext uri="{FF2B5EF4-FFF2-40B4-BE49-F238E27FC236}">
                <a16:creationId xmlns:a16="http://schemas.microsoft.com/office/drawing/2014/main" id="{CA7EBD72-EB9F-48DA-81AD-08DDE37CD840}"/>
              </a:ext>
            </a:extLst>
          </p:cNvPr>
          <p:cNvSpPr>
            <a:spLocks noGrp="1"/>
          </p:cNvSpPr>
          <p:nvPr>
            <p:ph type="subTitle" idx="1"/>
          </p:nvPr>
        </p:nvSpPr>
        <p:spPr>
          <a:xfrm>
            <a:off x="4456242" y="3336090"/>
            <a:ext cx="3736423" cy="269359"/>
          </a:xfrm>
        </p:spPr>
        <p:txBody>
          <a:bodyPr anchor="t" anchorCtr="0"/>
          <a:lstStyle>
            <a:lvl1pPr marL="0" indent="0" algn="l">
              <a:lnSpc>
                <a:spcPct val="100000"/>
              </a:lnSpc>
              <a:spcBef>
                <a:spcPts val="0"/>
              </a:spcBef>
              <a:buNone/>
              <a:defRPr sz="16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GB" noProof="0"/>
              <a:t>Click to edit Master subtitle style</a:t>
            </a:r>
            <a:endParaRPr lang="en-AU" noProof="0"/>
          </a:p>
        </p:txBody>
      </p:sp>
      <p:sp>
        <p:nvSpPr>
          <p:cNvPr id="13" name="Text Placeholder 2">
            <a:extLst>
              <a:ext uri="{FF2B5EF4-FFF2-40B4-BE49-F238E27FC236}">
                <a16:creationId xmlns:a16="http://schemas.microsoft.com/office/drawing/2014/main" id="{29F30A05-5591-91AF-3C35-C2A72D76FBDC}"/>
              </a:ext>
            </a:extLst>
          </p:cNvPr>
          <p:cNvSpPr>
            <a:spLocks noGrp="1"/>
          </p:cNvSpPr>
          <p:nvPr>
            <p:ph type="body" idx="17" hasCustomPrompt="1"/>
          </p:nvPr>
        </p:nvSpPr>
        <p:spPr>
          <a:xfrm>
            <a:off x="4456242" y="4528915"/>
            <a:ext cx="3736423" cy="216000"/>
          </a:xfrm>
        </p:spPr>
        <p:txBody>
          <a:bodyPr tIns="36000" anchor="t" anchorCtr="0">
            <a:noAutofit/>
          </a:bodyPr>
          <a:lstStyle>
            <a:lvl1pPr marL="0" indent="0">
              <a:lnSpc>
                <a:spcPct val="110000"/>
              </a:lnSpc>
              <a:spcBef>
                <a:spcPts val="0"/>
              </a:spcBef>
              <a:buNone/>
              <a:defRPr sz="10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AU" noProof="0"/>
              <a:t>Click to add text</a:t>
            </a:r>
          </a:p>
        </p:txBody>
      </p:sp>
      <p:pic>
        <p:nvPicPr>
          <p:cNvPr id="8" name="Picture 7">
            <a:extLst>
              <a:ext uri="{FF2B5EF4-FFF2-40B4-BE49-F238E27FC236}">
                <a16:creationId xmlns:a16="http://schemas.microsoft.com/office/drawing/2014/main" id="{4395D315-5923-6CD8-F46E-B413FA4830CE}"/>
              </a:ext>
            </a:extLst>
          </p:cNvPr>
          <p:cNvPicPr>
            <a:picLocks noChangeAspect="1"/>
          </p:cNvPicPr>
          <p:nvPr/>
        </p:nvPicPr>
        <p:blipFill>
          <a:blip r:embed="rId2"/>
          <a:stretch>
            <a:fillRect/>
          </a:stretch>
        </p:blipFill>
        <p:spPr>
          <a:xfrm>
            <a:off x="0" y="0"/>
            <a:ext cx="3136652" cy="5143500"/>
          </a:xfrm>
          <a:prstGeom prst="rect">
            <a:avLst/>
          </a:prstGeom>
        </p:spPr>
      </p:pic>
      <p:pic>
        <p:nvPicPr>
          <p:cNvPr id="4" name="Picture 3" descr="A blue dot on a black background&#10;&#10;AI-generated content may be incorrect.">
            <a:extLst>
              <a:ext uri="{FF2B5EF4-FFF2-40B4-BE49-F238E27FC236}">
                <a16:creationId xmlns:a16="http://schemas.microsoft.com/office/drawing/2014/main" id="{9E1CCF7B-FB47-BB92-CA1A-CD1AA526B60C}"/>
              </a:ext>
            </a:extLst>
          </p:cNvPr>
          <p:cNvPicPr>
            <a:picLocks noChangeAspect="1"/>
          </p:cNvPicPr>
          <p:nvPr/>
        </p:nvPicPr>
        <p:blipFill>
          <a:blip r:embed="rId3"/>
          <a:stretch>
            <a:fillRect/>
          </a:stretch>
        </p:blipFill>
        <p:spPr>
          <a:xfrm>
            <a:off x="4456242" y="478190"/>
            <a:ext cx="4114636" cy="576000"/>
          </a:xfrm>
          <a:prstGeom prst="rect">
            <a:avLst/>
          </a:prstGeom>
        </p:spPr>
      </p:pic>
      <p:pic>
        <p:nvPicPr>
          <p:cNvPr id="5" name="Picture 4">
            <a:extLst>
              <a:ext uri="{FF2B5EF4-FFF2-40B4-BE49-F238E27FC236}">
                <a16:creationId xmlns:a16="http://schemas.microsoft.com/office/drawing/2014/main" id="{0A7368F9-641D-35D4-E2FA-6E2C0C7B8508}"/>
              </a:ext>
            </a:extLst>
          </p:cNvPr>
          <p:cNvPicPr>
            <a:picLocks noChangeAspect="1"/>
          </p:cNvPicPr>
          <p:nvPr userDrawn="1"/>
        </p:nvPicPr>
        <p:blipFill>
          <a:blip r:embed="rId2"/>
          <a:stretch>
            <a:fillRect/>
          </a:stretch>
        </p:blipFill>
        <p:spPr>
          <a:xfrm>
            <a:off x="0" y="0"/>
            <a:ext cx="3136652" cy="5143500"/>
          </a:xfrm>
          <a:prstGeom prst="rect">
            <a:avLst/>
          </a:prstGeom>
        </p:spPr>
      </p:pic>
      <p:pic>
        <p:nvPicPr>
          <p:cNvPr id="6" name="Picture 5" descr="A blue dot on a black background&#10;&#10;AI-generated content may be incorrect.">
            <a:extLst>
              <a:ext uri="{FF2B5EF4-FFF2-40B4-BE49-F238E27FC236}">
                <a16:creationId xmlns:a16="http://schemas.microsoft.com/office/drawing/2014/main" id="{94C72386-195A-DDC2-0D69-AF4F0A28F856}"/>
              </a:ext>
            </a:extLst>
          </p:cNvPr>
          <p:cNvPicPr>
            <a:picLocks noChangeAspect="1"/>
          </p:cNvPicPr>
          <p:nvPr userDrawn="1"/>
        </p:nvPicPr>
        <p:blipFill>
          <a:blip r:embed="rId3"/>
          <a:stretch>
            <a:fillRect/>
          </a:stretch>
        </p:blipFill>
        <p:spPr>
          <a:xfrm>
            <a:off x="4456242" y="478190"/>
            <a:ext cx="4114636" cy="576000"/>
          </a:xfrm>
          <a:prstGeom prst="rect">
            <a:avLst/>
          </a:prstGeom>
        </p:spPr>
      </p:pic>
    </p:spTree>
    <p:extLst>
      <p:ext uri="{BB962C8B-B14F-4D97-AF65-F5344CB8AC3E}">
        <p14:creationId xmlns:p14="http://schemas.microsoft.com/office/powerpoint/2010/main" val="1163647153"/>
      </p:ext>
    </p:extLst>
  </p:cSld>
  <p:clrMapOvr>
    <a:masterClrMapping/>
  </p:clrMapOvr>
</p:sldLayout>
</file>

<file path=ppt/slideLayouts/slideLayout106.xml><?xml version="1.0" encoding="utf-8"?>
<p:sldLayout xmlns:a="http://schemas.openxmlformats.org/drawingml/2006/main" xmlns:r="http://schemas.openxmlformats.org/officeDocument/2006/relationships" xmlns:p="http://schemas.openxmlformats.org/presentationml/2006/main" showMasterSp="0" preserve="1">
  <p:cSld name="Divider 1 - Purple Corporate">
    <p:bg>
      <p:bgPr>
        <a:solidFill>
          <a:schemeClr val="accent4">
            <a:lumMod val="20000"/>
            <a:lumOff val="80000"/>
          </a:schemeClr>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A7DBA54C-A89A-81B8-D5BC-D9B75C89F368}"/>
              </a:ext>
            </a:extLst>
          </p:cNvPr>
          <p:cNvSpPr/>
          <p:nvPr/>
        </p:nvSpPr>
        <p:spPr>
          <a:xfrm>
            <a:off x="4061" y="-2"/>
            <a:ext cx="5336512" cy="5148000"/>
          </a:xfrm>
          <a:prstGeom prst="rect">
            <a:avLst/>
          </a:prstGeom>
          <a:solidFill>
            <a:schemeClr val="accent4">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4" name="Rectangle 3">
            <a:extLst>
              <a:ext uri="{FF2B5EF4-FFF2-40B4-BE49-F238E27FC236}">
                <a16:creationId xmlns:a16="http://schemas.microsoft.com/office/drawing/2014/main" id="{6342EF0B-459C-85B2-D70A-E6194663FC57}"/>
              </a:ext>
            </a:extLst>
          </p:cNvPr>
          <p:cNvSpPr/>
          <p:nvPr/>
        </p:nvSpPr>
        <p:spPr>
          <a:xfrm>
            <a:off x="4060" y="-2"/>
            <a:ext cx="4928665" cy="5148000"/>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5" name="Rectangle 4">
            <a:extLst>
              <a:ext uri="{FF2B5EF4-FFF2-40B4-BE49-F238E27FC236}">
                <a16:creationId xmlns:a16="http://schemas.microsoft.com/office/drawing/2014/main" id="{B86F7782-E45C-879A-B35E-7C10883CFB7B}"/>
              </a:ext>
            </a:extLst>
          </p:cNvPr>
          <p:cNvSpPr/>
          <p:nvPr/>
        </p:nvSpPr>
        <p:spPr>
          <a:xfrm>
            <a:off x="0" y="-2"/>
            <a:ext cx="4521600" cy="5148000"/>
          </a:xfrm>
          <a:prstGeom prst="rect">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11" name="Picture Placeholder 10">
            <a:extLst>
              <a:ext uri="{FF2B5EF4-FFF2-40B4-BE49-F238E27FC236}">
                <a16:creationId xmlns:a16="http://schemas.microsoft.com/office/drawing/2014/main" id="{E620911D-2A97-515D-522A-2E86E0B9B73A}"/>
              </a:ext>
            </a:extLst>
          </p:cNvPr>
          <p:cNvSpPr>
            <a:spLocks noGrp="1"/>
          </p:cNvSpPr>
          <p:nvPr>
            <p:ph type="pic" sz="quarter" idx="15" hasCustomPrompt="1"/>
          </p:nvPr>
        </p:nvSpPr>
        <p:spPr>
          <a:xfrm>
            <a:off x="4224736" y="823500"/>
            <a:ext cx="4622400" cy="4320000"/>
          </a:xfrm>
          <a:prstGeom prst="rect">
            <a:avLst/>
          </a:prstGeom>
          <a:noFill/>
        </p:spPr>
        <p:txBody>
          <a:bodyPr bIns="900000" anchor="ctr" anchorCtr="0"/>
          <a:lstStyle>
            <a:lvl1pPr marL="0" indent="0" algn="ctr">
              <a:buNone/>
              <a:defRPr/>
            </a:lvl1pPr>
          </a:lstStyle>
          <a:p>
            <a:r>
              <a:rPr lang="en-AU" noProof="0"/>
              <a:t>Click to add illustration and then on the Picture format tab click Crop &gt; Fit</a:t>
            </a:r>
          </a:p>
        </p:txBody>
      </p:sp>
      <p:sp>
        <p:nvSpPr>
          <p:cNvPr id="3" name="Subtitle 2">
            <a:extLst>
              <a:ext uri="{FF2B5EF4-FFF2-40B4-BE49-F238E27FC236}">
                <a16:creationId xmlns:a16="http://schemas.microsoft.com/office/drawing/2014/main" id="{CA7EBD72-EB9F-48DA-81AD-08DDE37CD840}"/>
              </a:ext>
            </a:extLst>
          </p:cNvPr>
          <p:cNvSpPr>
            <a:spLocks noGrp="1"/>
          </p:cNvSpPr>
          <p:nvPr>
            <p:ph type="subTitle" idx="1"/>
          </p:nvPr>
        </p:nvSpPr>
        <p:spPr>
          <a:xfrm>
            <a:off x="488248" y="2164409"/>
            <a:ext cx="3600000" cy="269359"/>
          </a:xfrm>
        </p:spPr>
        <p:txBody>
          <a:bodyPr anchor="ctr" anchorCtr="0"/>
          <a:lstStyle>
            <a:lvl1pPr marL="0" indent="0" algn="l">
              <a:lnSpc>
                <a:spcPct val="100000"/>
              </a:lnSpc>
              <a:spcBef>
                <a:spcPts val="0"/>
              </a:spcBef>
              <a:buNone/>
              <a:defRPr sz="1400">
                <a:solidFill>
                  <a:schemeClr val="tx1"/>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GB" noProof="0"/>
              <a:t>Click to edit Master subtitle style</a:t>
            </a:r>
            <a:endParaRPr lang="en-AU" noProof="0"/>
          </a:p>
        </p:txBody>
      </p:sp>
      <p:pic>
        <p:nvPicPr>
          <p:cNvPr id="10" name="Graphic 9">
            <a:extLst>
              <a:ext uri="{FF2B5EF4-FFF2-40B4-BE49-F238E27FC236}">
                <a16:creationId xmlns:a16="http://schemas.microsoft.com/office/drawing/2014/main" id="{6502294B-FBAC-D6B5-97F9-AA1B95733A7D}"/>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484803" y="4221709"/>
            <a:ext cx="359162" cy="468000"/>
          </a:xfrm>
          <a:prstGeom prst="rect">
            <a:avLst/>
          </a:prstGeom>
        </p:spPr>
      </p:pic>
      <p:sp>
        <p:nvSpPr>
          <p:cNvPr id="18" name="Title 17">
            <a:extLst>
              <a:ext uri="{FF2B5EF4-FFF2-40B4-BE49-F238E27FC236}">
                <a16:creationId xmlns:a16="http://schemas.microsoft.com/office/drawing/2014/main" id="{98A9D44D-D8C2-C252-A411-7E5384324AFD}"/>
              </a:ext>
            </a:extLst>
          </p:cNvPr>
          <p:cNvSpPr>
            <a:spLocks noGrp="1"/>
          </p:cNvSpPr>
          <p:nvPr>
            <p:ph type="title" hasCustomPrompt="1"/>
          </p:nvPr>
        </p:nvSpPr>
        <p:spPr>
          <a:xfrm>
            <a:off x="488250" y="378141"/>
            <a:ext cx="3600000" cy="1542807"/>
          </a:xfrm>
        </p:spPr>
        <p:txBody>
          <a:bodyPr/>
          <a:lstStyle>
            <a:lvl1pPr>
              <a:defRPr/>
            </a:lvl1pPr>
          </a:lstStyle>
          <a:p>
            <a:r>
              <a:rPr lang="en-US"/>
              <a:t>Click to add section divider title</a:t>
            </a:r>
            <a:endParaRPr lang="en-AU"/>
          </a:p>
        </p:txBody>
      </p:sp>
      <p:sp>
        <p:nvSpPr>
          <p:cNvPr id="6" name="Rectangle 5">
            <a:extLst>
              <a:ext uri="{FF2B5EF4-FFF2-40B4-BE49-F238E27FC236}">
                <a16:creationId xmlns:a16="http://schemas.microsoft.com/office/drawing/2014/main" id="{332D3AB4-6266-32EE-0FBD-53FEBD23443A}"/>
              </a:ext>
            </a:extLst>
          </p:cNvPr>
          <p:cNvSpPr/>
          <p:nvPr userDrawn="1"/>
        </p:nvSpPr>
        <p:spPr>
          <a:xfrm>
            <a:off x="4061" y="-2"/>
            <a:ext cx="5336512" cy="5148000"/>
          </a:xfrm>
          <a:prstGeom prst="rect">
            <a:avLst/>
          </a:prstGeom>
          <a:solidFill>
            <a:schemeClr val="accent4">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7" name="Rectangle 6">
            <a:extLst>
              <a:ext uri="{FF2B5EF4-FFF2-40B4-BE49-F238E27FC236}">
                <a16:creationId xmlns:a16="http://schemas.microsoft.com/office/drawing/2014/main" id="{046220E2-A806-ACDF-12BE-A44F4A65619F}"/>
              </a:ext>
            </a:extLst>
          </p:cNvPr>
          <p:cNvSpPr/>
          <p:nvPr userDrawn="1"/>
        </p:nvSpPr>
        <p:spPr>
          <a:xfrm>
            <a:off x="4060" y="-2"/>
            <a:ext cx="4928665" cy="5148000"/>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8" name="Rectangle 7">
            <a:extLst>
              <a:ext uri="{FF2B5EF4-FFF2-40B4-BE49-F238E27FC236}">
                <a16:creationId xmlns:a16="http://schemas.microsoft.com/office/drawing/2014/main" id="{FD0BC23E-D5B9-0304-2330-7940F659C4A2}"/>
              </a:ext>
            </a:extLst>
          </p:cNvPr>
          <p:cNvSpPr/>
          <p:nvPr userDrawn="1"/>
        </p:nvSpPr>
        <p:spPr>
          <a:xfrm>
            <a:off x="0" y="-2"/>
            <a:ext cx="4521600" cy="5148000"/>
          </a:xfrm>
          <a:prstGeom prst="rect">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pic>
        <p:nvPicPr>
          <p:cNvPr id="9" name="Graphic 8">
            <a:extLst>
              <a:ext uri="{FF2B5EF4-FFF2-40B4-BE49-F238E27FC236}">
                <a16:creationId xmlns:a16="http://schemas.microsoft.com/office/drawing/2014/main" id="{EE44128D-34A1-1541-E3C2-CADDC9091D39}"/>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484803" y="4221709"/>
            <a:ext cx="359162" cy="468000"/>
          </a:xfrm>
          <a:prstGeom prst="rect">
            <a:avLst/>
          </a:prstGeom>
        </p:spPr>
      </p:pic>
    </p:spTree>
    <p:extLst>
      <p:ext uri="{BB962C8B-B14F-4D97-AF65-F5344CB8AC3E}">
        <p14:creationId xmlns:p14="http://schemas.microsoft.com/office/powerpoint/2010/main" val="3017657427"/>
      </p:ext>
    </p:extLst>
  </p:cSld>
  <p:clrMapOvr>
    <a:masterClrMapping/>
  </p:clrMapOvr>
</p:sldLayout>
</file>

<file path=ppt/slideLayouts/slideLayout107.xml><?xml version="1.0" encoding="utf-8"?>
<p:sldLayout xmlns:a="http://schemas.openxmlformats.org/drawingml/2006/main" xmlns:r="http://schemas.openxmlformats.org/officeDocument/2006/relationships" xmlns:p="http://schemas.openxmlformats.org/presentationml/2006/main" showMasterSp="0" preserve="1">
  <p:cSld name="Divider 1 - Aqua Coporate/NSQHS">
    <p:bg>
      <p:bgPr>
        <a:solidFill>
          <a:schemeClr val="accent6">
            <a:lumMod val="20000"/>
            <a:lumOff val="80000"/>
          </a:schemeClr>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A7DBA54C-A89A-81B8-D5BC-D9B75C89F368}"/>
              </a:ext>
            </a:extLst>
          </p:cNvPr>
          <p:cNvSpPr/>
          <p:nvPr/>
        </p:nvSpPr>
        <p:spPr>
          <a:xfrm>
            <a:off x="4061" y="-2"/>
            <a:ext cx="5336512" cy="5148000"/>
          </a:xfrm>
          <a:prstGeom prst="rect">
            <a:avLst/>
          </a:prstGeom>
          <a:solidFill>
            <a:schemeClr val="accent6">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4" name="Rectangle 3">
            <a:extLst>
              <a:ext uri="{FF2B5EF4-FFF2-40B4-BE49-F238E27FC236}">
                <a16:creationId xmlns:a16="http://schemas.microsoft.com/office/drawing/2014/main" id="{6342EF0B-459C-85B2-D70A-E6194663FC57}"/>
              </a:ext>
            </a:extLst>
          </p:cNvPr>
          <p:cNvSpPr/>
          <p:nvPr/>
        </p:nvSpPr>
        <p:spPr>
          <a:xfrm>
            <a:off x="4060" y="-2"/>
            <a:ext cx="4928665" cy="5148000"/>
          </a:xfrm>
          <a:prstGeom prst="rect">
            <a:avLst/>
          </a:prstGeom>
          <a:solidFill>
            <a:schemeClr val="accent6">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5" name="Rectangle 4">
            <a:extLst>
              <a:ext uri="{FF2B5EF4-FFF2-40B4-BE49-F238E27FC236}">
                <a16:creationId xmlns:a16="http://schemas.microsoft.com/office/drawing/2014/main" id="{B86F7782-E45C-879A-B35E-7C10883CFB7B}"/>
              </a:ext>
            </a:extLst>
          </p:cNvPr>
          <p:cNvSpPr/>
          <p:nvPr/>
        </p:nvSpPr>
        <p:spPr>
          <a:xfrm>
            <a:off x="0" y="-2"/>
            <a:ext cx="4521600" cy="5148000"/>
          </a:xfrm>
          <a:prstGeom prst="rect">
            <a:avLst/>
          </a:prstGeom>
          <a:solidFill>
            <a:schemeClr val="accent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3" name="Subtitle 2">
            <a:extLst>
              <a:ext uri="{FF2B5EF4-FFF2-40B4-BE49-F238E27FC236}">
                <a16:creationId xmlns:a16="http://schemas.microsoft.com/office/drawing/2014/main" id="{CA7EBD72-EB9F-48DA-81AD-08DDE37CD840}"/>
              </a:ext>
            </a:extLst>
          </p:cNvPr>
          <p:cNvSpPr>
            <a:spLocks noGrp="1"/>
          </p:cNvSpPr>
          <p:nvPr>
            <p:ph type="subTitle" idx="1"/>
          </p:nvPr>
        </p:nvSpPr>
        <p:spPr>
          <a:xfrm>
            <a:off x="488248" y="2164409"/>
            <a:ext cx="3600000" cy="269359"/>
          </a:xfrm>
        </p:spPr>
        <p:txBody>
          <a:bodyPr anchor="ctr" anchorCtr="0"/>
          <a:lstStyle>
            <a:lvl1pPr marL="0" indent="0" algn="l">
              <a:lnSpc>
                <a:spcPct val="100000"/>
              </a:lnSpc>
              <a:spcBef>
                <a:spcPts val="0"/>
              </a:spcBef>
              <a:buNone/>
              <a:defRPr sz="1400">
                <a:solidFill>
                  <a:schemeClr val="tx1"/>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GB" noProof="0"/>
              <a:t>Click to edit Master subtitle style</a:t>
            </a:r>
            <a:endParaRPr lang="en-AU" noProof="0"/>
          </a:p>
        </p:txBody>
      </p:sp>
      <p:pic>
        <p:nvPicPr>
          <p:cNvPr id="10" name="Graphic 9">
            <a:extLst>
              <a:ext uri="{FF2B5EF4-FFF2-40B4-BE49-F238E27FC236}">
                <a16:creationId xmlns:a16="http://schemas.microsoft.com/office/drawing/2014/main" id="{6502294B-FBAC-D6B5-97F9-AA1B95733A7D}"/>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484803" y="4221709"/>
            <a:ext cx="359162" cy="468000"/>
          </a:xfrm>
          <a:prstGeom prst="rect">
            <a:avLst/>
          </a:prstGeom>
        </p:spPr>
      </p:pic>
      <p:sp>
        <p:nvSpPr>
          <p:cNvPr id="18" name="Title 17">
            <a:extLst>
              <a:ext uri="{FF2B5EF4-FFF2-40B4-BE49-F238E27FC236}">
                <a16:creationId xmlns:a16="http://schemas.microsoft.com/office/drawing/2014/main" id="{98A9D44D-D8C2-C252-A411-7E5384324AFD}"/>
              </a:ext>
            </a:extLst>
          </p:cNvPr>
          <p:cNvSpPr>
            <a:spLocks noGrp="1"/>
          </p:cNvSpPr>
          <p:nvPr>
            <p:ph type="title" hasCustomPrompt="1"/>
          </p:nvPr>
        </p:nvSpPr>
        <p:spPr>
          <a:xfrm>
            <a:off x="488250" y="378141"/>
            <a:ext cx="3600000" cy="1542807"/>
          </a:xfrm>
        </p:spPr>
        <p:txBody>
          <a:bodyPr/>
          <a:lstStyle>
            <a:lvl1pPr>
              <a:defRPr/>
            </a:lvl1pPr>
          </a:lstStyle>
          <a:p>
            <a:r>
              <a:rPr lang="en-US"/>
              <a:t>Click to add section divider title</a:t>
            </a:r>
            <a:endParaRPr lang="en-AU"/>
          </a:p>
        </p:txBody>
      </p:sp>
      <p:sp>
        <p:nvSpPr>
          <p:cNvPr id="6" name="Picture Placeholder 10">
            <a:extLst>
              <a:ext uri="{FF2B5EF4-FFF2-40B4-BE49-F238E27FC236}">
                <a16:creationId xmlns:a16="http://schemas.microsoft.com/office/drawing/2014/main" id="{5EB6ACFD-97A2-EF8B-F098-CA1F9C8B2AED}"/>
              </a:ext>
            </a:extLst>
          </p:cNvPr>
          <p:cNvSpPr>
            <a:spLocks noGrp="1"/>
          </p:cNvSpPr>
          <p:nvPr>
            <p:ph type="pic" sz="quarter" idx="15" hasCustomPrompt="1"/>
          </p:nvPr>
        </p:nvSpPr>
        <p:spPr>
          <a:xfrm>
            <a:off x="4224736" y="823500"/>
            <a:ext cx="4622400" cy="4320000"/>
          </a:xfrm>
          <a:prstGeom prst="rect">
            <a:avLst/>
          </a:prstGeom>
          <a:noFill/>
        </p:spPr>
        <p:txBody>
          <a:bodyPr bIns="900000" anchor="ctr" anchorCtr="0"/>
          <a:lstStyle>
            <a:lvl1pPr marL="0" indent="0" algn="ctr">
              <a:buNone/>
              <a:defRPr/>
            </a:lvl1pPr>
          </a:lstStyle>
          <a:p>
            <a:r>
              <a:rPr lang="en-AU" noProof="0"/>
              <a:t>Click to add illustration and then on the Picture format tab click Crop &gt; Fit</a:t>
            </a:r>
          </a:p>
        </p:txBody>
      </p:sp>
      <p:sp>
        <p:nvSpPr>
          <p:cNvPr id="7" name="Rectangle 6">
            <a:extLst>
              <a:ext uri="{FF2B5EF4-FFF2-40B4-BE49-F238E27FC236}">
                <a16:creationId xmlns:a16="http://schemas.microsoft.com/office/drawing/2014/main" id="{CB04A4F9-C78C-9381-34B6-98117747DCE7}"/>
              </a:ext>
            </a:extLst>
          </p:cNvPr>
          <p:cNvSpPr/>
          <p:nvPr userDrawn="1"/>
        </p:nvSpPr>
        <p:spPr>
          <a:xfrm>
            <a:off x="4061" y="-2"/>
            <a:ext cx="5336512" cy="5148000"/>
          </a:xfrm>
          <a:prstGeom prst="rect">
            <a:avLst/>
          </a:prstGeom>
          <a:solidFill>
            <a:schemeClr val="accent6">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8" name="Rectangle 7">
            <a:extLst>
              <a:ext uri="{FF2B5EF4-FFF2-40B4-BE49-F238E27FC236}">
                <a16:creationId xmlns:a16="http://schemas.microsoft.com/office/drawing/2014/main" id="{7DCDBEC3-26CA-4462-644C-E5E0AD9722BD}"/>
              </a:ext>
            </a:extLst>
          </p:cNvPr>
          <p:cNvSpPr/>
          <p:nvPr userDrawn="1"/>
        </p:nvSpPr>
        <p:spPr>
          <a:xfrm>
            <a:off x="4060" y="-2"/>
            <a:ext cx="4928665" cy="5148000"/>
          </a:xfrm>
          <a:prstGeom prst="rect">
            <a:avLst/>
          </a:prstGeom>
          <a:solidFill>
            <a:schemeClr val="accent6">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9" name="Rectangle 8">
            <a:extLst>
              <a:ext uri="{FF2B5EF4-FFF2-40B4-BE49-F238E27FC236}">
                <a16:creationId xmlns:a16="http://schemas.microsoft.com/office/drawing/2014/main" id="{2B74EFAB-26BB-B18E-9C90-0DEF6C72FE29}"/>
              </a:ext>
            </a:extLst>
          </p:cNvPr>
          <p:cNvSpPr/>
          <p:nvPr userDrawn="1"/>
        </p:nvSpPr>
        <p:spPr>
          <a:xfrm>
            <a:off x="0" y="-2"/>
            <a:ext cx="4521600" cy="5148000"/>
          </a:xfrm>
          <a:prstGeom prst="rect">
            <a:avLst/>
          </a:prstGeom>
          <a:solidFill>
            <a:schemeClr val="accent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pic>
        <p:nvPicPr>
          <p:cNvPr id="11" name="Graphic 10">
            <a:extLst>
              <a:ext uri="{FF2B5EF4-FFF2-40B4-BE49-F238E27FC236}">
                <a16:creationId xmlns:a16="http://schemas.microsoft.com/office/drawing/2014/main" id="{8C2CBB77-4C79-0723-906E-E077FF54E022}"/>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484803" y="4221709"/>
            <a:ext cx="359162" cy="468000"/>
          </a:xfrm>
          <a:prstGeom prst="rect">
            <a:avLst/>
          </a:prstGeom>
        </p:spPr>
      </p:pic>
    </p:spTree>
    <p:extLst>
      <p:ext uri="{BB962C8B-B14F-4D97-AF65-F5344CB8AC3E}">
        <p14:creationId xmlns:p14="http://schemas.microsoft.com/office/powerpoint/2010/main" val="445865054"/>
      </p:ext>
    </p:extLst>
  </p:cSld>
  <p:clrMapOvr>
    <a:masterClrMapping/>
  </p:clrMapOvr>
</p:sldLayout>
</file>

<file path=ppt/slideLayouts/slideLayout108.xml><?xml version="1.0" encoding="utf-8"?>
<p:sldLayout xmlns:a="http://schemas.openxmlformats.org/drawingml/2006/main" xmlns:r="http://schemas.openxmlformats.org/officeDocument/2006/relationships" xmlns:p="http://schemas.openxmlformats.org/presentationml/2006/main" showMasterSp="0" preserve="1">
  <p:cSld name="Divider 1 - Red Corporate">
    <p:bg>
      <p:bgPr>
        <a:solidFill>
          <a:schemeClr val="accent5">
            <a:lumMod val="20000"/>
            <a:lumOff val="80000"/>
          </a:schemeClr>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A7DBA54C-A89A-81B8-D5BC-D9B75C89F368}"/>
              </a:ext>
            </a:extLst>
          </p:cNvPr>
          <p:cNvSpPr/>
          <p:nvPr/>
        </p:nvSpPr>
        <p:spPr>
          <a:xfrm>
            <a:off x="4061" y="-2"/>
            <a:ext cx="5336512" cy="5148000"/>
          </a:xfrm>
          <a:prstGeom prst="rect">
            <a:avLst/>
          </a:prstGeom>
          <a:solidFill>
            <a:schemeClr val="accent5">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4" name="Rectangle 3">
            <a:extLst>
              <a:ext uri="{FF2B5EF4-FFF2-40B4-BE49-F238E27FC236}">
                <a16:creationId xmlns:a16="http://schemas.microsoft.com/office/drawing/2014/main" id="{6342EF0B-459C-85B2-D70A-E6194663FC57}"/>
              </a:ext>
            </a:extLst>
          </p:cNvPr>
          <p:cNvSpPr/>
          <p:nvPr/>
        </p:nvSpPr>
        <p:spPr>
          <a:xfrm>
            <a:off x="4060" y="-2"/>
            <a:ext cx="4928665" cy="5148000"/>
          </a:xfrm>
          <a:prstGeom prst="rect">
            <a:avLst/>
          </a:prstGeom>
          <a:solidFill>
            <a:schemeClr val="accent5">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5" name="Rectangle 4">
            <a:extLst>
              <a:ext uri="{FF2B5EF4-FFF2-40B4-BE49-F238E27FC236}">
                <a16:creationId xmlns:a16="http://schemas.microsoft.com/office/drawing/2014/main" id="{B86F7782-E45C-879A-B35E-7C10883CFB7B}"/>
              </a:ext>
            </a:extLst>
          </p:cNvPr>
          <p:cNvSpPr/>
          <p:nvPr/>
        </p:nvSpPr>
        <p:spPr>
          <a:xfrm>
            <a:off x="0" y="-2"/>
            <a:ext cx="4521600" cy="5148000"/>
          </a:xfrm>
          <a:prstGeom prst="rect">
            <a:avLst/>
          </a:prstGeom>
          <a:solidFill>
            <a:schemeClr val="accent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3" name="Subtitle 2">
            <a:extLst>
              <a:ext uri="{FF2B5EF4-FFF2-40B4-BE49-F238E27FC236}">
                <a16:creationId xmlns:a16="http://schemas.microsoft.com/office/drawing/2014/main" id="{CA7EBD72-EB9F-48DA-81AD-08DDE37CD840}"/>
              </a:ext>
            </a:extLst>
          </p:cNvPr>
          <p:cNvSpPr>
            <a:spLocks noGrp="1"/>
          </p:cNvSpPr>
          <p:nvPr>
            <p:ph type="subTitle" idx="1"/>
          </p:nvPr>
        </p:nvSpPr>
        <p:spPr>
          <a:xfrm>
            <a:off x="488248" y="2164409"/>
            <a:ext cx="3600000" cy="269359"/>
          </a:xfrm>
        </p:spPr>
        <p:txBody>
          <a:bodyPr anchor="ctr" anchorCtr="0"/>
          <a:lstStyle>
            <a:lvl1pPr marL="0" indent="0" algn="l">
              <a:lnSpc>
                <a:spcPct val="100000"/>
              </a:lnSpc>
              <a:spcBef>
                <a:spcPts val="0"/>
              </a:spcBef>
              <a:buNone/>
              <a:defRPr sz="1400">
                <a:solidFill>
                  <a:schemeClr val="tx1"/>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GB" noProof="0"/>
              <a:t>Click to edit Master subtitle style</a:t>
            </a:r>
            <a:endParaRPr lang="en-AU" noProof="0"/>
          </a:p>
        </p:txBody>
      </p:sp>
      <p:pic>
        <p:nvPicPr>
          <p:cNvPr id="10" name="Graphic 9">
            <a:extLst>
              <a:ext uri="{FF2B5EF4-FFF2-40B4-BE49-F238E27FC236}">
                <a16:creationId xmlns:a16="http://schemas.microsoft.com/office/drawing/2014/main" id="{6502294B-FBAC-D6B5-97F9-AA1B95733A7D}"/>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484803" y="4221709"/>
            <a:ext cx="359162" cy="468000"/>
          </a:xfrm>
          <a:prstGeom prst="rect">
            <a:avLst/>
          </a:prstGeom>
        </p:spPr>
      </p:pic>
      <p:sp>
        <p:nvSpPr>
          <p:cNvPr id="18" name="Title 17">
            <a:extLst>
              <a:ext uri="{FF2B5EF4-FFF2-40B4-BE49-F238E27FC236}">
                <a16:creationId xmlns:a16="http://schemas.microsoft.com/office/drawing/2014/main" id="{98A9D44D-D8C2-C252-A411-7E5384324AFD}"/>
              </a:ext>
            </a:extLst>
          </p:cNvPr>
          <p:cNvSpPr>
            <a:spLocks noGrp="1"/>
          </p:cNvSpPr>
          <p:nvPr>
            <p:ph type="title" hasCustomPrompt="1"/>
          </p:nvPr>
        </p:nvSpPr>
        <p:spPr>
          <a:xfrm>
            <a:off x="488250" y="378141"/>
            <a:ext cx="3600000" cy="1542807"/>
          </a:xfrm>
        </p:spPr>
        <p:txBody>
          <a:bodyPr/>
          <a:lstStyle>
            <a:lvl1pPr>
              <a:defRPr/>
            </a:lvl1pPr>
          </a:lstStyle>
          <a:p>
            <a:r>
              <a:rPr lang="en-US"/>
              <a:t>Click to add section divider title</a:t>
            </a:r>
            <a:endParaRPr lang="en-AU"/>
          </a:p>
        </p:txBody>
      </p:sp>
      <p:sp>
        <p:nvSpPr>
          <p:cNvPr id="6" name="Picture Placeholder 10">
            <a:extLst>
              <a:ext uri="{FF2B5EF4-FFF2-40B4-BE49-F238E27FC236}">
                <a16:creationId xmlns:a16="http://schemas.microsoft.com/office/drawing/2014/main" id="{5C9367B0-9F29-611F-EEE2-DFB6399DC0AF}"/>
              </a:ext>
            </a:extLst>
          </p:cNvPr>
          <p:cNvSpPr>
            <a:spLocks noGrp="1"/>
          </p:cNvSpPr>
          <p:nvPr>
            <p:ph type="pic" sz="quarter" idx="15" hasCustomPrompt="1"/>
          </p:nvPr>
        </p:nvSpPr>
        <p:spPr>
          <a:xfrm>
            <a:off x="4224736" y="823500"/>
            <a:ext cx="4622400" cy="4320000"/>
          </a:xfrm>
          <a:prstGeom prst="rect">
            <a:avLst/>
          </a:prstGeom>
          <a:noFill/>
        </p:spPr>
        <p:txBody>
          <a:bodyPr bIns="900000" anchor="ctr" anchorCtr="0"/>
          <a:lstStyle>
            <a:lvl1pPr marL="0" indent="0" algn="ctr">
              <a:buNone/>
              <a:defRPr/>
            </a:lvl1pPr>
          </a:lstStyle>
          <a:p>
            <a:r>
              <a:rPr lang="en-AU" noProof="0"/>
              <a:t>Click to add illustration and then on the Picture format tab click Crop &gt; Fit</a:t>
            </a:r>
          </a:p>
        </p:txBody>
      </p:sp>
      <p:sp>
        <p:nvSpPr>
          <p:cNvPr id="7" name="Rectangle 6">
            <a:extLst>
              <a:ext uri="{FF2B5EF4-FFF2-40B4-BE49-F238E27FC236}">
                <a16:creationId xmlns:a16="http://schemas.microsoft.com/office/drawing/2014/main" id="{6DBBB747-2851-7A45-D441-10C40158ADF6}"/>
              </a:ext>
            </a:extLst>
          </p:cNvPr>
          <p:cNvSpPr/>
          <p:nvPr userDrawn="1"/>
        </p:nvSpPr>
        <p:spPr>
          <a:xfrm>
            <a:off x="4061" y="-2"/>
            <a:ext cx="5336512" cy="5148000"/>
          </a:xfrm>
          <a:prstGeom prst="rect">
            <a:avLst/>
          </a:prstGeom>
          <a:solidFill>
            <a:schemeClr val="accent5">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8" name="Rectangle 7">
            <a:extLst>
              <a:ext uri="{FF2B5EF4-FFF2-40B4-BE49-F238E27FC236}">
                <a16:creationId xmlns:a16="http://schemas.microsoft.com/office/drawing/2014/main" id="{FBA81912-BF4B-E7F8-C1B3-01F213D47801}"/>
              </a:ext>
            </a:extLst>
          </p:cNvPr>
          <p:cNvSpPr/>
          <p:nvPr userDrawn="1"/>
        </p:nvSpPr>
        <p:spPr>
          <a:xfrm>
            <a:off x="4060" y="-2"/>
            <a:ext cx="4928665" cy="5148000"/>
          </a:xfrm>
          <a:prstGeom prst="rect">
            <a:avLst/>
          </a:prstGeom>
          <a:solidFill>
            <a:schemeClr val="accent5">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9" name="Rectangle 8">
            <a:extLst>
              <a:ext uri="{FF2B5EF4-FFF2-40B4-BE49-F238E27FC236}">
                <a16:creationId xmlns:a16="http://schemas.microsoft.com/office/drawing/2014/main" id="{144A512C-9392-8747-F5BB-6680A3D25230}"/>
              </a:ext>
            </a:extLst>
          </p:cNvPr>
          <p:cNvSpPr/>
          <p:nvPr userDrawn="1"/>
        </p:nvSpPr>
        <p:spPr>
          <a:xfrm>
            <a:off x="0" y="-2"/>
            <a:ext cx="4521600" cy="5148000"/>
          </a:xfrm>
          <a:prstGeom prst="rect">
            <a:avLst/>
          </a:prstGeom>
          <a:solidFill>
            <a:schemeClr val="accent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pic>
        <p:nvPicPr>
          <p:cNvPr id="11" name="Graphic 10">
            <a:extLst>
              <a:ext uri="{FF2B5EF4-FFF2-40B4-BE49-F238E27FC236}">
                <a16:creationId xmlns:a16="http://schemas.microsoft.com/office/drawing/2014/main" id="{1644E032-1338-9DF9-0149-8B70F73ED13A}"/>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484803" y="4221709"/>
            <a:ext cx="359162" cy="468000"/>
          </a:xfrm>
          <a:prstGeom prst="rect">
            <a:avLst/>
          </a:prstGeom>
        </p:spPr>
      </p:pic>
    </p:spTree>
    <p:extLst>
      <p:ext uri="{BB962C8B-B14F-4D97-AF65-F5344CB8AC3E}">
        <p14:creationId xmlns:p14="http://schemas.microsoft.com/office/powerpoint/2010/main" val="3571248600"/>
      </p:ext>
    </p:extLst>
  </p:cSld>
  <p:clrMapOvr>
    <a:masterClrMapping/>
  </p:clrMapOvr>
</p:sldLayout>
</file>

<file path=ppt/slideLayouts/slideLayout109.xml><?xml version="1.0" encoding="utf-8"?>
<p:sldLayout xmlns:a="http://schemas.openxmlformats.org/drawingml/2006/main" xmlns:r="http://schemas.openxmlformats.org/officeDocument/2006/relationships" xmlns:p="http://schemas.openxmlformats.org/presentationml/2006/main" showMasterSp="0" preserve="1">
  <p:cSld name="1_Divider 1 - Red Corporate">
    <p:bg>
      <p:bgPr>
        <a:solidFill>
          <a:srgbClr val="FFF1E7"/>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A7DBA54C-A89A-81B8-D5BC-D9B75C89F368}"/>
              </a:ext>
            </a:extLst>
          </p:cNvPr>
          <p:cNvSpPr/>
          <p:nvPr/>
        </p:nvSpPr>
        <p:spPr>
          <a:xfrm>
            <a:off x="4061" y="-2"/>
            <a:ext cx="5336512" cy="5148000"/>
          </a:xfrm>
          <a:prstGeom prst="rect">
            <a:avLst/>
          </a:prstGeom>
          <a:solidFill>
            <a:srgbClr val="FFE2D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4" name="Rectangle 3">
            <a:extLst>
              <a:ext uri="{FF2B5EF4-FFF2-40B4-BE49-F238E27FC236}">
                <a16:creationId xmlns:a16="http://schemas.microsoft.com/office/drawing/2014/main" id="{6342EF0B-459C-85B2-D70A-E6194663FC57}"/>
              </a:ext>
            </a:extLst>
          </p:cNvPr>
          <p:cNvSpPr/>
          <p:nvPr/>
        </p:nvSpPr>
        <p:spPr>
          <a:xfrm>
            <a:off x="4060" y="-2"/>
            <a:ext cx="4928665" cy="5148000"/>
          </a:xfrm>
          <a:prstGeom prst="rect">
            <a:avLst/>
          </a:prstGeom>
          <a:solidFill>
            <a:srgbClr val="FFC6A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5" name="Rectangle 4">
            <a:extLst>
              <a:ext uri="{FF2B5EF4-FFF2-40B4-BE49-F238E27FC236}">
                <a16:creationId xmlns:a16="http://schemas.microsoft.com/office/drawing/2014/main" id="{B86F7782-E45C-879A-B35E-7C10883CFB7B}"/>
              </a:ext>
            </a:extLst>
          </p:cNvPr>
          <p:cNvSpPr/>
          <p:nvPr/>
        </p:nvSpPr>
        <p:spPr>
          <a:xfrm>
            <a:off x="0" y="-2"/>
            <a:ext cx="4521600" cy="5148000"/>
          </a:xfrm>
          <a:prstGeom prst="rect">
            <a:avLst/>
          </a:prstGeom>
          <a:solidFill>
            <a:srgbClr val="FFA97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3" name="Subtitle 2">
            <a:extLst>
              <a:ext uri="{FF2B5EF4-FFF2-40B4-BE49-F238E27FC236}">
                <a16:creationId xmlns:a16="http://schemas.microsoft.com/office/drawing/2014/main" id="{CA7EBD72-EB9F-48DA-81AD-08DDE37CD840}"/>
              </a:ext>
            </a:extLst>
          </p:cNvPr>
          <p:cNvSpPr>
            <a:spLocks noGrp="1"/>
          </p:cNvSpPr>
          <p:nvPr>
            <p:ph type="subTitle" idx="1"/>
          </p:nvPr>
        </p:nvSpPr>
        <p:spPr>
          <a:xfrm>
            <a:off x="488248" y="2164409"/>
            <a:ext cx="3600000" cy="269359"/>
          </a:xfrm>
        </p:spPr>
        <p:txBody>
          <a:bodyPr anchor="ctr" anchorCtr="0"/>
          <a:lstStyle>
            <a:lvl1pPr marL="0" indent="0" algn="l">
              <a:lnSpc>
                <a:spcPct val="100000"/>
              </a:lnSpc>
              <a:spcBef>
                <a:spcPts val="0"/>
              </a:spcBef>
              <a:buNone/>
              <a:defRPr sz="1400">
                <a:solidFill>
                  <a:schemeClr val="tx1"/>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GB" noProof="0"/>
              <a:t>Click to edit Master subtitle style</a:t>
            </a:r>
            <a:endParaRPr lang="en-AU" noProof="0"/>
          </a:p>
        </p:txBody>
      </p:sp>
      <p:pic>
        <p:nvPicPr>
          <p:cNvPr id="10" name="Graphic 9">
            <a:extLst>
              <a:ext uri="{FF2B5EF4-FFF2-40B4-BE49-F238E27FC236}">
                <a16:creationId xmlns:a16="http://schemas.microsoft.com/office/drawing/2014/main" id="{6502294B-FBAC-D6B5-97F9-AA1B95733A7D}"/>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484803" y="4221709"/>
            <a:ext cx="359162" cy="468000"/>
          </a:xfrm>
          <a:prstGeom prst="rect">
            <a:avLst/>
          </a:prstGeom>
        </p:spPr>
      </p:pic>
      <p:sp>
        <p:nvSpPr>
          <p:cNvPr id="18" name="Title 17">
            <a:extLst>
              <a:ext uri="{FF2B5EF4-FFF2-40B4-BE49-F238E27FC236}">
                <a16:creationId xmlns:a16="http://schemas.microsoft.com/office/drawing/2014/main" id="{98A9D44D-D8C2-C252-A411-7E5384324AFD}"/>
              </a:ext>
            </a:extLst>
          </p:cNvPr>
          <p:cNvSpPr>
            <a:spLocks noGrp="1"/>
          </p:cNvSpPr>
          <p:nvPr>
            <p:ph type="title" hasCustomPrompt="1"/>
          </p:nvPr>
        </p:nvSpPr>
        <p:spPr>
          <a:xfrm>
            <a:off x="488250" y="378141"/>
            <a:ext cx="3600000" cy="1542807"/>
          </a:xfrm>
        </p:spPr>
        <p:txBody>
          <a:bodyPr/>
          <a:lstStyle>
            <a:lvl1pPr>
              <a:defRPr/>
            </a:lvl1pPr>
          </a:lstStyle>
          <a:p>
            <a:r>
              <a:rPr lang="en-US"/>
              <a:t>Click to add section divider title</a:t>
            </a:r>
            <a:endParaRPr lang="en-AU"/>
          </a:p>
        </p:txBody>
      </p:sp>
      <p:sp>
        <p:nvSpPr>
          <p:cNvPr id="6" name="Picture Placeholder 10">
            <a:extLst>
              <a:ext uri="{FF2B5EF4-FFF2-40B4-BE49-F238E27FC236}">
                <a16:creationId xmlns:a16="http://schemas.microsoft.com/office/drawing/2014/main" id="{5C9367B0-9F29-611F-EEE2-DFB6399DC0AF}"/>
              </a:ext>
            </a:extLst>
          </p:cNvPr>
          <p:cNvSpPr>
            <a:spLocks noGrp="1"/>
          </p:cNvSpPr>
          <p:nvPr>
            <p:ph type="pic" sz="quarter" idx="15" hasCustomPrompt="1"/>
          </p:nvPr>
        </p:nvSpPr>
        <p:spPr>
          <a:xfrm>
            <a:off x="4224736" y="823500"/>
            <a:ext cx="4622400" cy="4320000"/>
          </a:xfrm>
          <a:prstGeom prst="rect">
            <a:avLst/>
          </a:prstGeom>
          <a:noFill/>
        </p:spPr>
        <p:txBody>
          <a:bodyPr bIns="900000" anchor="ctr" anchorCtr="0"/>
          <a:lstStyle>
            <a:lvl1pPr marL="0" indent="0" algn="ctr">
              <a:buNone/>
              <a:defRPr/>
            </a:lvl1pPr>
          </a:lstStyle>
          <a:p>
            <a:r>
              <a:rPr lang="en-AU" noProof="0"/>
              <a:t>Click to add illustration and then on the Picture format tab click Crop &gt; Fit</a:t>
            </a:r>
          </a:p>
        </p:txBody>
      </p:sp>
    </p:spTree>
    <p:extLst>
      <p:ext uri="{BB962C8B-B14F-4D97-AF65-F5344CB8AC3E}">
        <p14:creationId xmlns:p14="http://schemas.microsoft.com/office/powerpoint/2010/main" val="1867540035"/>
      </p:ext>
    </p:extLst>
  </p:cSld>
  <p:clrMapOvr>
    <a:masterClrMapping/>
  </p:clrMapOvr>
  <p:hf hdr="0" dt="0"/>
</p:sldLayout>
</file>

<file path=ppt/slideLayouts/slideLayout110.xml><?xml version="1.0" encoding="utf-8"?>
<p:sldLayout xmlns:a="http://schemas.openxmlformats.org/drawingml/2006/main" xmlns:r="http://schemas.openxmlformats.org/officeDocument/2006/relationships" xmlns:p="http://schemas.openxmlformats.org/presentationml/2006/main" showMasterSp="0" preserve="1">
  <p:cSld name="Divider 1 - CCS Green">
    <p:bg>
      <p:bgPr>
        <a:solidFill>
          <a:srgbClr val="ECF9F7"/>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A7DBA54C-A89A-81B8-D5BC-D9B75C89F368}"/>
              </a:ext>
            </a:extLst>
          </p:cNvPr>
          <p:cNvSpPr/>
          <p:nvPr/>
        </p:nvSpPr>
        <p:spPr>
          <a:xfrm>
            <a:off x="4061" y="-2"/>
            <a:ext cx="5336512" cy="5148000"/>
          </a:xfrm>
          <a:prstGeom prst="rect">
            <a:avLst/>
          </a:prstGeom>
          <a:solidFill>
            <a:srgbClr val="D8F9F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4" name="Rectangle 3">
            <a:extLst>
              <a:ext uri="{FF2B5EF4-FFF2-40B4-BE49-F238E27FC236}">
                <a16:creationId xmlns:a16="http://schemas.microsoft.com/office/drawing/2014/main" id="{6342EF0B-459C-85B2-D70A-E6194663FC57}"/>
              </a:ext>
            </a:extLst>
          </p:cNvPr>
          <p:cNvSpPr/>
          <p:nvPr/>
        </p:nvSpPr>
        <p:spPr>
          <a:xfrm>
            <a:off x="4060" y="-2"/>
            <a:ext cx="4928665" cy="5148000"/>
          </a:xfrm>
          <a:prstGeom prst="rect">
            <a:avLst/>
          </a:prstGeom>
          <a:solidFill>
            <a:srgbClr val="B2E6D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5" name="Rectangle 4">
            <a:extLst>
              <a:ext uri="{FF2B5EF4-FFF2-40B4-BE49-F238E27FC236}">
                <a16:creationId xmlns:a16="http://schemas.microsoft.com/office/drawing/2014/main" id="{B86F7782-E45C-879A-B35E-7C10883CFB7B}"/>
              </a:ext>
            </a:extLst>
          </p:cNvPr>
          <p:cNvSpPr/>
          <p:nvPr/>
        </p:nvSpPr>
        <p:spPr>
          <a:xfrm>
            <a:off x="0" y="-2"/>
            <a:ext cx="4521600" cy="5148000"/>
          </a:xfrm>
          <a:prstGeom prst="rect">
            <a:avLst/>
          </a:prstGeom>
          <a:solidFill>
            <a:srgbClr val="68C9B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dirty="0"/>
          </a:p>
        </p:txBody>
      </p:sp>
      <p:sp>
        <p:nvSpPr>
          <p:cNvPr id="3" name="Subtitle 2">
            <a:extLst>
              <a:ext uri="{FF2B5EF4-FFF2-40B4-BE49-F238E27FC236}">
                <a16:creationId xmlns:a16="http://schemas.microsoft.com/office/drawing/2014/main" id="{CA7EBD72-EB9F-48DA-81AD-08DDE37CD840}"/>
              </a:ext>
            </a:extLst>
          </p:cNvPr>
          <p:cNvSpPr>
            <a:spLocks noGrp="1"/>
          </p:cNvSpPr>
          <p:nvPr>
            <p:ph type="subTitle" idx="1"/>
          </p:nvPr>
        </p:nvSpPr>
        <p:spPr>
          <a:xfrm>
            <a:off x="488248" y="2164409"/>
            <a:ext cx="3600000" cy="269359"/>
          </a:xfrm>
        </p:spPr>
        <p:txBody>
          <a:bodyPr anchor="ctr" anchorCtr="0"/>
          <a:lstStyle>
            <a:lvl1pPr marL="0" indent="0" algn="l">
              <a:lnSpc>
                <a:spcPct val="100000"/>
              </a:lnSpc>
              <a:spcBef>
                <a:spcPts val="0"/>
              </a:spcBef>
              <a:buNone/>
              <a:defRPr sz="1400">
                <a:solidFill>
                  <a:schemeClr val="tx1"/>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GB" noProof="0"/>
              <a:t>Click to edit Master subtitle style</a:t>
            </a:r>
            <a:endParaRPr lang="en-AU" noProof="0"/>
          </a:p>
        </p:txBody>
      </p:sp>
      <p:pic>
        <p:nvPicPr>
          <p:cNvPr id="10" name="Graphic 9">
            <a:extLst>
              <a:ext uri="{FF2B5EF4-FFF2-40B4-BE49-F238E27FC236}">
                <a16:creationId xmlns:a16="http://schemas.microsoft.com/office/drawing/2014/main" id="{6502294B-FBAC-D6B5-97F9-AA1B95733A7D}"/>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484803" y="4221709"/>
            <a:ext cx="359162" cy="468000"/>
          </a:xfrm>
          <a:prstGeom prst="rect">
            <a:avLst/>
          </a:prstGeom>
        </p:spPr>
      </p:pic>
      <p:sp>
        <p:nvSpPr>
          <p:cNvPr id="18" name="Title 17">
            <a:extLst>
              <a:ext uri="{FF2B5EF4-FFF2-40B4-BE49-F238E27FC236}">
                <a16:creationId xmlns:a16="http://schemas.microsoft.com/office/drawing/2014/main" id="{98A9D44D-D8C2-C252-A411-7E5384324AFD}"/>
              </a:ext>
            </a:extLst>
          </p:cNvPr>
          <p:cNvSpPr>
            <a:spLocks noGrp="1"/>
          </p:cNvSpPr>
          <p:nvPr>
            <p:ph type="title" hasCustomPrompt="1"/>
          </p:nvPr>
        </p:nvSpPr>
        <p:spPr>
          <a:xfrm>
            <a:off x="488250" y="378141"/>
            <a:ext cx="3600000" cy="1542807"/>
          </a:xfrm>
        </p:spPr>
        <p:txBody>
          <a:bodyPr/>
          <a:lstStyle>
            <a:lvl1pPr>
              <a:defRPr/>
            </a:lvl1pPr>
          </a:lstStyle>
          <a:p>
            <a:r>
              <a:rPr lang="en-US"/>
              <a:t>Click to add section divider title</a:t>
            </a:r>
            <a:endParaRPr lang="en-AU"/>
          </a:p>
        </p:txBody>
      </p:sp>
      <p:sp>
        <p:nvSpPr>
          <p:cNvPr id="6" name="Picture Placeholder 10">
            <a:extLst>
              <a:ext uri="{FF2B5EF4-FFF2-40B4-BE49-F238E27FC236}">
                <a16:creationId xmlns:a16="http://schemas.microsoft.com/office/drawing/2014/main" id="{5EB6ACFD-97A2-EF8B-F098-CA1F9C8B2AED}"/>
              </a:ext>
            </a:extLst>
          </p:cNvPr>
          <p:cNvSpPr>
            <a:spLocks noGrp="1"/>
          </p:cNvSpPr>
          <p:nvPr>
            <p:ph type="pic" sz="quarter" idx="15" hasCustomPrompt="1"/>
          </p:nvPr>
        </p:nvSpPr>
        <p:spPr>
          <a:xfrm>
            <a:off x="4224736" y="823500"/>
            <a:ext cx="4622400" cy="4320000"/>
          </a:xfrm>
          <a:prstGeom prst="rect">
            <a:avLst/>
          </a:prstGeom>
          <a:noFill/>
        </p:spPr>
        <p:txBody>
          <a:bodyPr bIns="900000" anchor="ctr" anchorCtr="0"/>
          <a:lstStyle>
            <a:lvl1pPr marL="0" indent="0" algn="ctr">
              <a:buNone/>
              <a:defRPr/>
            </a:lvl1pPr>
          </a:lstStyle>
          <a:p>
            <a:r>
              <a:rPr lang="en-AU" noProof="0"/>
              <a:t>Click to add illustration and then on the Picture format tab click Crop &gt; Fit</a:t>
            </a:r>
          </a:p>
        </p:txBody>
      </p:sp>
      <p:sp>
        <p:nvSpPr>
          <p:cNvPr id="7" name="Rectangle 6">
            <a:extLst>
              <a:ext uri="{FF2B5EF4-FFF2-40B4-BE49-F238E27FC236}">
                <a16:creationId xmlns:a16="http://schemas.microsoft.com/office/drawing/2014/main" id="{D7874D14-4140-BD38-52E6-895BAFC5ED7A}"/>
              </a:ext>
            </a:extLst>
          </p:cNvPr>
          <p:cNvSpPr/>
          <p:nvPr userDrawn="1"/>
        </p:nvSpPr>
        <p:spPr>
          <a:xfrm>
            <a:off x="4061" y="-2"/>
            <a:ext cx="5336512" cy="5148000"/>
          </a:xfrm>
          <a:prstGeom prst="rect">
            <a:avLst/>
          </a:prstGeom>
          <a:solidFill>
            <a:srgbClr val="D8F9F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8" name="Rectangle 7">
            <a:extLst>
              <a:ext uri="{FF2B5EF4-FFF2-40B4-BE49-F238E27FC236}">
                <a16:creationId xmlns:a16="http://schemas.microsoft.com/office/drawing/2014/main" id="{84D372E0-AC48-1D45-AB99-A0AEA574DA7B}"/>
              </a:ext>
            </a:extLst>
          </p:cNvPr>
          <p:cNvSpPr/>
          <p:nvPr userDrawn="1"/>
        </p:nvSpPr>
        <p:spPr>
          <a:xfrm>
            <a:off x="4060" y="-2"/>
            <a:ext cx="4928665" cy="5148000"/>
          </a:xfrm>
          <a:prstGeom prst="rect">
            <a:avLst/>
          </a:prstGeom>
          <a:solidFill>
            <a:srgbClr val="B2E6D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9" name="Rectangle 8">
            <a:extLst>
              <a:ext uri="{FF2B5EF4-FFF2-40B4-BE49-F238E27FC236}">
                <a16:creationId xmlns:a16="http://schemas.microsoft.com/office/drawing/2014/main" id="{5AC04F89-00A9-9C87-17B0-A787754D0591}"/>
              </a:ext>
            </a:extLst>
          </p:cNvPr>
          <p:cNvSpPr/>
          <p:nvPr userDrawn="1"/>
        </p:nvSpPr>
        <p:spPr>
          <a:xfrm>
            <a:off x="0" y="-2"/>
            <a:ext cx="4521600" cy="5148000"/>
          </a:xfrm>
          <a:prstGeom prst="rect">
            <a:avLst/>
          </a:prstGeom>
          <a:solidFill>
            <a:srgbClr val="68C9B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dirty="0"/>
          </a:p>
        </p:txBody>
      </p:sp>
      <p:pic>
        <p:nvPicPr>
          <p:cNvPr id="11" name="Graphic 10">
            <a:extLst>
              <a:ext uri="{FF2B5EF4-FFF2-40B4-BE49-F238E27FC236}">
                <a16:creationId xmlns:a16="http://schemas.microsoft.com/office/drawing/2014/main" id="{39752F16-3009-5D07-73A2-5ECDC9D61BE8}"/>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484803" y="4221709"/>
            <a:ext cx="359162" cy="468000"/>
          </a:xfrm>
          <a:prstGeom prst="rect">
            <a:avLst/>
          </a:prstGeom>
        </p:spPr>
      </p:pic>
    </p:spTree>
    <p:extLst>
      <p:ext uri="{BB962C8B-B14F-4D97-AF65-F5344CB8AC3E}">
        <p14:creationId xmlns:p14="http://schemas.microsoft.com/office/powerpoint/2010/main" val="711585484"/>
      </p:ext>
    </p:extLst>
  </p:cSld>
  <p:clrMapOvr>
    <a:masterClrMapping/>
  </p:clrMapOvr>
</p:sldLayout>
</file>

<file path=ppt/slideLayouts/slideLayout111.xml><?xml version="1.0" encoding="utf-8"?>
<p:sldLayout xmlns:a="http://schemas.openxmlformats.org/drawingml/2006/main" xmlns:r="http://schemas.openxmlformats.org/officeDocument/2006/relationships" xmlns:p="http://schemas.openxmlformats.org/presentationml/2006/main" showMasterSp="0" preserve="1">
  <p:cSld name="Divider 4">
    <p:bg>
      <p:bgPr>
        <a:solidFill>
          <a:schemeClr val="accent4">
            <a:lumMod val="20000"/>
            <a:lumOff val="80000"/>
          </a:schemeClr>
        </a:solidFill>
        <a:effectLst/>
      </p:bgPr>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DF495334-51A1-7C03-D924-2D8107D300D2}"/>
              </a:ext>
            </a:extLst>
          </p:cNvPr>
          <p:cNvSpPr/>
          <p:nvPr/>
        </p:nvSpPr>
        <p:spPr>
          <a:xfrm>
            <a:off x="4060" y="-2"/>
            <a:ext cx="5868139" cy="5148000"/>
          </a:xfrm>
          <a:prstGeom prst="rect">
            <a:avLst/>
          </a:prstGeom>
          <a:solidFill>
            <a:schemeClr val="accent4">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9" name="Rectangle 8">
            <a:extLst>
              <a:ext uri="{FF2B5EF4-FFF2-40B4-BE49-F238E27FC236}">
                <a16:creationId xmlns:a16="http://schemas.microsoft.com/office/drawing/2014/main" id="{79252853-4FB7-AB3E-5C29-F3B628E6B14E}"/>
              </a:ext>
            </a:extLst>
          </p:cNvPr>
          <p:cNvSpPr/>
          <p:nvPr/>
        </p:nvSpPr>
        <p:spPr>
          <a:xfrm>
            <a:off x="-2" y="-2"/>
            <a:ext cx="5220000" cy="5148000"/>
          </a:xfrm>
          <a:prstGeom prst="rect">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11" name="Picture Placeholder 10">
            <a:extLst>
              <a:ext uri="{FF2B5EF4-FFF2-40B4-BE49-F238E27FC236}">
                <a16:creationId xmlns:a16="http://schemas.microsoft.com/office/drawing/2014/main" id="{E620911D-2A97-515D-522A-2E86E0B9B73A}"/>
              </a:ext>
            </a:extLst>
          </p:cNvPr>
          <p:cNvSpPr>
            <a:spLocks noGrp="1"/>
          </p:cNvSpPr>
          <p:nvPr>
            <p:ph type="pic" sz="quarter" idx="15" hasCustomPrompt="1"/>
          </p:nvPr>
        </p:nvSpPr>
        <p:spPr>
          <a:xfrm>
            <a:off x="5876260" y="0"/>
            <a:ext cx="3267740" cy="5143500"/>
          </a:xfrm>
          <a:prstGeom prst="rect">
            <a:avLst/>
          </a:prstGeom>
          <a:noFill/>
        </p:spPr>
        <p:txBody>
          <a:bodyPr bIns="900000" anchor="ctr" anchorCtr="0"/>
          <a:lstStyle>
            <a:lvl1pPr marL="0" indent="0" algn="ctr">
              <a:buNone/>
              <a:defRPr/>
            </a:lvl1pPr>
          </a:lstStyle>
          <a:p>
            <a:r>
              <a:rPr lang="en-AU" noProof="0"/>
              <a:t>Click to add picture</a:t>
            </a:r>
          </a:p>
        </p:txBody>
      </p:sp>
      <p:sp>
        <p:nvSpPr>
          <p:cNvPr id="3" name="Subtitle 2">
            <a:extLst>
              <a:ext uri="{FF2B5EF4-FFF2-40B4-BE49-F238E27FC236}">
                <a16:creationId xmlns:a16="http://schemas.microsoft.com/office/drawing/2014/main" id="{CA7EBD72-EB9F-48DA-81AD-08DDE37CD840}"/>
              </a:ext>
            </a:extLst>
          </p:cNvPr>
          <p:cNvSpPr>
            <a:spLocks noGrp="1"/>
          </p:cNvSpPr>
          <p:nvPr>
            <p:ph type="subTitle" idx="1"/>
          </p:nvPr>
        </p:nvSpPr>
        <p:spPr>
          <a:xfrm>
            <a:off x="488248" y="2164409"/>
            <a:ext cx="3960000" cy="269359"/>
          </a:xfrm>
        </p:spPr>
        <p:txBody>
          <a:bodyPr anchor="ctr" anchorCtr="0"/>
          <a:lstStyle>
            <a:lvl1pPr marL="0" indent="0" algn="l">
              <a:lnSpc>
                <a:spcPct val="100000"/>
              </a:lnSpc>
              <a:spcBef>
                <a:spcPts val="0"/>
              </a:spcBef>
              <a:buNone/>
              <a:defRPr sz="1400">
                <a:solidFill>
                  <a:schemeClr val="tx1"/>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GB" noProof="0"/>
              <a:t>Click to edit Master subtitle style</a:t>
            </a:r>
            <a:endParaRPr lang="en-AU" noProof="0"/>
          </a:p>
        </p:txBody>
      </p:sp>
      <p:pic>
        <p:nvPicPr>
          <p:cNvPr id="10" name="Graphic 9">
            <a:extLst>
              <a:ext uri="{FF2B5EF4-FFF2-40B4-BE49-F238E27FC236}">
                <a16:creationId xmlns:a16="http://schemas.microsoft.com/office/drawing/2014/main" id="{6502294B-FBAC-D6B5-97F9-AA1B95733A7D}"/>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484803" y="4221709"/>
            <a:ext cx="359162" cy="468000"/>
          </a:xfrm>
          <a:prstGeom prst="rect">
            <a:avLst/>
          </a:prstGeom>
        </p:spPr>
      </p:pic>
      <p:sp>
        <p:nvSpPr>
          <p:cNvPr id="18" name="Title 17">
            <a:extLst>
              <a:ext uri="{FF2B5EF4-FFF2-40B4-BE49-F238E27FC236}">
                <a16:creationId xmlns:a16="http://schemas.microsoft.com/office/drawing/2014/main" id="{98A9D44D-D8C2-C252-A411-7E5384324AFD}"/>
              </a:ext>
            </a:extLst>
          </p:cNvPr>
          <p:cNvSpPr>
            <a:spLocks noGrp="1"/>
          </p:cNvSpPr>
          <p:nvPr>
            <p:ph type="title" hasCustomPrompt="1"/>
          </p:nvPr>
        </p:nvSpPr>
        <p:spPr>
          <a:xfrm>
            <a:off x="488250" y="378141"/>
            <a:ext cx="3960000" cy="1542807"/>
          </a:xfrm>
        </p:spPr>
        <p:txBody>
          <a:bodyPr/>
          <a:lstStyle>
            <a:lvl1pPr>
              <a:defRPr/>
            </a:lvl1pPr>
          </a:lstStyle>
          <a:p>
            <a:r>
              <a:rPr lang="en-US"/>
              <a:t>Click to add section divider title</a:t>
            </a:r>
            <a:endParaRPr lang="en-AU"/>
          </a:p>
        </p:txBody>
      </p:sp>
      <p:sp>
        <p:nvSpPr>
          <p:cNvPr id="2" name="Rectangle 1">
            <a:extLst>
              <a:ext uri="{FF2B5EF4-FFF2-40B4-BE49-F238E27FC236}">
                <a16:creationId xmlns:a16="http://schemas.microsoft.com/office/drawing/2014/main" id="{1537D489-CBC0-4F77-E077-100EC3C43DE4}"/>
              </a:ext>
            </a:extLst>
          </p:cNvPr>
          <p:cNvSpPr/>
          <p:nvPr userDrawn="1"/>
        </p:nvSpPr>
        <p:spPr>
          <a:xfrm>
            <a:off x="4060" y="-2"/>
            <a:ext cx="5868139" cy="5148000"/>
          </a:xfrm>
          <a:prstGeom prst="rect">
            <a:avLst/>
          </a:prstGeom>
          <a:solidFill>
            <a:schemeClr val="accent4">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4" name="Rectangle 3">
            <a:extLst>
              <a:ext uri="{FF2B5EF4-FFF2-40B4-BE49-F238E27FC236}">
                <a16:creationId xmlns:a16="http://schemas.microsoft.com/office/drawing/2014/main" id="{A43F35EB-DE8D-8861-C60B-A0FC31BEE23F}"/>
              </a:ext>
            </a:extLst>
          </p:cNvPr>
          <p:cNvSpPr/>
          <p:nvPr userDrawn="1"/>
        </p:nvSpPr>
        <p:spPr>
          <a:xfrm>
            <a:off x="-2" y="-2"/>
            <a:ext cx="5220000" cy="5148000"/>
          </a:xfrm>
          <a:prstGeom prst="rect">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pic>
        <p:nvPicPr>
          <p:cNvPr id="5" name="Graphic 4">
            <a:extLst>
              <a:ext uri="{FF2B5EF4-FFF2-40B4-BE49-F238E27FC236}">
                <a16:creationId xmlns:a16="http://schemas.microsoft.com/office/drawing/2014/main" id="{11E86960-2D71-8068-E7DF-558C89EBC295}"/>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484803" y="4221709"/>
            <a:ext cx="359162" cy="468000"/>
          </a:xfrm>
          <a:prstGeom prst="rect">
            <a:avLst/>
          </a:prstGeom>
        </p:spPr>
      </p:pic>
    </p:spTree>
    <p:extLst>
      <p:ext uri="{BB962C8B-B14F-4D97-AF65-F5344CB8AC3E}">
        <p14:creationId xmlns:p14="http://schemas.microsoft.com/office/powerpoint/2010/main" val="2117187088"/>
      </p:ext>
    </p:extLst>
  </p:cSld>
  <p:clrMapOvr>
    <a:masterClrMapping/>
  </p:clrMapOvr>
</p:sldLayout>
</file>

<file path=ppt/slideLayouts/slideLayout112.xml><?xml version="1.0" encoding="utf-8"?>
<p:sldLayout xmlns:a="http://schemas.openxmlformats.org/drawingml/2006/main" xmlns:r="http://schemas.openxmlformats.org/officeDocument/2006/relationships" xmlns:p="http://schemas.openxmlformats.org/presentationml/2006/main" showMasterSp="0" preserve="1">
  <p:cSld name="Divider 5">
    <p:bg>
      <p:bgPr>
        <a:solidFill>
          <a:schemeClr val="accent5">
            <a:lumMod val="20000"/>
            <a:lumOff val="80000"/>
          </a:schemeClr>
        </a:solidFill>
        <a:effectLst/>
      </p:bgPr>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DF495334-51A1-7C03-D924-2D8107D300D2}"/>
              </a:ext>
            </a:extLst>
          </p:cNvPr>
          <p:cNvSpPr/>
          <p:nvPr/>
        </p:nvSpPr>
        <p:spPr>
          <a:xfrm>
            <a:off x="4060" y="-2"/>
            <a:ext cx="5868139" cy="5148000"/>
          </a:xfrm>
          <a:prstGeom prst="rect">
            <a:avLst/>
          </a:prstGeom>
          <a:solidFill>
            <a:schemeClr val="accent5">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9" name="Rectangle 8">
            <a:extLst>
              <a:ext uri="{FF2B5EF4-FFF2-40B4-BE49-F238E27FC236}">
                <a16:creationId xmlns:a16="http://schemas.microsoft.com/office/drawing/2014/main" id="{79252853-4FB7-AB3E-5C29-F3B628E6B14E}"/>
              </a:ext>
            </a:extLst>
          </p:cNvPr>
          <p:cNvSpPr/>
          <p:nvPr/>
        </p:nvSpPr>
        <p:spPr>
          <a:xfrm>
            <a:off x="-2" y="-2"/>
            <a:ext cx="5220000" cy="5148000"/>
          </a:xfrm>
          <a:prstGeom prst="rect">
            <a:avLst/>
          </a:prstGeom>
          <a:solidFill>
            <a:schemeClr val="accent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11" name="Picture Placeholder 10">
            <a:extLst>
              <a:ext uri="{FF2B5EF4-FFF2-40B4-BE49-F238E27FC236}">
                <a16:creationId xmlns:a16="http://schemas.microsoft.com/office/drawing/2014/main" id="{E620911D-2A97-515D-522A-2E86E0B9B73A}"/>
              </a:ext>
            </a:extLst>
          </p:cNvPr>
          <p:cNvSpPr>
            <a:spLocks noGrp="1"/>
          </p:cNvSpPr>
          <p:nvPr>
            <p:ph type="pic" sz="quarter" idx="15" hasCustomPrompt="1"/>
          </p:nvPr>
        </p:nvSpPr>
        <p:spPr>
          <a:xfrm>
            <a:off x="5876260" y="0"/>
            <a:ext cx="3267740" cy="5143500"/>
          </a:xfrm>
          <a:prstGeom prst="rect">
            <a:avLst/>
          </a:prstGeom>
          <a:noFill/>
        </p:spPr>
        <p:txBody>
          <a:bodyPr bIns="900000" anchor="ctr" anchorCtr="0"/>
          <a:lstStyle>
            <a:lvl1pPr marL="0" indent="0" algn="ctr">
              <a:buNone/>
              <a:defRPr/>
            </a:lvl1pPr>
          </a:lstStyle>
          <a:p>
            <a:r>
              <a:rPr lang="en-AU" noProof="0"/>
              <a:t>Click to add picture</a:t>
            </a:r>
          </a:p>
        </p:txBody>
      </p:sp>
      <p:sp>
        <p:nvSpPr>
          <p:cNvPr id="3" name="Subtitle 2">
            <a:extLst>
              <a:ext uri="{FF2B5EF4-FFF2-40B4-BE49-F238E27FC236}">
                <a16:creationId xmlns:a16="http://schemas.microsoft.com/office/drawing/2014/main" id="{CA7EBD72-EB9F-48DA-81AD-08DDE37CD840}"/>
              </a:ext>
            </a:extLst>
          </p:cNvPr>
          <p:cNvSpPr>
            <a:spLocks noGrp="1"/>
          </p:cNvSpPr>
          <p:nvPr>
            <p:ph type="subTitle" idx="1"/>
          </p:nvPr>
        </p:nvSpPr>
        <p:spPr>
          <a:xfrm>
            <a:off x="488248" y="2164409"/>
            <a:ext cx="3960000" cy="269359"/>
          </a:xfrm>
        </p:spPr>
        <p:txBody>
          <a:bodyPr anchor="ctr" anchorCtr="0"/>
          <a:lstStyle>
            <a:lvl1pPr marL="0" indent="0" algn="l">
              <a:lnSpc>
                <a:spcPct val="100000"/>
              </a:lnSpc>
              <a:spcBef>
                <a:spcPts val="0"/>
              </a:spcBef>
              <a:buNone/>
              <a:defRPr sz="1400">
                <a:solidFill>
                  <a:schemeClr val="tx1"/>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GB" noProof="0"/>
              <a:t>Click to edit Master subtitle style</a:t>
            </a:r>
            <a:endParaRPr lang="en-AU" noProof="0"/>
          </a:p>
        </p:txBody>
      </p:sp>
      <p:pic>
        <p:nvPicPr>
          <p:cNvPr id="10" name="Graphic 9">
            <a:extLst>
              <a:ext uri="{FF2B5EF4-FFF2-40B4-BE49-F238E27FC236}">
                <a16:creationId xmlns:a16="http://schemas.microsoft.com/office/drawing/2014/main" id="{6502294B-FBAC-D6B5-97F9-AA1B95733A7D}"/>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484803" y="4221709"/>
            <a:ext cx="359162" cy="468000"/>
          </a:xfrm>
          <a:prstGeom prst="rect">
            <a:avLst/>
          </a:prstGeom>
        </p:spPr>
      </p:pic>
      <p:sp>
        <p:nvSpPr>
          <p:cNvPr id="18" name="Title 17">
            <a:extLst>
              <a:ext uri="{FF2B5EF4-FFF2-40B4-BE49-F238E27FC236}">
                <a16:creationId xmlns:a16="http://schemas.microsoft.com/office/drawing/2014/main" id="{98A9D44D-D8C2-C252-A411-7E5384324AFD}"/>
              </a:ext>
            </a:extLst>
          </p:cNvPr>
          <p:cNvSpPr>
            <a:spLocks noGrp="1"/>
          </p:cNvSpPr>
          <p:nvPr>
            <p:ph type="title" hasCustomPrompt="1"/>
          </p:nvPr>
        </p:nvSpPr>
        <p:spPr>
          <a:xfrm>
            <a:off x="488250" y="378141"/>
            <a:ext cx="3960000" cy="1542807"/>
          </a:xfrm>
        </p:spPr>
        <p:txBody>
          <a:bodyPr/>
          <a:lstStyle>
            <a:lvl1pPr>
              <a:defRPr/>
            </a:lvl1pPr>
          </a:lstStyle>
          <a:p>
            <a:r>
              <a:rPr lang="en-US"/>
              <a:t>Click to add section divider title</a:t>
            </a:r>
            <a:endParaRPr lang="en-AU"/>
          </a:p>
        </p:txBody>
      </p:sp>
      <p:sp>
        <p:nvSpPr>
          <p:cNvPr id="2" name="Rectangle 1">
            <a:extLst>
              <a:ext uri="{FF2B5EF4-FFF2-40B4-BE49-F238E27FC236}">
                <a16:creationId xmlns:a16="http://schemas.microsoft.com/office/drawing/2014/main" id="{65A149F8-C11A-C232-D258-21EC498E90E7}"/>
              </a:ext>
            </a:extLst>
          </p:cNvPr>
          <p:cNvSpPr/>
          <p:nvPr userDrawn="1"/>
        </p:nvSpPr>
        <p:spPr>
          <a:xfrm>
            <a:off x="4060" y="-2"/>
            <a:ext cx="5868139" cy="5148000"/>
          </a:xfrm>
          <a:prstGeom prst="rect">
            <a:avLst/>
          </a:prstGeom>
          <a:solidFill>
            <a:schemeClr val="accent5">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4" name="Rectangle 3">
            <a:extLst>
              <a:ext uri="{FF2B5EF4-FFF2-40B4-BE49-F238E27FC236}">
                <a16:creationId xmlns:a16="http://schemas.microsoft.com/office/drawing/2014/main" id="{F388019C-4D6E-E785-7A72-979CE5FD6E5C}"/>
              </a:ext>
            </a:extLst>
          </p:cNvPr>
          <p:cNvSpPr/>
          <p:nvPr userDrawn="1"/>
        </p:nvSpPr>
        <p:spPr>
          <a:xfrm>
            <a:off x="-2" y="-2"/>
            <a:ext cx="5220000" cy="5148000"/>
          </a:xfrm>
          <a:prstGeom prst="rect">
            <a:avLst/>
          </a:prstGeom>
          <a:solidFill>
            <a:schemeClr val="accent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pic>
        <p:nvPicPr>
          <p:cNvPr id="5" name="Graphic 4">
            <a:extLst>
              <a:ext uri="{FF2B5EF4-FFF2-40B4-BE49-F238E27FC236}">
                <a16:creationId xmlns:a16="http://schemas.microsoft.com/office/drawing/2014/main" id="{F1BDDF1B-46F9-CEFC-F531-598BEDAEE6FC}"/>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484803" y="4221709"/>
            <a:ext cx="359162" cy="468000"/>
          </a:xfrm>
          <a:prstGeom prst="rect">
            <a:avLst/>
          </a:prstGeom>
        </p:spPr>
      </p:pic>
    </p:spTree>
    <p:extLst>
      <p:ext uri="{BB962C8B-B14F-4D97-AF65-F5344CB8AC3E}">
        <p14:creationId xmlns:p14="http://schemas.microsoft.com/office/powerpoint/2010/main" val="525549382"/>
      </p:ext>
    </p:extLst>
  </p:cSld>
  <p:clrMapOvr>
    <a:masterClrMapping/>
  </p:clrMapOvr>
</p:sldLayout>
</file>

<file path=ppt/slideLayouts/slideLayout113.xml><?xml version="1.0" encoding="utf-8"?>
<p:sldLayout xmlns:a="http://schemas.openxmlformats.org/drawingml/2006/main" xmlns:r="http://schemas.openxmlformats.org/officeDocument/2006/relationships" xmlns:p="http://schemas.openxmlformats.org/presentationml/2006/main" showMasterSp="0" preserve="1">
  <p:cSld name="Divider 6">
    <p:bg>
      <p:bgPr>
        <a:solidFill>
          <a:schemeClr val="accent6">
            <a:lumMod val="20000"/>
            <a:lumOff val="80000"/>
          </a:schemeClr>
        </a:solidFill>
        <a:effectLst/>
      </p:bgPr>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DF495334-51A1-7C03-D924-2D8107D300D2}"/>
              </a:ext>
            </a:extLst>
          </p:cNvPr>
          <p:cNvSpPr/>
          <p:nvPr/>
        </p:nvSpPr>
        <p:spPr>
          <a:xfrm>
            <a:off x="4060" y="-2"/>
            <a:ext cx="5868139" cy="5148000"/>
          </a:xfrm>
          <a:prstGeom prst="rect">
            <a:avLst/>
          </a:prstGeom>
          <a:solidFill>
            <a:schemeClr val="accent6">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9" name="Rectangle 8">
            <a:extLst>
              <a:ext uri="{FF2B5EF4-FFF2-40B4-BE49-F238E27FC236}">
                <a16:creationId xmlns:a16="http://schemas.microsoft.com/office/drawing/2014/main" id="{79252853-4FB7-AB3E-5C29-F3B628E6B14E}"/>
              </a:ext>
            </a:extLst>
          </p:cNvPr>
          <p:cNvSpPr/>
          <p:nvPr/>
        </p:nvSpPr>
        <p:spPr>
          <a:xfrm>
            <a:off x="-2" y="-2"/>
            <a:ext cx="5220000" cy="5148000"/>
          </a:xfrm>
          <a:prstGeom prst="rect">
            <a:avLst/>
          </a:prstGeom>
          <a:solidFill>
            <a:schemeClr val="accent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11" name="Picture Placeholder 10">
            <a:extLst>
              <a:ext uri="{FF2B5EF4-FFF2-40B4-BE49-F238E27FC236}">
                <a16:creationId xmlns:a16="http://schemas.microsoft.com/office/drawing/2014/main" id="{E620911D-2A97-515D-522A-2E86E0B9B73A}"/>
              </a:ext>
            </a:extLst>
          </p:cNvPr>
          <p:cNvSpPr>
            <a:spLocks noGrp="1"/>
          </p:cNvSpPr>
          <p:nvPr>
            <p:ph type="pic" sz="quarter" idx="15" hasCustomPrompt="1"/>
          </p:nvPr>
        </p:nvSpPr>
        <p:spPr>
          <a:xfrm>
            <a:off x="5876260" y="0"/>
            <a:ext cx="3267740" cy="5143500"/>
          </a:xfrm>
          <a:prstGeom prst="rect">
            <a:avLst/>
          </a:prstGeom>
          <a:noFill/>
        </p:spPr>
        <p:txBody>
          <a:bodyPr bIns="900000" anchor="ctr" anchorCtr="0"/>
          <a:lstStyle>
            <a:lvl1pPr marL="0" indent="0" algn="ctr">
              <a:buNone/>
              <a:defRPr/>
            </a:lvl1pPr>
          </a:lstStyle>
          <a:p>
            <a:r>
              <a:rPr lang="en-AU" noProof="0"/>
              <a:t>Click to add picture</a:t>
            </a:r>
          </a:p>
        </p:txBody>
      </p:sp>
      <p:sp>
        <p:nvSpPr>
          <p:cNvPr id="3" name="Subtitle 2">
            <a:extLst>
              <a:ext uri="{FF2B5EF4-FFF2-40B4-BE49-F238E27FC236}">
                <a16:creationId xmlns:a16="http://schemas.microsoft.com/office/drawing/2014/main" id="{CA7EBD72-EB9F-48DA-81AD-08DDE37CD840}"/>
              </a:ext>
            </a:extLst>
          </p:cNvPr>
          <p:cNvSpPr>
            <a:spLocks noGrp="1"/>
          </p:cNvSpPr>
          <p:nvPr>
            <p:ph type="subTitle" idx="1"/>
          </p:nvPr>
        </p:nvSpPr>
        <p:spPr>
          <a:xfrm>
            <a:off x="488248" y="2164409"/>
            <a:ext cx="3960000" cy="269359"/>
          </a:xfrm>
        </p:spPr>
        <p:txBody>
          <a:bodyPr anchor="ctr" anchorCtr="0"/>
          <a:lstStyle>
            <a:lvl1pPr marL="0" indent="0" algn="l">
              <a:lnSpc>
                <a:spcPct val="100000"/>
              </a:lnSpc>
              <a:spcBef>
                <a:spcPts val="0"/>
              </a:spcBef>
              <a:buNone/>
              <a:defRPr sz="1400">
                <a:solidFill>
                  <a:schemeClr val="tx1"/>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GB" noProof="0"/>
              <a:t>Click to edit Master subtitle style</a:t>
            </a:r>
            <a:endParaRPr lang="en-AU" noProof="0"/>
          </a:p>
        </p:txBody>
      </p:sp>
      <p:pic>
        <p:nvPicPr>
          <p:cNvPr id="10" name="Graphic 9">
            <a:extLst>
              <a:ext uri="{FF2B5EF4-FFF2-40B4-BE49-F238E27FC236}">
                <a16:creationId xmlns:a16="http://schemas.microsoft.com/office/drawing/2014/main" id="{6502294B-FBAC-D6B5-97F9-AA1B95733A7D}"/>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484803" y="4221709"/>
            <a:ext cx="359162" cy="468000"/>
          </a:xfrm>
          <a:prstGeom prst="rect">
            <a:avLst/>
          </a:prstGeom>
        </p:spPr>
      </p:pic>
      <p:sp>
        <p:nvSpPr>
          <p:cNvPr id="18" name="Title 17">
            <a:extLst>
              <a:ext uri="{FF2B5EF4-FFF2-40B4-BE49-F238E27FC236}">
                <a16:creationId xmlns:a16="http://schemas.microsoft.com/office/drawing/2014/main" id="{98A9D44D-D8C2-C252-A411-7E5384324AFD}"/>
              </a:ext>
            </a:extLst>
          </p:cNvPr>
          <p:cNvSpPr>
            <a:spLocks noGrp="1"/>
          </p:cNvSpPr>
          <p:nvPr>
            <p:ph type="title" hasCustomPrompt="1"/>
          </p:nvPr>
        </p:nvSpPr>
        <p:spPr>
          <a:xfrm>
            <a:off x="488250" y="378141"/>
            <a:ext cx="3960000" cy="1542807"/>
          </a:xfrm>
        </p:spPr>
        <p:txBody>
          <a:bodyPr/>
          <a:lstStyle>
            <a:lvl1pPr>
              <a:defRPr/>
            </a:lvl1pPr>
          </a:lstStyle>
          <a:p>
            <a:r>
              <a:rPr lang="en-US"/>
              <a:t>Click to add section divider title</a:t>
            </a:r>
            <a:endParaRPr lang="en-AU"/>
          </a:p>
        </p:txBody>
      </p:sp>
      <p:sp>
        <p:nvSpPr>
          <p:cNvPr id="2" name="Rectangle 1">
            <a:extLst>
              <a:ext uri="{FF2B5EF4-FFF2-40B4-BE49-F238E27FC236}">
                <a16:creationId xmlns:a16="http://schemas.microsoft.com/office/drawing/2014/main" id="{BEAAF0C6-740A-DC78-7AF9-5999AC209268}"/>
              </a:ext>
            </a:extLst>
          </p:cNvPr>
          <p:cNvSpPr/>
          <p:nvPr userDrawn="1"/>
        </p:nvSpPr>
        <p:spPr>
          <a:xfrm>
            <a:off x="4060" y="-2"/>
            <a:ext cx="5868139" cy="5148000"/>
          </a:xfrm>
          <a:prstGeom prst="rect">
            <a:avLst/>
          </a:prstGeom>
          <a:solidFill>
            <a:schemeClr val="accent6">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4" name="Rectangle 3">
            <a:extLst>
              <a:ext uri="{FF2B5EF4-FFF2-40B4-BE49-F238E27FC236}">
                <a16:creationId xmlns:a16="http://schemas.microsoft.com/office/drawing/2014/main" id="{E191A444-9E24-43D8-17BA-3A5F49F2CCFE}"/>
              </a:ext>
            </a:extLst>
          </p:cNvPr>
          <p:cNvSpPr/>
          <p:nvPr userDrawn="1"/>
        </p:nvSpPr>
        <p:spPr>
          <a:xfrm>
            <a:off x="-2" y="-2"/>
            <a:ext cx="5220000" cy="5148000"/>
          </a:xfrm>
          <a:prstGeom prst="rect">
            <a:avLst/>
          </a:prstGeom>
          <a:solidFill>
            <a:schemeClr val="accent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pic>
        <p:nvPicPr>
          <p:cNvPr id="5" name="Graphic 4">
            <a:extLst>
              <a:ext uri="{FF2B5EF4-FFF2-40B4-BE49-F238E27FC236}">
                <a16:creationId xmlns:a16="http://schemas.microsoft.com/office/drawing/2014/main" id="{26249CBB-0D70-78D9-4D10-36DA17B4669A}"/>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484803" y="4221709"/>
            <a:ext cx="359162" cy="468000"/>
          </a:xfrm>
          <a:prstGeom prst="rect">
            <a:avLst/>
          </a:prstGeom>
        </p:spPr>
      </p:pic>
    </p:spTree>
    <p:extLst>
      <p:ext uri="{BB962C8B-B14F-4D97-AF65-F5344CB8AC3E}">
        <p14:creationId xmlns:p14="http://schemas.microsoft.com/office/powerpoint/2010/main" val="3568713679"/>
      </p:ext>
    </p:extLst>
  </p:cSld>
  <p:clrMapOvr>
    <a:masterClrMapping/>
  </p:clrMapOvr>
</p:sldLayout>
</file>

<file path=ppt/slideLayouts/slideLayout114.xml><?xml version="1.0" encoding="utf-8"?>
<p:sldLayout xmlns:a="http://schemas.openxmlformats.org/drawingml/2006/main" xmlns:r="http://schemas.openxmlformats.org/officeDocument/2006/relationships" xmlns:p="http://schemas.openxmlformats.org/presentationml/2006/main" showMasterSp="0" preserve="1">
  <p:cSld name="1_Divider 6">
    <p:bg>
      <p:bgPr>
        <a:solidFill>
          <a:schemeClr val="accent6">
            <a:lumMod val="20000"/>
            <a:lumOff val="80000"/>
          </a:schemeClr>
        </a:solidFill>
        <a:effectLst/>
      </p:bgPr>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DF495334-51A1-7C03-D924-2D8107D300D2}"/>
              </a:ext>
            </a:extLst>
          </p:cNvPr>
          <p:cNvSpPr/>
          <p:nvPr/>
        </p:nvSpPr>
        <p:spPr>
          <a:xfrm>
            <a:off x="4060" y="-2"/>
            <a:ext cx="5868139" cy="5148000"/>
          </a:xfrm>
          <a:prstGeom prst="rect">
            <a:avLst/>
          </a:prstGeom>
          <a:solidFill>
            <a:srgbClr val="B2E6D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9" name="Rectangle 8">
            <a:extLst>
              <a:ext uri="{FF2B5EF4-FFF2-40B4-BE49-F238E27FC236}">
                <a16:creationId xmlns:a16="http://schemas.microsoft.com/office/drawing/2014/main" id="{79252853-4FB7-AB3E-5C29-F3B628E6B14E}"/>
              </a:ext>
            </a:extLst>
          </p:cNvPr>
          <p:cNvSpPr/>
          <p:nvPr/>
        </p:nvSpPr>
        <p:spPr>
          <a:xfrm>
            <a:off x="-2" y="-2"/>
            <a:ext cx="5220000" cy="5148000"/>
          </a:xfrm>
          <a:prstGeom prst="rect">
            <a:avLst/>
          </a:prstGeom>
          <a:solidFill>
            <a:srgbClr val="68C9B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11" name="Picture Placeholder 10">
            <a:extLst>
              <a:ext uri="{FF2B5EF4-FFF2-40B4-BE49-F238E27FC236}">
                <a16:creationId xmlns:a16="http://schemas.microsoft.com/office/drawing/2014/main" id="{E620911D-2A97-515D-522A-2E86E0B9B73A}"/>
              </a:ext>
            </a:extLst>
          </p:cNvPr>
          <p:cNvSpPr>
            <a:spLocks noGrp="1"/>
          </p:cNvSpPr>
          <p:nvPr>
            <p:ph type="pic" sz="quarter" idx="15" hasCustomPrompt="1"/>
          </p:nvPr>
        </p:nvSpPr>
        <p:spPr>
          <a:xfrm>
            <a:off x="5876260" y="0"/>
            <a:ext cx="3267740" cy="5143500"/>
          </a:xfrm>
          <a:prstGeom prst="rect">
            <a:avLst/>
          </a:prstGeom>
          <a:solidFill>
            <a:srgbClr val="ECF9F7"/>
          </a:solidFill>
        </p:spPr>
        <p:txBody>
          <a:bodyPr bIns="900000" anchor="ctr" anchorCtr="0"/>
          <a:lstStyle>
            <a:lvl1pPr marL="0" indent="0" algn="ctr">
              <a:buNone/>
              <a:defRPr/>
            </a:lvl1pPr>
          </a:lstStyle>
          <a:p>
            <a:r>
              <a:rPr lang="en-AU" noProof="0"/>
              <a:t>Click to add picture</a:t>
            </a:r>
          </a:p>
        </p:txBody>
      </p:sp>
      <p:sp>
        <p:nvSpPr>
          <p:cNvPr id="3" name="Subtitle 2">
            <a:extLst>
              <a:ext uri="{FF2B5EF4-FFF2-40B4-BE49-F238E27FC236}">
                <a16:creationId xmlns:a16="http://schemas.microsoft.com/office/drawing/2014/main" id="{CA7EBD72-EB9F-48DA-81AD-08DDE37CD840}"/>
              </a:ext>
            </a:extLst>
          </p:cNvPr>
          <p:cNvSpPr>
            <a:spLocks noGrp="1"/>
          </p:cNvSpPr>
          <p:nvPr>
            <p:ph type="subTitle" idx="1"/>
          </p:nvPr>
        </p:nvSpPr>
        <p:spPr>
          <a:xfrm>
            <a:off x="488248" y="2164409"/>
            <a:ext cx="3960000" cy="269359"/>
          </a:xfrm>
        </p:spPr>
        <p:txBody>
          <a:bodyPr anchor="ctr" anchorCtr="0"/>
          <a:lstStyle>
            <a:lvl1pPr marL="0" indent="0" algn="l">
              <a:lnSpc>
                <a:spcPct val="100000"/>
              </a:lnSpc>
              <a:spcBef>
                <a:spcPts val="0"/>
              </a:spcBef>
              <a:buNone/>
              <a:defRPr sz="1400">
                <a:solidFill>
                  <a:schemeClr val="tx1"/>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GB" noProof="0"/>
              <a:t>Click to edit Master subtitle style</a:t>
            </a:r>
            <a:endParaRPr lang="en-AU" noProof="0"/>
          </a:p>
        </p:txBody>
      </p:sp>
      <p:pic>
        <p:nvPicPr>
          <p:cNvPr id="10" name="Graphic 9">
            <a:extLst>
              <a:ext uri="{FF2B5EF4-FFF2-40B4-BE49-F238E27FC236}">
                <a16:creationId xmlns:a16="http://schemas.microsoft.com/office/drawing/2014/main" id="{6502294B-FBAC-D6B5-97F9-AA1B95733A7D}"/>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484803" y="4221709"/>
            <a:ext cx="359162" cy="468000"/>
          </a:xfrm>
          <a:prstGeom prst="rect">
            <a:avLst/>
          </a:prstGeom>
        </p:spPr>
      </p:pic>
      <p:sp>
        <p:nvSpPr>
          <p:cNvPr id="18" name="Title 17">
            <a:extLst>
              <a:ext uri="{FF2B5EF4-FFF2-40B4-BE49-F238E27FC236}">
                <a16:creationId xmlns:a16="http://schemas.microsoft.com/office/drawing/2014/main" id="{98A9D44D-D8C2-C252-A411-7E5384324AFD}"/>
              </a:ext>
            </a:extLst>
          </p:cNvPr>
          <p:cNvSpPr>
            <a:spLocks noGrp="1"/>
          </p:cNvSpPr>
          <p:nvPr>
            <p:ph type="title" hasCustomPrompt="1"/>
          </p:nvPr>
        </p:nvSpPr>
        <p:spPr>
          <a:xfrm>
            <a:off x="488250" y="378141"/>
            <a:ext cx="3960000" cy="1542807"/>
          </a:xfrm>
        </p:spPr>
        <p:txBody>
          <a:bodyPr/>
          <a:lstStyle>
            <a:lvl1pPr>
              <a:defRPr/>
            </a:lvl1pPr>
          </a:lstStyle>
          <a:p>
            <a:r>
              <a:rPr lang="en-US"/>
              <a:t>Click to add section divider title</a:t>
            </a:r>
            <a:endParaRPr lang="en-AU"/>
          </a:p>
        </p:txBody>
      </p:sp>
      <p:sp>
        <p:nvSpPr>
          <p:cNvPr id="2" name="Rectangle 1">
            <a:extLst>
              <a:ext uri="{FF2B5EF4-FFF2-40B4-BE49-F238E27FC236}">
                <a16:creationId xmlns:a16="http://schemas.microsoft.com/office/drawing/2014/main" id="{617FD765-6917-4189-B99F-73476A6149A0}"/>
              </a:ext>
            </a:extLst>
          </p:cNvPr>
          <p:cNvSpPr/>
          <p:nvPr userDrawn="1"/>
        </p:nvSpPr>
        <p:spPr>
          <a:xfrm>
            <a:off x="4060" y="-2"/>
            <a:ext cx="5868139" cy="5148000"/>
          </a:xfrm>
          <a:prstGeom prst="rect">
            <a:avLst/>
          </a:prstGeom>
          <a:solidFill>
            <a:srgbClr val="B2E6D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4" name="Rectangle 3">
            <a:extLst>
              <a:ext uri="{FF2B5EF4-FFF2-40B4-BE49-F238E27FC236}">
                <a16:creationId xmlns:a16="http://schemas.microsoft.com/office/drawing/2014/main" id="{694F5250-996B-420A-A5DD-3E0C34E8FA9F}"/>
              </a:ext>
            </a:extLst>
          </p:cNvPr>
          <p:cNvSpPr/>
          <p:nvPr userDrawn="1"/>
        </p:nvSpPr>
        <p:spPr>
          <a:xfrm>
            <a:off x="-2" y="-2"/>
            <a:ext cx="5220000" cy="5148000"/>
          </a:xfrm>
          <a:prstGeom prst="rect">
            <a:avLst/>
          </a:prstGeom>
          <a:solidFill>
            <a:srgbClr val="68C9B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pic>
        <p:nvPicPr>
          <p:cNvPr id="5" name="Graphic 4">
            <a:extLst>
              <a:ext uri="{FF2B5EF4-FFF2-40B4-BE49-F238E27FC236}">
                <a16:creationId xmlns:a16="http://schemas.microsoft.com/office/drawing/2014/main" id="{F50D6481-10CB-224E-C2FF-B6B0E2024932}"/>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484803" y="4221709"/>
            <a:ext cx="359162" cy="468000"/>
          </a:xfrm>
          <a:prstGeom prst="rect">
            <a:avLst/>
          </a:prstGeom>
        </p:spPr>
      </p:pic>
    </p:spTree>
    <p:extLst>
      <p:ext uri="{BB962C8B-B14F-4D97-AF65-F5344CB8AC3E}">
        <p14:creationId xmlns:p14="http://schemas.microsoft.com/office/powerpoint/2010/main" val="1673285164"/>
      </p:ext>
    </p:extLst>
  </p:cSld>
  <p:clrMapOvr>
    <a:masterClrMapping/>
  </p:clrMapOvr>
</p:sldLayout>
</file>

<file path=ppt/slideLayouts/slideLayout115.xml><?xml version="1.0" encoding="utf-8"?>
<p:sldLayout xmlns:a="http://schemas.openxmlformats.org/drawingml/2006/main" xmlns:r="http://schemas.openxmlformats.org/officeDocument/2006/relationships" xmlns:p="http://schemas.openxmlformats.org/presentationml/2006/main" showMasterSp="0" preserve="1">
  <p:cSld name="2_Divider 6">
    <p:bg>
      <p:bgPr>
        <a:solidFill>
          <a:schemeClr val="accent6">
            <a:lumMod val="20000"/>
            <a:lumOff val="80000"/>
          </a:schemeClr>
        </a:solidFill>
        <a:effectLst/>
      </p:bgPr>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DF495334-51A1-7C03-D924-2D8107D300D2}"/>
              </a:ext>
            </a:extLst>
          </p:cNvPr>
          <p:cNvSpPr/>
          <p:nvPr/>
        </p:nvSpPr>
        <p:spPr>
          <a:xfrm>
            <a:off x="4060" y="-2"/>
            <a:ext cx="5868139" cy="5148000"/>
          </a:xfrm>
          <a:prstGeom prst="rect">
            <a:avLst/>
          </a:prstGeom>
          <a:solidFill>
            <a:srgbClr val="BDD8F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9" name="Rectangle 8">
            <a:extLst>
              <a:ext uri="{FF2B5EF4-FFF2-40B4-BE49-F238E27FC236}">
                <a16:creationId xmlns:a16="http://schemas.microsoft.com/office/drawing/2014/main" id="{79252853-4FB7-AB3E-5C29-F3B628E6B14E}"/>
              </a:ext>
            </a:extLst>
          </p:cNvPr>
          <p:cNvSpPr/>
          <p:nvPr/>
        </p:nvSpPr>
        <p:spPr>
          <a:xfrm>
            <a:off x="-2" y="-2"/>
            <a:ext cx="5220000" cy="5148000"/>
          </a:xfrm>
          <a:prstGeom prst="rect">
            <a:avLst/>
          </a:prstGeom>
          <a:solidFill>
            <a:srgbClr val="8090E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11" name="Picture Placeholder 10">
            <a:extLst>
              <a:ext uri="{FF2B5EF4-FFF2-40B4-BE49-F238E27FC236}">
                <a16:creationId xmlns:a16="http://schemas.microsoft.com/office/drawing/2014/main" id="{E620911D-2A97-515D-522A-2E86E0B9B73A}"/>
              </a:ext>
            </a:extLst>
          </p:cNvPr>
          <p:cNvSpPr>
            <a:spLocks noGrp="1"/>
          </p:cNvSpPr>
          <p:nvPr>
            <p:ph type="pic" sz="quarter" idx="15" hasCustomPrompt="1"/>
          </p:nvPr>
        </p:nvSpPr>
        <p:spPr>
          <a:xfrm>
            <a:off x="5876260" y="0"/>
            <a:ext cx="3267740" cy="5143500"/>
          </a:xfrm>
          <a:prstGeom prst="rect">
            <a:avLst/>
          </a:prstGeom>
          <a:solidFill>
            <a:srgbClr val="DEECFC"/>
          </a:solidFill>
        </p:spPr>
        <p:txBody>
          <a:bodyPr bIns="900000" anchor="ctr" anchorCtr="0"/>
          <a:lstStyle>
            <a:lvl1pPr marL="0" indent="0" algn="ctr">
              <a:buNone/>
              <a:defRPr/>
            </a:lvl1pPr>
          </a:lstStyle>
          <a:p>
            <a:r>
              <a:rPr lang="en-AU" noProof="0"/>
              <a:t>Click to add picture</a:t>
            </a:r>
          </a:p>
        </p:txBody>
      </p:sp>
      <p:sp>
        <p:nvSpPr>
          <p:cNvPr id="3" name="Subtitle 2">
            <a:extLst>
              <a:ext uri="{FF2B5EF4-FFF2-40B4-BE49-F238E27FC236}">
                <a16:creationId xmlns:a16="http://schemas.microsoft.com/office/drawing/2014/main" id="{CA7EBD72-EB9F-48DA-81AD-08DDE37CD840}"/>
              </a:ext>
            </a:extLst>
          </p:cNvPr>
          <p:cNvSpPr>
            <a:spLocks noGrp="1"/>
          </p:cNvSpPr>
          <p:nvPr>
            <p:ph type="subTitle" idx="1"/>
          </p:nvPr>
        </p:nvSpPr>
        <p:spPr>
          <a:xfrm>
            <a:off x="488248" y="2164409"/>
            <a:ext cx="3960000" cy="269359"/>
          </a:xfrm>
        </p:spPr>
        <p:txBody>
          <a:bodyPr anchor="ctr" anchorCtr="0"/>
          <a:lstStyle>
            <a:lvl1pPr marL="0" indent="0" algn="l">
              <a:lnSpc>
                <a:spcPct val="100000"/>
              </a:lnSpc>
              <a:spcBef>
                <a:spcPts val="0"/>
              </a:spcBef>
              <a:buNone/>
              <a:defRPr sz="1400">
                <a:solidFill>
                  <a:schemeClr val="tx1"/>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GB" noProof="0"/>
              <a:t>Click to edit Master subtitle style</a:t>
            </a:r>
            <a:endParaRPr lang="en-AU" noProof="0"/>
          </a:p>
        </p:txBody>
      </p:sp>
      <p:pic>
        <p:nvPicPr>
          <p:cNvPr id="10" name="Graphic 9">
            <a:extLst>
              <a:ext uri="{FF2B5EF4-FFF2-40B4-BE49-F238E27FC236}">
                <a16:creationId xmlns:a16="http://schemas.microsoft.com/office/drawing/2014/main" id="{6502294B-FBAC-D6B5-97F9-AA1B95733A7D}"/>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484803" y="4221709"/>
            <a:ext cx="359162" cy="468000"/>
          </a:xfrm>
          <a:prstGeom prst="rect">
            <a:avLst/>
          </a:prstGeom>
        </p:spPr>
      </p:pic>
      <p:sp>
        <p:nvSpPr>
          <p:cNvPr id="18" name="Title 17">
            <a:extLst>
              <a:ext uri="{FF2B5EF4-FFF2-40B4-BE49-F238E27FC236}">
                <a16:creationId xmlns:a16="http://schemas.microsoft.com/office/drawing/2014/main" id="{98A9D44D-D8C2-C252-A411-7E5384324AFD}"/>
              </a:ext>
            </a:extLst>
          </p:cNvPr>
          <p:cNvSpPr>
            <a:spLocks noGrp="1"/>
          </p:cNvSpPr>
          <p:nvPr>
            <p:ph type="title" hasCustomPrompt="1"/>
          </p:nvPr>
        </p:nvSpPr>
        <p:spPr>
          <a:xfrm>
            <a:off x="488250" y="378141"/>
            <a:ext cx="3960000" cy="1542807"/>
          </a:xfrm>
        </p:spPr>
        <p:txBody>
          <a:bodyPr/>
          <a:lstStyle>
            <a:lvl1pPr>
              <a:defRPr/>
            </a:lvl1pPr>
          </a:lstStyle>
          <a:p>
            <a:r>
              <a:rPr lang="en-US"/>
              <a:t>Click to add section divider title</a:t>
            </a:r>
            <a:endParaRPr lang="en-AU"/>
          </a:p>
        </p:txBody>
      </p:sp>
      <p:sp>
        <p:nvSpPr>
          <p:cNvPr id="2" name="Rectangle 1">
            <a:extLst>
              <a:ext uri="{FF2B5EF4-FFF2-40B4-BE49-F238E27FC236}">
                <a16:creationId xmlns:a16="http://schemas.microsoft.com/office/drawing/2014/main" id="{E1D89F91-B409-67C5-4996-5594AE0D3175}"/>
              </a:ext>
            </a:extLst>
          </p:cNvPr>
          <p:cNvSpPr/>
          <p:nvPr userDrawn="1"/>
        </p:nvSpPr>
        <p:spPr>
          <a:xfrm>
            <a:off x="4060" y="-2"/>
            <a:ext cx="5868139" cy="5148000"/>
          </a:xfrm>
          <a:prstGeom prst="rect">
            <a:avLst/>
          </a:prstGeom>
          <a:solidFill>
            <a:srgbClr val="BDD8F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4" name="Rectangle 3">
            <a:extLst>
              <a:ext uri="{FF2B5EF4-FFF2-40B4-BE49-F238E27FC236}">
                <a16:creationId xmlns:a16="http://schemas.microsoft.com/office/drawing/2014/main" id="{A12DB051-634E-D0FC-85B9-5CCC755C2B18}"/>
              </a:ext>
            </a:extLst>
          </p:cNvPr>
          <p:cNvSpPr/>
          <p:nvPr userDrawn="1"/>
        </p:nvSpPr>
        <p:spPr>
          <a:xfrm>
            <a:off x="-2" y="-2"/>
            <a:ext cx="5220000" cy="5148000"/>
          </a:xfrm>
          <a:prstGeom prst="rect">
            <a:avLst/>
          </a:prstGeom>
          <a:solidFill>
            <a:srgbClr val="8090E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pic>
        <p:nvPicPr>
          <p:cNvPr id="5" name="Graphic 4">
            <a:extLst>
              <a:ext uri="{FF2B5EF4-FFF2-40B4-BE49-F238E27FC236}">
                <a16:creationId xmlns:a16="http://schemas.microsoft.com/office/drawing/2014/main" id="{E4E48A3C-C994-3D48-0B06-AB8144B3D7B0}"/>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484803" y="4221709"/>
            <a:ext cx="359162" cy="468000"/>
          </a:xfrm>
          <a:prstGeom prst="rect">
            <a:avLst/>
          </a:prstGeom>
        </p:spPr>
      </p:pic>
    </p:spTree>
    <p:extLst>
      <p:ext uri="{BB962C8B-B14F-4D97-AF65-F5344CB8AC3E}">
        <p14:creationId xmlns:p14="http://schemas.microsoft.com/office/powerpoint/2010/main" val="1074762440"/>
      </p:ext>
    </p:extLst>
  </p:cSld>
  <p:clrMapOvr>
    <a:masterClrMapping/>
  </p:clrMapOvr>
</p:sldLayout>
</file>

<file path=ppt/slideLayouts/slideLayout116.xml><?xml version="1.0" encoding="utf-8"?>
<p:sldLayout xmlns:a="http://schemas.openxmlformats.org/drawingml/2006/main" xmlns:r="http://schemas.openxmlformats.org/officeDocument/2006/relationships" xmlns:p="http://schemas.openxmlformats.org/presentationml/2006/main" showMasterSp="0" preserve="1">
  <p:cSld name="3_Divider 6">
    <p:bg>
      <p:bgPr>
        <a:solidFill>
          <a:srgbClr val="FFF1E7"/>
        </a:solidFill>
        <a:effectLst/>
      </p:bgPr>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DF495334-51A1-7C03-D924-2D8107D300D2}"/>
              </a:ext>
            </a:extLst>
          </p:cNvPr>
          <p:cNvSpPr/>
          <p:nvPr/>
        </p:nvSpPr>
        <p:spPr>
          <a:xfrm>
            <a:off x="4060" y="-2"/>
            <a:ext cx="5868139" cy="5148000"/>
          </a:xfrm>
          <a:prstGeom prst="rect">
            <a:avLst/>
          </a:prstGeom>
          <a:solidFill>
            <a:srgbClr val="FFE2D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9" name="Rectangle 8">
            <a:extLst>
              <a:ext uri="{FF2B5EF4-FFF2-40B4-BE49-F238E27FC236}">
                <a16:creationId xmlns:a16="http://schemas.microsoft.com/office/drawing/2014/main" id="{79252853-4FB7-AB3E-5C29-F3B628E6B14E}"/>
              </a:ext>
            </a:extLst>
          </p:cNvPr>
          <p:cNvSpPr/>
          <p:nvPr/>
        </p:nvSpPr>
        <p:spPr>
          <a:xfrm>
            <a:off x="-2" y="-2"/>
            <a:ext cx="5220000" cy="5148000"/>
          </a:xfrm>
          <a:prstGeom prst="rect">
            <a:avLst/>
          </a:prstGeom>
          <a:solidFill>
            <a:srgbClr val="FFA97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11" name="Picture Placeholder 10">
            <a:extLst>
              <a:ext uri="{FF2B5EF4-FFF2-40B4-BE49-F238E27FC236}">
                <a16:creationId xmlns:a16="http://schemas.microsoft.com/office/drawing/2014/main" id="{E620911D-2A97-515D-522A-2E86E0B9B73A}"/>
              </a:ext>
            </a:extLst>
          </p:cNvPr>
          <p:cNvSpPr>
            <a:spLocks noGrp="1"/>
          </p:cNvSpPr>
          <p:nvPr>
            <p:ph type="pic" sz="quarter" idx="15" hasCustomPrompt="1"/>
          </p:nvPr>
        </p:nvSpPr>
        <p:spPr>
          <a:xfrm>
            <a:off x="5876260" y="0"/>
            <a:ext cx="3267740" cy="5143500"/>
          </a:xfrm>
          <a:prstGeom prst="rect">
            <a:avLst/>
          </a:prstGeom>
          <a:solidFill>
            <a:srgbClr val="FFF1E7"/>
          </a:solidFill>
        </p:spPr>
        <p:txBody>
          <a:bodyPr bIns="900000" anchor="ctr" anchorCtr="0"/>
          <a:lstStyle>
            <a:lvl1pPr marL="0" indent="0" algn="ctr">
              <a:buNone/>
              <a:defRPr/>
            </a:lvl1pPr>
          </a:lstStyle>
          <a:p>
            <a:r>
              <a:rPr lang="en-AU" noProof="0"/>
              <a:t>Click to add picture</a:t>
            </a:r>
          </a:p>
        </p:txBody>
      </p:sp>
      <p:sp>
        <p:nvSpPr>
          <p:cNvPr id="3" name="Subtitle 2">
            <a:extLst>
              <a:ext uri="{FF2B5EF4-FFF2-40B4-BE49-F238E27FC236}">
                <a16:creationId xmlns:a16="http://schemas.microsoft.com/office/drawing/2014/main" id="{CA7EBD72-EB9F-48DA-81AD-08DDE37CD840}"/>
              </a:ext>
            </a:extLst>
          </p:cNvPr>
          <p:cNvSpPr>
            <a:spLocks noGrp="1"/>
          </p:cNvSpPr>
          <p:nvPr>
            <p:ph type="subTitle" idx="1"/>
          </p:nvPr>
        </p:nvSpPr>
        <p:spPr>
          <a:xfrm>
            <a:off x="488248" y="2164409"/>
            <a:ext cx="3960000" cy="269359"/>
          </a:xfrm>
        </p:spPr>
        <p:txBody>
          <a:bodyPr anchor="ctr" anchorCtr="0"/>
          <a:lstStyle>
            <a:lvl1pPr marL="0" indent="0" algn="l">
              <a:lnSpc>
                <a:spcPct val="100000"/>
              </a:lnSpc>
              <a:spcBef>
                <a:spcPts val="0"/>
              </a:spcBef>
              <a:buNone/>
              <a:defRPr sz="1400">
                <a:solidFill>
                  <a:schemeClr val="tx1"/>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GB" noProof="0"/>
              <a:t>Click to edit Master subtitle style</a:t>
            </a:r>
            <a:endParaRPr lang="en-AU" noProof="0"/>
          </a:p>
        </p:txBody>
      </p:sp>
      <p:pic>
        <p:nvPicPr>
          <p:cNvPr id="10" name="Graphic 9">
            <a:extLst>
              <a:ext uri="{FF2B5EF4-FFF2-40B4-BE49-F238E27FC236}">
                <a16:creationId xmlns:a16="http://schemas.microsoft.com/office/drawing/2014/main" id="{6502294B-FBAC-D6B5-97F9-AA1B95733A7D}"/>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484803" y="4221709"/>
            <a:ext cx="359162" cy="468000"/>
          </a:xfrm>
          <a:prstGeom prst="rect">
            <a:avLst/>
          </a:prstGeom>
        </p:spPr>
      </p:pic>
      <p:sp>
        <p:nvSpPr>
          <p:cNvPr id="18" name="Title 17">
            <a:extLst>
              <a:ext uri="{FF2B5EF4-FFF2-40B4-BE49-F238E27FC236}">
                <a16:creationId xmlns:a16="http://schemas.microsoft.com/office/drawing/2014/main" id="{98A9D44D-D8C2-C252-A411-7E5384324AFD}"/>
              </a:ext>
            </a:extLst>
          </p:cNvPr>
          <p:cNvSpPr>
            <a:spLocks noGrp="1"/>
          </p:cNvSpPr>
          <p:nvPr>
            <p:ph type="title" hasCustomPrompt="1"/>
          </p:nvPr>
        </p:nvSpPr>
        <p:spPr>
          <a:xfrm>
            <a:off x="488250" y="378141"/>
            <a:ext cx="3960000" cy="1542807"/>
          </a:xfrm>
        </p:spPr>
        <p:txBody>
          <a:bodyPr/>
          <a:lstStyle>
            <a:lvl1pPr>
              <a:defRPr/>
            </a:lvl1pPr>
          </a:lstStyle>
          <a:p>
            <a:r>
              <a:rPr lang="en-US"/>
              <a:t>Click to add section divider title</a:t>
            </a:r>
            <a:endParaRPr lang="en-AU"/>
          </a:p>
        </p:txBody>
      </p:sp>
      <p:sp>
        <p:nvSpPr>
          <p:cNvPr id="2" name="Rectangle 1">
            <a:extLst>
              <a:ext uri="{FF2B5EF4-FFF2-40B4-BE49-F238E27FC236}">
                <a16:creationId xmlns:a16="http://schemas.microsoft.com/office/drawing/2014/main" id="{F97547A2-DD09-7658-758F-A8A92AECA3BF}"/>
              </a:ext>
            </a:extLst>
          </p:cNvPr>
          <p:cNvSpPr/>
          <p:nvPr userDrawn="1"/>
        </p:nvSpPr>
        <p:spPr>
          <a:xfrm>
            <a:off x="4060" y="-2"/>
            <a:ext cx="5868139" cy="5148000"/>
          </a:xfrm>
          <a:prstGeom prst="rect">
            <a:avLst/>
          </a:prstGeom>
          <a:solidFill>
            <a:srgbClr val="FFE2D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4" name="Rectangle 3">
            <a:extLst>
              <a:ext uri="{FF2B5EF4-FFF2-40B4-BE49-F238E27FC236}">
                <a16:creationId xmlns:a16="http://schemas.microsoft.com/office/drawing/2014/main" id="{CBE3AAAB-886A-2E5C-0B7F-BBEF1A8FC2B0}"/>
              </a:ext>
            </a:extLst>
          </p:cNvPr>
          <p:cNvSpPr/>
          <p:nvPr userDrawn="1"/>
        </p:nvSpPr>
        <p:spPr>
          <a:xfrm>
            <a:off x="-2" y="-2"/>
            <a:ext cx="5220000" cy="5148000"/>
          </a:xfrm>
          <a:prstGeom prst="rect">
            <a:avLst/>
          </a:prstGeom>
          <a:solidFill>
            <a:srgbClr val="FFA97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pic>
        <p:nvPicPr>
          <p:cNvPr id="5" name="Graphic 4">
            <a:extLst>
              <a:ext uri="{FF2B5EF4-FFF2-40B4-BE49-F238E27FC236}">
                <a16:creationId xmlns:a16="http://schemas.microsoft.com/office/drawing/2014/main" id="{15DAC40D-D680-D13D-9BF5-962A6D602F82}"/>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484803" y="4221709"/>
            <a:ext cx="359162" cy="468000"/>
          </a:xfrm>
          <a:prstGeom prst="rect">
            <a:avLst/>
          </a:prstGeom>
        </p:spPr>
      </p:pic>
    </p:spTree>
    <p:extLst>
      <p:ext uri="{BB962C8B-B14F-4D97-AF65-F5344CB8AC3E}">
        <p14:creationId xmlns:p14="http://schemas.microsoft.com/office/powerpoint/2010/main" val="3127942138"/>
      </p:ext>
    </p:extLst>
  </p:cSld>
  <p:clrMapOvr>
    <a:masterClrMapping/>
  </p:clrMapOvr>
</p:sldLayout>
</file>

<file path=ppt/slideLayouts/slideLayout117.xml><?xml version="1.0" encoding="utf-8"?>
<p:sldLayout xmlns:a="http://schemas.openxmlformats.org/drawingml/2006/main" xmlns:r="http://schemas.openxmlformats.org/officeDocument/2006/relationships" xmlns:p="http://schemas.openxmlformats.org/presentationml/2006/main" showMasterSp="0" preserve="1">
  <p:cSld name="4_Divider 6">
    <p:bg>
      <p:bgPr>
        <a:solidFill>
          <a:schemeClr val="accent6">
            <a:lumMod val="20000"/>
            <a:lumOff val="80000"/>
          </a:schemeClr>
        </a:solidFill>
        <a:effectLst/>
      </p:bgPr>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DF495334-51A1-7C03-D924-2D8107D300D2}"/>
              </a:ext>
            </a:extLst>
          </p:cNvPr>
          <p:cNvSpPr/>
          <p:nvPr/>
        </p:nvSpPr>
        <p:spPr>
          <a:xfrm>
            <a:off x="4060" y="-2"/>
            <a:ext cx="5868139" cy="5148000"/>
          </a:xfrm>
          <a:prstGeom prst="rect">
            <a:avLst/>
          </a:prstGeom>
          <a:solidFill>
            <a:srgbClr val="D1F2A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9" name="Rectangle 8">
            <a:extLst>
              <a:ext uri="{FF2B5EF4-FFF2-40B4-BE49-F238E27FC236}">
                <a16:creationId xmlns:a16="http://schemas.microsoft.com/office/drawing/2014/main" id="{79252853-4FB7-AB3E-5C29-F3B628E6B14E}"/>
              </a:ext>
            </a:extLst>
          </p:cNvPr>
          <p:cNvSpPr/>
          <p:nvPr/>
        </p:nvSpPr>
        <p:spPr>
          <a:xfrm>
            <a:off x="-2" y="-2"/>
            <a:ext cx="5220000" cy="5148000"/>
          </a:xfrm>
          <a:prstGeom prst="rect">
            <a:avLst/>
          </a:prstGeom>
          <a:solidFill>
            <a:srgbClr val="B2DE6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11" name="Picture Placeholder 10">
            <a:extLst>
              <a:ext uri="{FF2B5EF4-FFF2-40B4-BE49-F238E27FC236}">
                <a16:creationId xmlns:a16="http://schemas.microsoft.com/office/drawing/2014/main" id="{E620911D-2A97-515D-522A-2E86E0B9B73A}"/>
              </a:ext>
            </a:extLst>
          </p:cNvPr>
          <p:cNvSpPr>
            <a:spLocks noGrp="1"/>
          </p:cNvSpPr>
          <p:nvPr>
            <p:ph type="pic" sz="quarter" idx="15" hasCustomPrompt="1"/>
          </p:nvPr>
        </p:nvSpPr>
        <p:spPr>
          <a:xfrm>
            <a:off x="5876260" y="0"/>
            <a:ext cx="3267740" cy="5143500"/>
          </a:xfrm>
          <a:prstGeom prst="rect">
            <a:avLst/>
          </a:prstGeom>
          <a:solidFill>
            <a:srgbClr val="F4FCEA"/>
          </a:solidFill>
        </p:spPr>
        <p:txBody>
          <a:bodyPr bIns="900000" anchor="ctr" anchorCtr="0"/>
          <a:lstStyle>
            <a:lvl1pPr marL="0" indent="0" algn="ctr">
              <a:buNone/>
              <a:defRPr/>
            </a:lvl1pPr>
          </a:lstStyle>
          <a:p>
            <a:r>
              <a:rPr lang="en-AU" noProof="0"/>
              <a:t>Click to add picture</a:t>
            </a:r>
          </a:p>
        </p:txBody>
      </p:sp>
      <p:sp>
        <p:nvSpPr>
          <p:cNvPr id="3" name="Subtitle 2">
            <a:extLst>
              <a:ext uri="{FF2B5EF4-FFF2-40B4-BE49-F238E27FC236}">
                <a16:creationId xmlns:a16="http://schemas.microsoft.com/office/drawing/2014/main" id="{CA7EBD72-EB9F-48DA-81AD-08DDE37CD840}"/>
              </a:ext>
            </a:extLst>
          </p:cNvPr>
          <p:cNvSpPr>
            <a:spLocks noGrp="1"/>
          </p:cNvSpPr>
          <p:nvPr>
            <p:ph type="subTitle" idx="1"/>
          </p:nvPr>
        </p:nvSpPr>
        <p:spPr>
          <a:xfrm>
            <a:off x="488248" y="2164409"/>
            <a:ext cx="3960000" cy="269359"/>
          </a:xfrm>
        </p:spPr>
        <p:txBody>
          <a:bodyPr anchor="ctr" anchorCtr="0"/>
          <a:lstStyle>
            <a:lvl1pPr marL="0" indent="0" algn="l">
              <a:lnSpc>
                <a:spcPct val="100000"/>
              </a:lnSpc>
              <a:spcBef>
                <a:spcPts val="0"/>
              </a:spcBef>
              <a:buNone/>
              <a:defRPr sz="1400">
                <a:solidFill>
                  <a:schemeClr val="tx1"/>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GB" noProof="0"/>
              <a:t>Click to edit Master subtitle style</a:t>
            </a:r>
            <a:endParaRPr lang="en-AU" noProof="0"/>
          </a:p>
        </p:txBody>
      </p:sp>
      <p:pic>
        <p:nvPicPr>
          <p:cNvPr id="10" name="Graphic 9">
            <a:extLst>
              <a:ext uri="{FF2B5EF4-FFF2-40B4-BE49-F238E27FC236}">
                <a16:creationId xmlns:a16="http://schemas.microsoft.com/office/drawing/2014/main" id="{6502294B-FBAC-D6B5-97F9-AA1B95733A7D}"/>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484803" y="4221709"/>
            <a:ext cx="359162" cy="468000"/>
          </a:xfrm>
          <a:prstGeom prst="rect">
            <a:avLst/>
          </a:prstGeom>
        </p:spPr>
      </p:pic>
      <p:sp>
        <p:nvSpPr>
          <p:cNvPr id="18" name="Title 17">
            <a:extLst>
              <a:ext uri="{FF2B5EF4-FFF2-40B4-BE49-F238E27FC236}">
                <a16:creationId xmlns:a16="http://schemas.microsoft.com/office/drawing/2014/main" id="{98A9D44D-D8C2-C252-A411-7E5384324AFD}"/>
              </a:ext>
            </a:extLst>
          </p:cNvPr>
          <p:cNvSpPr>
            <a:spLocks noGrp="1"/>
          </p:cNvSpPr>
          <p:nvPr>
            <p:ph type="title" hasCustomPrompt="1"/>
          </p:nvPr>
        </p:nvSpPr>
        <p:spPr>
          <a:xfrm>
            <a:off x="488250" y="378141"/>
            <a:ext cx="3960000" cy="1542807"/>
          </a:xfrm>
        </p:spPr>
        <p:txBody>
          <a:bodyPr/>
          <a:lstStyle>
            <a:lvl1pPr>
              <a:defRPr/>
            </a:lvl1pPr>
          </a:lstStyle>
          <a:p>
            <a:r>
              <a:rPr lang="en-US"/>
              <a:t>Click to add section divider title</a:t>
            </a:r>
            <a:endParaRPr lang="en-AU"/>
          </a:p>
        </p:txBody>
      </p:sp>
      <p:sp>
        <p:nvSpPr>
          <p:cNvPr id="2" name="Rectangle 1">
            <a:extLst>
              <a:ext uri="{FF2B5EF4-FFF2-40B4-BE49-F238E27FC236}">
                <a16:creationId xmlns:a16="http://schemas.microsoft.com/office/drawing/2014/main" id="{0FBEE230-13A8-2034-BFBC-617F36FBA3F4}"/>
              </a:ext>
            </a:extLst>
          </p:cNvPr>
          <p:cNvSpPr/>
          <p:nvPr userDrawn="1"/>
        </p:nvSpPr>
        <p:spPr>
          <a:xfrm>
            <a:off x="4060" y="-2"/>
            <a:ext cx="5868139" cy="5148000"/>
          </a:xfrm>
          <a:prstGeom prst="rect">
            <a:avLst/>
          </a:prstGeom>
          <a:solidFill>
            <a:srgbClr val="D1F2A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4" name="Rectangle 3">
            <a:extLst>
              <a:ext uri="{FF2B5EF4-FFF2-40B4-BE49-F238E27FC236}">
                <a16:creationId xmlns:a16="http://schemas.microsoft.com/office/drawing/2014/main" id="{BDA6FC41-C4FF-72FE-CECF-0B09CDCFCCB8}"/>
              </a:ext>
            </a:extLst>
          </p:cNvPr>
          <p:cNvSpPr/>
          <p:nvPr userDrawn="1"/>
        </p:nvSpPr>
        <p:spPr>
          <a:xfrm>
            <a:off x="-2" y="-2"/>
            <a:ext cx="5220000" cy="5148000"/>
          </a:xfrm>
          <a:prstGeom prst="rect">
            <a:avLst/>
          </a:prstGeom>
          <a:solidFill>
            <a:srgbClr val="B2DE6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pic>
        <p:nvPicPr>
          <p:cNvPr id="5" name="Graphic 4">
            <a:extLst>
              <a:ext uri="{FF2B5EF4-FFF2-40B4-BE49-F238E27FC236}">
                <a16:creationId xmlns:a16="http://schemas.microsoft.com/office/drawing/2014/main" id="{2C160E91-FE8E-FB9E-F915-B692EAFA4EB8}"/>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484803" y="4221709"/>
            <a:ext cx="359162" cy="468000"/>
          </a:xfrm>
          <a:prstGeom prst="rect">
            <a:avLst/>
          </a:prstGeom>
        </p:spPr>
      </p:pic>
    </p:spTree>
    <p:extLst>
      <p:ext uri="{BB962C8B-B14F-4D97-AF65-F5344CB8AC3E}">
        <p14:creationId xmlns:p14="http://schemas.microsoft.com/office/powerpoint/2010/main" val="1296503344"/>
      </p:ext>
    </p:extLst>
  </p:cSld>
  <p:clrMapOvr>
    <a:masterClrMapping/>
  </p:clrMapOvr>
</p:sldLayout>
</file>

<file path=ppt/slideLayouts/slideLayout118.xml><?xml version="1.0" encoding="utf-8"?>
<p:sldLayout xmlns:a="http://schemas.openxmlformats.org/drawingml/2006/main" xmlns:r="http://schemas.openxmlformats.org/officeDocument/2006/relationships" xmlns:p="http://schemas.openxmlformats.org/presentationml/2006/main" showMasterSp="0" preserve="1">
  <p:cSld name="Divider 7">
    <p:bg>
      <p:bgPr>
        <a:solidFill>
          <a:schemeClr val="bg2"/>
        </a:solidFill>
        <a:effectLst/>
      </p:bgPr>
    </p:bg>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E1DC4C13-6734-1DDF-53D4-3CD10384D096}"/>
              </a:ext>
            </a:extLst>
          </p:cNvPr>
          <p:cNvSpPr/>
          <p:nvPr/>
        </p:nvSpPr>
        <p:spPr>
          <a:xfrm>
            <a:off x="-4" y="0"/>
            <a:ext cx="9144000" cy="4461045"/>
          </a:xfrm>
          <a:prstGeom prst="rect">
            <a:avLst/>
          </a:prstGeom>
          <a:solidFill>
            <a:schemeClr val="accent4">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9" name="Rectangle 8">
            <a:extLst>
              <a:ext uri="{FF2B5EF4-FFF2-40B4-BE49-F238E27FC236}">
                <a16:creationId xmlns:a16="http://schemas.microsoft.com/office/drawing/2014/main" id="{79252853-4FB7-AB3E-5C29-F3B628E6B14E}"/>
              </a:ext>
            </a:extLst>
          </p:cNvPr>
          <p:cNvSpPr/>
          <p:nvPr/>
        </p:nvSpPr>
        <p:spPr>
          <a:xfrm>
            <a:off x="-4" y="-2"/>
            <a:ext cx="9144000" cy="4082904"/>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2" name="Rectangle 1">
            <a:extLst>
              <a:ext uri="{FF2B5EF4-FFF2-40B4-BE49-F238E27FC236}">
                <a16:creationId xmlns:a16="http://schemas.microsoft.com/office/drawing/2014/main" id="{B6FD7B97-EA19-65F8-A8BE-D95A5F2C7775}"/>
              </a:ext>
            </a:extLst>
          </p:cNvPr>
          <p:cNvSpPr/>
          <p:nvPr/>
        </p:nvSpPr>
        <p:spPr>
          <a:xfrm>
            <a:off x="-4" y="0"/>
            <a:ext cx="9144000" cy="3709414"/>
          </a:xfrm>
          <a:prstGeom prst="rect">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4" name="Picture Placeholder 10">
            <a:extLst>
              <a:ext uri="{FF2B5EF4-FFF2-40B4-BE49-F238E27FC236}">
                <a16:creationId xmlns:a16="http://schemas.microsoft.com/office/drawing/2014/main" id="{D3F64D21-0E7D-6266-8C30-3E8E07208337}"/>
              </a:ext>
            </a:extLst>
          </p:cNvPr>
          <p:cNvSpPr>
            <a:spLocks noGrp="1"/>
          </p:cNvSpPr>
          <p:nvPr>
            <p:ph type="pic" sz="quarter" idx="15" hasCustomPrompt="1"/>
          </p:nvPr>
        </p:nvSpPr>
        <p:spPr>
          <a:xfrm>
            <a:off x="5157216" y="1060598"/>
            <a:ext cx="3498534" cy="2648816"/>
          </a:xfrm>
          <a:prstGeom prst="rect">
            <a:avLst/>
          </a:prstGeom>
          <a:noFill/>
        </p:spPr>
        <p:txBody>
          <a:bodyPr bIns="900000" anchor="ctr" anchorCtr="0"/>
          <a:lstStyle>
            <a:lvl1pPr marL="0" indent="0" algn="ctr">
              <a:buNone/>
              <a:defRPr/>
            </a:lvl1pPr>
          </a:lstStyle>
          <a:p>
            <a:r>
              <a:rPr lang="en-AU" noProof="0"/>
              <a:t>Click to add illustration and then on the Picture format tab click Crop &gt; Fit</a:t>
            </a:r>
          </a:p>
        </p:txBody>
      </p:sp>
      <p:sp>
        <p:nvSpPr>
          <p:cNvPr id="3" name="Subtitle 2">
            <a:extLst>
              <a:ext uri="{FF2B5EF4-FFF2-40B4-BE49-F238E27FC236}">
                <a16:creationId xmlns:a16="http://schemas.microsoft.com/office/drawing/2014/main" id="{CA7EBD72-EB9F-48DA-81AD-08DDE37CD840}"/>
              </a:ext>
            </a:extLst>
          </p:cNvPr>
          <p:cNvSpPr>
            <a:spLocks noGrp="1"/>
          </p:cNvSpPr>
          <p:nvPr>
            <p:ph type="subTitle" idx="1"/>
          </p:nvPr>
        </p:nvSpPr>
        <p:spPr>
          <a:xfrm>
            <a:off x="488248" y="2977001"/>
            <a:ext cx="3960000" cy="269359"/>
          </a:xfrm>
        </p:spPr>
        <p:txBody>
          <a:bodyPr anchor="ctr" anchorCtr="0"/>
          <a:lstStyle>
            <a:lvl1pPr marL="0" indent="0" algn="l">
              <a:lnSpc>
                <a:spcPct val="100000"/>
              </a:lnSpc>
              <a:spcBef>
                <a:spcPts val="0"/>
              </a:spcBef>
              <a:buNone/>
              <a:defRPr sz="1400">
                <a:solidFill>
                  <a:schemeClr val="tx1"/>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GB" noProof="0"/>
              <a:t>Click to edit Master subtitle style</a:t>
            </a:r>
            <a:endParaRPr lang="en-AU" noProof="0"/>
          </a:p>
        </p:txBody>
      </p:sp>
      <p:sp>
        <p:nvSpPr>
          <p:cNvPr id="18" name="Title 17">
            <a:extLst>
              <a:ext uri="{FF2B5EF4-FFF2-40B4-BE49-F238E27FC236}">
                <a16:creationId xmlns:a16="http://schemas.microsoft.com/office/drawing/2014/main" id="{98A9D44D-D8C2-C252-A411-7E5384324AFD}"/>
              </a:ext>
            </a:extLst>
          </p:cNvPr>
          <p:cNvSpPr>
            <a:spLocks noGrp="1"/>
          </p:cNvSpPr>
          <p:nvPr>
            <p:ph type="title" hasCustomPrompt="1"/>
          </p:nvPr>
        </p:nvSpPr>
        <p:spPr>
          <a:xfrm>
            <a:off x="488250" y="1121191"/>
            <a:ext cx="3960000" cy="1542807"/>
          </a:xfrm>
        </p:spPr>
        <p:txBody>
          <a:bodyPr anchor="ctr" anchorCtr="0"/>
          <a:lstStyle>
            <a:lvl1pPr>
              <a:defRPr sz="3800"/>
            </a:lvl1pPr>
          </a:lstStyle>
          <a:p>
            <a:r>
              <a:rPr lang="en-AU"/>
              <a:t>Click to add text</a:t>
            </a:r>
          </a:p>
        </p:txBody>
      </p:sp>
      <p:sp>
        <p:nvSpPr>
          <p:cNvPr id="6" name="Rectangle 5">
            <a:extLst>
              <a:ext uri="{FF2B5EF4-FFF2-40B4-BE49-F238E27FC236}">
                <a16:creationId xmlns:a16="http://schemas.microsoft.com/office/drawing/2014/main" id="{EAC36A43-B1AC-E1B6-A756-08B3A956360C}"/>
              </a:ext>
            </a:extLst>
          </p:cNvPr>
          <p:cNvSpPr/>
          <p:nvPr userDrawn="1"/>
        </p:nvSpPr>
        <p:spPr>
          <a:xfrm>
            <a:off x="-4" y="0"/>
            <a:ext cx="9144000" cy="4461045"/>
          </a:xfrm>
          <a:prstGeom prst="rect">
            <a:avLst/>
          </a:prstGeom>
          <a:solidFill>
            <a:schemeClr val="accent4">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7" name="Rectangle 6">
            <a:extLst>
              <a:ext uri="{FF2B5EF4-FFF2-40B4-BE49-F238E27FC236}">
                <a16:creationId xmlns:a16="http://schemas.microsoft.com/office/drawing/2014/main" id="{08426062-F0E7-98AE-8CD4-11317B1B5713}"/>
              </a:ext>
            </a:extLst>
          </p:cNvPr>
          <p:cNvSpPr/>
          <p:nvPr userDrawn="1"/>
        </p:nvSpPr>
        <p:spPr>
          <a:xfrm>
            <a:off x="-4" y="-2"/>
            <a:ext cx="9144000" cy="4082904"/>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8" name="Rectangle 7">
            <a:extLst>
              <a:ext uri="{FF2B5EF4-FFF2-40B4-BE49-F238E27FC236}">
                <a16:creationId xmlns:a16="http://schemas.microsoft.com/office/drawing/2014/main" id="{721B0141-3732-9BDE-4D7C-E03AF7D16DD1}"/>
              </a:ext>
            </a:extLst>
          </p:cNvPr>
          <p:cNvSpPr/>
          <p:nvPr userDrawn="1"/>
        </p:nvSpPr>
        <p:spPr>
          <a:xfrm>
            <a:off x="-4" y="0"/>
            <a:ext cx="9144000" cy="3709414"/>
          </a:xfrm>
          <a:prstGeom prst="rect">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Tree>
    <p:extLst>
      <p:ext uri="{BB962C8B-B14F-4D97-AF65-F5344CB8AC3E}">
        <p14:creationId xmlns:p14="http://schemas.microsoft.com/office/powerpoint/2010/main" val="3032693292"/>
      </p:ext>
    </p:extLst>
  </p:cSld>
  <p:clrMapOvr>
    <a:masterClrMapping/>
  </p:clrMapOvr>
</p:sldLayout>
</file>

<file path=ppt/slideLayouts/slideLayout119.xml><?xml version="1.0" encoding="utf-8"?>
<p:sldLayout xmlns:a="http://schemas.openxmlformats.org/drawingml/2006/main" xmlns:r="http://schemas.openxmlformats.org/officeDocument/2006/relationships" xmlns:p="http://schemas.openxmlformats.org/presentationml/2006/main" showMasterSp="0" preserve="1">
  <p:cSld name="1_Divider 7">
    <p:bg>
      <p:bgPr>
        <a:solidFill>
          <a:schemeClr val="accent5">
            <a:lumMod val="20000"/>
            <a:lumOff val="80000"/>
          </a:schemeClr>
        </a:solidFill>
        <a:effectLst/>
      </p:bgPr>
    </p:bg>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E1DC4C13-6734-1DDF-53D4-3CD10384D096}"/>
              </a:ext>
            </a:extLst>
          </p:cNvPr>
          <p:cNvSpPr/>
          <p:nvPr/>
        </p:nvSpPr>
        <p:spPr>
          <a:xfrm>
            <a:off x="-4" y="0"/>
            <a:ext cx="9144000" cy="4461045"/>
          </a:xfrm>
          <a:prstGeom prst="rect">
            <a:avLst/>
          </a:prstGeom>
          <a:solidFill>
            <a:schemeClr val="accent5">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9" name="Rectangle 8">
            <a:extLst>
              <a:ext uri="{FF2B5EF4-FFF2-40B4-BE49-F238E27FC236}">
                <a16:creationId xmlns:a16="http://schemas.microsoft.com/office/drawing/2014/main" id="{79252853-4FB7-AB3E-5C29-F3B628E6B14E}"/>
              </a:ext>
            </a:extLst>
          </p:cNvPr>
          <p:cNvSpPr/>
          <p:nvPr/>
        </p:nvSpPr>
        <p:spPr>
          <a:xfrm>
            <a:off x="-4" y="-2"/>
            <a:ext cx="9144000" cy="4082904"/>
          </a:xfrm>
          <a:prstGeom prst="rect">
            <a:avLst/>
          </a:prstGeom>
          <a:solidFill>
            <a:schemeClr val="accent5">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2" name="Rectangle 1">
            <a:extLst>
              <a:ext uri="{FF2B5EF4-FFF2-40B4-BE49-F238E27FC236}">
                <a16:creationId xmlns:a16="http://schemas.microsoft.com/office/drawing/2014/main" id="{B6FD7B97-EA19-65F8-A8BE-D95A5F2C7775}"/>
              </a:ext>
            </a:extLst>
          </p:cNvPr>
          <p:cNvSpPr/>
          <p:nvPr/>
        </p:nvSpPr>
        <p:spPr>
          <a:xfrm>
            <a:off x="-4" y="0"/>
            <a:ext cx="9144000" cy="3709414"/>
          </a:xfrm>
          <a:prstGeom prst="rect">
            <a:avLst/>
          </a:prstGeom>
          <a:solidFill>
            <a:schemeClr val="accent5">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4" name="Picture Placeholder 10">
            <a:extLst>
              <a:ext uri="{FF2B5EF4-FFF2-40B4-BE49-F238E27FC236}">
                <a16:creationId xmlns:a16="http://schemas.microsoft.com/office/drawing/2014/main" id="{D3F64D21-0E7D-6266-8C30-3E8E07208337}"/>
              </a:ext>
            </a:extLst>
          </p:cNvPr>
          <p:cNvSpPr>
            <a:spLocks noGrp="1"/>
          </p:cNvSpPr>
          <p:nvPr>
            <p:ph type="pic" sz="quarter" idx="15" hasCustomPrompt="1"/>
          </p:nvPr>
        </p:nvSpPr>
        <p:spPr>
          <a:xfrm>
            <a:off x="5157216" y="1060598"/>
            <a:ext cx="3498534" cy="2648816"/>
          </a:xfrm>
          <a:prstGeom prst="rect">
            <a:avLst/>
          </a:prstGeom>
          <a:noFill/>
        </p:spPr>
        <p:txBody>
          <a:bodyPr bIns="900000" anchor="ctr" anchorCtr="0"/>
          <a:lstStyle>
            <a:lvl1pPr marL="0" indent="0" algn="ctr">
              <a:buNone/>
              <a:defRPr/>
            </a:lvl1pPr>
          </a:lstStyle>
          <a:p>
            <a:r>
              <a:rPr lang="en-AU" noProof="0"/>
              <a:t>Click to add illustration and then on the Picture format tab click Crop &gt; Fit</a:t>
            </a:r>
          </a:p>
        </p:txBody>
      </p:sp>
      <p:sp>
        <p:nvSpPr>
          <p:cNvPr id="3" name="Subtitle 2">
            <a:extLst>
              <a:ext uri="{FF2B5EF4-FFF2-40B4-BE49-F238E27FC236}">
                <a16:creationId xmlns:a16="http://schemas.microsoft.com/office/drawing/2014/main" id="{CA7EBD72-EB9F-48DA-81AD-08DDE37CD840}"/>
              </a:ext>
            </a:extLst>
          </p:cNvPr>
          <p:cNvSpPr>
            <a:spLocks noGrp="1"/>
          </p:cNvSpPr>
          <p:nvPr>
            <p:ph type="subTitle" idx="1"/>
          </p:nvPr>
        </p:nvSpPr>
        <p:spPr>
          <a:xfrm>
            <a:off x="488248" y="2977001"/>
            <a:ext cx="3960000" cy="269359"/>
          </a:xfrm>
        </p:spPr>
        <p:txBody>
          <a:bodyPr anchor="ctr" anchorCtr="0"/>
          <a:lstStyle>
            <a:lvl1pPr marL="0" indent="0" algn="l">
              <a:lnSpc>
                <a:spcPct val="100000"/>
              </a:lnSpc>
              <a:spcBef>
                <a:spcPts val="0"/>
              </a:spcBef>
              <a:buNone/>
              <a:defRPr sz="1400">
                <a:solidFill>
                  <a:schemeClr val="tx1"/>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GB" noProof="0"/>
              <a:t>Click to edit Master subtitle style</a:t>
            </a:r>
            <a:endParaRPr lang="en-AU" noProof="0"/>
          </a:p>
        </p:txBody>
      </p:sp>
      <p:sp>
        <p:nvSpPr>
          <p:cNvPr id="18" name="Title 17">
            <a:extLst>
              <a:ext uri="{FF2B5EF4-FFF2-40B4-BE49-F238E27FC236}">
                <a16:creationId xmlns:a16="http://schemas.microsoft.com/office/drawing/2014/main" id="{98A9D44D-D8C2-C252-A411-7E5384324AFD}"/>
              </a:ext>
            </a:extLst>
          </p:cNvPr>
          <p:cNvSpPr>
            <a:spLocks noGrp="1"/>
          </p:cNvSpPr>
          <p:nvPr>
            <p:ph type="title" hasCustomPrompt="1"/>
          </p:nvPr>
        </p:nvSpPr>
        <p:spPr>
          <a:xfrm>
            <a:off x="488250" y="1121191"/>
            <a:ext cx="3960000" cy="1542807"/>
          </a:xfrm>
        </p:spPr>
        <p:txBody>
          <a:bodyPr anchor="ctr" anchorCtr="0"/>
          <a:lstStyle>
            <a:lvl1pPr>
              <a:defRPr sz="3800"/>
            </a:lvl1pPr>
          </a:lstStyle>
          <a:p>
            <a:r>
              <a:rPr lang="en-AU"/>
              <a:t>Click to add text</a:t>
            </a:r>
          </a:p>
        </p:txBody>
      </p:sp>
      <p:sp>
        <p:nvSpPr>
          <p:cNvPr id="6" name="Rectangle 5">
            <a:extLst>
              <a:ext uri="{FF2B5EF4-FFF2-40B4-BE49-F238E27FC236}">
                <a16:creationId xmlns:a16="http://schemas.microsoft.com/office/drawing/2014/main" id="{FA331D26-DF49-55F8-126A-0D168B58E378}"/>
              </a:ext>
            </a:extLst>
          </p:cNvPr>
          <p:cNvSpPr/>
          <p:nvPr userDrawn="1"/>
        </p:nvSpPr>
        <p:spPr>
          <a:xfrm>
            <a:off x="-4" y="0"/>
            <a:ext cx="9144000" cy="4461045"/>
          </a:xfrm>
          <a:prstGeom prst="rect">
            <a:avLst/>
          </a:prstGeom>
          <a:solidFill>
            <a:schemeClr val="accent5">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7" name="Rectangle 6">
            <a:extLst>
              <a:ext uri="{FF2B5EF4-FFF2-40B4-BE49-F238E27FC236}">
                <a16:creationId xmlns:a16="http://schemas.microsoft.com/office/drawing/2014/main" id="{38FEB03C-F7A9-5BF6-3AE8-D4D9B71AF433}"/>
              </a:ext>
            </a:extLst>
          </p:cNvPr>
          <p:cNvSpPr/>
          <p:nvPr userDrawn="1"/>
        </p:nvSpPr>
        <p:spPr>
          <a:xfrm>
            <a:off x="-4" y="-2"/>
            <a:ext cx="9144000" cy="4082904"/>
          </a:xfrm>
          <a:prstGeom prst="rect">
            <a:avLst/>
          </a:prstGeom>
          <a:solidFill>
            <a:schemeClr val="accent5">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8" name="Rectangle 7">
            <a:extLst>
              <a:ext uri="{FF2B5EF4-FFF2-40B4-BE49-F238E27FC236}">
                <a16:creationId xmlns:a16="http://schemas.microsoft.com/office/drawing/2014/main" id="{7BB0664A-B127-AE9D-2FF0-10283940F4EA}"/>
              </a:ext>
            </a:extLst>
          </p:cNvPr>
          <p:cNvSpPr/>
          <p:nvPr userDrawn="1"/>
        </p:nvSpPr>
        <p:spPr>
          <a:xfrm>
            <a:off x="-4" y="0"/>
            <a:ext cx="9144000" cy="3709414"/>
          </a:xfrm>
          <a:prstGeom prst="rect">
            <a:avLst/>
          </a:prstGeom>
          <a:solidFill>
            <a:schemeClr val="accent5">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Tree>
    <p:extLst>
      <p:ext uri="{BB962C8B-B14F-4D97-AF65-F5344CB8AC3E}">
        <p14:creationId xmlns:p14="http://schemas.microsoft.com/office/powerpoint/2010/main" val="3003749229"/>
      </p:ext>
    </p:extLst>
  </p:cSld>
  <p:clrMapOvr>
    <a:masterClrMapping/>
  </p:clrMapOvr>
</p:sldLayout>
</file>

<file path=ppt/slideLayouts/slideLayout120.xml><?xml version="1.0" encoding="utf-8"?>
<p:sldLayout xmlns:a="http://schemas.openxmlformats.org/drawingml/2006/main" xmlns:r="http://schemas.openxmlformats.org/officeDocument/2006/relationships" xmlns:p="http://schemas.openxmlformats.org/presentationml/2006/main" showMasterSp="0" preserve="1">
  <p:cSld name="2_Divider 7">
    <p:bg>
      <p:bgPr>
        <a:solidFill>
          <a:schemeClr val="accent6">
            <a:lumMod val="20000"/>
            <a:lumOff val="80000"/>
          </a:schemeClr>
        </a:solidFill>
        <a:effectLst/>
      </p:bgPr>
    </p:bg>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E1DC4C13-6734-1DDF-53D4-3CD10384D096}"/>
              </a:ext>
            </a:extLst>
          </p:cNvPr>
          <p:cNvSpPr/>
          <p:nvPr/>
        </p:nvSpPr>
        <p:spPr>
          <a:xfrm>
            <a:off x="-4" y="0"/>
            <a:ext cx="9144000" cy="4461045"/>
          </a:xfrm>
          <a:prstGeom prst="rect">
            <a:avLst/>
          </a:prstGeom>
          <a:solidFill>
            <a:schemeClr val="accent6">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9" name="Rectangle 8">
            <a:extLst>
              <a:ext uri="{FF2B5EF4-FFF2-40B4-BE49-F238E27FC236}">
                <a16:creationId xmlns:a16="http://schemas.microsoft.com/office/drawing/2014/main" id="{79252853-4FB7-AB3E-5C29-F3B628E6B14E}"/>
              </a:ext>
            </a:extLst>
          </p:cNvPr>
          <p:cNvSpPr/>
          <p:nvPr/>
        </p:nvSpPr>
        <p:spPr>
          <a:xfrm>
            <a:off x="-4" y="-2"/>
            <a:ext cx="9144000" cy="4082904"/>
          </a:xfrm>
          <a:prstGeom prst="rect">
            <a:avLst/>
          </a:prstGeom>
          <a:solidFill>
            <a:schemeClr val="accent6">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2" name="Rectangle 1">
            <a:extLst>
              <a:ext uri="{FF2B5EF4-FFF2-40B4-BE49-F238E27FC236}">
                <a16:creationId xmlns:a16="http://schemas.microsoft.com/office/drawing/2014/main" id="{B6FD7B97-EA19-65F8-A8BE-D95A5F2C7775}"/>
              </a:ext>
            </a:extLst>
          </p:cNvPr>
          <p:cNvSpPr/>
          <p:nvPr/>
        </p:nvSpPr>
        <p:spPr>
          <a:xfrm>
            <a:off x="-4" y="0"/>
            <a:ext cx="9144000" cy="3709414"/>
          </a:xfrm>
          <a:prstGeom prst="rect">
            <a:avLst/>
          </a:prstGeom>
          <a:solidFill>
            <a:schemeClr val="accent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4" name="Picture Placeholder 10">
            <a:extLst>
              <a:ext uri="{FF2B5EF4-FFF2-40B4-BE49-F238E27FC236}">
                <a16:creationId xmlns:a16="http://schemas.microsoft.com/office/drawing/2014/main" id="{D3F64D21-0E7D-6266-8C30-3E8E07208337}"/>
              </a:ext>
            </a:extLst>
          </p:cNvPr>
          <p:cNvSpPr>
            <a:spLocks noGrp="1"/>
          </p:cNvSpPr>
          <p:nvPr>
            <p:ph type="pic" sz="quarter" idx="15" hasCustomPrompt="1"/>
          </p:nvPr>
        </p:nvSpPr>
        <p:spPr>
          <a:xfrm>
            <a:off x="5157216" y="1060598"/>
            <a:ext cx="3498534" cy="2648816"/>
          </a:xfrm>
          <a:prstGeom prst="rect">
            <a:avLst/>
          </a:prstGeom>
          <a:noFill/>
        </p:spPr>
        <p:txBody>
          <a:bodyPr bIns="900000" anchor="ctr" anchorCtr="0"/>
          <a:lstStyle>
            <a:lvl1pPr marL="0" indent="0" algn="ctr">
              <a:buNone/>
              <a:defRPr/>
            </a:lvl1pPr>
          </a:lstStyle>
          <a:p>
            <a:r>
              <a:rPr lang="en-AU" noProof="0"/>
              <a:t>Click to add illustration and then on the Picture format tab click Crop &gt; Fit</a:t>
            </a:r>
          </a:p>
        </p:txBody>
      </p:sp>
      <p:sp>
        <p:nvSpPr>
          <p:cNvPr id="3" name="Subtitle 2">
            <a:extLst>
              <a:ext uri="{FF2B5EF4-FFF2-40B4-BE49-F238E27FC236}">
                <a16:creationId xmlns:a16="http://schemas.microsoft.com/office/drawing/2014/main" id="{CA7EBD72-EB9F-48DA-81AD-08DDE37CD840}"/>
              </a:ext>
            </a:extLst>
          </p:cNvPr>
          <p:cNvSpPr>
            <a:spLocks noGrp="1"/>
          </p:cNvSpPr>
          <p:nvPr>
            <p:ph type="subTitle" idx="1"/>
          </p:nvPr>
        </p:nvSpPr>
        <p:spPr>
          <a:xfrm>
            <a:off x="488248" y="2977001"/>
            <a:ext cx="3960000" cy="269359"/>
          </a:xfrm>
        </p:spPr>
        <p:txBody>
          <a:bodyPr anchor="ctr" anchorCtr="0"/>
          <a:lstStyle>
            <a:lvl1pPr marL="0" indent="0" algn="l">
              <a:lnSpc>
                <a:spcPct val="100000"/>
              </a:lnSpc>
              <a:spcBef>
                <a:spcPts val="0"/>
              </a:spcBef>
              <a:buNone/>
              <a:defRPr sz="1400">
                <a:solidFill>
                  <a:schemeClr val="tx1"/>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GB" noProof="0"/>
              <a:t>Click to edit Master subtitle style</a:t>
            </a:r>
            <a:endParaRPr lang="en-AU" noProof="0"/>
          </a:p>
        </p:txBody>
      </p:sp>
      <p:sp>
        <p:nvSpPr>
          <p:cNvPr id="18" name="Title 17">
            <a:extLst>
              <a:ext uri="{FF2B5EF4-FFF2-40B4-BE49-F238E27FC236}">
                <a16:creationId xmlns:a16="http://schemas.microsoft.com/office/drawing/2014/main" id="{98A9D44D-D8C2-C252-A411-7E5384324AFD}"/>
              </a:ext>
            </a:extLst>
          </p:cNvPr>
          <p:cNvSpPr>
            <a:spLocks noGrp="1"/>
          </p:cNvSpPr>
          <p:nvPr>
            <p:ph type="title" hasCustomPrompt="1"/>
          </p:nvPr>
        </p:nvSpPr>
        <p:spPr>
          <a:xfrm>
            <a:off x="488250" y="1121191"/>
            <a:ext cx="3960000" cy="1542807"/>
          </a:xfrm>
        </p:spPr>
        <p:txBody>
          <a:bodyPr anchor="ctr" anchorCtr="0"/>
          <a:lstStyle>
            <a:lvl1pPr>
              <a:defRPr sz="3800"/>
            </a:lvl1pPr>
          </a:lstStyle>
          <a:p>
            <a:r>
              <a:rPr lang="en-AU"/>
              <a:t>Click to add text</a:t>
            </a:r>
          </a:p>
        </p:txBody>
      </p:sp>
      <p:sp>
        <p:nvSpPr>
          <p:cNvPr id="6" name="Rectangle 5">
            <a:extLst>
              <a:ext uri="{FF2B5EF4-FFF2-40B4-BE49-F238E27FC236}">
                <a16:creationId xmlns:a16="http://schemas.microsoft.com/office/drawing/2014/main" id="{8EF699B6-4256-55B1-DB6B-E8BF75DCEB23}"/>
              </a:ext>
            </a:extLst>
          </p:cNvPr>
          <p:cNvSpPr/>
          <p:nvPr userDrawn="1"/>
        </p:nvSpPr>
        <p:spPr>
          <a:xfrm>
            <a:off x="-4" y="0"/>
            <a:ext cx="9144000" cy="4461045"/>
          </a:xfrm>
          <a:prstGeom prst="rect">
            <a:avLst/>
          </a:prstGeom>
          <a:solidFill>
            <a:schemeClr val="accent6">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7" name="Rectangle 6">
            <a:extLst>
              <a:ext uri="{FF2B5EF4-FFF2-40B4-BE49-F238E27FC236}">
                <a16:creationId xmlns:a16="http://schemas.microsoft.com/office/drawing/2014/main" id="{E03A21F7-A41E-23C3-6602-54C5F2EAB506}"/>
              </a:ext>
            </a:extLst>
          </p:cNvPr>
          <p:cNvSpPr/>
          <p:nvPr userDrawn="1"/>
        </p:nvSpPr>
        <p:spPr>
          <a:xfrm>
            <a:off x="-4" y="-2"/>
            <a:ext cx="9144000" cy="4082904"/>
          </a:xfrm>
          <a:prstGeom prst="rect">
            <a:avLst/>
          </a:prstGeom>
          <a:solidFill>
            <a:schemeClr val="accent6">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8" name="Rectangle 7">
            <a:extLst>
              <a:ext uri="{FF2B5EF4-FFF2-40B4-BE49-F238E27FC236}">
                <a16:creationId xmlns:a16="http://schemas.microsoft.com/office/drawing/2014/main" id="{F2DC911B-6969-0439-03A4-5F32C0B7E685}"/>
              </a:ext>
            </a:extLst>
          </p:cNvPr>
          <p:cNvSpPr/>
          <p:nvPr userDrawn="1"/>
        </p:nvSpPr>
        <p:spPr>
          <a:xfrm>
            <a:off x="-4" y="0"/>
            <a:ext cx="9144000" cy="3709414"/>
          </a:xfrm>
          <a:prstGeom prst="rect">
            <a:avLst/>
          </a:prstGeom>
          <a:solidFill>
            <a:schemeClr val="accent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Tree>
    <p:extLst>
      <p:ext uri="{BB962C8B-B14F-4D97-AF65-F5344CB8AC3E}">
        <p14:creationId xmlns:p14="http://schemas.microsoft.com/office/powerpoint/2010/main" val="592429307"/>
      </p:ext>
    </p:extLst>
  </p:cSld>
  <p:clrMapOvr>
    <a:masterClrMapping/>
  </p:clrMapOvr>
</p:sldLayout>
</file>

<file path=ppt/slideLayouts/slideLayout121.xml><?xml version="1.0" encoding="utf-8"?>
<p:sldLayout xmlns:a="http://schemas.openxmlformats.org/drawingml/2006/main" xmlns:r="http://schemas.openxmlformats.org/officeDocument/2006/relationships" xmlns:p="http://schemas.openxmlformats.org/presentationml/2006/main" showMasterSp="0" preserve="1">
  <p:cSld name="3_Divider 7">
    <p:bg>
      <p:bgPr>
        <a:solidFill>
          <a:srgbClr val="ECF9F7"/>
        </a:solidFill>
        <a:effectLst/>
      </p:bgPr>
    </p:bg>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E1DC4C13-6734-1DDF-53D4-3CD10384D096}"/>
              </a:ext>
            </a:extLst>
          </p:cNvPr>
          <p:cNvSpPr/>
          <p:nvPr/>
        </p:nvSpPr>
        <p:spPr>
          <a:xfrm>
            <a:off x="-4" y="0"/>
            <a:ext cx="9144000" cy="4461045"/>
          </a:xfrm>
          <a:prstGeom prst="rect">
            <a:avLst/>
          </a:prstGeom>
          <a:solidFill>
            <a:srgbClr val="ECF9F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9" name="Rectangle 8">
            <a:extLst>
              <a:ext uri="{FF2B5EF4-FFF2-40B4-BE49-F238E27FC236}">
                <a16:creationId xmlns:a16="http://schemas.microsoft.com/office/drawing/2014/main" id="{79252853-4FB7-AB3E-5C29-F3B628E6B14E}"/>
              </a:ext>
            </a:extLst>
          </p:cNvPr>
          <p:cNvSpPr/>
          <p:nvPr/>
        </p:nvSpPr>
        <p:spPr>
          <a:xfrm>
            <a:off x="-4" y="-2"/>
            <a:ext cx="9144000" cy="4082904"/>
          </a:xfrm>
          <a:prstGeom prst="rect">
            <a:avLst/>
          </a:prstGeom>
          <a:solidFill>
            <a:srgbClr val="B2E6D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2" name="Rectangle 1">
            <a:extLst>
              <a:ext uri="{FF2B5EF4-FFF2-40B4-BE49-F238E27FC236}">
                <a16:creationId xmlns:a16="http://schemas.microsoft.com/office/drawing/2014/main" id="{B6FD7B97-EA19-65F8-A8BE-D95A5F2C7775}"/>
              </a:ext>
            </a:extLst>
          </p:cNvPr>
          <p:cNvSpPr/>
          <p:nvPr/>
        </p:nvSpPr>
        <p:spPr>
          <a:xfrm>
            <a:off x="-4" y="0"/>
            <a:ext cx="9144000" cy="3709414"/>
          </a:xfrm>
          <a:prstGeom prst="rect">
            <a:avLst/>
          </a:prstGeom>
          <a:solidFill>
            <a:srgbClr val="68C9B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4" name="Picture Placeholder 10">
            <a:extLst>
              <a:ext uri="{FF2B5EF4-FFF2-40B4-BE49-F238E27FC236}">
                <a16:creationId xmlns:a16="http://schemas.microsoft.com/office/drawing/2014/main" id="{D3F64D21-0E7D-6266-8C30-3E8E07208337}"/>
              </a:ext>
            </a:extLst>
          </p:cNvPr>
          <p:cNvSpPr>
            <a:spLocks noGrp="1"/>
          </p:cNvSpPr>
          <p:nvPr>
            <p:ph type="pic" sz="quarter" idx="15" hasCustomPrompt="1"/>
          </p:nvPr>
        </p:nvSpPr>
        <p:spPr>
          <a:xfrm>
            <a:off x="5157216" y="1060598"/>
            <a:ext cx="3498534" cy="2648816"/>
          </a:xfrm>
          <a:prstGeom prst="rect">
            <a:avLst/>
          </a:prstGeom>
          <a:noFill/>
        </p:spPr>
        <p:txBody>
          <a:bodyPr bIns="900000" anchor="ctr" anchorCtr="0"/>
          <a:lstStyle>
            <a:lvl1pPr marL="0" indent="0" algn="ctr">
              <a:buNone/>
              <a:defRPr/>
            </a:lvl1pPr>
          </a:lstStyle>
          <a:p>
            <a:r>
              <a:rPr lang="en-AU" noProof="0"/>
              <a:t>Click to add illustration and then on the Picture format tab click Crop &gt; Fit</a:t>
            </a:r>
          </a:p>
        </p:txBody>
      </p:sp>
      <p:sp>
        <p:nvSpPr>
          <p:cNvPr id="3" name="Subtitle 2">
            <a:extLst>
              <a:ext uri="{FF2B5EF4-FFF2-40B4-BE49-F238E27FC236}">
                <a16:creationId xmlns:a16="http://schemas.microsoft.com/office/drawing/2014/main" id="{CA7EBD72-EB9F-48DA-81AD-08DDE37CD840}"/>
              </a:ext>
            </a:extLst>
          </p:cNvPr>
          <p:cNvSpPr>
            <a:spLocks noGrp="1"/>
          </p:cNvSpPr>
          <p:nvPr>
            <p:ph type="subTitle" idx="1"/>
          </p:nvPr>
        </p:nvSpPr>
        <p:spPr>
          <a:xfrm>
            <a:off x="488248" y="2977001"/>
            <a:ext cx="3960000" cy="269359"/>
          </a:xfrm>
        </p:spPr>
        <p:txBody>
          <a:bodyPr anchor="ctr" anchorCtr="0"/>
          <a:lstStyle>
            <a:lvl1pPr marL="0" indent="0" algn="l">
              <a:lnSpc>
                <a:spcPct val="100000"/>
              </a:lnSpc>
              <a:spcBef>
                <a:spcPts val="0"/>
              </a:spcBef>
              <a:buNone/>
              <a:defRPr sz="1400">
                <a:solidFill>
                  <a:schemeClr val="tx1"/>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GB" noProof="0"/>
              <a:t>Click to edit Master subtitle style</a:t>
            </a:r>
            <a:endParaRPr lang="en-AU" noProof="0"/>
          </a:p>
        </p:txBody>
      </p:sp>
      <p:sp>
        <p:nvSpPr>
          <p:cNvPr id="18" name="Title 17">
            <a:extLst>
              <a:ext uri="{FF2B5EF4-FFF2-40B4-BE49-F238E27FC236}">
                <a16:creationId xmlns:a16="http://schemas.microsoft.com/office/drawing/2014/main" id="{98A9D44D-D8C2-C252-A411-7E5384324AFD}"/>
              </a:ext>
            </a:extLst>
          </p:cNvPr>
          <p:cNvSpPr>
            <a:spLocks noGrp="1"/>
          </p:cNvSpPr>
          <p:nvPr>
            <p:ph type="title" hasCustomPrompt="1"/>
          </p:nvPr>
        </p:nvSpPr>
        <p:spPr>
          <a:xfrm>
            <a:off x="488250" y="1121191"/>
            <a:ext cx="3960000" cy="1542807"/>
          </a:xfrm>
        </p:spPr>
        <p:txBody>
          <a:bodyPr anchor="ctr" anchorCtr="0"/>
          <a:lstStyle>
            <a:lvl1pPr>
              <a:defRPr sz="3800"/>
            </a:lvl1pPr>
          </a:lstStyle>
          <a:p>
            <a:r>
              <a:rPr lang="en-AU"/>
              <a:t>Click to add text</a:t>
            </a:r>
          </a:p>
        </p:txBody>
      </p:sp>
      <p:sp>
        <p:nvSpPr>
          <p:cNvPr id="6" name="Rectangle 5">
            <a:extLst>
              <a:ext uri="{FF2B5EF4-FFF2-40B4-BE49-F238E27FC236}">
                <a16:creationId xmlns:a16="http://schemas.microsoft.com/office/drawing/2014/main" id="{9DD36AEC-958D-024C-31F2-4036B3592580}"/>
              </a:ext>
            </a:extLst>
          </p:cNvPr>
          <p:cNvSpPr/>
          <p:nvPr userDrawn="1"/>
        </p:nvSpPr>
        <p:spPr>
          <a:xfrm>
            <a:off x="-4" y="0"/>
            <a:ext cx="9144000" cy="4461045"/>
          </a:xfrm>
          <a:prstGeom prst="rect">
            <a:avLst/>
          </a:prstGeom>
          <a:solidFill>
            <a:srgbClr val="ECF9F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7" name="Rectangle 6">
            <a:extLst>
              <a:ext uri="{FF2B5EF4-FFF2-40B4-BE49-F238E27FC236}">
                <a16:creationId xmlns:a16="http://schemas.microsoft.com/office/drawing/2014/main" id="{32BAEA42-1A04-1E35-93B1-C64C1212755A}"/>
              </a:ext>
            </a:extLst>
          </p:cNvPr>
          <p:cNvSpPr/>
          <p:nvPr userDrawn="1"/>
        </p:nvSpPr>
        <p:spPr>
          <a:xfrm>
            <a:off x="-4" y="-2"/>
            <a:ext cx="9144000" cy="4082904"/>
          </a:xfrm>
          <a:prstGeom prst="rect">
            <a:avLst/>
          </a:prstGeom>
          <a:solidFill>
            <a:srgbClr val="B2E6D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8" name="Rectangle 7">
            <a:extLst>
              <a:ext uri="{FF2B5EF4-FFF2-40B4-BE49-F238E27FC236}">
                <a16:creationId xmlns:a16="http://schemas.microsoft.com/office/drawing/2014/main" id="{181E5895-B766-3EEE-B852-1D7F49CD7A5D}"/>
              </a:ext>
            </a:extLst>
          </p:cNvPr>
          <p:cNvSpPr/>
          <p:nvPr userDrawn="1"/>
        </p:nvSpPr>
        <p:spPr>
          <a:xfrm>
            <a:off x="-4" y="0"/>
            <a:ext cx="9144000" cy="3709414"/>
          </a:xfrm>
          <a:prstGeom prst="rect">
            <a:avLst/>
          </a:prstGeom>
          <a:solidFill>
            <a:srgbClr val="68C9B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Tree>
    <p:extLst>
      <p:ext uri="{BB962C8B-B14F-4D97-AF65-F5344CB8AC3E}">
        <p14:creationId xmlns:p14="http://schemas.microsoft.com/office/powerpoint/2010/main" val="3605865582"/>
      </p:ext>
    </p:extLst>
  </p:cSld>
  <p:clrMapOvr>
    <a:masterClrMapping/>
  </p:clrMapOvr>
</p:sldLayout>
</file>

<file path=ppt/slideLayouts/slideLayout122.xml><?xml version="1.0" encoding="utf-8"?>
<p:sldLayout xmlns:a="http://schemas.openxmlformats.org/drawingml/2006/main" xmlns:r="http://schemas.openxmlformats.org/officeDocument/2006/relationships" xmlns:p="http://schemas.openxmlformats.org/presentationml/2006/main" showMasterSp="0" preserve="1">
  <p:cSld name="4_Divider 7">
    <p:bg>
      <p:bgPr>
        <a:solidFill>
          <a:srgbClr val="EEF5FD"/>
        </a:solidFill>
        <a:effectLst/>
      </p:bgPr>
    </p:bg>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E1DC4C13-6734-1DDF-53D4-3CD10384D096}"/>
              </a:ext>
            </a:extLst>
          </p:cNvPr>
          <p:cNvSpPr/>
          <p:nvPr/>
        </p:nvSpPr>
        <p:spPr>
          <a:xfrm>
            <a:off x="-4" y="0"/>
            <a:ext cx="9144000" cy="4461045"/>
          </a:xfrm>
          <a:prstGeom prst="rect">
            <a:avLst/>
          </a:prstGeom>
          <a:solidFill>
            <a:srgbClr val="EEF5F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9" name="Rectangle 8">
            <a:extLst>
              <a:ext uri="{FF2B5EF4-FFF2-40B4-BE49-F238E27FC236}">
                <a16:creationId xmlns:a16="http://schemas.microsoft.com/office/drawing/2014/main" id="{79252853-4FB7-AB3E-5C29-F3B628E6B14E}"/>
              </a:ext>
            </a:extLst>
          </p:cNvPr>
          <p:cNvSpPr/>
          <p:nvPr/>
        </p:nvSpPr>
        <p:spPr>
          <a:xfrm>
            <a:off x="-4" y="-2"/>
            <a:ext cx="9144000" cy="4082904"/>
          </a:xfrm>
          <a:prstGeom prst="rect">
            <a:avLst/>
          </a:prstGeom>
          <a:solidFill>
            <a:srgbClr val="DEECF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2" name="Rectangle 1">
            <a:extLst>
              <a:ext uri="{FF2B5EF4-FFF2-40B4-BE49-F238E27FC236}">
                <a16:creationId xmlns:a16="http://schemas.microsoft.com/office/drawing/2014/main" id="{B6FD7B97-EA19-65F8-A8BE-D95A5F2C7775}"/>
              </a:ext>
            </a:extLst>
          </p:cNvPr>
          <p:cNvSpPr/>
          <p:nvPr/>
        </p:nvSpPr>
        <p:spPr>
          <a:xfrm>
            <a:off x="-4" y="0"/>
            <a:ext cx="9144000" cy="3709414"/>
          </a:xfrm>
          <a:prstGeom prst="rect">
            <a:avLst/>
          </a:prstGeom>
          <a:solidFill>
            <a:srgbClr val="BDD8F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4" name="Picture Placeholder 10">
            <a:extLst>
              <a:ext uri="{FF2B5EF4-FFF2-40B4-BE49-F238E27FC236}">
                <a16:creationId xmlns:a16="http://schemas.microsoft.com/office/drawing/2014/main" id="{D3F64D21-0E7D-6266-8C30-3E8E07208337}"/>
              </a:ext>
            </a:extLst>
          </p:cNvPr>
          <p:cNvSpPr>
            <a:spLocks noGrp="1"/>
          </p:cNvSpPr>
          <p:nvPr>
            <p:ph type="pic" sz="quarter" idx="15" hasCustomPrompt="1"/>
          </p:nvPr>
        </p:nvSpPr>
        <p:spPr>
          <a:xfrm>
            <a:off x="5157216" y="1060598"/>
            <a:ext cx="3498534" cy="2648816"/>
          </a:xfrm>
          <a:prstGeom prst="rect">
            <a:avLst/>
          </a:prstGeom>
          <a:noFill/>
        </p:spPr>
        <p:txBody>
          <a:bodyPr bIns="900000" anchor="ctr" anchorCtr="0"/>
          <a:lstStyle>
            <a:lvl1pPr marL="0" indent="0" algn="ctr">
              <a:buNone/>
              <a:defRPr/>
            </a:lvl1pPr>
          </a:lstStyle>
          <a:p>
            <a:r>
              <a:rPr lang="en-AU" noProof="0"/>
              <a:t>Click to add illustration and then on the Picture format tab click Crop &gt; Fit</a:t>
            </a:r>
          </a:p>
        </p:txBody>
      </p:sp>
      <p:sp>
        <p:nvSpPr>
          <p:cNvPr id="3" name="Subtitle 2">
            <a:extLst>
              <a:ext uri="{FF2B5EF4-FFF2-40B4-BE49-F238E27FC236}">
                <a16:creationId xmlns:a16="http://schemas.microsoft.com/office/drawing/2014/main" id="{CA7EBD72-EB9F-48DA-81AD-08DDE37CD840}"/>
              </a:ext>
            </a:extLst>
          </p:cNvPr>
          <p:cNvSpPr>
            <a:spLocks noGrp="1"/>
          </p:cNvSpPr>
          <p:nvPr>
            <p:ph type="subTitle" idx="1"/>
          </p:nvPr>
        </p:nvSpPr>
        <p:spPr>
          <a:xfrm>
            <a:off x="488248" y="2977001"/>
            <a:ext cx="3960000" cy="269359"/>
          </a:xfrm>
        </p:spPr>
        <p:txBody>
          <a:bodyPr anchor="ctr" anchorCtr="0"/>
          <a:lstStyle>
            <a:lvl1pPr marL="0" indent="0" algn="l">
              <a:lnSpc>
                <a:spcPct val="100000"/>
              </a:lnSpc>
              <a:spcBef>
                <a:spcPts val="0"/>
              </a:spcBef>
              <a:buNone/>
              <a:defRPr sz="1400">
                <a:solidFill>
                  <a:schemeClr val="tx1"/>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GB" noProof="0"/>
              <a:t>Click to edit Master subtitle style</a:t>
            </a:r>
            <a:endParaRPr lang="en-AU" noProof="0"/>
          </a:p>
        </p:txBody>
      </p:sp>
      <p:sp>
        <p:nvSpPr>
          <p:cNvPr id="18" name="Title 17">
            <a:extLst>
              <a:ext uri="{FF2B5EF4-FFF2-40B4-BE49-F238E27FC236}">
                <a16:creationId xmlns:a16="http://schemas.microsoft.com/office/drawing/2014/main" id="{98A9D44D-D8C2-C252-A411-7E5384324AFD}"/>
              </a:ext>
            </a:extLst>
          </p:cNvPr>
          <p:cNvSpPr>
            <a:spLocks noGrp="1"/>
          </p:cNvSpPr>
          <p:nvPr>
            <p:ph type="title" hasCustomPrompt="1"/>
          </p:nvPr>
        </p:nvSpPr>
        <p:spPr>
          <a:xfrm>
            <a:off x="488250" y="1121191"/>
            <a:ext cx="3960000" cy="1542807"/>
          </a:xfrm>
        </p:spPr>
        <p:txBody>
          <a:bodyPr anchor="ctr" anchorCtr="0"/>
          <a:lstStyle>
            <a:lvl1pPr>
              <a:defRPr sz="3800"/>
            </a:lvl1pPr>
          </a:lstStyle>
          <a:p>
            <a:r>
              <a:rPr lang="en-AU"/>
              <a:t>Click to add text</a:t>
            </a:r>
          </a:p>
        </p:txBody>
      </p:sp>
      <p:sp>
        <p:nvSpPr>
          <p:cNvPr id="6" name="Rectangle 5">
            <a:extLst>
              <a:ext uri="{FF2B5EF4-FFF2-40B4-BE49-F238E27FC236}">
                <a16:creationId xmlns:a16="http://schemas.microsoft.com/office/drawing/2014/main" id="{231DE21C-C1CF-240C-D264-4AB1114330B1}"/>
              </a:ext>
            </a:extLst>
          </p:cNvPr>
          <p:cNvSpPr/>
          <p:nvPr userDrawn="1"/>
        </p:nvSpPr>
        <p:spPr>
          <a:xfrm>
            <a:off x="-4" y="0"/>
            <a:ext cx="9144000" cy="4461045"/>
          </a:xfrm>
          <a:prstGeom prst="rect">
            <a:avLst/>
          </a:prstGeom>
          <a:solidFill>
            <a:srgbClr val="EEF5F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7" name="Rectangle 6">
            <a:extLst>
              <a:ext uri="{FF2B5EF4-FFF2-40B4-BE49-F238E27FC236}">
                <a16:creationId xmlns:a16="http://schemas.microsoft.com/office/drawing/2014/main" id="{10A3AE8E-7279-6FFA-AF61-B0A9334BC96F}"/>
              </a:ext>
            </a:extLst>
          </p:cNvPr>
          <p:cNvSpPr/>
          <p:nvPr userDrawn="1"/>
        </p:nvSpPr>
        <p:spPr>
          <a:xfrm>
            <a:off x="-4" y="-2"/>
            <a:ext cx="9144000" cy="4082904"/>
          </a:xfrm>
          <a:prstGeom prst="rect">
            <a:avLst/>
          </a:prstGeom>
          <a:solidFill>
            <a:srgbClr val="DEECF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8" name="Rectangle 7">
            <a:extLst>
              <a:ext uri="{FF2B5EF4-FFF2-40B4-BE49-F238E27FC236}">
                <a16:creationId xmlns:a16="http://schemas.microsoft.com/office/drawing/2014/main" id="{4688AC25-BBDE-3521-CC63-BEB30CCC1EA8}"/>
              </a:ext>
            </a:extLst>
          </p:cNvPr>
          <p:cNvSpPr/>
          <p:nvPr userDrawn="1"/>
        </p:nvSpPr>
        <p:spPr>
          <a:xfrm>
            <a:off x="-4" y="0"/>
            <a:ext cx="9144000" cy="3709414"/>
          </a:xfrm>
          <a:prstGeom prst="rect">
            <a:avLst/>
          </a:prstGeom>
          <a:solidFill>
            <a:srgbClr val="BDD8F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Tree>
    <p:extLst>
      <p:ext uri="{BB962C8B-B14F-4D97-AF65-F5344CB8AC3E}">
        <p14:creationId xmlns:p14="http://schemas.microsoft.com/office/powerpoint/2010/main" val="3301199684"/>
      </p:ext>
    </p:extLst>
  </p:cSld>
  <p:clrMapOvr>
    <a:masterClrMapping/>
  </p:clrMapOvr>
</p:sldLayout>
</file>

<file path=ppt/slideLayouts/slideLayout123.xml><?xml version="1.0" encoding="utf-8"?>
<p:sldLayout xmlns:a="http://schemas.openxmlformats.org/drawingml/2006/main" xmlns:r="http://schemas.openxmlformats.org/officeDocument/2006/relationships" xmlns:p="http://schemas.openxmlformats.org/presentationml/2006/main" showMasterSp="0" preserve="1">
  <p:cSld name="5_Divider 7">
    <p:bg>
      <p:bgPr>
        <a:solidFill>
          <a:srgbClr val="FFF1E7"/>
        </a:solidFill>
        <a:effectLst/>
      </p:bgPr>
    </p:bg>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E1DC4C13-6734-1DDF-53D4-3CD10384D096}"/>
              </a:ext>
            </a:extLst>
          </p:cNvPr>
          <p:cNvSpPr/>
          <p:nvPr/>
        </p:nvSpPr>
        <p:spPr>
          <a:xfrm>
            <a:off x="-4" y="0"/>
            <a:ext cx="9144000" cy="4461045"/>
          </a:xfrm>
          <a:prstGeom prst="rect">
            <a:avLst/>
          </a:prstGeom>
          <a:solidFill>
            <a:srgbClr val="FFE2D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9" name="Rectangle 8">
            <a:extLst>
              <a:ext uri="{FF2B5EF4-FFF2-40B4-BE49-F238E27FC236}">
                <a16:creationId xmlns:a16="http://schemas.microsoft.com/office/drawing/2014/main" id="{79252853-4FB7-AB3E-5C29-F3B628E6B14E}"/>
              </a:ext>
            </a:extLst>
          </p:cNvPr>
          <p:cNvSpPr/>
          <p:nvPr/>
        </p:nvSpPr>
        <p:spPr>
          <a:xfrm>
            <a:off x="-4" y="-2"/>
            <a:ext cx="9144000" cy="4082904"/>
          </a:xfrm>
          <a:prstGeom prst="rect">
            <a:avLst/>
          </a:prstGeom>
          <a:solidFill>
            <a:srgbClr val="FFC6A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2" name="Rectangle 1">
            <a:extLst>
              <a:ext uri="{FF2B5EF4-FFF2-40B4-BE49-F238E27FC236}">
                <a16:creationId xmlns:a16="http://schemas.microsoft.com/office/drawing/2014/main" id="{B6FD7B97-EA19-65F8-A8BE-D95A5F2C7775}"/>
              </a:ext>
            </a:extLst>
          </p:cNvPr>
          <p:cNvSpPr/>
          <p:nvPr/>
        </p:nvSpPr>
        <p:spPr>
          <a:xfrm>
            <a:off x="-4" y="0"/>
            <a:ext cx="9144000" cy="3709414"/>
          </a:xfrm>
          <a:prstGeom prst="rect">
            <a:avLst/>
          </a:prstGeom>
          <a:solidFill>
            <a:srgbClr val="FFA97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4" name="Picture Placeholder 10">
            <a:extLst>
              <a:ext uri="{FF2B5EF4-FFF2-40B4-BE49-F238E27FC236}">
                <a16:creationId xmlns:a16="http://schemas.microsoft.com/office/drawing/2014/main" id="{D3F64D21-0E7D-6266-8C30-3E8E07208337}"/>
              </a:ext>
            </a:extLst>
          </p:cNvPr>
          <p:cNvSpPr>
            <a:spLocks noGrp="1"/>
          </p:cNvSpPr>
          <p:nvPr>
            <p:ph type="pic" sz="quarter" idx="15" hasCustomPrompt="1"/>
          </p:nvPr>
        </p:nvSpPr>
        <p:spPr>
          <a:xfrm>
            <a:off x="5157216" y="1060598"/>
            <a:ext cx="3498534" cy="2648816"/>
          </a:xfrm>
          <a:prstGeom prst="rect">
            <a:avLst/>
          </a:prstGeom>
          <a:noFill/>
        </p:spPr>
        <p:txBody>
          <a:bodyPr bIns="900000" anchor="ctr" anchorCtr="0"/>
          <a:lstStyle>
            <a:lvl1pPr marL="0" indent="0" algn="ctr">
              <a:buNone/>
              <a:defRPr/>
            </a:lvl1pPr>
          </a:lstStyle>
          <a:p>
            <a:r>
              <a:rPr lang="en-AU" noProof="0"/>
              <a:t>Click to add illustration and then on the Picture format tab click Crop &gt; Fit</a:t>
            </a:r>
          </a:p>
        </p:txBody>
      </p:sp>
      <p:sp>
        <p:nvSpPr>
          <p:cNvPr id="3" name="Subtitle 2">
            <a:extLst>
              <a:ext uri="{FF2B5EF4-FFF2-40B4-BE49-F238E27FC236}">
                <a16:creationId xmlns:a16="http://schemas.microsoft.com/office/drawing/2014/main" id="{CA7EBD72-EB9F-48DA-81AD-08DDE37CD840}"/>
              </a:ext>
            </a:extLst>
          </p:cNvPr>
          <p:cNvSpPr>
            <a:spLocks noGrp="1"/>
          </p:cNvSpPr>
          <p:nvPr>
            <p:ph type="subTitle" idx="1"/>
          </p:nvPr>
        </p:nvSpPr>
        <p:spPr>
          <a:xfrm>
            <a:off x="488248" y="2977001"/>
            <a:ext cx="3960000" cy="269359"/>
          </a:xfrm>
        </p:spPr>
        <p:txBody>
          <a:bodyPr anchor="ctr" anchorCtr="0"/>
          <a:lstStyle>
            <a:lvl1pPr marL="0" indent="0" algn="l">
              <a:lnSpc>
                <a:spcPct val="100000"/>
              </a:lnSpc>
              <a:spcBef>
                <a:spcPts val="0"/>
              </a:spcBef>
              <a:buNone/>
              <a:defRPr sz="1400">
                <a:solidFill>
                  <a:schemeClr val="tx1"/>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GB" noProof="0"/>
              <a:t>Click to edit Master subtitle style</a:t>
            </a:r>
            <a:endParaRPr lang="en-AU" noProof="0"/>
          </a:p>
        </p:txBody>
      </p:sp>
      <p:sp>
        <p:nvSpPr>
          <p:cNvPr id="18" name="Title 17">
            <a:extLst>
              <a:ext uri="{FF2B5EF4-FFF2-40B4-BE49-F238E27FC236}">
                <a16:creationId xmlns:a16="http://schemas.microsoft.com/office/drawing/2014/main" id="{98A9D44D-D8C2-C252-A411-7E5384324AFD}"/>
              </a:ext>
            </a:extLst>
          </p:cNvPr>
          <p:cNvSpPr>
            <a:spLocks noGrp="1"/>
          </p:cNvSpPr>
          <p:nvPr>
            <p:ph type="title" hasCustomPrompt="1"/>
          </p:nvPr>
        </p:nvSpPr>
        <p:spPr>
          <a:xfrm>
            <a:off x="488250" y="1121191"/>
            <a:ext cx="3960000" cy="1542807"/>
          </a:xfrm>
        </p:spPr>
        <p:txBody>
          <a:bodyPr anchor="ctr" anchorCtr="0"/>
          <a:lstStyle>
            <a:lvl1pPr>
              <a:defRPr sz="3800"/>
            </a:lvl1pPr>
          </a:lstStyle>
          <a:p>
            <a:r>
              <a:rPr lang="en-AU"/>
              <a:t>Click to add text</a:t>
            </a:r>
          </a:p>
        </p:txBody>
      </p:sp>
      <p:sp>
        <p:nvSpPr>
          <p:cNvPr id="6" name="Rectangle 5">
            <a:extLst>
              <a:ext uri="{FF2B5EF4-FFF2-40B4-BE49-F238E27FC236}">
                <a16:creationId xmlns:a16="http://schemas.microsoft.com/office/drawing/2014/main" id="{430E3051-0612-B572-AD53-D730CC537358}"/>
              </a:ext>
            </a:extLst>
          </p:cNvPr>
          <p:cNvSpPr/>
          <p:nvPr userDrawn="1"/>
        </p:nvSpPr>
        <p:spPr>
          <a:xfrm>
            <a:off x="-4" y="0"/>
            <a:ext cx="9144000" cy="4461045"/>
          </a:xfrm>
          <a:prstGeom prst="rect">
            <a:avLst/>
          </a:prstGeom>
          <a:solidFill>
            <a:srgbClr val="FFF1E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7" name="Rectangle 6">
            <a:extLst>
              <a:ext uri="{FF2B5EF4-FFF2-40B4-BE49-F238E27FC236}">
                <a16:creationId xmlns:a16="http://schemas.microsoft.com/office/drawing/2014/main" id="{CF421058-1AF8-65F5-3095-2A31EBEF9C9A}"/>
              </a:ext>
            </a:extLst>
          </p:cNvPr>
          <p:cNvSpPr/>
          <p:nvPr userDrawn="1"/>
        </p:nvSpPr>
        <p:spPr>
          <a:xfrm>
            <a:off x="-4" y="-2"/>
            <a:ext cx="9144000" cy="4082904"/>
          </a:xfrm>
          <a:prstGeom prst="rect">
            <a:avLst/>
          </a:prstGeom>
          <a:solidFill>
            <a:srgbClr val="FFE2D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8" name="Rectangle 7">
            <a:extLst>
              <a:ext uri="{FF2B5EF4-FFF2-40B4-BE49-F238E27FC236}">
                <a16:creationId xmlns:a16="http://schemas.microsoft.com/office/drawing/2014/main" id="{302CD756-A134-55BD-5582-848CF6476C5E}"/>
              </a:ext>
            </a:extLst>
          </p:cNvPr>
          <p:cNvSpPr/>
          <p:nvPr userDrawn="1"/>
        </p:nvSpPr>
        <p:spPr>
          <a:xfrm>
            <a:off x="-4" y="0"/>
            <a:ext cx="9144000" cy="3709414"/>
          </a:xfrm>
          <a:prstGeom prst="rect">
            <a:avLst/>
          </a:prstGeom>
          <a:solidFill>
            <a:srgbClr val="FFA97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Tree>
    <p:extLst>
      <p:ext uri="{BB962C8B-B14F-4D97-AF65-F5344CB8AC3E}">
        <p14:creationId xmlns:p14="http://schemas.microsoft.com/office/powerpoint/2010/main" val="4000587847"/>
      </p:ext>
    </p:extLst>
  </p:cSld>
  <p:clrMapOvr>
    <a:masterClrMapping/>
  </p:clrMapOvr>
</p:sldLayout>
</file>

<file path=ppt/slideLayouts/slideLayout124.xml><?xml version="1.0" encoding="utf-8"?>
<p:sldLayout xmlns:a="http://schemas.openxmlformats.org/drawingml/2006/main" xmlns:r="http://schemas.openxmlformats.org/officeDocument/2006/relationships" xmlns:p="http://schemas.openxmlformats.org/presentationml/2006/main" showMasterSp="0" preserve="1">
  <p:cSld name="Righthand bars v1">
    <p:spTree>
      <p:nvGrpSpPr>
        <p:cNvPr id="1" name=""/>
        <p:cNvGrpSpPr/>
        <p:nvPr/>
      </p:nvGrpSpPr>
      <p:grpSpPr>
        <a:xfrm>
          <a:off x="0" y="0"/>
          <a:ext cx="0" cy="0"/>
          <a:chOff x="0" y="0"/>
          <a:chExt cx="0" cy="0"/>
        </a:xfrm>
      </p:grpSpPr>
      <p:sp>
        <p:nvSpPr>
          <p:cNvPr id="21" name="Text Placeholder 20">
            <a:extLst>
              <a:ext uri="{FF2B5EF4-FFF2-40B4-BE49-F238E27FC236}">
                <a16:creationId xmlns:a16="http://schemas.microsoft.com/office/drawing/2014/main" id="{63B702AC-E5F5-B2ED-7328-37F6D720020A}"/>
              </a:ext>
            </a:extLst>
          </p:cNvPr>
          <p:cNvSpPr>
            <a:spLocks noGrp="1"/>
          </p:cNvSpPr>
          <p:nvPr>
            <p:ph type="body" sz="quarter" idx="13" hasCustomPrompt="1"/>
          </p:nvPr>
        </p:nvSpPr>
        <p:spPr>
          <a:xfrm>
            <a:off x="488249" y="1128837"/>
            <a:ext cx="6582718" cy="3485126"/>
          </a:xfrm>
        </p:spPr>
        <p:txBody>
          <a:bodyPr/>
          <a:lstStyle>
            <a:lvl1pPr marL="0" indent="0" defTabSz="4484688">
              <a:spcBef>
                <a:spcPts val="1200"/>
              </a:spcBef>
              <a:buNone/>
              <a:defRPr b="1"/>
            </a:lvl1pPr>
            <a:lvl2pPr marL="285750" indent="-285750" defTabSz="4484688">
              <a:spcBef>
                <a:spcPts val="600"/>
              </a:spcBef>
              <a:buSzPct val="110000"/>
              <a:buFont typeface="Arial" panose="020B0604020202020204" pitchFamily="34" charset="0"/>
              <a:buChar char="•"/>
              <a:defRPr u="none" baseline="0">
                <a:uFill>
                  <a:solidFill>
                    <a:schemeClr val="accent4"/>
                  </a:solidFill>
                </a:uFill>
              </a:defRPr>
            </a:lvl2pPr>
            <a:lvl3pPr marL="432000" indent="-216000" defTabSz="4484688">
              <a:spcBef>
                <a:spcPts val="0"/>
              </a:spcBef>
              <a:buSzPct val="70000"/>
              <a:buFont typeface="Courier New" panose="02070309020205020404" pitchFamily="49" charset="0"/>
              <a:buChar char="o"/>
              <a:defRPr/>
            </a:lvl3pPr>
            <a:lvl4pPr marL="720000" indent="-180000">
              <a:spcBef>
                <a:spcPts val="0"/>
              </a:spcBef>
              <a:buSzPct val="90000"/>
              <a:buFont typeface="Wingdings" panose="05000000000000000000" pitchFamily="2" charset="2"/>
              <a:buChar char="§"/>
              <a:defRPr/>
            </a:lvl4pPr>
            <a:lvl5pPr>
              <a:spcBef>
                <a:spcPts val="0"/>
              </a:spcBef>
              <a:defRPr/>
            </a:lvl5pPr>
          </a:lstStyle>
          <a:p>
            <a:pPr lvl="0"/>
            <a:r>
              <a:rPr lang="en-AU" noProof="0" dirty="0"/>
              <a:t>Click to add title</a:t>
            </a:r>
          </a:p>
          <a:p>
            <a:pPr lvl="1"/>
            <a:r>
              <a:rPr lang="en-AU" noProof="0" dirty="0"/>
              <a:t>Item</a:t>
            </a:r>
          </a:p>
          <a:p>
            <a:pPr lvl="2"/>
            <a:r>
              <a:rPr lang="en-AU" noProof="0" dirty="0"/>
              <a:t>Second level</a:t>
            </a:r>
          </a:p>
          <a:p>
            <a:pPr lvl="3"/>
            <a:r>
              <a:rPr lang="en-AU" noProof="0" dirty="0"/>
              <a:t>Third level</a:t>
            </a:r>
          </a:p>
          <a:p>
            <a:pPr lvl="4"/>
            <a:r>
              <a:rPr lang="en-AU" noProof="0" dirty="0"/>
              <a:t>Fourth level</a:t>
            </a:r>
          </a:p>
        </p:txBody>
      </p:sp>
      <p:sp>
        <p:nvSpPr>
          <p:cNvPr id="5" name="Footer Placeholder 4">
            <a:extLst>
              <a:ext uri="{FF2B5EF4-FFF2-40B4-BE49-F238E27FC236}">
                <a16:creationId xmlns:a16="http://schemas.microsoft.com/office/drawing/2014/main" id="{E0CDE5F3-3665-4461-B770-070BFE32749B}"/>
              </a:ext>
            </a:extLst>
          </p:cNvPr>
          <p:cNvSpPr>
            <a:spLocks noGrp="1"/>
          </p:cNvSpPr>
          <p:nvPr>
            <p:ph type="ftr" sz="quarter" idx="11"/>
          </p:nvPr>
        </p:nvSpPr>
        <p:spPr/>
        <p:txBody>
          <a:bodyPr/>
          <a:lstStyle/>
          <a:p>
            <a:r>
              <a:rPr lang="en-US" noProof="0"/>
              <a:t>Presentation title goes in footer</a:t>
            </a:r>
            <a:endParaRPr lang="en-AU" noProof="0"/>
          </a:p>
        </p:txBody>
      </p:sp>
      <p:sp>
        <p:nvSpPr>
          <p:cNvPr id="6" name="Slide Number Placeholder 5">
            <a:extLst>
              <a:ext uri="{FF2B5EF4-FFF2-40B4-BE49-F238E27FC236}">
                <a16:creationId xmlns:a16="http://schemas.microsoft.com/office/drawing/2014/main" id="{77AE5D6D-B1E7-41CE-A1BF-283239250BA2}"/>
              </a:ext>
            </a:extLst>
          </p:cNvPr>
          <p:cNvSpPr>
            <a:spLocks noGrp="1"/>
          </p:cNvSpPr>
          <p:nvPr>
            <p:ph type="sldNum" sz="quarter" idx="12"/>
          </p:nvPr>
        </p:nvSpPr>
        <p:spPr/>
        <p:txBody>
          <a:bodyPr/>
          <a:lstStyle/>
          <a:p>
            <a:fld id="{E6316B6A-336A-44FF-82DA-A4D1594FA055}" type="slidenum">
              <a:rPr lang="en-AU" noProof="0" smtClean="0"/>
              <a:t>‹#›</a:t>
            </a:fld>
            <a:endParaRPr lang="en-AU" noProof="0"/>
          </a:p>
        </p:txBody>
      </p:sp>
      <p:sp>
        <p:nvSpPr>
          <p:cNvPr id="4" name="Date Placeholder 3">
            <a:extLst>
              <a:ext uri="{FF2B5EF4-FFF2-40B4-BE49-F238E27FC236}">
                <a16:creationId xmlns:a16="http://schemas.microsoft.com/office/drawing/2014/main" id="{D05DB1DE-8D73-4AFA-95E5-57D6E62C0F7C}"/>
              </a:ext>
            </a:extLst>
          </p:cNvPr>
          <p:cNvSpPr>
            <a:spLocks noGrp="1"/>
          </p:cNvSpPr>
          <p:nvPr>
            <p:ph type="dt" sz="half" idx="10"/>
          </p:nvPr>
        </p:nvSpPr>
        <p:spPr/>
        <p:txBody>
          <a:bodyPr/>
          <a:lstStyle/>
          <a:p>
            <a:endParaRPr lang="en-AU" noProof="0"/>
          </a:p>
        </p:txBody>
      </p:sp>
      <p:sp>
        <p:nvSpPr>
          <p:cNvPr id="8" name="Title 7">
            <a:extLst>
              <a:ext uri="{FF2B5EF4-FFF2-40B4-BE49-F238E27FC236}">
                <a16:creationId xmlns:a16="http://schemas.microsoft.com/office/drawing/2014/main" id="{5242963C-3897-CAD6-2164-83C72085262B}"/>
              </a:ext>
            </a:extLst>
          </p:cNvPr>
          <p:cNvSpPr>
            <a:spLocks noGrp="1"/>
          </p:cNvSpPr>
          <p:nvPr>
            <p:ph type="title"/>
          </p:nvPr>
        </p:nvSpPr>
        <p:spPr>
          <a:xfrm>
            <a:off x="488249" y="378142"/>
            <a:ext cx="6582717" cy="496989"/>
          </a:xfrm>
        </p:spPr>
        <p:txBody>
          <a:bodyPr/>
          <a:lstStyle/>
          <a:p>
            <a:r>
              <a:rPr lang="en-GB"/>
              <a:t>Click to edit Master title style</a:t>
            </a:r>
            <a:endParaRPr lang="en-AU" dirty="0"/>
          </a:p>
        </p:txBody>
      </p:sp>
      <p:cxnSp>
        <p:nvCxnSpPr>
          <p:cNvPr id="16" name="Straight Connector 15">
            <a:extLst>
              <a:ext uri="{FF2B5EF4-FFF2-40B4-BE49-F238E27FC236}">
                <a16:creationId xmlns:a16="http://schemas.microsoft.com/office/drawing/2014/main" id="{1AC498AB-1298-33AA-CA18-B5B8C0D57412}"/>
              </a:ext>
            </a:extLst>
          </p:cNvPr>
          <p:cNvCxnSpPr>
            <a:cxnSpLocks/>
          </p:cNvCxnSpPr>
          <p:nvPr/>
        </p:nvCxnSpPr>
        <p:spPr>
          <a:xfrm>
            <a:off x="488250" y="4750032"/>
            <a:ext cx="8168400" cy="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pic>
        <p:nvPicPr>
          <p:cNvPr id="17" name="Graphic 16">
            <a:extLst>
              <a:ext uri="{FF2B5EF4-FFF2-40B4-BE49-F238E27FC236}">
                <a16:creationId xmlns:a16="http://schemas.microsoft.com/office/drawing/2014/main" id="{26F254B5-FA33-CC74-AA59-8737C6604327}"/>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484804" y="4801564"/>
            <a:ext cx="83625" cy="108966"/>
          </a:xfrm>
          <a:prstGeom prst="rect">
            <a:avLst/>
          </a:prstGeom>
        </p:spPr>
      </p:pic>
      <p:pic>
        <p:nvPicPr>
          <p:cNvPr id="18" name="Picture 17">
            <a:extLst>
              <a:ext uri="{FF2B5EF4-FFF2-40B4-BE49-F238E27FC236}">
                <a16:creationId xmlns:a16="http://schemas.microsoft.com/office/drawing/2014/main" id="{FBAFB3D8-BED1-9E7C-18A9-D35BE8696B79}"/>
              </a:ext>
            </a:extLst>
          </p:cNvPr>
          <p:cNvPicPr>
            <a:picLocks noChangeAspect="1"/>
          </p:cNvPicPr>
          <p:nvPr/>
        </p:nvPicPr>
        <p:blipFill>
          <a:blip r:embed="rId3"/>
          <a:stretch>
            <a:fillRect/>
          </a:stretch>
        </p:blipFill>
        <p:spPr>
          <a:xfrm>
            <a:off x="9705033" y="977368"/>
            <a:ext cx="134165" cy="122498"/>
          </a:xfrm>
          <a:prstGeom prst="rect">
            <a:avLst/>
          </a:prstGeom>
        </p:spPr>
      </p:pic>
      <p:sp>
        <p:nvSpPr>
          <p:cNvPr id="9" name="Rectangle 8">
            <a:extLst>
              <a:ext uri="{FF2B5EF4-FFF2-40B4-BE49-F238E27FC236}">
                <a16:creationId xmlns:a16="http://schemas.microsoft.com/office/drawing/2014/main" id="{900EDA72-63FF-049D-D59C-6F377A90B99B}"/>
              </a:ext>
            </a:extLst>
          </p:cNvPr>
          <p:cNvSpPr/>
          <p:nvPr/>
        </p:nvSpPr>
        <p:spPr>
          <a:xfrm>
            <a:off x="7200000" y="-4500"/>
            <a:ext cx="432000" cy="5148000"/>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10" name="Rectangle 9">
            <a:extLst>
              <a:ext uri="{FF2B5EF4-FFF2-40B4-BE49-F238E27FC236}">
                <a16:creationId xmlns:a16="http://schemas.microsoft.com/office/drawing/2014/main" id="{19594AFA-8EE8-39C1-65DA-C747A74A154C}"/>
              </a:ext>
            </a:extLst>
          </p:cNvPr>
          <p:cNvSpPr/>
          <p:nvPr/>
        </p:nvSpPr>
        <p:spPr>
          <a:xfrm>
            <a:off x="7632000" y="-4500"/>
            <a:ext cx="432000" cy="5148000"/>
          </a:xfrm>
          <a:prstGeom prst="rect">
            <a:avLst/>
          </a:prstGeom>
          <a:solidFill>
            <a:schemeClr val="accent4">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11" name="Rectangle 10">
            <a:extLst>
              <a:ext uri="{FF2B5EF4-FFF2-40B4-BE49-F238E27FC236}">
                <a16:creationId xmlns:a16="http://schemas.microsoft.com/office/drawing/2014/main" id="{A9460F48-9860-2636-519B-0966B975D119}"/>
              </a:ext>
            </a:extLst>
          </p:cNvPr>
          <p:cNvSpPr/>
          <p:nvPr/>
        </p:nvSpPr>
        <p:spPr>
          <a:xfrm>
            <a:off x="8064000" y="0"/>
            <a:ext cx="1080000" cy="5148000"/>
          </a:xfrm>
          <a:prstGeom prst="rect">
            <a:avLst/>
          </a:prstGeom>
          <a:solidFill>
            <a:schemeClr val="accent4">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cxnSp>
        <p:nvCxnSpPr>
          <p:cNvPr id="2" name="Straight Connector 1">
            <a:extLst>
              <a:ext uri="{FF2B5EF4-FFF2-40B4-BE49-F238E27FC236}">
                <a16:creationId xmlns:a16="http://schemas.microsoft.com/office/drawing/2014/main" id="{B58197D3-7450-4936-5FFA-AF89D7D12C64}"/>
              </a:ext>
            </a:extLst>
          </p:cNvPr>
          <p:cNvCxnSpPr>
            <a:cxnSpLocks/>
          </p:cNvCxnSpPr>
          <p:nvPr userDrawn="1"/>
        </p:nvCxnSpPr>
        <p:spPr>
          <a:xfrm>
            <a:off x="488250" y="4750032"/>
            <a:ext cx="8168400" cy="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pic>
        <p:nvPicPr>
          <p:cNvPr id="3" name="Graphic 2">
            <a:extLst>
              <a:ext uri="{FF2B5EF4-FFF2-40B4-BE49-F238E27FC236}">
                <a16:creationId xmlns:a16="http://schemas.microsoft.com/office/drawing/2014/main" id="{AE8401F0-EBED-5EE4-1D70-5AF7DF717BB1}"/>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484804" y="4801564"/>
            <a:ext cx="83625" cy="108966"/>
          </a:xfrm>
          <a:prstGeom prst="rect">
            <a:avLst/>
          </a:prstGeom>
        </p:spPr>
      </p:pic>
      <p:pic>
        <p:nvPicPr>
          <p:cNvPr id="7" name="Picture 6">
            <a:extLst>
              <a:ext uri="{FF2B5EF4-FFF2-40B4-BE49-F238E27FC236}">
                <a16:creationId xmlns:a16="http://schemas.microsoft.com/office/drawing/2014/main" id="{E422DFD6-3D2F-6732-DAE4-3C286A856EAB}"/>
              </a:ext>
            </a:extLst>
          </p:cNvPr>
          <p:cNvPicPr>
            <a:picLocks noChangeAspect="1"/>
          </p:cNvPicPr>
          <p:nvPr userDrawn="1"/>
        </p:nvPicPr>
        <p:blipFill>
          <a:blip r:embed="rId3"/>
          <a:stretch>
            <a:fillRect/>
          </a:stretch>
        </p:blipFill>
        <p:spPr>
          <a:xfrm>
            <a:off x="9705033" y="977368"/>
            <a:ext cx="134165" cy="122498"/>
          </a:xfrm>
          <a:prstGeom prst="rect">
            <a:avLst/>
          </a:prstGeom>
        </p:spPr>
      </p:pic>
      <p:sp>
        <p:nvSpPr>
          <p:cNvPr id="12" name="Rectangle 11">
            <a:extLst>
              <a:ext uri="{FF2B5EF4-FFF2-40B4-BE49-F238E27FC236}">
                <a16:creationId xmlns:a16="http://schemas.microsoft.com/office/drawing/2014/main" id="{1F2EF566-2193-CD64-95D6-40BF000BD758}"/>
              </a:ext>
            </a:extLst>
          </p:cNvPr>
          <p:cNvSpPr/>
          <p:nvPr userDrawn="1"/>
        </p:nvSpPr>
        <p:spPr>
          <a:xfrm>
            <a:off x="7200000" y="-4500"/>
            <a:ext cx="432000" cy="5148000"/>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13" name="Rectangle 12">
            <a:extLst>
              <a:ext uri="{FF2B5EF4-FFF2-40B4-BE49-F238E27FC236}">
                <a16:creationId xmlns:a16="http://schemas.microsoft.com/office/drawing/2014/main" id="{E6263743-77A1-4AB2-7C77-C6CD852D1212}"/>
              </a:ext>
            </a:extLst>
          </p:cNvPr>
          <p:cNvSpPr/>
          <p:nvPr userDrawn="1"/>
        </p:nvSpPr>
        <p:spPr>
          <a:xfrm>
            <a:off x="7632000" y="-4500"/>
            <a:ext cx="432000" cy="5148000"/>
          </a:xfrm>
          <a:prstGeom prst="rect">
            <a:avLst/>
          </a:prstGeom>
          <a:solidFill>
            <a:schemeClr val="accent4">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14" name="Rectangle 13">
            <a:extLst>
              <a:ext uri="{FF2B5EF4-FFF2-40B4-BE49-F238E27FC236}">
                <a16:creationId xmlns:a16="http://schemas.microsoft.com/office/drawing/2014/main" id="{E75CFBDC-6CFD-52CD-A7DA-E4CB59334E69}"/>
              </a:ext>
            </a:extLst>
          </p:cNvPr>
          <p:cNvSpPr/>
          <p:nvPr userDrawn="1"/>
        </p:nvSpPr>
        <p:spPr>
          <a:xfrm>
            <a:off x="8064000" y="0"/>
            <a:ext cx="1080000" cy="5148000"/>
          </a:xfrm>
          <a:prstGeom prst="rect">
            <a:avLst/>
          </a:prstGeom>
          <a:solidFill>
            <a:schemeClr val="accent4">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Tree>
    <p:extLst>
      <p:ext uri="{BB962C8B-B14F-4D97-AF65-F5344CB8AC3E}">
        <p14:creationId xmlns:p14="http://schemas.microsoft.com/office/powerpoint/2010/main" val="3061944997"/>
      </p:ext>
    </p:extLst>
  </p:cSld>
  <p:clrMapOvr>
    <a:masterClrMapping/>
  </p:clrMapOvr>
  <p:extLst>
    <p:ext uri="{DCECCB84-F9BA-43D5-87BE-67443E8EF086}">
      <p15:sldGuideLst xmlns:p15="http://schemas.microsoft.com/office/powerpoint/2012/main">
        <p15:guide id="3" orient="horz" pos="1620" userDrawn="1">
          <p15:clr>
            <a:srgbClr val="FBAE40"/>
          </p15:clr>
        </p15:guide>
        <p15:guide id="4" pos="2880" userDrawn="1">
          <p15:clr>
            <a:srgbClr val="FBAE40"/>
          </p15:clr>
        </p15:guide>
      </p15:sldGuideLst>
    </p:ext>
  </p:extLst>
</p:sldLayout>
</file>

<file path=ppt/slideLayouts/slideLayout125.xml><?xml version="1.0" encoding="utf-8"?>
<p:sldLayout xmlns:a="http://schemas.openxmlformats.org/drawingml/2006/main" xmlns:r="http://schemas.openxmlformats.org/officeDocument/2006/relationships" xmlns:p="http://schemas.openxmlformats.org/presentationml/2006/main" preserve="1">
  <p:cSld name="7_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CCB489-67AB-6C5B-8AC4-41851CB997F4}"/>
              </a:ext>
            </a:extLst>
          </p:cNvPr>
          <p:cNvSpPr>
            <a:spLocks noGrp="1"/>
          </p:cNvSpPr>
          <p:nvPr>
            <p:ph type="title"/>
          </p:nvPr>
        </p:nvSpPr>
        <p:spPr>
          <a:xfrm>
            <a:off x="488250" y="378142"/>
            <a:ext cx="6598350" cy="496989"/>
          </a:xfrm>
        </p:spPr>
        <p:txBody>
          <a:bodyPr/>
          <a:lstStyle/>
          <a:p>
            <a:r>
              <a:rPr lang="en-GB"/>
              <a:t>Click to edit Master title style</a:t>
            </a:r>
            <a:endParaRPr lang="en-AU"/>
          </a:p>
        </p:txBody>
      </p:sp>
      <p:sp>
        <p:nvSpPr>
          <p:cNvPr id="3" name="Slide Number Placeholder 2">
            <a:extLst>
              <a:ext uri="{FF2B5EF4-FFF2-40B4-BE49-F238E27FC236}">
                <a16:creationId xmlns:a16="http://schemas.microsoft.com/office/drawing/2014/main" id="{42C98779-5EEF-1E34-9684-A199913DFFAC}"/>
              </a:ext>
            </a:extLst>
          </p:cNvPr>
          <p:cNvSpPr>
            <a:spLocks noGrp="1"/>
          </p:cNvSpPr>
          <p:nvPr>
            <p:ph type="sldNum" sz="quarter" idx="10"/>
          </p:nvPr>
        </p:nvSpPr>
        <p:spPr/>
        <p:txBody>
          <a:bodyPr/>
          <a:lstStyle/>
          <a:p>
            <a:fld id="{E6316B6A-336A-44FF-82DA-A4D1594FA055}" type="slidenum">
              <a:rPr lang="en-AU" smtClean="0"/>
              <a:pPr/>
              <a:t>‹#›</a:t>
            </a:fld>
            <a:endParaRPr lang="en-AU"/>
          </a:p>
        </p:txBody>
      </p:sp>
      <p:sp>
        <p:nvSpPr>
          <p:cNvPr id="4" name="Footer Placeholder 3">
            <a:extLst>
              <a:ext uri="{FF2B5EF4-FFF2-40B4-BE49-F238E27FC236}">
                <a16:creationId xmlns:a16="http://schemas.microsoft.com/office/drawing/2014/main" id="{6C9EC79A-9E6A-160E-1563-B85ECE326F58}"/>
              </a:ext>
            </a:extLst>
          </p:cNvPr>
          <p:cNvSpPr>
            <a:spLocks noGrp="1"/>
          </p:cNvSpPr>
          <p:nvPr>
            <p:ph type="ftr" sz="quarter" idx="11"/>
          </p:nvPr>
        </p:nvSpPr>
        <p:spPr/>
        <p:txBody>
          <a:bodyPr/>
          <a:lstStyle/>
          <a:p>
            <a:r>
              <a:rPr lang="en-US"/>
              <a:t>Presentation title goes in footer</a:t>
            </a:r>
            <a:endParaRPr lang="en-AU"/>
          </a:p>
        </p:txBody>
      </p:sp>
      <p:sp>
        <p:nvSpPr>
          <p:cNvPr id="5" name="Date Placeholder 4">
            <a:extLst>
              <a:ext uri="{FF2B5EF4-FFF2-40B4-BE49-F238E27FC236}">
                <a16:creationId xmlns:a16="http://schemas.microsoft.com/office/drawing/2014/main" id="{9CCCBECB-3B92-421E-C3FF-2EA6239D35FA}"/>
              </a:ext>
            </a:extLst>
          </p:cNvPr>
          <p:cNvSpPr>
            <a:spLocks noGrp="1"/>
          </p:cNvSpPr>
          <p:nvPr>
            <p:ph type="dt" sz="half" idx="12"/>
          </p:nvPr>
        </p:nvSpPr>
        <p:spPr/>
        <p:txBody>
          <a:bodyPr/>
          <a:lstStyle/>
          <a:p>
            <a:endParaRPr lang="en-AU"/>
          </a:p>
        </p:txBody>
      </p:sp>
      <p:sp>
        <p:nvSpPr>
          <p:cNvPr id="6" name="Rectangle 5">
            <a:extLst>
              <a:ext uri="{FF2B5EF4-FFF2-40B4-BE49-F238E27FC236}">
                <a16:creationId xmlns:a16="http://schemas.microsoft.com/office/drawing/2014/main" id="{A3FDCAE3-3FD5-265A-3029-2C75238E79C2}"/>
              </a:ext>
            </a:extLst>
          </p:cNvPr>
          <p:cNvSpPr/>
          <p:nvPr/>
        </p:nvSpPr>
        <p:spPr>
          <a:xfrm>
            <a:off x="7200000" y="-4500"/>
            <a:ext cx="432000" cy="5148000"/>
          </a:xfrm>
          <a:prstGeom prst="rect">
            <a:avLst/>
          </a:prstGeom>
          <a:solidFill>
            <a:srgbClr val="B1E8F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7" name="Rectangle 6">
            <a:extLst>
              <a:ext uri="{FF2B5EF4-FFF2-40B4-BE49-F238E27FC236}">
                <a16:creationId xmlns:a16="http://schemas.microsoft.com/office/drawing/2014/main" id="{25A7DCF1-F96E-9A39-E53B-7ECC9F9B218B}"/>
              </a:ext>
            </a:extLst>
          </p:cNvPr>
          <p:cNvSpPr/>
          <p:nvPr/>
        </p:nvSpPr>
        <p:spPr>
          <a:xfrm>
            <a:off x="7632000" y="-4500"/>
            <a:ext cx="432000" cy="5148000"/>
          </a:xfrm>
          <a:prstGeom prst="rect">
            <a:avLst/>
          </a:prstGeom>
          <a:solidFill>
            <a:srgbClr val="D8F4F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8" name="Rectangle 7">
            <a:extLst>
              <a:ext uri="{FF2B5EF4-FFF2-40B4-BE49-F238E27FC236}">
                <a16:creationId xmlns:a16="http://schemas.microsoft.com/office/drawing/2014/main" id="{66BBDE0B-FE5F-8002-8181-542427B49117}"/>
              </a:ext>
            </a:extLst>
          </p:cNvPr>
          <p:cNvSpPr/>
          <p:nvPr/>
        </p:nvSpPr>
        <p:spPr>
          <a:xfrm>
            <a:off x="8064000" y="0"/>
            <a:ext cx="1080000" cy="5148000"/>
          </a:xfrm>
          <a:prstGeom prst="rect">
            <a:avLst/>
          </a:prstGeom>
          <a:solidFill>
            <a:srgbClr val="ECF9F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14" name="Text Placeholder 20">
            <a:extLst>
              <a:ext uri="{FF2B5EF4-FFF2-40B4-BE49-F238E27FC236}">
                <a16:creationId xmlns:a16="http://schemas.microsoft.com/office/drawing/2014/main" id="{D2BF39F0-60DA-64B7-E1BC-4535F8C34B4C}"/>
              </a:ext>
            </a:extLst>
          </p:cNvPr>
          <p:cNvSpPr>
            <a:spLocks noGrp="1"/>
          </p:cNvSpPr>
          <p:nvPr>
            <p:ph type="body" sz="quarter" idx="13" hasCustomPrompt="1"/>
          </p:nvPr>
        </p:nvSpPr>
        <p:spPr>
          <a:xfrm>
            <a:off x="488249" y="1128837"/>
            <a:ext cx="6582718" cy="3485126"/>
          </a:xfrm>
        </p:spPr>
        <p:txBody>
          <a:bodyPr/>
          <a:lstStyle>
            <a:lvl1pPr marL="0" indent="0" defTabSz="4484688">
              <a:spcBef>
                <a:spcPts val="1200"/>
              </a:spcBef>
              <a:buNone/>
              <a:defRPr b="1"/>
            </a:lvl1pPr>
            <a:lvl2pPr marL="285750" indent="-285750" defTabSz="4484688">
              <a:spcBef>
                <a:spcPts val="600"/>
              </a:spcBef>
              <a:buSzPct val="110000"/>
              <a:buFont typeface="Arial" panose="020B0604020202020204" pitchFamily="34" charset="0"/>
              <a:buChar char="•"/>
              <a:defRPr u="none" baseline="0">
                <a:uFill>
                  <a:solidFill>
                    <a:schemeClr val="accent4"/>
                  </a:solidFill>
                </a:uFill>
              </a:defRPr>
            </a:lvl2pPr>
            <a:lvl3pPr marL="432000" indent="-216000" defTabSz="4484688">
              <a:spcBef>
                <a:spcPts val="0"/>
              </a:spcBef>
              <a:buSzPct val="70000"/>
              <a:buFont typeface="Courier New" panose="02070309020205020404" pitchFamily="49" charset="0"/>
              <a:buChar char="o"/>
              <a:defRPr/>
            </a:lvl3pPr>
            <a:lvl4pPr marL="720000" indent="-180000">
              <a:spcBef>
                <a:spcPts val="0"/>
              </a:spcBef>
              <a:buSzPct val="90000"/>
              <a:buFont typeface="Wingdings" panose="05000000000000000000" pitchFamily="2" charset="2"/>
              <a:buChar char="§"/>
              <a:defRPr/>
            </a:lvl4pPr>
            <a:lvl5pPr>
              <a:spcBef>
                <a:spcPts val="0"/>
              </a:spcBef>
              <a:defRPr/>
            </a:lvl5pPr>
          </a:lstStyle>
          <a:p>
            <a:pPr lvl="0"/>
            <a:r>
              <a:rPr lang="en-AU" noProof="0" dirty="0"/>
              <a:t>Click to add title</a:t>
            </a:r>
          </a:p>
          <a:p>
            <a:pPr lvl="1"/>
            <a:r>
              <a:rPr lang="en-AU" noProof="0" dirty="0"/>
              <a:t>Item</a:t>
            </a:r>
          </a:p>
          <a:p>
            <a:pPr lvl="2"/>
            <a:r>
              <a:rPr lang="en-AU" noProof="0" dirty="0"/>
              <a:t>Second level</a:t>
            </a:r>
          </a:p>
          <a:p>
            <a:pPr lvl="3"/>
            <a:r>
              <a:rPr lang="en-AU" noProof="0" dirty="0"/>
              <a:t>Third level</a:t>
            </a:r>
          </a:p>
          <a:p>
            <a:pPr lvl="4"/>
            <a:r>
              <a:rPr lang="en-AU" noProof="0" dirty="0"/>
              <a:t>Fourth level</a:t>
            </a:r>
          </a:p>
        </p:txBody>
      </p:sp>
      <p:sp>
        <p:nvSpPr>
          <p:cNvPr id="9" name="Rectangle 8">
            <a:extLst>
              <a:ext uri="{FF2B5EF4-FFF2-40B4-BE49-F238E27FC236}">
                <a16:creationId xmlns:a16="http://schemas.microsoft.com/office/drawing/2014/main" id="{C852A969-D37E-170C-C772-F006D8B716C3}"/>
              </a:ext>
            </a:extLst>
          </p:cNvPr>
          <p:cNvSpPr/>
          <p:nvPr userDrawn="1"/>
        </p:nvSpPr>
        <p:spPr>
          <a:xfrm>
            <a:off x="7200000" y="-4500"/>
            <a:ext cx="432000" cy="5148000"/>
          </a:xfrm>
          <a:prstGeom prst="rect">
            <a:avLst/>
          </a:prstGeom>
          <a:solidFill>
            <a:srgbClr val="B1E8F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10" name="Rectangle 9">
            <a:extLst>
              <a:ext uri="{FF2B5EF4-FFF2-40B4-BE49-F238E27FC236}">
                <a16:creationId xmlns:a16="http://schemas.microsoft.com/office/drawing/2014/main" id="{FDCADA74-C2C4-6239-D781-16DF35A9A3E5}"/>
              </a:ext>
            </a:extLst>
          </p:cNvPr>
          <p:cNvSpPr/>
          <p:nvPr userDrawn="1"/>
        </p:nvSpPr>
        <p:spPr>
          <a:xfrm>
            <a:off x="7632000" y="-4500"/>
            <a:ext cx="432000" cy="5148000"/>
          </a:xfrm>
          <a:prstGeom prst="rect">
            <a:avLst/>
          </a:prstGeom>
          <a:solidFill>
            <a:srgbClr val="D8F4F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11" name="Rectangle 10">
            <a:extLst>
              <a:ext uri="{FF2B5EF4-FFF2-40B4-BE49-F238E27FC236}">
                <a16:creationId xmlns:a16="http://schemas.microsoft.com/office/drawing/2014/main" id="{A8410AD6-92C5-D117-2576-F72672714E05}"/>
              </a:ext>
            </a:extLst>
          </p:cNvPr>
          <p:cNvSpPr/>
          <p:nvPr userDrawn="1"/>
        </p:nvSpPr>
        <p:spPr>
          <a:xfrm>
            <a:off x="8064000" y="0"/>
            <a:ext cx="1080000" cy="5148000"/>
          </a:xfrm>
          <a:prstGeom prst="rect">
            <a:avLst/>
          </a:prstGeom>
          <a:solidFill>
            <a:srgbClr val="ECF9F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Tree>
    <p:extLst>
      <p:ext uri="{BB962C8B-B14F-4D97-AF65-F5344CB8AC3E}">
        <p14:creationId xmlns:p14="http://schemas.microsoft.com/office/powerpoint/2010/main" val="864812787"/>
      </p:ext>
    </p:extLst>
  </p:cSld>
  <p:clrMapOvr>
    <a:masterClrMapping/>
  </p:clrMapOvr>
</p:sldLayout>
</file>

<file path=ppt/slideLayouts/slideLayout126.xml><?xml version="1.0" encoding="utf-8"?>
<p:sldLayout xmlns:a="http://schemas.openxmlformats.org/drawingml/2006/main" xmlns:r="http://schemas.openxmlformats.org/officeDocument/2006/relationships" xmlns:p="http://schemas.openxmlformats.org/presentationml/2006/main" preserve="1">
  <p:cSld name="17_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395E70-B86D-2D61-F376-1DDA5702C231}"/>
              </a:ext>
            </a:extLst>
          </p:cNvPr>
          <p:cNvSpPr>
            <a:spLocks noGrp="1"/>
          </p:cNvSpPr>
          <p:nvPr>
            <p:ph type="title"/>
          </p:nvPr>
        </p:nvSpPr>
        <p:spPr>
          <a:xfrm>
            <a:off x="488250" y="378142"/>
            <a:ext cx="6582717" cy="496989"/>
          </a:xfrm>
        </p:spPr>
        <p:txBody>
          <a:bodyPr/>
          <a:lstStyle/>
          <a:p>
            <a:r>
              <a:rPr lang="en-GB"/>
              <a:t>Click to edit Master title style</a:t>
            </a:r>
            <a:endParaRPr lang="en-AU"/>
          </a:p>
        </p:txBody>
      </p:sp>
      <p:sp>
        <p:nvSpPr>
          <p:cNvPr id="3" name="Slide Number Placeholder 2">
            <a:extLst>
              <a:ext uri="{FF2B5EF4-FFF2-40B4-BE49-F238E27FC236}">
                <a16:creationId xmlns:a16="http://schemas.microsoft.com/office/drawing/2014/main" id="{01EBD96D-9DB6-7747-DA5B-17F0C67B5A7F}"/>
              </a:ext>
            </a:extLst>
          </p:cNvPr>
          <p:cNvSpPr>
            <a:spLocks noGrp="1"/>
          </p:cNvSpPr>
          <p:nvPr>
            <p:ph type="sldNum" sz="quarter" idx="10"/>
          </p:nvPr>
        </p:nvSpPr>
        <p:spPr/>
        <p:txBody>
          <a:bodyPr/>
          <a:lstStyle/>
          <a:p>
            <a:fld id="{E6316B6A-336A-44FF-82DA-A4D1594FA055}" type="slidenum">
              <a:rPr lang="en-AU" smtClean="0"/>
              <a:pPr/>
              <a:t>‹#›</a:t>
            </a:fld>
            <a:endParaRPr lang="en-AU"/>
          </a:p>
        </p:txBody>
      </p:sp>
      <p:sp>
        <p:nvSpPr>
          <p:cNvPr id="4" name="Footer Placeholder 3">
            <a:extLst>
              <a:ext uri="{FF2B5EF4-FFF2-40B4-BE49-F238E27FC236}">
                <a16:creationId xmlns:a16="http://schemas.microsoft.com/office/drawing/2014/main" id="{56EB51BD-F60D-8927-AA4F-DEABAB522F04}"/>
              </a:ext>
            </a:extLst>
          </p:cNvPr>
          <p:cNvSpPr>
            <a:spLocks noGrp="1"/>
          </p:cNvSpPr>
          <p:nvPr>
            <p:ph type="ftr" sz="quarter" idx="11"/>
          </p:nvPr>
        </p:nvSpPr>
        <p:spPr/>
        <p:txBody>
          <a:bodyPr/>
          <a:lstStyle/>
          <a:p>
            <a:r>
              <a:rPr lang="en-US"/>
              <a:t>Presentation title goes in footer</a:t>
            </a:r>
            <a:endParaRPr lang="en-AU"/>
          </a:p>
        </p:txBody>
      </p:sp>
      <p:sp>
        <p:nvSpPr>
          <p:cNvPr id="5" name="Date Placeholder 4">
            <a:extLst>
              <a:ext uri="{FF2B5EF4-FFF2-40B4-BE49-F238E27FC236}">
                <a16:creationId xmlns:a16="http://schemas.microsoft.com/office/drawing/2014/main" id="{203AA234-E63E-B825-D23D-8A21463F604D}"/>
              </a:ext>
            </a:extLst>
          </p:cNvPr>
          <p:cNvSpPr>
            <a:spLocks noGrp="1"/>
          </p:cNvSpPr>
          <p:nvPr>
            <p:ph type="dt" sz="half" idx="12"/>
          </p:nvPr>
        </p:nvSpPr>
        <p:spPr/>
        <p:txBody>
          <a:bodyPr/>
          <a:lstStyle/>
          <a:p>
            <a:endParaRPr lang="en-AU"/>
          </a:p>
        </p:txBody>
      </p:sp>
      <p:sp>
        <p:nvSpPr>
          <p:cNvPr id="6" name="Rectangle 5">
            <a:extLst>
              <a:ext uri="{FF2B5EF4-FFF2-40B4-BE49-F238E27FC236}">
                <a16:creationId xmlns:a16="http://schemas.microsoft.com/office/drawing/2014/main" id="{0E219BE2-B259-42C5-6899-77D0F14846D1}"/>
              </a:ext>
            </a:extLst>
          </p:cNvPr>
          <p:cNvSpPr/>
          <p:nvPr/>
        </p:nvSpPr>
        <p:spPr>
          <a:xfrm>
            <a:off x="7200000" y="-4500"/>
            <a:ext cx="432000" cy="5148000"/>
          </a:xfrm>
          <a:prstGeom prst="rect">
            <a:avLst/>
          </a:prstGeom>
          <a:solidFill>
            <a:schemeClr val="accent5">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7" name="Rectangle 6">
            <a:extLst>
              <a:ext uri="{FF2B5EF4-FFF2-40B4-BE49-F238E27FC236}">
                <a16:creationId xmlns:a16="http://schemas.microsoft.com/office/drawing/2014/main" id="{3871C146-4939-179F-7A35-6EAF134902FB}"/>
              </a:ext>
            </a:extLst>
          </p:cNvPr>
          <p:cNvSpPr/>
          <p:nvPr/>
        </p:nvSpPr>
        <p:spPr>
          <a:xfrm>
            <a:off x="7632000" y="-4500"/>
            <a:ext cx="432000" cy="5148000"/>
          </a:xfrm>
          <a:prstGeom prst="rect">
            <a:avLst/>
          </a:prstGeom>
          <a:solidFill>
            <a:schemeClr val="accent5">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8" name="Rectangle 7">
            <a:extLst>
              <a:ext uri="{FF2B5EF4-FFF2-40B4-BE49-F238E27FC236}">
                <a16:creationId xmlns:a16="http://schemas.microsoft.com/office/drawing/2014/main" id="{EACE82A3-6292-4140-67B2-1A1080DA1165}"/>
              </a:ext>
            </a:extLst>
          </p:cNvPr>
          <p:cNvSpPr/>
          <p:nvPr/>
        </p:nvSpPr>
        <p:spPr>
          <a:xfrm>
            <a:off x="8064000" y="0"/>
            <a:ext cx="1080000" cy="5148000"/>
          </a:xfrm>
          <a:prstGeom prst="rect">
            <a:avLst/>
          </a:prstGeom>
          <a:solidFill>
            <a:schemeClr val="accent5">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9" name="Text Placeholder 20">
            <a:extLst>
              <a:ext uri="{FF2B5EF4-FFF2-40B4-BE49-F238E27FC236}">
                <a16:creationId xmlns:a16="http://schemas.microsoft.com/office/drawing/2014/main" id="{106B6FB5-7BA2-A516-D7CF-960527672FC7}"/>
              </a:ext>
            </a:extLst>
          </p:cNvPr>
          <p:cNvSpPr>
            <a:spLocks noGrp="1"/>
          </p:cNvSpPr>
          <p:nvPr>
            <p:ph type="body" sz="quarter" idx="13" hasCustomPrompt="1"/>
          </p:nvPr>
        </p:nvSpPr>
        <p:spPr>
          <a:xfrm>
            <a:off x="488249" y="1128837"/>
            <a:ext cx="6582718" cy="3485126"/>
          </a:xfrm>
        </p:spPr>
        <p:txBody>
          <a:bodyPr/>
          <a:lstStyle>
            <a:lvl1pPr marL="0" indent="0" defTabSz="4484688">
              <a:spcBef>
                <a:spcPts val="1200"/>
              </a:spcBef>
              <a:buNone/>
              <a:defRPr b="1"/>
            </a:lvl1pPr>
            <a:lvl2pPr marL="285750" indent="-285750" defTabSz="4484688">
              <a:spcBef>
                <a:spcPts val="600"/>
              </a:spcBef>
              <a:buSzPct val="110000"/>
              <a:buFont typeface="Arial" panose="020B0604020202020204" pitchFamily="34" charset="0"/>
              <a:buChar char="•"/>
              <a:defRPr u="none" baseline="0">
                <a:uFill>
                  <a:solidFill>
                    <a:schemeClr val="accent4"/>
                  </a:solidFill>
                </a:uFill>
              </a:defRPr>
            </a:lvl2pPr>
            <a:lvl3pPr marL="432000" indent="-216000" defTabSz="4484688">
              <a:spcBef>
                <a:spcPts val="0"/>
              </a:spcBef>
              <a:buSzPct val="70000"/>
              <a:buFont typeface="Courier New" panose="02070309020205020404" pitchFamily="49" charset="0"/>
              <a:buChar char="o"/>
              <a:defRPr/>
            </a:lvl3pPr>
            <a:lvl4pPr marL="720000" indent="-180000">
              <a:spcBef>
                <a:spcPts val="0"/>
              </a:spcBef>
              <a:buSzPct val="90000"/>
              <a:buFont typeface="Wingdings" panose="05000000000000000000" pitchFamily="2" charset="2"/>
              <a:buChar char="§"/>
              <a:defRPr/>
            </a:lvl4pPr>
            <a:lvl5pPr>
              <a:spcBef>
                <a:spcPts val="0"/>
              </a:spcBef>
              <a:defRPr/>
            </a:lvl5pPr>
          </a:lstStyle>
          <a:p>
            <a:pPr lvl="0"/>
            <a:r>
              <a:rPr lang="en-AU" noProof="0" dirty="0"/>
              <a:t>Click to add title</a:t>
            </a:r>
          </a:p>
          <a:p>
            <a:pPr lvl="1"/>
            <a:r>
              <a:rPr lang="en-AU" noProof="0" dirty="0"/>
              <a:t>Item</a:t>
            </a:r>
          </a:p>
          <a:p>
            <a:pPr lvl="2"/>
            <a:r>
              <a:rPr lang="en-AU" noProof="0" dirty="0"/>
              <a:t>Second level</a:t>
            </a:r>
          </a:p>
          <a:p>
            <a:pPr lvl="3"/>
            <a:r>
              <a:rPr lang="en-AU" noProof="0" dirty="0"/>
              <a:t>Third level</a:t>
            </a:r>
          </a:p>
          <a:p>
            <a:pPr lvl="4"/>
            <a:r>
              <a:rPr lang="en-AU" noProof="0" dirty="0"/>
              <a:t>Fourth level</a:t>
            </a:r>
          </a:p>
        </p:txBody>
      </p:sp>
      <p:sp>
        <p:nvSpPr>
          <p:cNvPr id="10" name="Rectangle 9">
            <a:extLst>
              <a:ext uri="{FF2B5EF4-FFF2-40B4-BE49-F238E27FC236}">
                <a16:creationId xmlns:a16="http://schemas.microsoft.com/office/drawing/2014/main" id="{9149C47D-68AC-A4CE-D9AF-EC780A77A59E}"/>
              </a:ext>
            </a:extLst>
          </p:cNvPr>
          <p:cNvSpPr/>
          <p:nvPr userDrawn="1"/>
        </p:nvSpPr>
        <p:spPr>
          <a:xfrm>
            <a:off x="7200000" y="-4500"/>
            <a:ext cx="432000" cy="5148000"/>
          </a:xfrm>
          <a:prstGeom prst="rect">
            <a:avLst/>
          </a:prstGeom>
          <a:solidFill>
            <a:schemeClr val="accent5">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11" name="Rectangle 10">
            <a:extLst>
              <a:ext uri="{FF2B5EF4-FFF2-40B4-BE49-F238E27FC236}">
                <a16:creationId xmlns:a16="http://schemas.microsoft.com/office/drawing/2014/main" id="{6995FEFB-F82D-91CE-6918-6CCC6D908583}"/>
              </a:ext>
            </a:extLst>
          </p:cNvPr>
          <p:cNvSpPr/>
          <p:nvPr userDrawn="1"/>
        </p:nvSpPr>
        <p:spPr>
          <a:xfrm>
            <a:off x="7632000" y="-4500"/>
            <a:ext cx="432000" cy="5148000"/>
          </a:xfrm>
          <a:prstGeom prst="rect">
            <a:avLst/>
          </a:prstGeom>
          <a:solidFill>
            <a:schemeClr val="accent5">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12" name="Rectangle 11">
            <a:extLst>
              <a:ext uri="{FF2B5EF4-FFF2-40B4-BE49-F238E27FC236}">
                <a16:creationId xmlns:a16="http://schemas.microsoft.com/office/drawing/2014/main" id="{874B2F18-49D8-14BC-BF89-1E2B1B145E5D}"/>
              </a:ext>
            </a:extLst>
          </p:cNvPr>
          <p:cNvSpPr/>
          <p:nvPr userDrawn="1"/>
        </p:nvSpPr>
        <p:spPr>
          <a:xfrm>
            <a:off x="8064000" y="0"/>
            <a:ext cx="1080000" cy="5148000"/>
          </a:xfrm>
          <a:prstGeom prst="rect">
            <a:avLst/>
          </a:prstGeom>
          <a:solidFill>
            <a:schemeClr val="accent5">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Tree>
    <p:extLst>
      <p:ext uri="{BB962C8B-B14F-4D97-AF65-F5344CB8AC3E}">
        <p14:creationId xmlns:p14="http://schemas.microsoft.com/office/powerpoint/2010/main" val="21023373"/>
      </p:ext>
    </p:extLst>
  </p:cSld>
  <p:clrMapOvr>
    <a:masterClrMapping/>
  </p:clrMapOvr>
</p:sldLayout>
</file>

<file path=ppt/slideLayouts/slideLayout127.xml><?xml version="1.0" encoding="utf-8"?>
<p:sldLayout xmlns:a="http://schemas.openxmlformats.org/drawingml/2006/main" xmlns:r="http://schemas.openxmlformats.org/officeDocument/2006/relationships" xmlns:p="http://schemas.openxmlformats.org/presentationml/2006/main" preserve="1">
  <p:cSld name="5_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BD715E-B14A-9065-93A4-69C5C1D31002}"/>
              </a:ext>
            </a:extLst>
          </p:cNvPr>
          <p:cNvSpPr>
            <a:spLocks noGrp="1"/>
          </p:cNvSpPr>
          <p:nvPr>
            <p:ph type="title"/>
          </p:nvPr>
        </p:nvSpPr>
        <p:spPr>
          <a:xfrm>
            <a:off x="488250" y="378142"/>
            <a:ext cx="6628830" cy="496989"/>
          </a:xfrm>
        </p:spPr>
        <p:txBody>
          <a:bodyPr/>
          <a:lstStyle/>
          <a:p>
            <a:r>
              <a:rPr lang="en-GB"/>
              <a:t>Click to edit Master title style</a:t>
            </a:r>
            <a:endParaRPr lang="en-AU"/>
          </a:p>
        </p:txBody>
      </p:sp>
      <p:sp>
        <p:nvSpPr>
          <p:cNvPr id="3" name="Slide Number Placeholder 2">
            <a:extLst>
              <a:ext uri="{FF2B5EF4-FFF2-40B4-BE49-F238E27FC236}">
                <a16:creationId xmlns:a16="http://schemas.microsoft.com/office/drawing/2014/main" id="{3C0230EB-ED3F-C6E8-092F-DE51F10D61F8}"/>
              </a:ext>
            </a:extLst>
          </p:cNvPr>
          <p:cNvSpPr>
            <a:spLocks noGrp="1"/>
          </p:cNvSpPr>
          <p:nvPr>
            <p:ph type="sldNum" sz="quarter" idx="10"/>
          </p:nvPr>
        </p:nvSpPr>
        <p:spPr/>
        <p:txBody>
          <a:bodyPr/>
          <a:lstStyle/>
          <a:p>
            <a:fld id="{E6316B6A-336A-44FF-82DA-A4D1594FA055}" type="slidenum">
              <a:rPr lang="en-AU" smtClean="0"/>
              <a:pPr/>
              <a:t>‹#›</a:t>
            </a:fld>
            <a:endParaRPr lang="en-AU"/>
          </a:p>
        </p:txBody>
      </p:sp>
      <p:sp>
        <p:nvSpPr>
          <p:cNvPr id="4" name="Footer Placeholder 3">
            <a:extLst>
              <a:ext uri="{FF2B5EF4-FFF2-40B4-BE49-F238E27FC236}">
                <a16:creationId xmlns:a16="http://schemas.microsoft.com/office/drawing/2014/main" id="{0617E234-89CE-67D3-00B7-12510A3CE324}"/>
              </a:ext>
            </a:extLst>
          </p:cNvPr>
          <p:cNvSpPr>
            <a:spLocks noGrp="1"/>
          </p:cNvSpPr>
          <p:nvPr>
            <p:ph type="ftr" sz="quarter" idx="11"/>
          </p:nvPr>
        </p:nvSpPr>
        <p:spPr/>
        <p:txBody>
          <a:bodyPr/>
          <a:lstStyle/>
          <a:p>
            <a:r>
              <a:rPr lang="en-US"/>
              <a:t>Presentation title goes in footer</a:t>
            </a:r>
            <a:endParaRPr lang="en-AU"/>
          </a:p>
        </p:txBody>
      </p:sp>
      <p:sp>
        <p:nvSpPr>
          <p:cNvPr id="5" name="Date Placeholder 4">
            <a:extLst>
              <a:ext uri="{FF2B5EF4-FFF2-40B4-BE49-F238E27FC236}">
                <a16:creationId xmlns:a16="http://schemas.microsoft.com/office/drawing/2014/main" id="{3780DB5E-0D1D-2741-A942-42C695808EBC}"/>
              </a:ext>
            </a:extLst>
          </p:cNvPr>
          <p:cNvSpPr>
            <a:spLocks noGrp="1"/>
          </p:cNvSpPr>
          <p:nvPr>
            <p:ph type="dt" sz="half" idx="12"/>
          </p:nvPr>
        </p:nvSpPr>
        <p:spPr/>
        <p:txBody>
          <a:bodyPr/>
          <a:lstStyle/>
          <a:p>
            <a:endParaRPr lang="en-AU"/>
          </a:p>
        </p:txBody>
      </p:sp>
      <p:sp>
        <p:nvSpPr>
          <p:cNvPr id="6" name="Rectangle 5">
            <a:extLst>
              <a:ext uri="{FF2B5EF4-FFF2-40B4-BE49-F238E27FC236}">
                <a16:creationId xmlns:a16="http://schemas.microsoft.com/office/drawing/2014/main" id="{C5328945-9F84-85FF-DD9B-948792FE17A0}"/>
              </a:ext>
            </a:extLst>
          </p:cNvPr>
          <p:cNvSpPr/>
          <p:nvPr/>
        </p:nvSpPr>
        <p:spPr>
          <a:xfrm>
            <a:off x="7200000" y="-4500"/>
            <a:ext cx="432000" cy="5148000"/>
          </a:xfrm>
          <a:prstGeom prst="rect">
            <a:avLst/>
          </a:prstGeom>
          <a:solidFill>
            <a:srgbClr val="B2E6D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dirty="0"/>
          </a:p>
        </p:txBody>
      </p:sp>
      <p:sp>
        <p:nvSpPr>
          <p:cNvPr id="7" name="Rectangle 6">
            <a:extLst>
              <a:ext uri="{FF2B5EF4-FFF2-40B4-BE49-F238E27FC236}">
                <a16:creationId xmlns:a16="http://schemas.microsoft.com/office/drawing/2014/main" id="{3874FAD2-240C-CA60-D469-251BB35AB5D3}"/>
              </a:ext>
            </a:extLst>
          </p:cNvPr>
          <p:cNvSpPr/>
          <p:nvPr/>
        </p:nvSpPr>
        <p:spPr>
          <a:xfrm>
            <a:off x="7632000" y="-4500"/>
            <a:ext cx="432000" cy="5148000"/>
          </a:xfrm>
          <a:prstGeom prst="rect">
            <a:avLst/>
          </a:prstGeom>
          <a:solidFill>
            <a:srgbClr val="D8F3E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8" name="Rectangle 7">
            <a:extLst>
              <a:ext uri="{FF2B5EF4-FFF2-40B4-BE49-F238E27FC236}">
                <a16:creationId xmlns:a16="http://schemas.microsoft.com/office/drawing/2014/main" id="{8BFF01EC-AA8C-C97F-1418-1F0E79A69758}"/>
              </a:ext>
            </a:extLst>
          </p:cNvPr>
          <p:cNvSpPr/>
          <p:nvPr/>
        </p:nvSpPr>
        <p:spPr>
          <a:xfrm>
            <a:off x="8064000" y="0"/>
            <a:ext cx="1080000" cy="5148000"/>
          </a:xfrm>
          <a:prstGeom prst="rect">
            <a:avLst/>
          </a:prstGeom>
          <a:solidFill>
            <a:srgbClr val="ECF9F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11" name="Text Placeholder 20">
            <a:extLst>
              <a:ext uri="{FF2B5EF4-FFF2-40B4-BE49-F238E27FC236}">
                <a16:creationId xmlns:a16="http://schemas.microsoft.com/office/drawing/2014/main" id="{C4CA55E2-406F-BB56-0338-E524440DF504}"/>
              </a:ext>
            </a:extLst>
          </p:cNvPr>
          <p:cNvSpPr>
            <a:spLocks noGrp="1"/>
          </p:cNvSpPr>
          <p:nvPr>
            <p:ph type="body" sz="quarter" idx="13" hasCustomPrompt="1"/>
          </p:nvPr>
        </p:nvSpPr>
        <p:spPr>
          <a:xfrm>
            <a:off x="488249" y="1128837"/>
            <a:ext cx="6582718" cy="3485126"/>
          </a:xfrm>
        </p:spPr>
        <p:txBody>
          <a:bodyPr/>
          <a:lstStyle>
            <a:lvl1pPr marL="0" indent="0" defTabSz="4484688">
              <a:spcBef>
                <a:spcPts val="1200"/>
              </a:spcBef>
              <a:buNone/>
              <a:defRPr b="1"/>
            </a:lvl1pPr>
            <a:lvl2pPr marL="285750" indent="-285750" defTabSz="4484688">
              <a:spcBef>
                <a:spcPts val="600"/>
              </a:spcBef>
              <a:buSzPct val="110000"/>
              <a:buFont typeface="Arial" panose="020B0604020202020204" pitchFamily="34" charset="0"/>
              <a:buChar char="•"/>
              <a:defRPr u="none" baseline="0">
                <a:uFill>
                  <a:solidFill>
                    <a:schemeClr val="accent4"/>
                  </a:solidFill>
                </a:uFill>
              </a:defRPr>
            </a:lvl2pPr>
            <a:lvl3pPr marL="432000" indent="-216000" defTabSz="4484688">
              <a:spcBef>
                <a:spcPts val="0"/>
              </a:spcBef>
              <a:buSzPct val="70000"/>
              <a:buFont typeface="Courier New" panose="02070309020205020404" pitchFamily="49" charset="0"/>
              <a:buChar char="o"/>
              <a:defRPr/>
            </a:lvl3pPr>
            <a:lvl4pPr marL="720000" indent="-180000">
              <a:spcBef>
                <a:spcPts val="0"/>
              </a:spcBef>
              <a:buSzPct val="90000"/>
              <a:buFont typeface="Wingdings" panose="05000000000000000000" pitchFamily="2" charset="2"/>
              <a:buChar char="§"/>
              <a:defRPr/>
            </a:lvl4pPr>
            <a:lvl5pPr>
              <a:spcBef>
                <a:spcPts val="0"/>
              </a:spcBef>
              <a:defRPr/>
            </a:lvl5pPr>
          </a:lstStyle>
          <a:p>
            <a:pPr lvl="0"/>
            <a:r>
              <a:rPr lang="en-AU" noProof="0" dirty="0"/>
              <a:t>Click to add title</a:t>
            </a:r>
          </a:p>
          <a:p>
            <a:pPr lvl="1"/>
            <a:r>
              <a:rPr lang="en-AU" noProof="0" dirty="0"/>
              <a:t>Item</a:t>
            </a:r>
          </a:p>
          <a:p>
            <a:pPr lvl="2"/>
            <a:r>
              <a:rPr lang="en-AU" noProof="0" dirty="0"/>
              <a:t>Second level</a:t>
            </a:r>
          </a:p>
          <a:p>
            <a:pPr lvl="3"/>
            <a:r>
              <a:rPr lang="en-AU" noProof="0" dirty="0"/>
              <a:t>Third level</a:t>
            </a:r>
          </a:p>
          <a:p>
            <a:pPr lvl="4"/>
            <a:r>
              <a:rPr lang="en-AU" noProof="0" dirty="0"/>
              <a:t>Fourth level</a:t>
            </a:r>
          </a:p>
        </p:txBody>
      </p:sp>
      <p:sp>
        <p:nvSpPr>
          <p:cNvPr id="9" name="Rectangle 8">
            <a:extLst>
              <a:ext uri="{FF2B5EF4-FFF2-40B4-BE49-F238E27FC236}">
                <a16:creationId xmlns:a16="http://schemas.microsoft.com/office/drawing/2014/main" id="{342F762D-76EF-785B-49C5-694E1B8F67D8}"/>
              </a:ext>
            </a:extLst>
          </p:cNvPr>
          <p:cNvSpPr/>
          <p:nvPr userDrawn="1"/>
        </p:nvSpPr>
        <p:spPr>
          <a:xfrm>
            <a:off x="7200000" y="-4500"/>
            <a:ext cx="432000" cy="5148000"/>
          </a:xfrm>
          <a:prstGeom prst="rect">
            <a:avLst/>
          </a:prstGeom>
          <a:solidFill>
            <a:srgbClr val="B2E6D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dirty="0"/>
          </a:p>
        </p:txBody>
      </p:sp>
      <p:sp>
        <p:nvSpPr>
          <p:cNvPr id="10" name="Rectangle 9">
            <a:extLst>
              <a:ext uri="{FF2B5EF4-FFF2-40B4-BE49-F238E27FC236}">
                <a16:creationId xmlns:a16="http://schemas.microsoft.com/office/drawing/2014/main" id="{9D933574-1EB0-120A-81ED-3070754AE237}"/>
              </a:ext>
            </a:extLst>
          </p:cNvPr>
          <p:cNvSpPr/>
          <p:nvPr userDrawn="1"/>
        </p:nvSpPr>
        <p:spPr>
          <a:xfrm>
            <a:off x="7632000" y="-4500"/>
            <a:ext cx="432000" cy="5148000"/>
          </a:xfrm>
          <a:prstGeom prst="rect">
            <a:avLst/>
          </a:prstGeom>
          <a:solidFill>
            <a:srgbClr val="D8F3E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12" name="Rectangle 11">
            <a:extLst>
              <a:ext uri="{FF2B5EF4-FFF2-40B4-BE49-F238E27FC236}">
                <a16:creationId xmlns:a16="http://schemas.microsoft.com/office/drawing/2014/main" id="{5907D4AE-1EFE-D2C5-DF23-C6FE158D56E0}"/>
              </a:ext>
            </a:extLst>
          </p:cNvPr>
          <p:cNvSpPr/>
          <p:nvPr userDrawn="1"/>
        </p:nvSpPr>
        <p:spPr>
          <a:xfrm>
            <a:off x="8064000" y="0"/>
            <a:ext cx="1080000" cy="5148000"/>
          </a:xfrm>
          <a:prstGeom prst="rect">
            <a:avLst/>
          </a:prstGeom>
          <a:solidFill>
            <a:srgbClr val="ECF9F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Tree>
    <p:extLst>
      <p:ext uri="{BB962C8B-B14F-4D97-AF65-F5344CB8AC3E}">
        <p14:creationId xmlns:p14="http://schemas.microsoft.com/office/powerpoint/2010/main" val="1604133222"/>
      </p:ext>
    </p:extLst>
  </p:cSld>
  <p:clrMapOvr>
    <a:masterClrMapping/>
  </p:clrMapOvr>
</p:sldLayout>
</file>

<file path=ppt/slideLayouts/slideLayout128.xml><?xml version="1.0" encoding="utf-8"?>
<p:sldLayout xmlns:a="http://schemas.openxmlformats.org/drawingml/2006/main" xmlns:r="http://schemas.openxmlformats.org/officeDocument/2006/relationships" xmlns:p="http://schemas.openxmlformats.org/presentationml/2006/main" preserve="1">
  <p:cSld name="8_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BA3649-CAAF-F2E6-85CB-EAC029054D9C}"/>
              </a:ext>
            </a:extLst>
          </p:cNvPr>
          <p:cNvSpPr>
            <a:spLocks noGrp="1"/>
          </p:cNvSpPr>
          <p:nvPr>
            <p:ph type="title"/>
          </p:nvPr>
        </p:nvSpPr>
        <p:spPr>
          <a:xfrm>
            <a:off x="488250" y="378142"/>
            <a:ext cx="6582717" cy="496989"/>
          </a:xfrm>
        </p:spPr>
        <p:txBody>
          <a:bodyPr/>
          <a:lstStyle/>
          <a:p>
            <a:r>
              <a:rPr lang="en-GB"/>
              <a:t>Click to edit Master title style</a:t>
            </a:r>
            <a:endParaRPr lang="en-AU"/>
          </a:p>
        </p:txBody>
      </p:sp>
      <p:sp>
        <p:nvSpPr>
          <p:cNvPr id="3" name="Slide Number Placeholder 2">
            <a:extLst>
              <a:ext uri="{FF2B5EF4-FFF2-40B4-BE49-F238E27FC236}">
                <a16:creationId xmlns:a16="http://schemas.microsoft.com/office/drawing/2014/main" id="{D7B4928B-5C7A-9D8E-CB99-18341B3862A6}"/>
              </a:ext>
            </a:extLst>
          </p:cNvPr>
          <p:cNvSpPr>
            <a:spLocks noGrp="1"/>
          </p:cNvSpPr>
          <p:nvPr>
            <p:ph type="sldNum" sz="quarter" idx="10"/>
          </p:nvPr>
        </p:nvSpPr>
        <p:spPr/>
        <p:txBody>
          <a:bodyPr/>
          <a:lstStyle/>
          <a:p>
            <a:fld id="{E6316B6A-336A-44FF-82DA-A4D1594FA055}" type="slidenum">
              <a:rPr lang="en-AU" smtClean="0"/>
              <a:pPr/>
              <a:t>‹#›</a:t>
            </a:fld>
            <a:endParaRPr lang="en-AU"/>
          </a:p>
        </p:txBody>
      </p:sp>
      <p:sp>
        <p:nvSpPr>
          <p:cNvPr id="4" name="Footer Placeholder 3">
            <a:extLst>
              <a:ext uri="{FF2B5EF4-FFF2-40B4-BE49-F238E27FC236}">
                <a16:creationId xmlns:a16="http://schemas.microsoft.com/office/drawing/2014/main" id="{2DDC644F-14B8-6C1B-7C59-81210D8A759E}"/>
              </a:ext>
            </a:extLst>
          </p:cNvPr>
          <p:cNvSpPr>
            <a:spLocks noGrp="1"/>
          </p:cNvSpPr>
          <p:nvPr>
            <p:ph type="ftr" sz="quarter" idx="11"/>
          </p:nvPr>
        </p:nvSpPr>
        <p:spPr/>
        <p:txBody>
          <a:bodyPr/>
          <a:lstStyle/>
          <a:p>
            <a:r>
              <a:rPr lang="en-US"/>
              <a:t>Presentation title goes in footer</a:t>
            </a:r>
            <a:endParaRPr lang="en-AU"/>
          </a:p>
        </p:txBody>
      </p:sp>
      <p:sp>
        <p:nvSpPr>
          <p:cNvPr id="5" name="Date Placeholder 4">
            <a:extLst>
              <a:ext uri="{FF2B5EF4-FFF2-40B4-BE49-F238E27FC236}">
                <a16:creationId xmlns:a16="http://schemas.microsoft.com/office/drawing/2014/main" id="{AC699EC3-55C3-5C6E-AF70-48B0AE9D1B38}"/>
              </a:ext>
            </a:extLst>
          </p:cNvPr>
          <p:cNvSpPr>
            <a:spLocks noGrp="1"/>
          </p:cNvSpPr>
          <p:nvPr>
            <p:ph type="dt" sz="half" idx="12"/>
          </p:nvPr>
        </p:nvSpPr>
        <p:spPr/>
        <p:txBody>
          <a:bodyPr/>
          <a:lstStyle/>
          <a:p>
            <a:endParaRPr lang="en-AU"/>
          </a:p>
        </p:txBody>
      </p:sp>
      <p:sp>
        <p:nvSpPr>
          <p:cNvPr id="6" name="Text Placeholder 20">
            <a:extLst>
              <a:ext uri="{FF2B5EF4-FFF2-40B4-BE49-F238E27FC236}">
                <a16:creationId xmlns:a16="http://schemas.microsoft.com/office/drawing/2014/main" id="{4A7FC826-AB2F-8E15-53F6-7908727D4F28}"/>
              </a:ext>
            </a:extLst>
          </p:cNvPr>
          <p:cNvSpPr>
            <a:spLocks noGrp="1"/>
          </p:cNvSpPr>
          <p:nvPr>
            <p:ph type="body" sz="quarter" idx="13" hasCustomPrompt="1"/>
          </p:nvPr>
        </p:nvSpPr>
        <p:spPr>
          <a:xfrm>
            <a:off x="488249" y="1128837"/>
            <a:ext cx="6582718" cy="3485126"/>
          </a:xfrm>
        </p:spPr>
        <p:txBody>
          <a:bodyPr/>
          <a:lstStyle>
            <a:lvl1pPr marL="0" indent="0" defTabSz="4484688">
              <a:spcBef>
                <a:spcPts val="1200"/>
              </a:spcBef>
              <a:buNone/>
              <a:defRPr b="1"/>
            </a:lvl1pPr>
            <a:lvl2pPr marL="285750" indent="-285750" defTabSz="4484688">
              <a:spcBef>
                <a:spcPts val="600"/>
              </a:spcBef>
              <a:buSzPct val="110000"/>
              <a:buFont typeface="Arial" panose="020B0604020202020204" pitchFamily="34" charset="0"/>
              <a:buChar char="•"/>
              <a:defRPr u="none" baseline="0">
                <a:uFill>
                  <a:solidFill>
                    <a:schemeClr val="accent4"/>
                  </a:solidFill>
                </a:uFill>
              </a:defRPr>
            </a:lvl2pPr>
            <a:lvl3pPr marL="432000" indent="-216000" defTabSz="4484688">
              <a:spcBef>
                <a:spcPts val="0"/>
              </a:spcBef>
              <a:buSzPct val="70000"/>
              <a:buFont typeface="Courier New" panose="02070309020205020404" pitchFamily="49" charset="0"/>
              <a:buChar char="o"/>
              <a:defRPr/>
            </a:lvl3pPr>
            <a:lvl4pPr marL="720000" indent="-180000">
              <a:spcBef>
                <a:spcPts val="0"/>
              </a:spcBef>
              <a:buSzPct val="90000"/>
              <a:buFont typeface="Wingdings" panose="05000000000000000000" pitchFamily="2" charset="2"/>
              <a:buChar char="§"/>
              <a:defRPr/>
            </a:lvl4pPr>
            <a:lvl5pPr>
              <a:spcBef>
                <a:spcPts val="0"/>
              </a:spcBef>
              <a:defRPr/>
            </a:lvl5pPr>
          </a:lstStyle>
          <a:p>
            <a:pPr lvl="0"/>
            <a:r>
              <a:rPr lang="en-AU" noProof="0" dirty="0"/>
              <a:t>Click to add title</a:t>
            </a:r>
          </a:p>
          <a:p>
            <a:pPr lvl="1"/>
            <a:r>
              <a:rPr lang="en-AU" noProof="0" dirty="0"/>
              <a:t>Item</a:t>
            </a:r>
          </a:p>
          <a:p>
            <a:pPr lvl="2"/>
            <a:r>
              <a:rPr lang="en-AU" noProof="0" dirty="0"/>
              <a:t>Second level</a:t>
            </a:r>
          </a:p>
          <a:p>
            <a:pPr lvl="3"/>
            <a:r>
              <a:rPr lang="en-AU" noProof="0" dirty="0"/>
              <a:t>Third level</a:t>
            </a:r>
          </a:p>
          <a:p>
            <a:pPr lvl="4"/>
            <a:r>
              <a:rPr lang="en-AU" noProof="0" dirty="0"/>
              <a:t>Fourth level</a:t>
            </a:r>
          </a:p>
        </p:txBody>
      </p:sp>
      <p:sp>
        <p:nvSpPr>
          <p:cNvPr id="7" name="Rectangle 6">
            <a:extLst>
              <a:ext uri="{FF2B5EF4-FFF2-40B4-BE49-F238E27FC236}">
                <a16:creationId xmlns:a16="http://schemas.microsoft.com/office/drawing/2014/main" id="{5F53FF3F-C29A-CD5D-F817-F6D544AFC358}"/>
              </a:ext>
            </a:extLst>
          </p:cNvPr>
          <p:cNvSpPr/>
          <p:nvPr/>
        </p:nvSpPr>
        <p:spPr>
          <a:xfrm>
            <a:off x="7200000" y="-4500"/>
            <a:ext cx="432000" cy="5148000"/>
          </a:xfrm>
          <a:prstGeom prst="rect">
            <a:avLst/>
          </a:prstGeom>
          <a:solidFill>
            <a:srgbClr val="FFC6A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8" name="Rectangle 7">
            <a:extLst>
              <a:ext uri="{FF2B5EF4-FFF2-40B4-BE49-F238E27FC236}">
                <a16:creationId xmlns:a16="http://schemas.microsoft.com/office/drawing/2014/main" id="{53D6C7D1-3F0A-63E5-B993-F02084189BB7}"/>
              </a:ext>
            </a:extLst>
          </p:cNvPr>
          <p:cNvSpPr/>
          <p:nvPr/>
        </p:nvSpPr>
        <p:spPr>
          <a:xfrm>
            <a:off x="7632000" y="-4500"/>
            <a:ext cx="432000" cy="5148000"/>
          </a:xfrm>
          <a:prstGeom prst="rect">
            <a:avLst/>
          </a:prstGeom>
          <a:solidFill>
            <a:srgbClr val="FFE2D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9" name="Rectangle 8">
            <a:extLst>
              <a:ext uri="{FF2B5EF4-FFF2-40B4-BE49-F238E27FC236}">
                <a16:creationId xmlns:a16="http://schemas.microsoft.com/office/drawing/2014/main" id="{778E315D-C684-A48D-4064-C46BE2F9A784}"/>
              </a:ext>
            </a:extLst>
          </p:cNvPr>
          <p:cNvSpPr/>
          <p:nvPr/>
        </p:nvSpPr>
        <p:spPr>
          <a:xfrm>
            <a:off x="8064000" y="0"/>
            <a:ext cx="1080000" cy="5148000"/>
          </a:xfrm>
          <a:prstGeom prst="rect">
            <a:avLst/>
          </a:prstGeom>
          <a:solidFill>
            <a:srgbClr val="FFF1E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10" name="Rectangle 9">
            <a:extLst>
              <a:ext uri="{FF2B5EF4-FFF2-40B4-BE49-F238E27FC236}">
                <a16:creationId xmlns:a16="http://schemas.microsoft.com/office/drawing/2014/main" id="{59BFAEF4-EDC4-9952-9FFF-311A988DEEA8}"/>
              </a:ext>
            </a:extLst>
          </p:cNvPr>
          <p:cNvSpPr/>
          <p:nvPr userDrawn="1"/>
        </p:nvSpPr>
        <p:spPr>
          <a:xfrm>
            <a:off x="7200000" y="-4500"/>
            <a:ext cx="432000" cy="5148000"/>
          </a:xfrm>
          <a:prstGeom prst="rect">
            <a:avLst/>
          </a:prstGeom>
          <a:solidFill>
            <a:srgbClr val="FFC6A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11" name="Rectangle 10">
            <a:extLst>
              <a:ext uri="{FF2B5EF4-FFF2-40B4-BE49-F238E27FC236}">
                <a16:creationId xmlns:a16="http://schemas.microsoft.com/office/drawing/2014/main" id="{9AF2055D-B59C-2E71-B329-CF04458E0C14}"/>
              </a:ext>
            </a:extLst>
          </p:cNvPr>
          <p:cNvSpPr/>
          <p:nvPr userDrawn="1"/>
        </p:nvSpPr>
        <p:spPr>
          <a:xfrm>
            <a:off x="7632000" y="-4500"/>
            <a:ext cx="432000" cy="5148000"/>
          </a:xfrm>
          <a:prstGeom prst="rect">
            <a:avLst/>
          </a:prstGeom>
          <a:solidFill>
            <a:srgbClr val="FFE2D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12" name="Rectangle 11">
            <a:extLst>
              <a:ext uri="{FF2B5EF4-FFF2-40B4-BE49-F238E27FC236}">
                <a16:creationId xmlns:a16="http://schemas.microsoft.com/office/drawing/2014/main" id="{CBDEFEDD-0A34-5962-3B12-62F5C54797DC}"/>
              </a:ext>
            </a:extLst>
          </p:cNvPr>
          <p:cNvSpPr/>
          <p:nvPr userDrawn="1"/>
        </p:nvSpPr>
        <p:spPr>
          <a:xfrm>
            <a:off x="8064000" y="0"/>
            <a:ext cx="1080000" cy="5148000"/>
          </a:xfrm>
          <a:prstGeom prst="rect">
            <a:avLst/>
          </a:prstGeom>
          <a:solidFill>
            <a:srgbClr val="FFF1E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Tree>
    <p:extLst>
      <p:ext uri="{BB962C8B-B14F-4D97-AF65-F5344CB8AC3E}">
        <p14:creationId xmlns:p14="http://schemas.microsoft.com/office/powerpoint/2010/main" val="1696550510"/>
      </p:ext>
    </p:extLst>
  </p:cSld>
  <p:clrMapOvr>
    <a:masterClrMapping/>
  </p:clrMapOvr>
</p:sldLayout>
</file>

<file path=ppt/slideLayouts/slideLayout129.xml><?xml version="1.0" encoding="utf-8"?>
<p:sldLayout xmlns:a="http://schemas.openxmlformats.org/drawingml/2006/main" xmlns:r="http://schemas.openxmlformats.org/officeDocument/2006/relationships" xmlns:p="http://schemas.openxmlformats.org/presentationml/2006/main" preserve="1">
  <p:cSld name="6_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47AEDD-9E77-2AFD-AB0F-05A571D314BA}"/>
              </a:ext>
            </a:extLst>
          </p:cNvPr>
          <p:cNvSpPr>
            <a:spLocks noGrp="1"/>
          </p:cNvSpPr>
          <p:nvPr>
            <p:ph type="title"/>
          </p:nvPr>
        </p:nvSpPr>
        <p:spPr>
          <a:xfrm>
            <a:off x="488250" y="378142"/>
            <a:ext cx="6651690" cy="496989"/>
          </a:xfrm>
        </p:spPr>
        <p:txBody>
          <a:bodyPr/>
          <a:lstStyle/>
          <a:p>
            <a:r>
              <a:rPr lang="en-GB"/>
              <a:t>Click to edit Master title style</a:t>
            </a:r>
            <a:endParaRPr lang="en-AU"/>
          </a:p>
        </p:txBody>
      </p:sp>
      <p:sp>
        <p:nvSpPr>
          <p:cNvPr id="3" name="Slide Number Placeholder 2">
            <a:extLst>
              <a:ext uri="{FF2B5EF4-FFF2-40B4-BE49-F238E27FC236}">
                <a16:creationId xmlns:a16="http://schemas.microsoft.com/office/drawing/2014/main" id="{C62E52BD-AFB1-1ED5-46DD-E2A4B3C22E31}"/>
              </a:ext>
            </a:extLst>
          </p:cNvPr>
          <p:cNvSpPr>
            <a:spLocks noGrp="1"/>
          </p:cNvSpPr>
          <p:nvPr>
            <p:ph type="sldNum" sz="quarter" idx="10"/>
          </p:nvPr>
        </p:nvSpPr>
        <p:spPr/>
        <p:txBody>
          <a:bodyPr/>
          <a:lstStyle/>
          <a:p>
            <a:fld id="{E6316B6A-336A-44FF-82DA-A4D1594FA055}" type="slidenum">
              <a:rPr lang="en-AU" smtClean="0"/>
              <a:pPr/>
              <a:t>‹#›</a:t>
            </a:fld>
            <a:endParaRPr lang="en-AU"/>
          </a:p>
        </p:txBody>
      </p:sp>
      <p:sp>
        <p:nvSpPr>
          <p:cNvPr id="4" name="Footer Placeholder 3">
            <a:extLst>
              <a:ext uri="{FF2B5EF4-FFF2-40B4-BE49-F238E27FC236}">
                <a16:creationId xmlns:a16="http://schemas.microsoft.com/office/drawing/2014/main" id="{416799A7-8604-1592-2882-23E02FCF9409}"/>
              </a:ext>
            </a:extLst>
          </p:cNvPr>
          <p:cNvSpPr>
            <a:spLocks noGrp="1"/>
          </p:cNvSpPr>
          <p:nvPr>
            <p:ph type="ftr" sz="quarter" idx="11"/>
          </p:nvPr>
        </p:nvSpPr>
        <p:spPr/>
        <p:txBody>
          <a:bodyPr/>
          <a:lstStyle/>
          <a:p>
            <a:r>
              <a:rPr lang="en-US"/>
              <a:t>Presentation title goes in footer</a:t>
            </a:r>
            <a:endParaRPr lang="en-AU"/>
          </a:p>
        </p:txBody>
      </p:sp>
      <p:sp>
        <p:nvSpPr>
          <p:cNvPr id="5" name="Date Placeholder 4">
            <a:extLst>
              <a:ext uri="{FF2B5EF4-FFF2-40B4-BE49-F238E27FC236}">
                <a16:creationId xmlns:a16="http://schemas.microsoft.com/office/drawing/2014/main" id="{8BB14634-FE87-0134-AEBC-0E20A99A04D8}"/>
              </a:ext>
            </a:extLst>
          </p:cNvPr>
          <p:cNvSpPr>
            <a:spLocks noGrp="1"/>
          </p:cNvSpPr>
          <p:nvPr>
            <p:ph type="dt" sz="half" idx="12"/>
          </p:nvPr>
        </p:nvSpPr>
        <p:spPr/>
        <p:txBody>
          <a:bodyPr/>
          <a:lstStyle/>
          <a:p>
            <a:endParaRPr lang="en-AU"/>
          </a:p>
        </p:txBody>
      </p:sp>
      <p:sp>
        <p:nvSpPr>
          <p:cNvPr id="6" name="Rectangle 5">
            <a:extLst>
              <a:ext uri="{FF2B5EF4-FFF2-40B4-BE49-F238E27FC236}">
                <a16:creationId xmlns:a16="http://schemas.microsoft.com/office/drawing/2014/main" id="{4162F208-523C-7DCC-D367-E46394540569}"/>
              </a:ext>
            </a:extLst>
          </p:cNvPr>
          <p:cNvSpPr/>
          <p:nvPr/>
        </p:nvSpPr>
        <p:spPr>
          <a:xfrm>
            <a:off x="7200000" y="-4500"/>
            <a:ext cx="432000" cy="5148000"/>
          </a:xfrm>
          <a:prstGeom prst="rect">
            <a:avLst/>
          </a:prstGeom>
          <a:solidFill>
            <a:srgbClr val="BDD8F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7" name="Rectangle 6">
            <a:extLst>
              <a:ext uri="{FF2B5EF4-FFF2-40B4-BE49-F238E27FC236}">
                <a16:creationId xmlns:a16="http://schemas.microsoft.com/office/drawing/2014/main" id="{0BF0E9B7-65EA-1451-B772-95604F65F4C1}"/>
              </a:ext>
            </a:extLst>
          </p:cNvPr>
          <p:cNvSpPr/>
          <p:nvPr/>
        </p:nvSpPr>
        <p:spPr>
          <a:xfrm>
            <a:off x="7632000" y="-4500"/>
            <a:ext cx="432000" cy="5148000"/>
          </a:xfrm>
          <a:prstGeom prst="rect">
            <a:avLst/>
          </a:prstGeom>
          <a:solidFill>
            <a:srgbClr val="DEECF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8" name="Rectangle 7">
            <a:extLst>
              <a:ext uri="{FF2B5EF4-FFF2-40B4-BE49-F238E27FC236}">
                <a16:creationId xmlns:a16="http://schemas.microsoft.com/office/drawing/2014/main" id="{C7AE2750-201E-C9D5-8B1F-F47309B064A1}"/>
              </a:ext>
            </a:extLst>
          </p:cNvPr>
          <p:cNvSpPr/>
          <p:nvPr/>
        </p:nvSpPr>
        <p:spPr>
          <a:xfrm>
            <a:off x="8064000" y="0"/>
            <a:ext cx="1080000" cy="5148000"/>
          </a:xfrm>
          <a:prstGeom prst="rect">
            <a:avLst/>
          </a:prstGeom>
          <a:solidFill>
            <a:srgbClr val="EEF5F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11" name="Text Placeholder 20">
            <a:extLst>
              <a:ext uri="{FF2B5EF4-FFF2-40B4-BE49-F238E27FC236}">
                <a16:creationId xmlns:a16="http://schemas.microsoft.com/office/drawing/2014/main" id="{E1BC3BA2-D5D8-9517-3F92-714E3EFFC5DF}"/>
              </a:ext>
            </a:extLst>
          </p:cNvPr>
          <p:cNvSpPr>
            <a:spLocks noGrp="1"/>
          </p:cNvSpPr>
          <p:nvPr>
            <p:ph type="body" sz="quarter" idx="13" hasCustomPrompt="1"/>
          </p:nvPr>
        </p:nvSpPr>
        <p:spPr>
          <a:xfrm>
            <a:off x="488249" y="1128837"/>
            <a:ext cx="6582718" cy="3485126"/>
          </a:xfrm>
        </p:spPr>
        <p:txBody>
          <a:bodyPr/>
          <a:lstStyle>
            <a:lvl1pPr marL="0" indent="0" defTabSz="4484688">
              <a:spcBef>
                <a:spcPts val="1200"/>
              </a:spcBef>
              <a:buNone/>
              <a:defRPr b="1"/>
            </a:lvl1pPr>
            <a:lvl2pPr marL="285750" indent="-285750" defTabSz="4484688">
              <a:spcBef>
                <a:spcPts val="600"/>
              </a:spcBef>
              <a:buSzPct val="110000"/>
              <a:buFont typeface="Arial" panose="020B0604020202020204" pitchFamily="34" charset="0"/>
              <a:buChar char="•"/>
              <a:defRPr u="none" baseline="0">
                <a:uFill>
                  <a:solidFill>
                    <a:schemeClr val="accent4"/>
                  </a:solidFill>
                </a:uFill>
              </a:defRPr>
            </a:lvl2pPr>
            <a:lvl3pPr marL="432000" indent="-216000" defTabSz="4484688">
              <a:spcBef>
                <a:spcPts val="0"/>
              </a:spcBef>
              <a:buSzPct val="70000"/>
              <a:buFont typeface="Courier New" panose="02070309020205020404" pitchFamily="49" charset="0"/>
              <a:buChar char="o"/>
              <a:defRPr/>
            </a:lvl3pPr>
            <a:lvl4pPr marL="720000" indent="-180000">
              <a:spcBef>
                <a:spcPts val="0"/>
              </a:spcBef>
              <a:buSzPct val="90000"/>
              <a:buFont typeface="Wingdings" panose="05000000000000000000" pitchFamily="2" charset="2"/>
              <a:buChar char="§"/>
              <a:defRPr/>
            </a:lvl4pPr>
            <a:lvl5pPr>
              <a:spcBef>
                <a:spcPts val="0"/>
              </a:spcBef>
              <a:defRPr/>
            </a:lvl5pPr>
          </a:lstStyle>
          <a:p>
            <a:pPr lvl="0"/>
            <a:r>
              <a:rPr lang="en-AU" noProof="0" dirty="0"/>
              <a:t>Click to add title</a:t>
            </a:r>
          </a:p>
          <a:p>
            <a:pPr lvl="1"/>
            <a:r>
              <a:rPr lang="en-AU" noProof="0" dirty="0"/>
              <a:t>Item</a:t>
            </a:r>
          </a:p>
          <a:p>
            <a:pPr lvl="2"/>
            <a:r>
              <a:rPr lang="en-AU" noProof="0" dirty="0"/>
              <a:t>Second level</a:t>
            </a:r>
          </a:p>
          <a:p>
            <a:pPr lvl="3"/>
            <a:r>
              <a:rPr lang="en-AU" noProof="0" dirty="0"/>
              <a:t>Third level</a:t>
            </a:r>
          </a:p>
          <a:p>
            <a:pPr lvl="4"/>
            <a:r>
              <a:rPr lang="en-AU" noProof="0" dirty="0"/>
              <a:t>Fourth level</a:t>
            </a:r>
          </a:p>
        </p:txBody>
      </p:sp>
      <p:sp>
        <p:nvSpPr>
          <p:cNvPr id="9" name="Rectangle 8">
            <a:extLst>
              <a:ext uri="{FF2B5EF4-FFF2-40B4-BE49-F238E27FC236}">
                <a16:creationId xmlns:a16="http://schemas.microsoft.com/office/drawing/2014/main" id="{C2F84AEB-4D5F-955D-0BB0-C74B67F1243A}"/>
              </a:ext>
            </a:extLst>
          </p:cNvPr>
          <p:cNvSpPr/>
          <p:nvPr userDrawn="1"/>
        </p:nvSpPr>
        <p:spPr>
          <a:xfrm>
            <a:off x="7200000" y="-4500"/>
            <a:ext cx="432000" cy="5148000"/>
          </a:xfrm>
          <a:prstGeom prst="rect">
            <a:avLst/>
          </a:prstGeom>
          <a:solidFill>
            <a:srgbClr val="BDD8F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10" name="Rectangle 9">
            <a:extLst>
              <a:ext uri="{FF2B5EF4-FFF2-40B4-BE49-F238E27FC236}">
                <a16:creationId xmlns:a16="http://schemas.microsoft.com/office/drawing/2014/main" id="{9D7D4960-C67A-626A-8BA5-6BBA38D2F3AD}"/>
              </a:ext>
            </a:extLst>
          </p:cNvPr>
          <p:cNvSpPr/>
          <p:nvPr userDrawn="1"/>
        </p:nvSpPr>
        <p:spPr>
          <a:xfrm>
            <a:off x="7632000" y="-4500"/>
            <a:ext cx="432000" cy="5148000"/>
          </a:xfrm>
          <a:prstGeom prst="rect">
            <a:avLst/>
          </a:prstGeom>
          <a:solidFill>
            <a:srgbClr val="DEECF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12" name="Rectangle 11">
            <a:extLst>
              <a:ext uri="{FF2B5EF4-FFF2-40B4-BE49-F238E27FC236}">
                <a16:creationId xmlns:a16="http://schemas.microsoft.com/office/drawing/2014/main" id="{2060FAAA-3114-887B-5C7F-3D24523E3FB3}"/>
              </a:ext>
            </a:extLst>
          </p:cNvPr>
          <p:cNvSpPr/>
          <p:nvPr userDrawn="1"/>
        </p:nvSpPr>
        <p:spPr>
          <a:xfrm>
            <a:off x="8064000" y="0"/>
            <a:ext cx="1080000" cy="5148000"/>
          </a:xfrm>
          <a:prstGeom prst="rect">
            <a:avLst/>
          </a:prstGeom>
          <a:solidFill>
            <a:srgbClr val="EEF5F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Tree>
    <p:extLst>
      <p:ext uri="{BB962C8B-B14F-4D97-AF65-F5344CB8AC3E}">
        <p14:creationId xmlns:p14="http://schemas.microsoft.com/office/powerpoint/2010/main" val="647311371"/>
      </p:ext>
    </p:extLst>
  </p:cSld>
  <p:clrMapOvr>
    <a:masterClrMapping/>
  </p:clrMapOvr>
</p:sldLayout>
</file>

<file path=ppt/slideLayouts/slideLayout130.xml><?xml version="1.0" encoding="utf-8"?>
<p:sldLayout xmlns:a="http://schemas.openxmlformats.org/drawingml/2006/main" xmlns:r="http://schemas.openxmlformats.org/officeDocument/2006/relationships" xmlns:p="http://schemas.openxmlformats.org/presentationml/2006/main" preserve="1">
  <p:cSld name="18_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47AEDD-9E77-2AFD-AB0F-05A571D314BA}"/>
              </a:ext>
            </a:extLst>
          </p:cNvPr>
          <p:cNvSpPr>
            <a:spLocks noGrp="1"/>
          </p:cNvSpPr>
          <p:nvPr>
            <p:ph type="title"/>
          </p:nvPr>
        </p:nvSpPr>
        <p:spPr>
          <a:xfrm>
            <a:off x="488250" y="378142"/>
            <a:ext cx="6651690" cy="496989"/>
          </a:xfrm>
        </p:spPr>
        <p:txBody>
          <a:bodyPr/>
          <a:lstStyle/>
          <a:p>
            <a:r>
              <a:rPr lang="en-GB"/>
              <a:t>Click to edit Master title style</a:t>
            </a:r>
            <a:endParaRPr lang="en-AU"/>
          </a:p>
        </p:txBody>
      </p:sp>
      <p:sp>
        <p:nvSpPr>
          <p:cNvPr id="3" name="Slide Number Placeholder 2">
            <a:extLst>
              <a:ext uri="{FF2B5EF4-FFF2-40B4-BE49-F238E27FC236}">
                <a16:creationId xmlns:a16="http://schemas.microsoft.com/office/drawing/2014/main" id="{C62E52BD-AFB1-1ED5-46DD-E2A4B3C22E31}"/>
              </a:ext>
            </a:extLst>
          </p:cNvPr>
          <p:cNvSpPr>
            <a:spLocks noGrp="1"/>
          </p:cNvSpPr>
          <p:nvPr>
            <p:ph type="sldNum" sz="quarter" idx="10"/>
          </p:nvPr>
        </p:nvSpPr>
        <p:spPr/>
        <p:txBody>
          <a:bodyPr/>
          <a:lstStyle/>
          <a:p>
            <a:fld id="{E6316B6A-336A-44FF-82DA-A4D1594FA055}" type="slidenum">
              <a:rPr lang="en-AU" smtClean="0"/>
              <a:pPr/>
              <a:t>‹#›</a:t>
            </a:fld>
            <a:endParaRPr lang="en-AU"/>
          </a:p>
        </p:txBody>
      </p:sp>
      <p:sp>
        <p:nvSpPr>
          <p:cNvPr id="4" name="Footer Placeholder 3">
            <a:extLst>
              <a:ext uri="{FF2B5EF4-FFF2-40B4-BE49-F238E27FC236}">
                <a16:creationId xmlns:a16="http://schemas.microsoft.com/office/drawing/2014/main" id="{416799A7-8604-1592-2882-23E02FCF9409}"/>
              </a:ext>
            </a:extLst>
          </p:cNvPr>
          <p:cNvSpPr>
            <a:spLocks noGrp="1"/>
          </p:cNvSpPr>
          <p:nvPr>
            <p:ph type="ftr" sz="quarter" idx="11"/>
          </p:nvPr>
        </p:nvSpPr>
        <p:spPr/>
        <p:txBody>
          <a:bodyPr/>
          <a:lstStyle/>
          <a:p>
            <a:r>
              <a:rPr lang="en-US"/>
              <a:t>Presentation title goes in footer</a:t>
            </a:r>
            <a:endParaRPr lang="en-AU"/>
          </a:p>
        </p:txBody>
      </p:sp>
      <p:sp>
        <p:nvSpPr>
          <p:cNvPr id="5" name="Date Placeholder 4">
            <a:extLst>
              <a:ext uri="{FF2B5EF4-FFF2-40B4-BE49-F238E27FC236}">
                <a16:creationId xmlns:a16="http://schemas.microsoft.com/office/drawing/2014/main" id="{8BB14634-FE87-0134-AEBC-0E20A99A04D8}"/>
              </a:ext>
            </a:extLst>
          </p:cNvPr>
          <p:cNvSpPr>
            <a:spLocks noGrp="1"/>
          </p:cNvSpPr>
          <p:nvPr>
            <p:ph type="dt" sz="half" idx="12"/>
          </p:nvPr>
        </p:nvSpPr>
        <p:spPr/>
        <p:txBody>
          <a:bodyPr/>
          <a:lstStyle/>
          <a:p>
            <a:endParaRPr lang="en-AU"/>
          </a:p>
        </p:txBody>
      </p:sp>
      <p:sp>
        <p:nvSpPr>
          <p:cNvPr id="6" name="Rectangle 5">
            <a:extLst>
              <a:ext uri="{FF2B5EF4-FFF2-40B4-BE49-F238E27FC236}">
                <a16:creationId xmlns:a16="http://schemas.microsoft.com/office/drawing/2014/main" id="{4162F208-523C-7DCC-D367-E46394540569}"/>
              </a:ext>
            </a:extLst>
          </p:cNvPr>
          <p:cNvSpPr/>
          <p:nvPr/>
        </p:nvSpPr>
        <p:spPr>
          <a:xfrm>
            <a:off x="7200000" y="-4500"/>
            <a:ext cx="432000" cy="5148000"/>
          </a:xfrm>
          <a:prstGeom prst="rect">
            <a:avLst/>
          </a:prstGeom>
          <a:solidFill>
            <a:srgbClr val="BCC2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7" name="Rectangle 6">
            <a:extLst>
              <a:ext uri="{FF2B5EF4-FFF2-40B4-BE49-F238E27FC236}">
                <a16:creationId xmlns:a16="http://schemas.microsoft.com/office/drawing/2014/main" id="{0BF0E9B7-65EA-1451-B772-95604F65F4C1}"/>
              </a:ext>
            </a:extLst>
          </p:cNvPr>
          <p:cNvSpPr/>
          <p:nvPr/>
        </p:nvSpPr>
        <p:spPr>
          <a:xfrm>
            <a:off x="7632000" y="-4500"/>
            <a:ext cx="432000" cy="5148000"/>
          </a:xfrm>
          <a:prstGeom prst="rect">
            <a:avLst/>
          </a:prstGeom>
          <a:solidFill>
            <a:srgbClr val="DEE0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8" name="Rectangle 7">
            <a:extLst>
              <a:ext uri="{FF2B5EF4-FFF2-40B4-BE49-F238E27FC236}">
                <a16:creationId xmlns:a16="http://schemas.microsoft.com/office/drawing/2014/main" id="{C7AE2750-201E-C9D5-8B1F-F47309B064A1}"/>
              </a:ext>
            </a:extLst>
          </p:cNvPr>
          <p:cNvSpPr/>
          <p:nvPr/>
        </p:nvSpPr>
        <p:spPr>
          <a:xfrm>
            <a:off x="8064000" y="0"/>
            <a:ext cx="1080000" cy="5148000"/>
          </a:xfrm>
          <a:prstGeom prst="rect">
            <a:avLst/>
          </a:prstGeom>
          <a:solidFill>
            <a:srgbClr val="EEF5F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11" name="Text Placeholder 20">
            <a:extLst>
              <a:ext uri="{FF2B5EF4-FFF2-40B4-BE49-F238E27FC236}">
                <a16:creationId xmlns:a16="http://schemas.microsoft.com/office/drawing/2014/main" id="{E1BC3BA2-D5D8-9517-3F92-714E3EFFC5DF}"/>
              </a:ext>
            </a:extLst>
          </p:cNvPr>
          <p:cNvSpPr>
            <a:spLocks noGrp="1"/>
          </p:cNvSpPr>
          <p:nvPr>
            <p:ph type="body" sz="quarter" idx="13" hasCustomPrompt="1"/>
          </p:nvPr>
        </p:nvSpPr>
        <p:spPr>
          <a:xfrm>
            <a:off x="488249" y="1128837"/>
            <a:ext cx="6582718" cy="3485126"/>
          </a:xfrm>
        </p:spPr>
        <p:txBody>
          <a:bodyPr/>
          <a:lstStyle>
            <a:lvl1pPr marL="0" indent="0" defTabSz="4484688">
              <a:spcBef>
                <a:spcPts val="1200"/>
              </a:spcBef>
              <a:buNone/>
              <a:defRPr b="1"/>
            </a:lvl1pPr>
            <a:lvl2pPr marL="285750" indent="-285750" defTabSz="4484688">
              <a:spcBef>
                <a:spcPts val="600"/>
              </a:spcBef>
              <a:buSzPct val="110000"/>
              <a:buFont typeface="Arial" panose="020B0604020202020204" pitchFamily="34" charset="0"/>
              <a:buChar char="•"/>
              <a:defRPr u="none" baseline="0">
                <a:uFill>
                  <a:solidFill>
                    <a:schemeClr val="accent4"/>
                  </a:solidFill>
                </a:uFill>
              </a:defRPr>
            </a:lvl2pPr>
            <a:lvl3pPr marL="432000" indent="-216000" defTabSz="4484688">
              <a:spcBef>
                <a:spcPts val="0"/>
              </a:spcBef>
              <a:buSzPct val="70000"/>
              <a:buFont typeface="Courier New" panose="02070309020205020404" pitchFamily="49" charset="0"/>
              <a:buChar char="o"/>
              <a:defRPr/>
            </a:lvl3pPr>
            <a:lvl4pPr marL="720000" indent="-180000">
              <a:spcBef>
                <a:spcPts val="0"/>
              </a:spcBef>
              <a:buSzPct val="90000"/>
              <a:buFont typeface="Wingdings" panose="05000000000000000000" pitchFamily="2" charset="2"/>
              <a:buChar char="§"/>
              <a:defRPr/>
            </a:lvl4pPr>
            <a:lvl5pPr>
              <a:spcBef>
                <a:spcPts val="0"/>
              </a:spcBef>
              <a:defRPr/>
            </a:lvl5pPr>
          </a:lstStyle>
          <a:p>
            <a:pPr lvl="0"/>
            <a:r>
              <a:rPr lang="en-AU" noProof="0" dirty="0"/>
              <a:t>Click to add title</a:t>
            </a:r>
          </a:p>
          <a:p>
            <a:pPr lvl="1"/>
            <a:r>
              <a:rPr lang="en-AU" noProof="0" dirty="0"/>
              <a:t>Item</a:t>
            </a:r>
          </a:p>
          <a:p>
            <a:pPr lvl="2"/>
            <a:r>
              <a:rPr lang="en-AU" noProof="0" dirty="0"/>
              <a:t>Second level</a:t>
            </a:r>
          </a:p>
          <a:p>
            <a:pPr lvl="3"/>
            <a:r>
              <a:rPr lang="en-AU" noProof="0" dirty="0"/>
              <a:t>Third level</a:t>
            </a:r>
          </a:p>
          <a:p>
            <a:pPr lvl="4"/>
            <a:r>
              <a:rPr lang="en-AU" noProof="0" dirty="0"/>
              <a:t>Fourth level</a:t>
            </a:r>
          </a:p>
        </p:txBody>
      </p:sp>
      <p:sp>
        <p:nvSpPr>
          <p:cNvPr id="9" name="Rectangle 8">
            <a:extLst>
              <a:ext uri="{FF2B5EF4-FFF2-40B4-BE49-F238E27FC236}">
                <a16:creationId xmlns:a16="http://schemas.microsoft.com/office/drawing/2014/main" id="{03F66261-22C9-E321-B0F8-1265A53D00BC}"/>
              </a:ext>
            </a:extLst>
          </p:cNvPr>
          <p:cNvSpPr/>
          <p:nvPr userDrawn="1"/>
        </p:nvSpPr>
        <p:spPr>
          <a:xfrm>
            <a:off x="7200000" y="-4500"/>
            <a:ext cx="432000" cy="5148000"/>
          </a:xfrm>
          <a:prstGeom prst="rect">
            <a:avLst/>
          </a:prstGeom>
          <a:solidFill>
            <a:srgbClr val="BCC2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10" name="Rectangle 9">
            <a:extLst>
              <a:ext uri="{FF2B5EF4-FFF2-40B4-BE49-F238E27FC236}">
                <a16:creationId xmlns:a16="http://schemas.microsoft.com/office/drawing/2014/main" id="{04DFE3AA-B69D-580A-6FBE-078E867552CB}"/>
              </a:ext>
            </a:extLst>
          </p:cNvPr>
          <p:cNvSpPr/>
          <p:nvPr userDrawn="1"/>
        </p:nvSpPr>
        <p:spPr>
          <a:xfrm>
            <a:off x="7632000" y="-4500"/>
            <a:ext cx="432000" cy="5148000"/>
          </a:xfrm>
          <a:prstGeom prst="rect">
            <a:avLst/>
          </a:prstGeom>
          <a:solidFill>
            <a:srgbClr val="DEE0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12" name="Rectangle 11">
            <a:extLst>
              <a:ext uri="{FF2B5EF4-FFF2-40B4-BE49-F238E27FC236}">
                <a16:creationId xmlns:a16="http://schemas.microsoft.com/office/drawing/2014/main" id="{5701097F-AC17-F231-778B-F3FEFB14F29E}"/>
              </a:ext>
            </a:extLst>
          </p:cNvPr>
          <p:cNvSpPr/>
          <p:nvPr userDrawn="1"/>
        </p:nvSpPr>
        <p:spPr>
          <a:xfrm>
            <a:off x="8064000" y="0"/>
            <a:ext cx="1080000" cy="5148000"/>
          </a:xfrm>
          <a:prstGeom prst="rect">
            <a:avLst/>
          </a:prstGeom>
          <a:solidFill>
            <a:srgbClr val="EEF5F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Tree>
    <p:extLst>
      <p:ext uri="{BB962C8B-B14F-4D97-AF65-F5344CB8AC3E}">
        <p14:creationId xmlns:p14="http://schemas.microsoft.com/office/powerpoint/2010/main" val="426435065"/>
      </p:ext>
    </p:extLst>
  </p:cSld>
  <p:clrMapOvr>
    <a:masterClrMapping/>
  </p:clrMapOvr>
</p:sldLayout>
</file>

<file path=ppt/slideLayouts/slideLayout131.xml><?xml version="1.0" encoding="utf-8"?>
<p:sldLayout xmlns:a="http://schemas.openxmlformats.org/drawingml/2006/main" xmlns:r="http://schemas.openxmlformats.org/officeDocument/2006/relationships" xmlns:p="http://schemas.openxmlformats.org/presentationml/2006/main" preserve="1">
  <p:cSld name="9_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662C42-251C-FDB7-D51E-D47827B9D8E5}"/>
              </a:ext>
            </a:extLst>
          </p:cNvPr>
          <p:cNvSpPr>
            <a:spLocks noGrp="1"/>
          </p:cNvSpPr>
          <p:nvPr>
            <p:ph type="title"/>
          </p:nvPr>
        </p:nvSpPr>
        <p:spPr>
          <a:xfrm>
            <a:off x="488250" y="378142"/>
            <a:ext cx="6582717" cy="496989"/>
          </a:xfrm>
        </p:spPr>
        <p:txBody>
          <a:bodyPr/>
          <a:lstStyle/>
          <a:p>
            <a:r>
              <a:rPr lang="en-GB"/>
              <a:t>Click to edit Master title style</a:t>
            </a:r>
            <a:endParaRPr lang="en-AU"/>
          </a:p>
        </p:txBody>
      </p:sp>
      <p:sp>
        <p:nvSpPr>
          <p:cNvPr id="3" name="Slide Number Placeholder 2">
            <a:extLst>
              <a:ext uri="{FF2B5EF4-FFF2-40B4-BE49-F238E27FC236}">
                <a16:creationId xmlns:a16="http://schemas.microsoft.com/office/drawing/2014/main" id="{1AC9E0EE-948A-BFE5-9AC5-9AAAA7643CE8}"/>
              </a:ext>
            </a:extLst>
          </p:cNvPr>
          <p:cNvSpPr>
            <a:spLocks noGrp="1"/>
          </p:cNvSpPr>
          <p:nvPr>
            <p:ph type="sldNum" sz="quarter" idx="10"/>
          </p:nvPr>
        </p:nvSpPr>
        <p:spPr/>
        <p:txBody>
          <a:bodyPr/>
          <a:lstStyle/>
          <a:p>
            <a:fld id="{E6316B6A-336A-44FF-82DA-A4D1594FA055}" type="slidenum">
              <a:rPr lang="en-AU" smtClean="0"/>
              <a:pPr/>
              <a:t>‹#›</a:t>
            </a:fld>
            <a:endParaRPr lang="en-AU"/>
          </a:p>
        </p:txBody>
      </p:sp>
      <p:sp>
        <p:nvSpPr>
          <p:cNvPr id="4" name="Footer Placeholder 3">
            <a:extLst>
              <a:ext uri="{FF2B5EF4-FFF2-40B4-BE49-F238E27FC236}">
                <a16:creationId xmlns:a16="http://schemas.microsoft.com/office/drawing/2014/main" id="{276627F3-9D66-F0F1-6C9D-813A30F5126F}"/>
              </a:ext>
            </a:extLst>
          </p:cNvPr>
          <p:cNvSpPr>
            <a:spLocks noGrp="1"/>
          </p:cNvSpPr>
          <p:nvPr>
            <p:ph type="ftr" sz="quarter" idx="11"/>
          </p:nvPr>
        </p:nvSpPr>
        <p:spPr/>
        <p:txBody>
          <a:bodyPr/>
          <a:lstStyle/>
          <a:p>
            <a:r>
              <a:rPr lang="en-US"/>
              <a:t>Presentation title goes in footer</a:t>
            </a:r>
            <a:endParaRPr lang="en-AU"/>
          </a:p>
        </p:txBody>
      </p:sp>
      <p:sp>
        <p:nvSpPr>
          <p:cNvPr id="5" name="Date Placeholder 4">
            <a:extLst>
              <a:ext uri="{FF2B5EF4-FFF2-40B4-BE49-F238E27FC236}">
                <a16:creationId xmlns:a16="http://schemas.microsoft.com/office/drawing/2014/main" id="{EF8872D5-684A-7B56-FEBF-F6B879BE9318}"/>
              </a:ext>
            </a:extLst>
          </p:cNvPr>
          <p:cNvSpPr>
            <a:spLocks noGrp="1"/>
          </p:cNvSpPr>
          <p:nvPr>
            <p:ph type="dt" sz="half" idx="12"/>
          </p:nvPr>
        </p:nvSpPr>
        <p:spPr/>
        <p:txBody>
          <a:bodyPr/>
          <a:lstStyle/>
          <a:p>
            <a:endParaRPr lang="en-AU"/>
          </a:p>
        </p:txBody>
      </p:sp>
      <p:sp>
        <p:nvSpPr>
          <p:cNvPr id="6" name="Rectangle 5">
            <a:extLst>
              <a:ext uri="{FF2B5EF4-FFF2-40B4-BE49-F238E27FC236}">
                <a16:creationId xmlns:a16="http://schemas.microsoft.com/office/drawing/2014/main" id="{D155744A-9109-920D-A51C-2E05F21BF3BE}"/>
              </a:ext>
            </a:extLst>
          </p:cNvPr>
          <p:cNvSpPr/>
          <p:nvPr/>
        </p:nvSpPr>
        <p:spPr>
          <a:xfrm>
            <a:off x="7200000" y="-4500"/>
            <a:ext cx="432000" cy="5148000"/>
          </a:xfrm>
          <a:prstGeom prst="rect">
            <a:avLst/>
          </a:prstGeom>
          <a:solidFill>
            <a:srgbClr val="BDEEC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7" name="Rectangle 6">
            <a:extLst>
              <a:ext uri="{FF2B5EF4-FFF2-40B4-BE49-F238E27FC236}">
                <a16:creationId xmlns:a16="http://schemas.microsoft.com/office/drawing/2014/main" id="{C78C4819-4477-F99C-0B19-6EF464FA0517}"/>
              </a:ext>
            </a:extLst>
          </p:cNvPr>
          <p:cNvSpPr/>
          <p:nvPr/>
        </p:nvSpPr>
        <p:spPr>
          <a:xfrm>
            <a:off x="7632000" y="-4500"/>
            <a:ext cx="432000" cy="5148000"/>
          </a:xfrm>
          <a:prstGeom prst="rect">
            <a:avLst/>
          </a:prstGeom>
          <a:solidFill>
            <a:srgbClr val="DEF7E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8" name="Rectangle 7">
            <a:extLst>
              <a:ext uri="{FF2B5EF4-FFF2-40B4-BE49-F238E27FC236}">
                <a16:creationId xmlns:a16="http://schemas.microsoft.com/office/drawing/2014/main" id="{359C5B2E-49C0-9663-8153-856D0C6B18BA}"/>
              </a:ext>
            </a:extLst>
          </p:cNvPr>
          <p:cNvSpPr/>
          <p:nvPr/>
        </p:nvSpPr>
        <p:spPr>
          <a:xfrm>
            <a:off x="8064000" y="0"/>
            <a:ext cx="1080000" cy="5148000"/>
          </a:xfrm>
          <a:prstGeom prst="rect">
            <a:avLst/>
          </a:prstGeom>
          <a:solidFill>
            <a:srgbClr val="EEFBF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9" name="Text Placeholder 20">
            <a:extLst>
              <a:ext uri="{FF2B5EF4-FFF2-40B4-BE49-F238E27FC236}">
                <a16:creationId xmlns:a16="http://schemas.microsoft.com/office/drawing/2014/main" id="{0C6F17C7-E57E-12F5-7525-DA6043299CD2}"/>
              </a:ext>
            </a:extLst>
          </p:cNvPr>
          <p:cNvSpPr>
            <a:spLocks noGrp="1"/>
          </p:cNvSpPr>
          <p:nvPr>
            <p:ph type="body" sz="quarter" idx="13" hasCustomPrompt="1"/>
          </p:nvPr>
        </p:nvSpPr>
        <p:spPr>
          <a:xfrm>
            <a:off x="488249" y="1128837"/>
            <a:ext cx="6582718" cy="3485126"/>
          </a:xfrm>
        </p:spPr>
        <p:txBody>
          <a:bodyPr/>
          <a:lstStyle>
            <a:lvl1pPr marL="0" indent="0" defTabSz="4484688">
              <a:spcBef>
                <a:spcPts val="1200"/>
              </a:spcBef>
              <a:buNone/>
              <a:defRPr b="1"/>
            </a:lvl1pPr>
            <a:lvl2pPr marL="285750" indent="-285750" defTabSz="4484688">
              <a:spcBef>
                <a:spcPts val="600"/>
              </a:spcBef>
              <a:buSzPct val="110000"/>
              <a:buFont typeface="Arial" panose="020B0604020202020204" pitchFamily="34" charset="0"/>
              <a:buChar char="•"/>
              <a:defRPr u="none" baseline="0">
                <a:uFill>
                  <a:solidFill>
                    <a:schemeClr val="accent4"/>
                  </a:solidFill>
                </a:uFill>
              </a:defRPr>
            </a:lvl2pPr>
            <a:lvl3pPr marL="432000" indent="-216000" defTabSz="4484688">
              <a:spcBef>
                <a:spcPts val="0"/>
              </a:spcBef>
              <a:buSzPct val="70000"/>
              <a:buFont typeface="Courier New" panose="02070309020205020404" pitchFamily="49" charset="0"/>
              <a:buChar char="o"/>
              <a:defRPr/>
            </a:lvl3pPr>
            <a:lvl4pPr marL="720000" indent="-180000">
              <a:spcBef>
                <a:spcPts val="0"/>
              </a:spcBef>
              <a:buSzPct val="90000"/>
              <a:buFont typeface="Wingdings" panose="05000000000000000000" pitchFamily="2" charset="2"/>
              <a:buChar char="§"/>
              <a:defRPr/>
            </a:lvl4pPr>
            <a:lvl5pPr>
              <a:spcBef>
                <a:spcPts val="0"/>
              </a:spcBef>
              <a:defRPr/>
            </a:lvl5pPr>
          </a:lstStyle>
          <a:p>
            <a:pPr lvl="0"/>
            <a:r>
              <a:rPr lang="en-AU" noProof="0" dirty="0"/>
              <a:t>Click to add title</a:t>
            </a:r>
          </a:p>
          <a:p>
            <a:pPr lvl="1"/>
            <a:r>
              <a:rPr lang="en-AU" noProof="0" dirty="0"/>
              <a:t>Item</a:t>
            </a:r>
          </a:p>
          <a:p>
            <a:pPr lvl="2"/>
            <a:r>
              <a:rPr lang="en-AU" noProof="0" dirty="0"/>
              <a:t>Second level</a:t>
            </a:r>
          </a:p>
          <a:p>
            <a:pPr lvl="3"/>
            <a:r>
              <a:rPr lang="en-AU" noProof="0" dirty="0"/>
              <a:t>Third level</a:t>
            </a:r>
          </a:p>
          <a:p>
            <a:pPr lvl="4"/>
            <a:r>
              <a:rPr lang="en-AU" noProof="0" dirty="0"/>
              <a:t>Fourth level</a:t>
            </a:r>
          </a:p>
        </p:txBody>
      </p:sp>
      <p:sp>
        <p:nvSpPr>
          <p:cNvPr id="10" name="Rectangle 9">
            <a:extLst>
              <a:ext uri="{FF2B5EF4-FFF2-40B4-BE49-F238E27FC236}">
                <a16:creationId xmlns:a16="http://schemas.microsoft.com/office/drawing/2014/main" id="{FAA595C5-06BC-2DD5-3E09-62CC522E385B}"/>
              </a:ext>
            </a:extLst>
          </p:cNvPr>
          <p:cNvSpPr/>
          <p:nvPr userDrawn="1"/>
        </p:nvSpPr>
        <p:spPr>
          <a:xfrm>
            <a:off x="7200000" y="-4500"/>
            <a:ext cx="432000" cy="5148000"/>
          </a:xfrm>
          <a:prstGeom prst="rect">
            <a:avLst/>
          </a:prstGeom>
          <a:solidFill>
            <a:srgbClr val="BDEEC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11" name="Rectangle 10">
            <a:extLst>
              <a:ext uri="{FF2B5EF4-FFF2-40B4-BE49-F238E27FC236}">
                <a16:creationId xmlns:a16="http://schemas.microsoft.com/office/drawing/2014/main" id="{4BE53271-5C64-49C4-0B39-C8E1E55682CF}"/>
              </a:ext>
            </a:extLst>
          </p:cNvPr>
          <p:cNvSpPr/>
          <p:nvPr userDrawn="1"/>
        </p:nvSpPr>
        <p:spPr>
          <a:xfrm>
            <a:off x="7632000" y="-4500"/>
            <a:ext cx="432000" cy="5148000"/>
          </a:xfrm>
          <a:prstGeom prst="rect">
            <a:avLst/>
          </a:prstGeom>
          <a:solidFill>
            <a:srgbClr val="DEF7E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12" name="Rectangle 11">
            <a:extLst>
              <a:ext uri="{FF2B5EF4-FFF2-40B4-BE49-F238E27FC236}">
                <a16:creationId xmlns:a16="http://schemas.microsoft.com/office/drawing/2014/main" id="{B788EF3F-6BD7-4EC1-44F8-42CE459B3E08}"/>
              </a:ext>
            </a:extLst>
          </p:cNvPr>
          <p:cNvSpPr/>
          <p:nvPr userDrawn="1"/>
        </p:nvSpPr>
        <p:spPr>
          <a:xfrm>
            <a:off x="8064000" y="0"/>
            <a:ext cx="1080000" cy="5148000"/>
          </a:xfrm>
          <a:prstGeom prst="rect">
            <a:avLst/>
          </a:prstGeom>
          <a:solidFill>
            <a:srgbClr val="EEFBF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Tree>
    <p:extLst>
      <p:ext uri="{BB962C8B-B14F-4D97-AF65-F5344CB8AC3E}">
        <p14:creationId xmlns:p14="http://schemas.microsoft.com/office/powerpoint/2010/main" val="2936211082"/>
      </p:ext>
    </p:extLst>
  </p:cSld>
  <p:clrMapOvr>
    <a:masterClrMapping/>
  </p:clrMapOvr>
</p:sldLayout>
</file>

<file path=ppt/slideLayouts/slideLayout132.xml><?xml version="1.0" encoding="utf-8"?>
<p:sldLayout xmlns:a="http://schemas.openxmlformats.org/drawingml/2006/main" xmlns:r="http://schemas.openxmlformats.org/officeDocument/2006/relationships" xmlns:p="http://schemas.openxmlformats.org/presentationml/2006/main" preserve="1">
  <p:cSld name="11_Custom Layout">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E16D27C7-EF94-74E3-B8D6-B4A9D3ADE898}"/>
              </a:ext>
            </a:extLst>
          </p:cNvPr>
          <p:cNvSpPr/>
          <p:nvPr/>
        </p:nvSpPr>
        <p:spPr>
          <a:xfrm rot="16200000">
            <a:off x="3955551" y="-3955550"/>
            <a:ext cx="1232904" cy="9144000"/>
          </a:xfrm>
          <a:prstGeom prst="rect">
            <a:avLst/>
          </a:prstGeom>
          <a:solidFill>
            <a:srgbClr val="D5C2FF"/>
          </a:solidFill>
          <a:ln w="12700" cap="flat" cmpd="sng" algn="ctr">
            <a:noFill/>
            <a:prstDash val="solid"/>
            <a:miter lim="800000"/>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en-AU" sz="1800" b="0" i="0" u="none" strike="noStrike" kern="0" cap="none" spc="0" normalizeH="0" baseline="0" noProof="0" dirty="0">
              <a:ln>
                <a:noFill/>
              </a:ln>
              <a:solidFill>
                <a:srgbClr val="FFFFFF"/>
              </a:solidFill>
              <a:effectLst/>
              <a:uLnTx/>
              <a:uFillTx/>
              <a:latin typeface="Arial" panose="020B0604020202020204"/>
              <a:ea typeface="+mn-ea"/>
              <a:cs typeface="+mn-cs"/>
            </a:endParaRPr>
          </a:p>
        </p:txBody>
      </p:sp>
      <p:sp>
        <p:nvSpPr>
          <p:cNvPr id="7" name="Rectangle 6">
            <a:extLst>
              <a:ext uri="{FF2B5EF4-FFF2-40B4-BE49-F238E27FC236}">
                <a16:creationId xmlns:a16="http://schemas.microsoft.com/office/drawing/2014/main" id="{186565F2-1730-E03C-B0BA-A3723519E7FD}"/>
              </a:ext>
            </a:extLst>
          </p:cNvPr>
          <p:cNvSpPr/>
          <p:nvPr/>
        </p:nvSpPr>
        <p:spPr>
          <a:xfrm rot="16200000">
            <a:off x="4403877" y="-3170970"/>
            <a:ext cx="336253" cy="9143998"/>
          </a:xfrm>
          <a:prstGeom prst="rect">
            <a:avLst/>
          </a:prstGeom>
          <a:solidFill>
            <a:srgbClr val="F5F0FF"/>
          </a:solidFill>
          <a:ln w="12700" cap="flat" cmpd="sng" algn="ctr">
            <a:noFill/>
            <a:prstDash val="solid"/>
            <a:miter lim="800000"/>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en-AU" sz="18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2" name="Title 1">
            <a:extLst>
              <a:ext uri="{FF2B5EF4-FFF2-40B4-BE49-F238E27FC236}">
                <a16:creationId xmlns:a16="http://schemas.microsoft.com/office/drawing/2014/main" id="{13F0A78C-0A1D-5AE1-481A-54721A2058E1}"/>
              </a:ext>
            </a:extLst>
          </p:cNvPr>
          <p:cNvSpPr>
            <a:spLocks noGrp="1"/>
          </p:cNvSpPr>
          <p:nvPr>
            <p:ph type="title"/>
          </p:nvPr>
        </p:nvSpPr>
        <p:spPr/>
        <p:txBody>
          <a:bodyPr/>
          <a:lstStyle/>
          <a:p>
            <a:r>
              <a:rPr lang="en-GB"/>
              <a:t>Click to edit Master title style</a:t>
            </a:r>
            <a:endParaRPr lang="en-AU" dirty="0"/>
          </a:p>
        </p:txBody>
      </p:sp>
      <p:sp>
        <p:nvSpPr>
          <p:cNvPr id="3" name="Slide Number Placeholder 2">
            <a:extLst>
              <a:ext uri="{FF2B5EF4-FFF2-40B4-BE49-F238E27FC236}">
                <a16:creationId xmlns:a16="http://schemas.microsoft.com/office/drawing/2014/main" id="{A97E31CF-8258-38C2-9DDF-12F67FDC0CB8}"/>
              </a:ext>
            </a:extLst>
          </p:cNvPr>
          <p:cNvSpPr>
            <a:spLocks noGrp="1"/>
          </p:cNvSpPr>
          <p:nvPr>
            <p:ph type="sldNum" sz="quarter" idx="10"/>
          </p:nvPr>
        </p:nvSpPr>
        <p:spPr/>
        <p:txBody>
          <a:bodyPr/>
          <a:lstStyle/>
          <a:p>
            <a:fld id="{E6316B6A-336A-44FF-82DA-A4D1594FA055}" type="slidenum">
              <a:rPr lang="en-AU" smtClean="0"/>
              <a:pPr/>
              <a:t>‹#›</a:t>
            </a:fld>
            <a:endParaRPr lang="en-AU"/>
          </a:p>
        </p:txBody>
      </p:sp>
      <p:sp>
        <p:nvSpPr>
          <p:cNvPr id="4" name="Footer Placeholder 3">
            <a:extLst>
              <a:ext uri="{FF2B5EF4-FFF2-40B4-BE49-F238E27FC236}">
                <a16:creationId xmlns:a16="http://schemas.microsoft.com/office/drawing/2014/main" id="{FCFEC6B7-A6B8-80BE-8E8F-ACD5B0C6FC5E}"/>
              </a:ext>
            </a:extLst>
          </p:cNvPr>
          <p:cNvSpPr>
            <a:spLocks noGrp="1"/>
          </p:cNvSpPr>
          <p:nvPr>
            <p:ph type="ftr" sz="quarter" idx="11"/>
          </p:nvPr>
        </p:nvSpPr>
        <p:spPr/>
        <p:txBody>
          <a:bodyPr/>
          <a:lstStyle/>
          <a:p>
            <a:r>
              <a:rPr lang="en-US"/>
              <a:t>Presentation title goes in footer</a:t>
            </a:r>
            <a:endParaRPr lang="en-AU"/>
          </a:p>
        </p:txBody>
      </p:sp>
      <p:sp>
        <p:nvSpPr>
          <p:cNvPr id="5" name="Date Placeholder 4">
            <a:extLst>
              <a:ext uri="{FF2B5EF4-FFF2-40B4-BE49-F238E27FC236}">
                <a16:creationId xmlns:a16="http://schemas.microsoft.com/office/drawing/2014/main" id="{1631161D-C958-8AA0-DBB1-175E7A41923D}"/>
              </a:ext>
            </a:extLst>
          </p:cNvPr>
          <p:cNvSpPr>
            <a:spLocks noGrp="1"/>
          </p:cNvSpPr>
          <p:nvPr>
            <p:ph type="dt" sz="half" idx="12"/>
          </p:nvPr>
        </p:nvSpPr>
        <p:spPr/>
        <p:txBody>
          <a:bodyPr/>
          <a:lstStyle/>
          <a:p>
            <a:endParaRPr lang="en-AU"/>
          </a:p>
        </p:txBody>
      </p:sp>
      <p:sp>
        <p:nvSpPr>
          <p:cNvPr id="9" name="Text Placeholder 8">
            <a:extLst>
              <a:ext uri="{FF2B5EF4-FFF2-40B4-BE49-F238E27FC236}">
                <a16:creationId xmlns:a16="http://schemas.microsoft.com/office/drawing/2014/main" id="{13AE7E8F-FF38-6D44-C5BF-9B1BD7078010}"/>
              </a:ext>
            </a:extLst>
          </p:cNvPr>
          <p:cNvSpPr>
            <a:spLocks noGrp="1"/>
          </p:cNvSpPr>
          <p:nvPr>
            <p:ph type="body" sz="quarter" idx="13"/>
          </p:nvPr>
        </p:nvSpPr>
        <p:spPr>
          <a:xfrm>
            <a:off x="488250" y="1736725"/>
            <a:ext cx="8167500" cy="2813050"/>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AU"/>
          </a:p>
        </p:txBody>
      </p:sp>
      <p:sp>
        <p:nvSpPr>
          <p:cNvPr id="8" name="Rectangle 7">
            <a:extLst>
              <a:ext uri="{FF2B5EF4-FFF2-40B4-BE49-F238E27FC236}">
                <a16:creationId xmlns:a16="http://schemas.microsoft.com/office/drawing/2014/main" id="{FF2A702D-66B9-19BF-5F8F-7CDEA28D25A0}"/>
              </a:ext>
            </a:extLst>
          </p:cNvPr>
          <p:cNvSpPr/>
          <p:nvPr userDrawn="1"/>
        </p:nvSpPr>
        <p:spPr>
          <a:xfrm rot="16200000">
            <a:off x="3955551" y="-3955550"/>
            <a:ext cx="1232904" cy="9144000"/>
          </a:xfrm>
          <a:prstGeom prst="rect">
            <a:avLst/>
          </a:prstGeom>
          <a:solidFill>
            <a:srgbClr val="D5C2FF"/>
          </a:solidFill>
          <a:ln w="12700" cap="flat" cmpd="sng" algn="ctr">
            <a:noFill/>
            <a:prstDash val="solid"/>
            <a:miter lim="800000"/>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en-AU" sz="1800" b="0" i="0" u="none" strike="noStrike" kern="0" cap="none" spc="0" normalizeH="0" baseline="0" noProof="0" dirty="0">
              <a:ln>
                <a:noFill/>
              </a:ln>
              <a:solidFill>
                <a:srgbClr val="FFFFFF"/>
              </a:solidFill>
              <a:effectLst/>
              <a:uLnTx/>
              <a:uFillTx/>
              <a:latin typeface="Arial" panose="020B0604020202020204"/>
              <a:ea typeface="+mn-ea"/>
              <a:cs typeface="+mn-cs"/>
            </a:endParaRPr>
          </a:p>
        </p:txBody>
      </p:sp>
      <p:sp>
        <p:nvSpPr>
          <p:cNvPr id="10" name="Rectangle 9">
            <a:extLst>
              <a:ext uri="{FF2B5EF4-FFF2-40B4-BE49-F238E27FC236}">
                <a16:creationId xmlns:a16="http://schemas.microsoft.com/office/drawing/2014/main" id="{52A7AF76-F203-AA5D-CAED-260F805A460E}"/>
              </a:ext>
            </a:extLst>
          </p:cNvPr>
          <p:cNvSpPr/>
          <p:nvPr userDrawn="1"/>
        </p:nvSpPr>
        <p:spPr>
          <a:xfrm rot="16200000">
            <a:off x="4403877" y="-3170970"/>
            <a:ext cx="336253" cy="9143998"/>
          </a:xfrm>
          <a:prstGeom prst="rect">
            <a:avLst/>
          </a:prstGeom>
          <a:solidFill>
            <a:srgbClr val="F5F0FF"/>
          </a:solidFill>
          <a:ln w="12700" cap="flat" cmpd="sng" algn="ctr">
            <a:noFill/>
            <a:prstDash val="solid"/>
            <a:miter lim="800000"/>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en-AU" sz="1800" b="0" i="0" u="none" strike="noStrike" kern="0" cap="none" spc="0" normalizeH="0" baseline="0" noProof="0">
              <a:ln>
                <a:noFill/>
              </a:ln>
              <a:solidFill>
                <a:srgbClr val="FFFFFF"/>
              </a:solidFill>
              <a:effectLst/>
              <a:uLnTx/>
              <a:uFillTx/>
              <a:latin typeface="Arial" panose="020B0604020202020204"/>
              <a:ea typeface="+mn-ea"/>
              <a:cs typeface="+mn-cs"/>
            </a:endParaRPr>
          </a:p>
        </p:txBody>
      </p:sp>
    </p:spTree>
    <p:extLst>
      <p:ext uri="{BB962C8B-B14F-4D97-AF65-F5344CB8AC3E}">
        <p14:creationId xmlns:p14="http://schemas.microsoft.com/office/powerpoint/2010/main" val="203582777"/>
      </p:ext>
    </p:extLst>
  </p:cSld>
  <p:clrMapOvr>
    <a:masterClrMapping/>
  </p:clrMapOvr>
</p:sldLayout>
</file>

<file path=ppt/slideLayouts/slideLayout133.xml><?xml version="1.0" encoding="utf-8"?>
<p:sldLayout xmlns:a="http://schemas.openxmlformats.org/drawingml/2006/main" xmlns:r="http://schemas.openxmlformats.org/officeDocument/2006/relationships" xmlns:p="http://schemas.openxmlformats.org/presentationml/2006/main" preserve="1">
  <p:cSld name="16_Custom Layout">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D2E77642-9F6F-6FA8-0E52-5B075A61E71F}"/>
              </a:ext>
            </a:extLst>
          </p:cNvPr>
          <p:cNvSpPr/>
          <p:nvPr/>
        </p:nvSpPr>
        <p:spPr>
          <a:xfrm rot="16200000">
            <a:off x="3955551" y="-3955550"/>
            <a:ext cx="1232904" cy="9144000"/>
          </a:xfrm>
          <a:prstGeom prst="rect">
            <a:avLst/>
          </a:prstGeom>
          <a:solidFill>
            <a:srgbClr val="FFC1C1"/>
          </a:solidFill>
          <a:ln w="12700" cap="flat" cmpd="sng" algn="ctr">
            <a:noFill/>
            <a:prstDash val="solid"/>
            <a:miter lim="800000"/>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en-AU" sz="1800" b="0" i="0" u="none" strike="noStrike" kern="0" cap="none" spc="0" normalizeH="0" baseline="0" noProof="0" dirty="0">
              <a:ln>
                <a:noFill/>
              </a:ln>
              <a:solidFill>
                <a:srgbClr val="FFFFFF"/>
              </a:solidFill>
              <a:effectLst/>
              <a:uLnTx/>
              <a:uFillTx/>
              <a:latin typeface="Arial" panose="020B0604020202020204"/>
              <a:ea typeface="+mn-ea"/>
              <a:cs typeface="+mn-cs"/>
            </a:endParaRPr>
          </a:p>
        </p:txBody>
      </p:sp>
      <p:sp>
        <p:nvSpPr>
          <p:cNvPr id="7" name="Rectangle 6">
            <a:extLst>
              <a:ext uri="{FF2B5EF4-FFF2-40B4-BE49-F238E27FC236}">
                <a16:creationId xmlns:a16="http://schemas.microsoft.com/office/drawing/2014/main" id="{B369FA96-AAD9-6BDE-686C-F68438C2E047}"/>
              </a:ext>
            </a:extLst>
          </p:cNvPr>
          <p:cNvSpPr/>
          <p:nvPr/>
        </p:nvSpPr>
        <p:spPr>
          <a:xfrm rot="16200000">
            <a:off x="4403877" y="-3170970"/>
            <a:ext cx="336253" cy="9143998"/>
          </a:xfrm>
          <a:prstGeom prst="rect">
            <a:avLst/>
          </a:prstGeom>
          <a:solidFill>
            <a:schemeClr val="accent5">
              <a:lumMod val="20000"/>
              <a:lumOff val="80000"/>
            </a:schemeClr>
          </a:solidFill>
          <a:ln w="12700" cap="flat" cmpd="sng" algn="ctr">
            <a:noFill/>
            <a:prstDash val="solid"/>
            <a:miter lim="800000"/>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en-AU" sz="18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8" name="Text Placeholder 8">
            <a:extLst>
              <a:ext uri="{FF2B5EF4-FFF2-40B4-BE49-F238E27FC236}">
                <a16:creationId xmlns:a16="http://schemas.microsoft.com/office/drawing/2014/main" id="{01F07CDE-FD59-E196-3890-8F7C0FCF39A4}"/>
              </a:ext>
            </a:extLst>
          </p:cNvPr>
          <p:cNvSpPr>
            <a:spLocks noGrp="1"/>
          </p:cNvSpPr>
          <p:nvPr>
            <p:ph type="body" sz="quarter" idx="13"/>
          </p:nvPr>
        </p:nvSpPr>
        <p:spPr>
          <a:xfrm>
            <a:off x="488250" y="1736725"/>
            <a:ext cx="8167500" cy="2813050"/>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AU"/>
          </a:p>
        </p:txBody>
      </p:sp>
      <p:sp>
        <p:nvSpPr>
          <p:cNvPr id="2" name="Title 1">
            <a:extLst>
              <a:ext uri="{FF2B5EF4-FFF2-40B4-BE49-F238E27FC236}">
                <a16:creationId xmlns:a16="http://schemas.microsoft.com/office/drawing/2014/main" id="{2D746511-FA30-0163-2B05-7EBC0AFBA79C}"/>
              </a:ext>
            </a:extLst>
          </p:cNvPr>
          <p:cNvSpPr>
            <a:spLocks noGrp="1"/>
          </p:cNvSpPr>
          <p:nvPr>
            <p:ph type="title"/>
          </p:nvPr>
        </p:nvSpPr>
        <p:spPr/>
        <p:txBody>
          <a:bodyPr/>
          <a:lstStyle/>
          <a:p>
            <a:r>
              <a:rPr lang="en-GB"/>
              <a:t>Click to edit Master title style</a:t>
            </a:r>
            <a:endParaRPr lang="en-AU"/>
          </a:p>
        </p:txBody>
      </p:sp>
      <p:sp>
        <p:nvSpPr>
          <p:cNvPr id="3" name="Slide Number Placeholder 2">
            <a:extLst>
              <a:ext uri="{FF2B5EF4-FFF2-40B4-BE49-F238E27FC236}">
                <a16:creationId xmlns:a16="http://schemas.microsoft.com/office/drawing/2014/main" id="{FA45845D-D370-CB2B-2808-6D10FEDD4CDE}"/>
              </a:ext>
            </a:extLst>
          </p:cNvPr>
          <p:cNvSpPr>
            <a:spLocks noGrp="1"/>
          </p:cNvSpPr>
          <p:nvPr>
            <p:ph type="sldNum" sz="quarter" idx="10"/>
          </p:nvPr>
        </p:nvSpPr>
        <p:spPr/>
        <p:txBody>
          <a:bodyPr/>
          <a:lstStyle/>
          <a:p>
            <a:fld id="{E6316B6A-336A-44FF-82DA-A4D1594FA055}" type="slidenum">
              <a:rPr lang="en-AU" smtClean="0"/>
              <a:pPr/>
              <a:t>‹#›</a:t>
            </a:fld>
            <a:endParaRPr lang="en-AU"/>
          </a:p>
        </p:txBody>
      </p:sp>
      <p:sp>
        <p:nvSpPr>
          <p:cNvPr id="4" name="Footer Placeholder 3">
            <a:extLst>
              <a:ext uri="{FF2B5EF4-FFF2-40B4-BE49-F238E27FC236}">
                <a16:creationId xmlns:a16="http://schemas.microsoft.com/office/drawing/2014/main" id="{7C93D2B7-E98F-E9B1-8F8A-5066313AA72E}"/>
              </a:ext>
            </a:extLst>
          </p:cNvPr>
          <p:cNvSpPr>
            <a:spLocks noGrp="1"/>
          </p:cNvSpPr>
          <p:nvPr>
            <p:ph type="ftr" sz="quarter" idx="11"/>
          </p:nvPr>
        </p:nvSpPr>
        <p:spPr/>
        <p:txBody>
          <a:bodyPr/>
          <a:lstStyle/>
          <a:p>
            <a:r>
              <a:rPr lang="en-US"/>
              <a:t>Presentation title goes in footer</a:t>
            </a:r>
            <a:endParaRPr lang="en-AU"/>
          </a:p>
        </p:txBody>
      </p:sp>
      <p:sp>
        <p:nvSpPr>
          <p:cNvPr id="5" name="Date Placeholder 4">
            <a:extLst>
              <a:ext uri="{FF2B5EF4-FFF2-40B4-BE49-F238E27FC236}">
                <a16:creationId xmlns:a16="http://schemas.microsoft.com/office/drawing/2014/main" id="{BE3129CC-6965-5CF5-AC1D-2D47527C7A5A}"/>
              </a:ext>
            </a:extLst>
          </p:cNvPr>
          <p:cNvSpPr>
            <a:spLocks noGrp="1"/>
          </p:cNvSpPr>
          <p:nvPr>
            <p:ph type="dt" sz="half" idx="12"/>
          </p:nvPr>
        </p:nvSpPr>
        <p:spPr/>
        <p:txBody>
          <a:bodyPr/>
          <a:lstStyle/>
          <a:p>
            <a:endParaRPr lang="en-AU"/>
          </a:p>
        </p:txBody>
      </p:sp>
      <p:sp>
        <p:nvSpPr>
          <p:cNvPr id="9" name="Rectangle 8">
            <a:extLst>
              <a:ext uri="{FF2B5EF4-FFF2-40B4-BE49-F238E27FC236}">
                <a16:creationId xmlns:a16="http://schemas.microsoft.com/office/drawing/2014/main" id="{5C470109-8F96-F855-5DA7-E29D3E8EABEF}"/>
              </a:ext>
            </a:extLst>
          </p:cNvPr>
          <p:cNvSpPr/>
          <p:nvPr userDrawn="1"/>
        </p:nvSpPr>
        <p:spPr>
          <a:xfrm rot="16200000">
            <a:off x="3955551" y="-3955550"/>
            <a:ext cx="1232904" cy="9144000"/>
          </a:xfrm>
          <a:prstGeom prst="rect">
            <a:avLst/>
          </a:prstGeom>
          <a:solidFill>
            <a:srgbClr val="FFC1C1"/>
          </a:solidFill>
          <a:ln w="12700" cap="flat" cmpd="sng" algn="ctr">
            <a:noFill/>
            <a:prstDash val="solid"/>
            <a:miter lim="800000"/>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en-AU" sz="1800" b="0" i="0" u="none" strike="noStrike" kern="0" cap="none" spc="0" normalizeH="0" baseline="0" noProof="0" dirty="0">
              <a:ln>
                <a:noFill/>
              </a:ln>
              <a:solidFill>
                <a:srgbClr val="FFFFFF"/>
              </a:solidFill>
              <a:effectLst/>
              <a:uLnTx/>
              <a:uFillTx/>
              <a:latin typeface="Arial" panose="020B0604020202020204"/>
              <a:ea typeface="+mn-ea"/>
              <a:cs typeface="+mn-cs"/>
            </a:endParaRPr>
          </a:p>
        </p:txBody>
      </p:sp>
      <p:sp>
        <p:nvSpPr>
          <p:cNvPr id="10" name="Rectangle 9">
            <a:extLst>
              <a:ext uri="{FF2B5EF4-FFF2-40B4-BE49-F238E27FC236}">
                <a16:creationId xmlns:a16="http://schemas.microsoft.com/office/drawing/2014/main" id="{F27B81D5-1D9D-4DBC-D625-5B66E64C60BA}"/>
              </a:ext>
            </a:extLst>
          </p:cNvPr>
          <p:cNvSpPr/>
          <p:nvPr userDrawn="1"/>
        </p:nvSpPr>
        <p:spPr>
          <a:xfrm rot="16200000">
            <a:off x="4403877" y="-3170970"/>
            <a:ext cx="336253" cy="9143998"/>
          </a:xfrm>
          <a:prstGeom prst="rect">
            <a:avLst/>
          </a:prstGeom>
          <a:solidFill>
            <a:schemeClr val="accent5">
              <a:lumMod val="20000"/>
              <a:lumOff val="80000"/>
            </a:schemeClr>
          </a:solidFill>
          <a:ln w="12700" cap="flat" cmpd="sng" algn="ctr">
            <a:noFill/>
            <a:prstDash val="solid"/>
            <a:miter lim="800000"/>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en-AU" sz="1800" b="0" i="0" u="none" strike="noStrike" kern="0" cap="none" spc="0" normalizeH="0" baseline="0" noProof="0">
              <a:ln>
                <a:noFill/>
              </a:ln>
              <a:solidFill>
                <a:srgbClr val="FFFFFF"/>
              </a:solidFill>
              <a:effectLst/>
              <a:uLnTx/>
              <a:uFillTx/>
              <a:latin typeface="Arial" panose="020B0604020202020204"/>
              <a:ea typeface="+mn-ea"/>
              <a:cs typeface="+mn-cs"/>
            </a:endParaRPr>
          </a:p>
        </p:txBody>
      </p:sp>
    </p:spTree>
    <p:extLst>
      <p:ext uri="{BB962C8B-B14F-4D97-AF65-F5344CB8AC3E}">
        <p14:creationId xmlns:p14="http://schemas.microsoft.com/office/powerpoint/2010/main" val="4149215898"/>
      </p:ext>
    </p:extLst>
  </p:cSld>
  <p:clrMapOvr>
    <a:masterClrMapping/>
  </p:clrMapOvr>
</p:sldLayout>
</file>

<file path=ppt/slideLayouts/slideLayout134.xml><?xml version="1.0" encoding="utf-8"?>
<p:sldLayout xmlns:a="http://schemas.openxmlformats.org/drawingml/2006/main" xmlns:r="http://schemas.openxmlformats.org/officeDocument/2006/relationships" xmlns:p="http://schemas.openxmlformats.org/presentationml/2006/main" preserve="1">
  <p:cSld name="10_Custom Layout">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6C0605B5-2FEC-C189-8E44-463B1177456C}"/>
              </a:ext>
            </a:extLst>
          </p:cNvPr>
          <p:cNvSpPr/>
          <p:nvPr/>
        </p:nvSpPr>
        <p:spPr>
          <a:xfrm rot="16200000">
            <a:off x="3955551" y="-3955550"/>
            <a:ext cx="1232904" cy="9144000"/>
          </a:xfrm>
          <a:prstGeom prst="rect">
            <a:avLst/>
          </a:prstGeom>
          <a:solidFill>
            <a:srgbClr val="6ECCDF">
              <a:lumMod val="60000"/>
              <a:lumOff val="40000"/>
            </a:srgbClr>
          </a:solidFill>
          <a:ln w="12700" cap="flat" cmpd="sng" algn="ctr">
            <a:noFill/>
            <a:prstDash val="solid"/>
            <a:miter lim="800000"/>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en-AU" sz="1800" b="0" i="0" u="none" strike="noStrike" kern="0" cap="none" spc="0" normalizeH="0" baseline="0" noProof="0" dirty="0">
              <a:ln>
                <a:noFill/>
              </a:ln>
              <a:solidFill>
                <a:srgbClr val="FFFFFF"/>
              </a:solidFill>
              <a:effectLst/>
              <a:uLnTx/>
              <a:uFillTx/>
              <a:latin typeface="Arial" panose="020B0604020202020204"/>
              <a:ea typeface="+mn-ea"/>
              <a:cs typeface="+mn-cs"/>
            </a:endParaRPr>
          </a:p>
        </p:txBody>
      </p:sp>
      <p:sp>
        <p:nvSpPr>
          <p:cNvPr id="7" name="Rectangle 6">
            <a:extLst>
              <a:ext uri="{FF2B5EF4-FFF2-40B4-BE49-F238E27FC236}">
                <a16:creationId xmlns:a16="http://schemas.microsoft.com/office/drawing/2014/main" id="{86E242D4-238E-A002-A0DC-D2913A834FBB}"/>
              </a:ext>
            </a:extLst>
          </p:cNvPr>
          <p:cNvSpPr/>
          <p:nvPr/>
        </p:nvSpPr>
        <p:spPr>
          <a:xfrm rot="16200000">
            <a:off x="4403877" y="-3170970"/>
            <a:ext cx="336253" cy="9143998"/>
          </a:xfrm>
          <a:prstGeom prst="rect">
            <a:avLst/>
          </a:prstGeom>
          <a:solidFill>
            <a:srgbClr val="6ECCDF">
              <a:lumMod val="20000"/>
              <a:lumOff val="80000"/>
            </a:srgbClr>
          </a:solidFill>
          <a:ln w="12700" cap="flat" cmpd="sng" algn="ctr">
            <a:noFill/>
            <a:prstDash val="solid"/>
            <a:miter lim="800000"/>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en-AU" sz="18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8" name="Text Placeholder 8">
            <a:extLst>
              <a:ext uri="{FF2B5EF4-FFF2-40B4-BE49-F238E27FC236}">
                <a16:creationId xmlns:a16="http://schemas.microsoft.com/office/drawing/2014/main" id="{C6559E6B-4DAB-707C-23A1-6199671FD670}"/>
              </a:ext>
            </a:extLst>
          </p:cNvPr>
          <p:cNvSpPr>
            <a:spLocks noGrp="1"/>
          </p:cNvSpPr>
          <p:nvPr>
            <p:ph type="body" sz="quarter" idx="13"/>
          </p:nvPr>
        </p:nvSpPr>
        <p:spPr>
          <a:xfrm>
            <a:off x="488250" y="1736725"/>
            <a:ext cx="8167500" cy="2813050"/>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AU"/>
          </a:p>
        </p:txBody>
      </p:sp>
      <p:sp>
        <p:nvSpPr>
          <p:cNvPr id="2" name="Title 1">
            <a:extLst>
              <a:ext uri="{FF2B5EF4-FFF2-40B4-BE49-F238E27FC236}">
                <a16:creationId xmlns:a16="http://schemas.microsoft.com/office/drawing/2014/main" id="{58D0737A-DCAD-DEDF-0DA1-5BEFC26D03E0}"/>
              </a:ext>
            </a:extLst>
          </p:cNvPr>
          <p:cNvSpPr>
            <a:spLocks noGrp="1"/>
          </p:cNvSpPr>
          <p:nvPr>
            <p:ph type="title"/>
          </p:nvPr>
        </p:nvSpPr>
        <p:spPr/>
        <p:txBody>
          <a:bodyPr/>
          <a:lstStyle/>
          <a:p>
            <a:r>
              <a:rPr lang="en-GB"/>
              <a:t>Click to edit Master title style</a:t>
            </a:r>
            <a:endParaRPr lang="en-AU"/>
          </a:p>
        </p:txBody>
      </p:sp>
      <p:sp>
        <p:nvSpPr>
          <p:cNvPr id="3" name="Slide Number Placeholder 2">
            <a:extLst>
              <a:ext uri="{FF2B5EF4-FFF2-40B4-BE49-F238E27FC236}">
                <a16:creationId xmlns:a16="http://schemas.microsoft.com/office/drawing/2014/main" id="{4725D9A7-13EE-591B-9813-6BBDD6D326C2}"/>
              </a:ext>
            </a:extLst>
          </p:cNvPr>
          <p:cNvSpPr>
            <a:spLocks noGrp="1"/>
          </p:cNvSpPr>
          <p:nvPr>
            <p:ph type="sldNum" sz="quarter" idx="10"/>
          </p:nvPr>
        </p:nvSpPr>
        <p:spPr/>
        <p:txBody>
          <a:bodyPr/>
          <a:lstStyle/>
          <a:p>
            <a:fld id="{E6316B6A-336A-44FF-82DA-A4D1594FA055}" type="slidenum">
              <a:rPr lang="en-AU" smtClean="0"/>
              <a:pPr/>
              <a:t>‹#›</a:t>
            </a:fld>
            <a:endParaRPr lang="en-AU"/>
          </a:p>
        </p:txBody>
      </p:sp>
      <p:sp>
        <p:nvSpPr>
          <p:cNvPr id="4" name="Footer Placeholder 3">
            <a:extLst>
              <a:ext uri="{FF2B5EF4-FFF2-40B4-BE49-F238E27FC236}">
                <a16:creationId xmlns:a16="http://schemas.microsoft.com/office/drawing/2014/main" id="{DDDBD9B0-16D3-7A27-22A9-9D728182E61E}"/>
              </a:ext>
            </a:extLst>
          </p:cNvPr>
          <p:cNvSpPr>
            <a:spLocks noGrp="1"/>
          </p:cNvSpPr>
          <p:nvPr>
            <p:ph type="ftr" sz="quarter" idx="11"/>
          </p:nvPr>
        </p:nvSpPr>
        <p:spPr/>
        <p:txBody>
          <a:bodyPr/>
          <a:lstStyle/>
          <a:p>
            <a:r>
              <a:rPr lang="en-US"/>
              <a:t>Presentation title goes in footer</a:t>
            </a:r>
            <a:endParaRPr lang="en-AU"/>
          </a:p>
        </p:txBody>
      </p:sp>
      <p:sp>
        <p:nvSpPr>
          <p:cNvPr id="5" name="Date Placeholder 4">
            <a:extLst>
              <a:ext uri="{FF2B5EF4-FFF2-40B4-BE49-F238E27FC236}">
                <a16:creationId xmlns:a16="http://schemas.microsoft.com/office/drawing/2014/main" id="{162CA858-33A9-636F-A141-A9831647326A}"/>
              </a:ext>
            </a:extLst>
          </p:cNvPr>
          <p:cNvSpPr>
            <a:spLocks noGrp="1"/>
          </p:cNvSpPr>
          <p:nvPr>
            <p:ph type="dt" sz="half" idx="12"/>
          </p:nvPr>
        </p:nvSpPr>
        <p:spPr/>
        <p:txBody>
          <a:bodyPr/>
          <a:lstStyle/>
          <a:p>
            <a:endParaRPr lang="en-AU"/>
          </a:p>
        </p:txBody>
      </p:sp>
      <p:sp>
        <p:nvSpPr>
          <p:cNvPr id="9" name="Rectangle 8">
            <a:extLst>
              <a:ext uri="{FF2B5EF4-FFF2-40B4-BE49-F238E27FC236}">
                <a16:creationId xmlns:a16="http://schemas.microsoft.com/office/drawing/2014/main" id="{315CF493-B678-5EF6-B679-C5D35C966176}"/>
              </a:ext>
            </a:extLst>
          </p:cNvPr>
          <p:cNvSpPr/>
          <p:nvPr userDrawn="1"/>
        </p:nvSpPr>
        <p:spPr>
          <a:xfrm rot="16200000">
            <a:off x="3955551" y="-3955550"/>
            <a:ext cx="1232904" cy="9144000"/>
          </a:xfrm>
          <a:prstGeom prst="rect">
            <a:avLst/>
          </a:prstGeom>
          <a:solidFill>
            <a:srgbClr val="6ECCDF">
              <a:lumMod val="60000"/>
              <a:lumOff val="40000"/>
            </a:srgbClr>
          </a:solidFill>
          <a:ln w="12700" cap="flat" cmpd="sng" algn="ctr">
            <a:noFill/>
            <a:prstDash val="solid"/>
            <a:miter lim="800000"/>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en-AU" sz="1800" b="0" i="0" u="none" strike="noStrike" kern="0" cap="none" spc="0" normalizeH="0" baseline="0" noProof="0" dirty="0">
              <a:ln>
                <a:noFill/>
              </a:ln>
              <a:solidFill>
                <a:srgbClr val="FFFFFF"/>
              </a:solidFill>
              <a:effectLst/>
              <a:uLnTx/>
              <a:uFillTx/>
              <a:latin typeface="Arial" panose="020B0604020202020204"/>
              <a:ea typeface="+mn-ea"/>
              <a:cs typeface="+mn-cs"/>
            </a:endParaRPr>
          </a:p>
        </p:txBody>
      </p:sp>
      <p:sp>
        <p:nvSpPr>
          <p:cNvPr id="10" name="Rectangle 9">
            <a:extLst>
              <a:ext uri="{FF2B5EF4-FFF2-40B4-BE49-F238E27FC236}">
                <a16:creationId xmlns:a16="http://schemas.microsoft.com/office/drawing/2014/main" id="{3573A6B4-8436-B3CB-2AFE-D622C3FFB624}"/>
              </a:ext>
            </a:extLst>
          </p:cNvPr>
          <p:cNvSpPr/>
          <p:nvPr userDrawn="1"/>
        </p:nvSpPr>
        <p:spPr>
          <a:xfrm rot="16200000">
            <a:off x="4403877" y="-3170970"/>
            <a:ext cx="336253" cy="9143998"/>
          </a:xfrm>
          <a:prstGeom prst="rect">
            <a:avLst/>
          </a:prstGeom>
          <a:solidFill>
            <a:srgbClr val="6ECCDF">
              <a:lumMod val="20000"/>
              <a:lumOff val="80000"/>
            </a:srgbClr>
          </a:solidFill>
          <a:ln w="12700" cap="flat" cmpd="sng" algn="ctr">
            <a:noFill/>
            <a:prstDash val="solid"/>
            <a:miter lim="800000"/>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en-AU" sz="1800" b="0" i="0" u="none" strike="noStrike" kern="0" cap="none" spc="0" normalizeH="0" baseline="0" noProof="0">
              <a:ln>
                <a:noFill/>
              </a:ln>
              <a:solidFill>
                <a:srgbClr val="FFFFFF"/>
              </a:solidFill>
              <a:effectLst/>
              <a:uLnTx/>
              <a:uFillTx/>
              <a:latin typeface="Arial" panose="020B0604020202020204"/>
              <a:ea typeface="+mn-ea"/>
              <a:cs typeface="+mn-cs"/>
            </a:endParaRPr>
          </a:p>
        </p:txBody>
      </p:sp>
    </p:spTree>
    <p:extLst>
      <p:ext uri="{BB962C8B-B14F-4D97-AF65-F5344CB8AC3E}">
        <p14:creationId xmlns:p14="http://schemas.microsoft.com/office/powerpoint/2010/main" val="3116577034"/>
      </p:ext>
    </p:extLst>
  </p:cSld>
  <p:clrMapOvr>
    <a:masterClrMapping/>
  </p:clrMapOvr>
</p:sldLayout>
</file>

<file path=ppt/slideLayouts/slideLayout135.xml><?xml version="1.0" encoding="utf-8"?>
<p:sldLayout xmlns:a="http://schemas.openxmlformats.org/drawingml/2006/main" xmlns:r="http://schemas.openxmlformats.org/officeDocument/2006/relationships" xmlns:p="http://schemas.openxmlformats.org/presentationml/2006/main" preserve="1">
  <p:cSld name="13_Custom Layout">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80C125AF-C4A9-283B-A93F-8E945F3D1807}"/>
              </a:ext>
            </a:extLst>
          </p:cNvPr>
          <p:cNvSpPr/>
          <p:nvPr/>
        </p:nvSpPr>
        <p:spPr>
          <a:xfrm rot="16200000">
            <a:off x="3955551" y="-3955550"/>
            <a:ext cx="1232904" cy="9144000"/>
          </a:xfrm>
          <a:prstGeom prst="rect">
            <a:avLst/>
          </a:prstGeom>
          <a:solidFill>
            <a:srgbClr val="B2E6DE"/>
          </a:solidFill>
          <a:ln w="12700" cap="flat" cmpd="sng" algn="ctr">
            <a:noFill/>
            <a:prstDash val="solid"/>
            <a:miter lim="800000"/>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en-AU" sz="1800" b="0" i="0" u="none" strike="noStrike" kern="0" cap="none" spc="0" normalizeH="0" baseline="0" noProof="0" dirty="0">
              <a:ln>
                <a:noFill/>
              </a:ln>
              <a:solidFill>
                <a:srgbClr val="FFFFFF"/>
              </a:solidFill>
              <a:effectLst/>
              <a:uLnTx/>
              <a:uFillTx/>
              <a:latin typeface="Arial" panose="020B0604020202020204"/>
              <a:ea typeface="+mn-ea"/>
              <a:cs typeface="+mn-cs"/>
            </a:endParaRPr>
          </a:p>
        </p:txBody>
      </p:sp>
      <p:sp>
        <p:nvSpPr>
          <p:cNvPr id="7" name="Rectangle 6">
            <a:extLst>
              <a:ext uri="{FF2B5EF4-FFF2-40B4-BE49-F238E27FC236}">
                <a16:creationId xmlns:a16="http://schemas.microsoft.com/office/drawing/2014/main" id="{AA95121F-D647-F1AD-8DD7-5ABD526F7D33}"/>
              </a:ext>
            </a:extLst>
          </p:cNvPr>
          <p:cNvSpPr/>
          <p:nvPr/>
        </p:nvSpPr>
        <p:spPr>
          <a:xfrm rot="16200000">
            <a:off x="4403877" y="-3170970"/>
            <a:ext cx="336253" cy="9143998"/>
          </a:xfrm>
          <a:prstGeom prst="rect">
            <a:avLst/>
          </a:prstGeom>
          <a:solidFill>
            <a:srgbClr val="ECF9F7"/>
          </a:solidFill>
          <a:ln w="12700" cap="flat" cmpd="sng" algn="ctr">
            <a:noFill/>
            <a:prstDash val="solid"/>
            <a:miter lim="800000"/>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en-AU" sz="18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8" name="Text Placeholder 8">
            <a:extLst>
              <a:ext uri="{FF2B5EF4-FFF2-40B4-BE49-F238E27FC236}">
                <a16:creationId xmlns:a16="http://schemas.microsoft.com/office/drawing/2014/main" id="{366C59DF-6C93-5873-9214-ECE4CBE5BB1A}"/>
              </a:ext>
            </a:extLst>
          </p:cNvPr>
          <p:cNvSpPr>
            <a:spLocks noGrp="1"/>
          </p:cNvSpPr>
          <p:nvPr>
            <p:ph type="body" sz="quarter" idx="13"/>
          </p:nvPr>
        </p:nvSpPr>
        <p:spPr>
          <a:xfrm>
            <a:off x="488250" y="1736725"/>
            <a:ext cx="8167500" cy="2813050"/>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AU"/>
          </a:p>
        </p:txBody>
      </p:sp>
      <p:sp>
        <p:nvSpPr>
          <p:cNvPr id="2" name="Title 1">
            <a:extLst>
              <a:ext uri="{FF2B5EF4-FFF2-40B4-BE49-F238E27FC236}">
                <a16:creationId xmlns:a16="http://schemas.microsoft.com/office/drawing/2014/main" id="{75283CB6-1A02-9C73-D735-BB5AD92B1CEB}"/>
              </a:ext>
            </a:extLst>
          </p:cNvPr>
          <p:cNvSpPr>
            <a:spLocks noGrp="1"/>
          </p:cNvSpPr>
          <p:nvPr>
            <p:ph type="title"/>
          </p:nvPr>
        </p:nvSpPr>
        <p:spPr/>
        <p:txBody>
          <a:bodyPr/>
          <a:lstStyle/>
          <a:p>
            <a:r>
              <a:rPr lang="en-GB"/>
              <a:t>Click to edit Master title style</a:t>
            </a:r>
            <a:endParaRPr lang="en-AU"/>
          </a:p>
        </p:txBody>
      </p:sp>
      <p:sp>
        <p:nvSpPr>
          <p:cNvPr id="3" name="Slide Number Placeholder 2">
            <a:extLst>
              <a:ext uri="{FF2B5EF4-FFF2-40B4-BE49-F238E27FC236}">
                <a16:creationId xmlns:a16="http://schemas.microsoft.com/office/drawing/2014/main" id="{A8C6477B-18BE-3004-9843-3207A39A37D5}"/>
              </a:ext>
            </a:extLst>
          </p:cNvPr>
          <p:cNvSpPr>
            <a:spLocks noGrp="1"/>
          </p:cNvSpPr>
          <p:nvPr>
            <p:ph type="sldNum" sz="quarter" idx="10"/>
          </p:nvPr>
        </p:nvSpPr>
        <p:spPr/>
        <p:txBody>
          <a:bodyPr/>
          <a:lstStyle/>
          <a:p>
            <a:fld id="{E6316B6A-336A-44FF-82DA-A4D1594FA055}" type="slidenum">
              <a:rPr lang="en-AU" smtClean="0"/>
              <a:pPr/>
              <a:t>‹#›</a:t>
            </a:fld>
            <a:endParaRPr lang="en-AU"/>
          </a:p>
        </p:txBody>
      </p:sp>
      <p:sp>
        <p:nvSpPr>
          <p:cNvPr id="4" name="Footer Placeholder 3">
            <a:extLst>
              <a:ext uri="{FF2B5EF4-FFF2-40B4-BE49-F238E27FC236}">
                <a16:creationId xmlns:a16="http://schemas.microsoft.com/office/drawing/2014/main" id="{1536E228-A2FB-201D-FEB2-C689CA59C34A}"/>
              </a:ext>
            </a:extLst>
          </p:cNvPr>
          <p:cNvSpPr>
            <a:spLocks noGrp="1"/>
          </p:cNvSpPr>
          <p:nvPr>
            <p:ph type="ftr" sz="quarter" idx="11"/>
          </p:nvPr>
        </p:nvSpPr>
        <p:spPr/>
        <p:txBody>
          <a:bodyPr/>
          <a:lstStyle/>
          <a:p>
            <a:r>
              <a:rPr lang="en-US"/>
              <a:t>Presentation title goes in footer</a:t>
            </a:r>
            <a:endParaRPr lang="en-AU"/>
          </a:p>
        </p:txBody>
      </p:sp>
      <p:sp>
        <p:nvSpPr>
          <p:cNvPr id="5" name="Date Placeholder 4">
            <a:extLst>
              <a:ext uri="{FF2B5EF4-FFF2-40B4-BE49-F238E27FC236}">
                <a16:creationId xmlns:a16="http://schemas.microsoft.com/office/drawing/2014/main" id="{1B8922B6-C909-A8A1-003D-3FA65068337F}"/>
              </a:ext>
            </a:extLst>
          </p:cNvPr>
          <p:cNvSpPr>
            <a:spLocks noGrp="1"/>
          </p:cNvSpPr>
          <p:nvPr>
            <p:ph type="dt" sz="half" idx="12"/>
          </p:nvPr>
        </p:nvSpPr>
        <p:spPr/>
        <p:txBody>
          <a:bodyPr/>
          <a:lstStyle/>
          <a:p>
            <a:endParaRPr lang="en-AU"/>
          </a:p>
        </p:txBody>
      </p:sp>
      <p:sp>
        <p:nvSpPr>
          <p:cNvPr id="9" name="Rectangle 8">
            <a:extLst>
              <a:ext uri="{FF2B5EF4-FFF2-40B4-BE49-F238E27FC236}">
                <a16:creationId xmlns:a16="http://schemas.microsoft.com/office/drawing/2014/main" id="{A01137AC-CA78-7448-5448-922BBEBF9476}"/>
              </a:ext>
            </a:extLst>
          </p:cNvPr>
          <p:cNvSpPr/>
          <p:nvPr userDrawn="1"/>
        </p:nvSpPr>
        <p:spPr>
          <a:xfrm rot="16200000">
            <a:off x="3955551" y="-3955550"/>
            <a:ext cx="1232904" cy="9144000"/>
          </a:xfrm>
          <a:prstGeom prst="rect">
            <a:avLst/>
          </a:prstGeom>
          <a:solidFill>
            <a:srgbClr val="B2E6DE"/>
          </a:solidFill>
          <a:ln w="12700" cap="flat" cmpd="sng" algn="ctr">
            <a:noFill/>
            <a:prstDash val="solid"/>
            <a:miter lim="800000"/>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en-AU" sz="1800" b="0" i="0" u="none" strike="noStrike" kern="0" cap="none" spc="0" normalizeH="0" baseline="0" noProof="0" dirty="0">
              <a:ln>
                <a:noFill/>
              </a:ln>
              <a:solidFill>
                <a:srgbClr val="FFFFFF"/>
              </a:solidFill>
              <a:effectLst/>
              <a:uLnTx/>
              <a:uFillTx/>
              <a:latin typeface="Arial" panose="020B0604020202020204"/>
              <a:ea typeface="+mn-ea"/>
              <a:cs typeface="+mn-cs"/>
            </a:endParaRPr>
          </a:p>
        </p:txBody>
      </p:sp>
      <p:sp>
        <p:nvSpPr>
          <p:cNvPr id="10" name="Rectangle 9">
            <a:extLst>
              <a:ext uri="{FF2B5EF4-FFF2-40B4-BE49-F238E27FC236}">
                <a16:creationId xmlns:a16="http://schemas.microsoft.com/office/drawing/2014/main" id="{4DC143E8-5B29-CAB3-E0DC-B644B9458F67}"/>
              </a:ext>
            </a:extLst>
          </p:cNvPr>
          <p:cNvSpPr/>
          <p:nvPr userDrawn="1"/>
        </p:nvSpPr>
        <p:spPr>
          <a:xfrm rot="16200000">
            <a:off x="4403877" y="-3170970"/>
            <a:ext cx="336253" cy="9143998"/>
          </a:xfrm>
          <a:prstGeom prst="rect">
            <a:avLst/>
          </a:prstGeom>
          <a:solidFill>
            <a:srgbClr val="ECF9F7"/>
          </a:solidFill>
          <a:ln w="12700" cap="flat" cmpd="sng" algn="ctr">
            <a:noFill/>
            <a:prstDash val="solid"/>
            <a:miter lim="800000"/>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en-AU" sz="1800" b="0" i="0" u="none" strike="noStrike" kern="0" cap="none" spc="0" normalizeH="0" baseline="0" noProof="0">
              <a:ln>
                <a:noFill/>
              </a:ln>
              <a:solidFill>
                <a:srgbClr val="FFFFFF"/>
              </a:solidFill>
              <a:effectLst/>
              <a:uLnTx/>
              <a:uFillTx/>
              <a:latin typeface="Arial" panose="020B0604020202020204"/>
              <a:ea typeface="+mn-ea"/>
              <a:cs typeface="+mn-cs"/>
            </a:endParaRPr>
          </a:p>
        </p:txBody>
      </p:sp>
    </p:spTree>
    <p:extLst>
      <p:ext uri="{BB962C8B-B14F-4D97-AF65-F5344CB8AC3E}">
        <p14:creationId xmlns:p14="http://schemas.microsoft.com/office/powerpoint/2010/main" val="1195594491"/>
      </p:ext>
    </p:extLst>
  </p:cSld>
  <p:clrMapOvr>
    <a:masterClrMapping/>
  </p:clrMapOvr>
</p:sldLayout>
</file>

<file path=ppt/slideLayouts/slideLayout136.xml><?xml version="1.0" encoding="utf-8"?>
<p:sldLayout xmlns:a="http://schemas.openxmlformats.org/drawingml/2006/main" xmlns:r="http://schemas.openxmlformats.org/officeDocument/2006/relationships" xmlns:p="http://schemas.openxmlformats.org/presentationml/2006/main" preserve="1">
  <p:cSld name="14_Custom Layout">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55188F73-AF87-2A0B-83AC-92C802413BE4}"/>
              </a:ext>
            </a:extLst>
          </p:cNvPr>
          <p:cNvSpPr/>
          <p:nvPr/>
        </p:nvSpPr>
        <p:spPr>
          <a:xfrm rot="16200000">
            <a:off x="3955551" y="-3955550"/>
            <a:ext cx="1232904" cy="9144000"/>
          </a:xfrm>
          <a:prstGeom prst="rect">
            <a:avLst/>
          </a:prstGeom>
          <a:solidFill>
            <a:srgbClr val="BDD8F9"/>
          </a:solidFill>
          <a:ln w="12700" cap="flat" cmpd="sng" algn="ctr">
            <a:noFill/>
            <a:prstDash val="solid"/>
            <a:miter lim="800000"/>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en-AU" sz="1800" b="0" i="0" u="none" strike="noStrike" kern="0" cap="none" spc="0" normalizeH="0" baseline="0" noProof="0" dirty="0">
              <a:ln>
                <a:noFill/>
              </a:ln>
              <a:solidFill>
                <a:srgbClr val="FFFFFF"/>
              </a:solidFill>
              <a:effectLst/>
              <a:uLnTx/>
              <a:uFillTx/>
              <a:latin typeface="Arial" panose="020B0604020202020204"/>
              <a:ea typeface="+mn-ea"/>
              <a:cs typeface="+mn-cs"/>
            </a:endParaRPr>
          </a:p>
        </p:txBody>
      </p:sp>
      <p:sp>
        <p:nvSpPr>
          <p:cNvPr id="7" name="Rectangle 6">
            <a:extLst>
              <a:ext uri="{FF2B5EF4-FFF2-40B4-BE49-F238E27FC236}">
                <a16:creationId xmlns:a16="http://schemas.microsoft.com/office/drawing/2014/main" id="{63D1535C-9F8D-691B-DE4B-4F4AEB6D8B35}"/>
              </a:ext>
            </a:extLst>
          </p:cNvPr>
          <p:cNvSpPr/>
          <p:nvPr/>
        </p:nvSpPr>
        <p:spPr>
          <a:xfrm rot="16200000">
            <a:off x="4403877" y="-3170970"/>
            <a:ext cx="336253" cy="9143998"/>
          </a:xfrm>
          <a:prstGeom prst="rect">
            <a:avLst/>
          </a:prstGeom>
          <a:solidFill>
            <a:srgbClr val="EEF5FD"/>
          </a:solidFill>
          <a:ln w="12700" cap="flat" cmpd="sng" algn="ctr">
            <a:noFill/>
            <a:prstDash val="solid"/>
            <a:miter lim="800000"/>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en-AU" sz="18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8" name="Text Placeholder 8">
            <a:extLst>
              <a:ext uri="{FF2B5EF4-FFF2-40B4-BE49-F238E27FC236}">
                <a16:creationId xmlns:a16="http://schemas.microsoft.com/office/drawing/2014/main" id="{6618D614-5A66-E45A-AC3B-C1C1EB1FE710}"/>
              </a:ext>
            </a:extLst>
          </p:cNvPr>
          <p:cNvSpPr>
            <a:spLocks noGrp="1"/>
          </p:cNvSpPr>
          <p:nvPr>
            <p:ph type="body" sz="quarter" idx="13"/>
          </p:nvPr>
        </p:nvSpPr>
        <p:spPr>
          <a:xfrm>
            <a:off x="488250" y="1736725"/>
            <a:ext cx="8167500" cy="2813050"/>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AU"/>
          </a:p>
        </p:txBody>
      </p:sp>
      <p:sp>
        <p:nvSpPr>
          <p:cNvPr id="2" name="Title 1">
            <a:extLst>
              <a:ext uri="{FF2B5EF4-FFF2-40B4-BE49-F238E27FC236}">
                <a16:creationId xmlns:a16="http://schemas.microsoft.com/office/drawing/2014/main" id="{6C41242A-8C9F-5683-C8F5-E5FAAB2CA9BC}"/>
              </a:ext>
            </a:extLst>
          </p:cNvPr>
          <p:cNvSpPr>
            <a:spLocks noGrp="1"/>
          </p:cNvSpPr>
          <p:nvPr>
            <p:ph type="title"/>
          </p:nvPr>
        </p:nvSpPr>
        <p:spPr/>
        <p:txBody>
          <a:bodyPr/>
          <a:lstStyle/>
          <a:p>
            <a:r>
              <a:rPr lang="en-GB"/>
              <a:t>Click to edit Master title style</a:t>
            </a:r>
            <a:endParaRPr lang="en-AU"/>
          </a:p>
        </p:txBody>
      </p:sp>
      <p:sp>
        <p:nvSpPr>
          <p:cNvPr id="3" name="Slide Number Placeholder 2">
            <a:extLst>
              <a:ext uri="{FF2B5EF4-FFF2-40B4-BE49-F238E27FC236}">
                <a16:creationId xmlns:a16="http://schemas.microsoft.com/office/drawing/2014/main" id="{82AC249C-1C3E-9038-AA0C-A9F88B9DE3AC}"/>
              </a:ext>
            </a:extLst>
          </p:cNvPr>
          <p:cNvSpPr>
            <a:spLocks noGrp="1"/>
          </p:cNvSpPr>
          <p:nvPr>
            <p:ph type="sldNum" sz="quarter" idx="10"/>
          </p:nvPr>
        </p:nvSpPr>
        <p:spPr/>
        <p:txBody>
          <a:bodyPr/>
          <a:lstStyle/>
          <a:p>
            <a:fld id="{E6316B6A-336A-44FF-82DA-A4D1594FA055}" type="slidenum">
              <a:rPr lang="en-AU" smtClean="0"/>
              <a:pPr/>
              <a:t>‹#›</a:t>
            </a:fld>
            <a:endParaRPr lang="en-AU"/>
          </a:p>
        </p:txBody>
      </p:sp>
      <p:sp>
        <p:nvSpPr>
          <p:cNvPr id="4" name="Footer Placeholder 3">
            <a:extLst>
              <a:ext uri="{FF2B5EF4-FFF2-40B4-BE49-F238E27FC236}">
                <a16:creationId xmlns:a16="http://schemas.microsoft.com/office/drawing/2014/main" id="{B60A9F47-8EE5-F943-0D71-20DBCEA7B39C}"/>
              </a:ext>
            </a:extLst>
          </p:cNvPr>
          <p:cNvSpPr>
            <a:spLocks noGrp="1"/>
          </p:cNvSpPr>
          <p:nvPr>
            <p:ph type="ftr" sz="quarter" idx="11"/>
          </p:nvPr>
        </p:nvSpPr>
        <p:spPr/>
        <p:txBody>
          <a:bodyPr/>
          <a:lstStyle/>
          <a:p>
            <a:r>
              <a:rPr lang="en-US"/>
              <a:t>Presentation title goes in footer</a:t>
            </a:r>
            <a:endParaRPr lang="en-AU"/>
          </a:p>
        </p:txBody>
      </p:sp>
      <p:sp>
        <p:nvSpPr>
          <p:cNvPr id="5" name="Date Placeholder 4">
            <a:extLst>
              <a:ext uri="{FF2B5EF4-FFF2-40B4-BE49-F238E27FC236}">
                <a16:creationId xmlns:a16="http://schemas.microsoft.com/office/drawing/2014/main" id="{AC1D7AE3-7D4D-C19D-4C56-73B0764F96C3}"/>
              </a:ext>
            </a:extLst>
          </p:cNvPr>
          <p:cNvSpPr>
            <a:spLocks noGrp="1"/>
          </p:cNvSpPr>
          <p:nvPr>
            <p:ph type="dt" sz="half" idx="12"/>
          </p:nvPr>
        </p:nvSpPr>
        <p:spPr/>
        <p:txBody>
          <a:bodyPr/>
          <a:lstStyle/>
          <a:p>
            <a:endParaRPr lang="en-AU"/>
          </a:p>
        </p:txBody>
      </p:sp>
      <p:sp>
        <p:nvSpPr>
          <p:cNvPr id="9" name="Rectangle 8">
            <a:extLst>
              <a:ext uri="{FF2B5EF4-FFF2-40B4-BE49-F238E27FC236}">
                <a16:creationId xmlns:a16="http://schemas.microsoft.com/office/drawing/2014/main" id="{9E5FF6E4-95D9-7B22-7DFD-9CE7B78647F8}"/>
              </a:ext>
            </a:extLst>
          </p:cNvPr>
          <p:cNvSpPr/>
          <p:nvPr userDrawn="1"/>
        </p:nvSpPr>
        <p:spPr>
          <a:xfrm rot="16200000">
            <a:off x="3955551" y="-3955550"/>
            <a:ext cx="1232904" cy="9144000"/>
          </a:xfrm>
          <a:prstGeom prst="rect">
            <a:avLst/>
          </a:prstGeom>
          <a:solidFill>
            <a:srgbClr val="BDD8F9"/>
          </a:solidFill>
          <a:ln w="12700" cap="flat" cmpd="sng" algn="ctr">
            <a:noFill/>
            <a:prstDash val="solid"/>
            <a:miter lim="800000"/>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en-AU" sz="1800" b="0" i="0" u="none" strike="noStrike" kern="0" cap="none" spc="0" normalizeH="0" baseline="0" noProof="0" dirty="0">
              <a:ln>
                <a:noFill/>
              </a:ln>
              <a:solidFill>
                <a:srgbClr val="FFFFFF"/>
              </a:solidFill>
              <a:effectLst/>
              <a:uLnTx/>
              <a:uFillTx/>
              <a:latin typeface="Arial" panose="020B0604020202020204"/>
              <a:ea typeface="+mn-ea"/>
              <a:cs typeface="+mn-cs"/>
            </a:endParaRPr>
          </a:p>
        </p:txBody>
      </p:sp>
      <p:sp>
        <p:nvSpPr>
          <p:cNvPr id="10" name="Rectangle 9">
            <a:extLst>
              <a:ext uri="{FF2B5EF4-FFF2-40B4-BE49-F238E27FC236}">
                <a16:creationId xmlns:a16="http://schemas.microsoft.com/office/drawing/2014/main" id="{34637887-1B9B-092B-BC0A-5268ED55563A}"/>
              </a:ext>
            </a:extLst>
          </p:cNvPr>
          <p:cNvSpPr/>
          <p:nvPr userDrawn="1"/>
        </p:nvSpPr>
        <p:spPr>
          <a:xfrm rot="16200000">
            <a:off x="4403877" y="-3170970"/>
            <a:ext cx="336253" cy="9143998"/>
          </a:xfrm>
          <a:prstGeom prst="rect">
            <a:avLst/>
          </a:prstGeom>
          <a:solidFill>
            <a:srgbClr val="EEF5FD"/>
          </a:solidFill>
          <a:ln w="12700" cap="flat" cmpd="sng" algn="ctr">
            <a:noFill/>
            <a:prstDash val="solid"/>
            <a:miter lim="800000"/>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en-AU" sz="1800" b="0" i="0" u="none" strike="noStrike" kern="0" cap="none" spc="0" normalizeH="0" baseline="0" noProof="0">
              <a:ln>
                <a:noFill/>
              </a:ln>
              <a:solidFill>
                <a:srgbClr val="FFFFFF"/>
              </a:solidFill>
              <a:effectLst/>
              <a:uLnTx/>
              <a:uFillTx/>
              <a:latin typeface="Arial" panose="020B0604020202020204"/>
              <a:ea typeface="+mn-ea"/>
              <a:cs typeface="+mn-cs"/>
            </a:endParaRPr>
          </a:p>
        </p:txBody>
      </p:sp>
    </p:spTree>
    <p:extLst>
      <p:ext uri="{BB962C8B-B14F-4D97-AF65-F5344CB8AC3E}">
        <p14:creationId xmlns:p14="http://schemas.microsoft.com/office/powerpoint/2010/main" val="3424566209"/>
      </p:ext>
    </p:extLst>
  </p:cSld>
  <p:clrMapOvr>
    <a:masterClrMapping/>
  </p:clrMapOvr>
</p:sldLayout>
</file>

<file path=ppt/slideLayouts/slideLayout137.xml><?xml version="1.0" encoding="utf-8"?>
<p:sldLayout xmlns:a="http://schemas.openxmlformats.org/drawingml/2006/main" xmlns:r="http://schemas.openxmlformats.org/officeDocument/2006/relationships" xmlns:p="http://schemas.openxmlformats.org/presentationml/2006/main" preserve="1">
  <p:cSld name="15_Custom Layout">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7AED3DFC-CD35-83A6-9B3A-DD9238EBECBF}"/>
              </a:ext>
            </a:extLst>
          </p:cNvPr>
          <p:cNvSpPr/>
          <p:nvPr/>
        </p:nvSpPr>
        <p:spPr>
          <a:xfrm rot="16200000">
            <a:off x="3955551" y="-3955550"/>
            <a:ext cx="1232904" cy="9144000"/>
          </a:xfrm>
          <a:prstGeom prst="rect">
            <a:avLst/>
          </a:prstGeom>
          <a:solidFill>
            <a:srgbClr val="FFC6A0"/>
          </a:solidFill>
          <a:ln w="12700" cap="flat" cmpd="sng" algn="ctr">
            <a:noFill/>
            <a:prstDash val="solid"/>
            <a:miter lim="800000"/>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en-AU" sz="1800" b="0" i="0" u="none" strike="noStrike" kern="0" cap="none" spc="0" normalizeH="0" baseline="0" noProof="0" dirty="0">
              <a:ln>
                <a:noFill/>
              </a:ln>
              <a:solidFill>
                <a:srgbClr val="FFFFFF"/>
              </a:solidFill>
              <a:effectLst/>
              <a:uLnTx/>
              <a:uFillTx/>
              <a:latin typeface="Arial" panose="020B0604020202020204"/>
              <a:ea typeface="+mn-ea"/>
              <a:cs typeface="+mn-cs"/>
            </a:endParaRPr>
          </a:p>
        </p:txBody>
      </p:sp>
      <p:sp>
        <p:nvSpPr>
          <p:cNvPr id="7" name="Rectangle 6">
            <a:extLst>
              <a:ext uri="{FF2B5EF4-FFF2-40B4-BE49-F238E27FC236}">
                <a16:creationId xmlns:a16="http://schemas.microsoft.com/office/drawing/2014/main" id="{9B6E35D9-0856-BDDC-D239-28D67BCDF502}"/>
              </a:ext>
            </a:extLst>
          </p:cNvPr>
          <p:cNvSpPr/>
          <p:nvPr/>
        </p:nvSpPr>
        <p:spPr>
          <a:xfrm rot="16200000">
            <a:off x="4403877" y="-3170970"/>
            <a:ext cx="336253" cy="9143998"/>
          </a:xfrm>
          <a:prstGeom prst="rect">
            <a:avLst/>
          </a:prstGeom>
          <a:solidFill>
            <a:srgbClr val="FFF1E7"/>
          </a:solidFill>
          <a:ln w="12700" cap="flat" cmpd="sng" algn="ctr">
            <a:noFill/>
            <a:prstDash val="solid"/>
            <a:miter lim="800000"/>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en-AU" sz="18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8" name="Text Placeholder 8">
            <a:extLst>
              <a:ext uri="{FF2B5EF4-FFF2-40B4-BE49-F238E27FC236}">
                <a16:creationId xmlns:a16="http://schemas.microsoft.com/office/drawing/2014/main" id="{D0723D04-2250-F20C-6763-04E2DE43EA36}"/>
              </a:ext>
            </a:extLst>
          </p:cNvPr>
          <p:cNvSpPr>
            <a:spLocks noGrp="1"/>
          </p:cNvSpPr>
          <p:nvPr>
            <p:ph type="body" sz="quarter" idx="13"/>
          </p:nvPr>
        </p:nvSpPr>
        <p:spPr>
          <a:xfrm>
            <a:off x="488250" y="1736725"/>
            <a:ext cx="8167500" cy="2813050"/>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AU"/>
          </a:p>
        </p:txBody>
      </p:sp>
      <p:sp>
        <p:nvSpPr>
          <p:cNvPr id="2" name="Title 1">
            <a:extLst>
              <a:ext uri="{FF2B5EF4-FFF2-40B4-BE49-F238E27FC236}">
                <a16:creationId xmlns:a16="http://schemas.microsoft.com/office/drawing/2014/main" id="{58D0737A-DCAD-DEDF-0DA1-5BEFC26D03E0}"/>
              </a:ext>
            </a:extLst>
          </p:cNvPr>
          <p:cNvSpPr>
            <a:spLocks noGrp="1"/>
          </p:cNvSpPr>
          <p:nvPr>
            <p:ph type="title"/>
          </p:nvPr>
        </p:nvSpPr>
        <p:spPr/>
        <p:txBody>
          <a:bodyPr/>
          <a:lstStyle/>
          <a:p>
            <a:r>
              <a:rPr lang="en-GB"/>
              <a:t>Click to edit Master title style</a:t>
            </a:r>
            <a:endParaRPr lang="en-AU"/>
          </a:p>
        </p:txBody>
      </p:sp>
      <p:sp>
        <p:nvSpPr>
          <p:cNvPr id="3" name="Slide Number Placeholder 2">
            <a:extLst>
              <a:ext uri="{FF2B5EF4-FFF2-40B4-BE49-F238E27FC236}">
                <a16:creationId xmlns:a16="http://schemas.microsoft.com/office/drawing/2014/main" id="{4725D9A7-13EE-591B-9813-6BBDD6D326C2}"/>
              </a:ext>
            </a:extLst>
          </p:cNvPr>
          <p:cNvSpPr>
            <a:spLocks noGrp="1"/>
          </p:cNvSpPr>
          <p:nvPr>
            <p:ph type="sldNum" sz="quarter" idx="10"/>
          </p:nvPr>
        </p:nvSpPr>
        <p:spPr/>
        <p:txBody>
          <a:bodyPr/>
          <a:lstStyle/>
          <a:p>
            <a:fld id="{E6316B6A-336A-44FF-82DA-A4D1594FA055}" type="slidenum">
              <a:rPr lang="en-AU" smtClean="0"/>
              <a:pPr/>
              <a:t>‹#›</a:t>
            </a:fld>
            <a:endParaRPr lang="en-AU"/>
          </a:p>
        </p:txBody>
      </p:sp>
      <p:sp>
        <p:nvSpPr>
          <p:cNvPr id="4" name="Footer Placeholder 3">
            <a:extLst>
              <a:ext uri="{FF2B5EF4-FFF2-40B4-BE49-F238E27FC236}">
                <a16:creationId xmlns:a16="http://schemas.microsoft.com/office/drawing/2014/main" id="{DDDBD9B0-16D3-7A27-22A9-9D728182E61E}"/>
              </a:ext>
            </a:extLst>
          </p:cNvPr>
          <p:cNvSpPr>
            <a:spLocks noGrp="1"/>
          </p:cNvSpPr>
          <p:nvPr>
            <p:ph type="ftr" sz="quarter" idx="11"/>
          </p:nvPr>
        </p:nvSpPr>
        <p:spPr/>
        <p:txBody>
          <a:bodyPr/>
          <a:lstStyle/>
          <a:p>
            <a:r>
              <a:rPr lang="en-US"/>
              <a:t>Presentation title goes in footer</a:t>
            </a:r>
            <a:endParaRPr lang="en-AU"/>
          </a:p>
        </p:txBody>
      </p:sp>
      <p:sp>
        <p:nvSpPr>
          <p:cNvPr id="5" name="Date Placeholder 4">
            <a:extLst>
              <a:ext uri="{FF2B5EF4-FFF2-40B4-BE49-F238E27FC236}">
                <a16:creationId xmlns:a16="http://schemas.microsoft.com/office/drawing/2014/main" id="{162CA858-33A9-636F-A141-A9831647326A}"/>
              </a:ext>
            </a:extLst>
          </p:cNvPr>
          <p:cNvSpPr>
            <a:spLocks noGrp="1"/>
          </p:cNvSpPr>
          <p:nvPr>
            <p:ph type="dt" sz="half" idx="12"/>
          </p:nvPr>
        </p:nvSpPr>
        <p:spPr/>
        <p:txBody>
          <a:bodyPr/>
          <a:lstStyle/>
          <a:p>
            <a:endParaRPr lang="en-AU"/>
          </a:p>
        </p:txBody>
      </p:sp>
      <p:sp>
        <p:nvSpPr>
          <p:cNvPr id="9" name="Rectangle 8">
            <a:extLst>
              <a:ext uri="{FF2B5EF4-FFF2-40B4-BE49-F238E27FC236}">
                <a16:creationId xmlns:a16="http://schemas.microsoft.com/office/drawing/2014/main" id="{0D057774-1DAA-AF4C-429F-EF635525CB97}"/>
              </a:ext>
            </a:extLst>
          </p:cNvPr>
          <p:cNvSpPr/>
          <p:nvPr userDrawn="1"/>
        </p:nvSpPr>
        <p:spPr>
          <a:xfrm rot="16200000">
            <a:off x="3955551" y="-3955550"/>
            <a:ext cx="1232904" cy="9144000"/>
          </a:xfrm>
          <a:prstGeom prst="rect">
            <a:avLst/>
          </a:prstGeom>
          <a:solidFill>
            <a:srgbClr val="FFC6A0"/>
          </a:solidFill>
          <a:ln w="12700" cap="flat" cmpd="sng" algn="ctr">
            <a:noFill/>
            <a:prstDash val="solid"/>
            <a:miter lim="800000"/>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en-AU" sz="1800" b="0" i="0" u="none" strike="noStrike" kern="0" cap="none" spc="0" normalizeH="0" baseline="0" noProof="0" dirty="0">
              <a:ln>
                <a:noFill/>
              </a:ln>
              <a:solidFill>
                <a:srgbClr val="FFFFFF"/>
              </a:solidFill>
              <a:effectLst/>
              <a:uLnTx/>
              <a:uFillTx/>
              <a:latin typeface="Arial" panose="020B0604020202020204"/>
              <a:ea typeface="+mn-ea"/>
              <a:cs typeface="+mn-cs"/>
            </a:endParaRPr>
          </a:p>
        </p:txBody>
      </p:sp>
      <p:sp>
        <p:nvSpPr>
          <p:cNvPr id="10" name="Rectangle 9">
            <a:extLst>
              <a:ext uri="{FF2B5EF4-FFF2-40B4-BE49-F238E27FC236}">
                <a16:creationId xmlns:a16="http://schemas.microsoft.com/office/drawing/2014/main" id="{620D5E67-8656-E68A-949F-759339667ED6}"/>
              </a:ext>
            </a:extLst>
          </p:cNvPr>
          <p:cNvSpPr/>
          <p:nvPr userDrawn="1"/>
        </p:nvSpPr>
        <p:spPr>
          <a:xfrm rot="16200000">
            <a:off x="4403877" y="-3170970"/>
            <a:ext cx="336253" cy="9143998"/>
          </a:xfrm>
          <a:prstGeom prst="rect">
            <a:avLst/>
          </a:prstGeom>
          <a:solidFill>
            <a:srgbClr val="FFF1E7"/>
          </a:solidFill>
          <a:ln w="12700" cap="flat" cmpd="sng" algn="ctr">
            <a:noFill/>
            <a:prstDash val="solid"/>
            <a:miter lim="800000"/>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en-AU" sz="1800" b="0" i="0" u="none" strike="noStrike" kern="0" cap="none" spc="0" normalizeH="0" baseline="0" noProof="0">
              <a:ln>
                <a:noFill/>
              </a:ln>
              <a:solidFill>
                <a:srgbClr val="FFFFFF"/>
              </a:solidFill>
              <a:effectLst/>
              <a:uLnTx/>
              <a:uFillTx/>
              <a:latin typeface="Arial" panose="020B0604020202020204"/>
              <a:ea typeface="+mn-ea"/>
              <a:cs typeface="+mn-cs"/>
            </a:endParaRPr>
          </a:p>
        </p:txBody>
      </p:sp>
    </p:spTree>
    <p:extLst>
      <p:ext uri="{BB962C8B-B14F-4D97-AF65-F5344CB8AC3E}">
        <p14:creationId xmlns:p14="http://schemas.microsoft.com/office/powerpoint/2010/main" val="1573957759"/>
      </p:ext>
    </p:extLst>
  </p:cSld>
  <p:clrMapOvr>
    <a:masterClrMapping/>
  </p:clrMapOvr>
</p:sldLayout>
</file>

<file path=ppt/slideLayouts/slideLayout138.xml><?xml version="1.0" encoding="utf-8"?>
<p:sldLayout xmlns:a="http://schemas.openxmlformats.org/drawingml/2006/main" xmlns:r="http://schemas.openxmlformats.org/officeDocument/2006/relationships" xmlns:p="http://schemas.openxmlformats.org/presentationml/2006/main" preserve="1">
  <p:cSld name="12_Custom Layout">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58B7C6EB-5839-DC03-939C-3C60F495607B}"/>
              </a:ext>
            </a:extLst>
          </p:cNvPr>
          <p:cNvSpPr/>
          <p:nvPr/>
        </p:nvSpPr>
        <p:spPr>
          <a:xfrm rot="16200000">
            <a:off x="3955551" y="-3955550"/>
            <a:ext cx="1232904" cy="9144000"/>
          </a:xfrm>
          <a:prstGeom prst="rect">
            <a:avLst/>
          </a:prstGeom>
          <a:solidFill>
            <a:srgbClr val="D1F2AC"/>
          </a:solidFill>
          <a:ln w="12700" cap="flat" cmpd="sng" algn="ctr">
            <a:noFill/>
            <a:prstDash val="solid"/>
            <a:miter lim="800000"/>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en-AU" sz="1800" b="0" i="0" u="none" strike="noStrike" kern="0" cap="none" spc="0" normalizeH="0" baseline="0" noProof="0" dirty="0">
              <a:ln>
                <a:noFill/>
              </a:ln>
              <a:solidFill>
                <a:srgbClr val="FFFFFF"/>
              </a:solidFill>
              <a:effectLst/>
              <a:uLnTx/>
              <a:uFillTx/>
              <a:latin typeface="Arial" panose="020B0604020202020204"/>
              <a:ea typeface="+mn-ea"/>
              <a:cs typeface="+mn-cs"/>
            </a:endParaRPr>
          </a:p>
        </p:txBody>
      </p:sp>
      <p:sp>
        <p:nvSpPr>
          <p:cNvPr id="7" name="Rectangle 6">
            <a:extLst>
              <a:ext uri="{FF2B5EF4-FFF2-40B4-BE49-F238E27FC236}">
                <a16:creationId xmlns:a16="http://schemas.microsoft.com/office/drawing/2014/main" id="{29C1DC13-31B5-D604-1CA9-23E56A5D077E}"/>
              </a:ext>
            </a:extLst>
          </p:cNvPr>
          <p:cNvSpPr/>
          <p:nvPr/>
        </p:nvSpPr>
        <p:spPr>
          <a:xfrm rot="16200000">
            <a:off x="4403877" y="-3170970"/>
            <a:ext cx="336253" cy="9143998"/>
          </a:xfrm>
          <a:prstGeom prst="rect">
            <a:avLst/>
          </a:prstGeom>
          <a:solidFill>
            <a:srgbClr val="F4FCEA"/>
          </a:solidFill>
          <a:ln w="12700" cap="flat" cmpd="sng" algn="ctr">
            <a:noFill/>
            <a:prstDash val="solid"/>
            <a:miter lim="800000"/>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en-AU" sz="18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8" name="Text Placeholder 8">
            <a:extLst>
              <a:ext uri="{FF2B5EF4-FFF2-40B4-BE49-F238E27FC236}">
                <a16:creationId xmlns:a16="http://schemas.microsoft.com/office/drawing/2014/main" id="{1B0B5E78-C3B8-1EBE-302B-FB11D4C3E352}"/>
              </a:ext>
            </a:extLst>
          </p:cNvPr>
          <p:cNvSpPr>
            <a:spLocks noGrp="1"/>
          </p:cNvSpPr>
          <p:nvPr>
            <p:ph type="body" sz="quarter" idx="13"/>
          </p:nvPr>
        </p:nvSpPr>
        <p:spPr>
          <a:xfrm>
            <a:off x="488250" y="1736725"/>
            <a:ext cx="8167500" cy="2813050"/>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AU"/>
          </a:p>
        </p:txBody>
      </p:sp>
      <p:sp>
        <p:nvSpPr>
          <p:cNvPr id="2" name="Title 1">
            <a:extLst>
              <a:ext uri="{FF2B5EF4-FFF2-40B4-BE49-F238E27FC236}">
                <a16:creationId xmlns:a16="http://schemas.microsoft.com/office/drawing/2014/main" id="{7D79EF0A-FBFD-3B85-ADEB-8090DCE0F6F3}"/>
              </a:ext>
            </a:extLst>
          </p:cNvPr>
          <p:cNvSpPr>
            <a:spLocks noGrp="1"/>
          </p:cNvSpPr>
          <p:nvPr>
            <p:ph type="title"/>
          </p:nvPr>
        </p:nvSpPr>
        <p:spPr/>
        <p:txBody>
          <a:bodyPr/>
          <a:lstStyle/>
          <a:p>
            <a:r>
              <a:rPr lang="en-GB"/>
              <a:t>Click to edit Master title style</a:t>
            </a:r>
            <a:endParaRPr lang="en-AU"/>
          </a:p>
        </p:txBody>
      </p:sp>
      <p:sp>
        <p:nvSpPr>
          <p:cNvPr id="3" name="Slide Number Placeholder 2">
            <a:extLst>
              <a:ext uri="{FF2B5EF4-FFF2-40B4-BE49-F238E27FC236}">
                <a16:creationId xmlns:a16="http://schemas.microsoft.com/office/drawing/2014/main" id="{F7B656C9-D586-ECD9-6466-DB461712D9E2}"/>
              </a:ext>
            </a:extLst>
          </p:cNvPr>
          <p:cNvSpPr>
            <a:spLocks noGrp="1"/>
          </p:cNvSpPr>
          <p:nvPr>
            <p:ph type="sldNum" sz="quarter" idx="10"/>
          </p:nvPr>
        </p:nvSpPr>
        <p:spPr/>
        <p:txBody>
          <a:bodyPr/>
          <a:lstStyle/>
          <a:p>
            <a:fld id="{E6316B6A-336A-44FF-82DA-A4D1594FA055}" type="slidenum">
              <a:rPr lang="en-AU" smtClean="0"/>
              <a:pPr/>
              <a:t>‹#›</a:t>
            </a:fld>
            <a:endParaRPr lang="en-AU"/>
          </a:p>
        </p:txBody>
      </p:sp>
      <p:sp>
        <p:nvSpPr>
          <p:cNvPr id="4" name="Footer Placeholder 3">
            <a:extLst>
              <a:ext uri="{FF2B5EF4-FFF2-40B4-BE49-F238E27FC236}">
                <a16:creationId xmlns:a16="http://schemas.microsoft.com/office/drawing/2014/main" id="{FD0B1072-2EB4-AF2B-0699-07A727670738}"/>
              </a:ext>
            </a:extLst>
          </p:cNvPr>
          <p:cNvSpPr>
            <a:spLocks noGrp="1"/>
          </p:cNvSpPr>
          <p:nvPr>
            <p:ph type="ftr" sz="quarter" idx="11"/>
          </p:nvPr>
        </p:nvSpPr>
        <p:spPr/>
        <p:txBody>
          <a:bodyPr/>
          <a:lstStyle/>
          <a:p>
            <a:r>
              <a:rPr lang="en-US"/>
              <a:t>Presentation title goes in footer</a:t>
            </a:r>
            <a:endParaRPr lang="en-AU"/>
          </a:p>
        </p:txBody>
      </p:sp>
      <p:sp>
        <p:nvSpPr>
          <p:cNvPr id="5" name="Date Placeholder 4">
            <a:extLst>
              <a:ext uri="{FF2B5EF4-FFF2-40B4-BE49-F238E27FC236}">
                <a16:creationId xmlns:a16="http://schemas.microsoft.com/office/drawing/2014/main" id="{FE84843F-C21F-B088-89C6-8C12FA8B5A40}"/>
              </a:ext>
            </a:extLst>
          </p:cNvPr>
          <p:cNvSpPr>
            <a:spLocks noGrp="1"/>
          </p:cNvSpPr>
          <p:nvPr>
            <p:ph type="dt" sz="half" idx="12"/>
          </p:nvPr>
        </p:nvSpPr>
        <p:spPr/>
        <p:txBody>
          <a:bodyPr/>
          <a:lstStyle/>
          <a:p>
            <a:endParaRPr lang="en-AU"/>
          </a:p>
        </p:txBody>
      </p:sp>
      <p:sp>
        <p:nvSpPr>
          <p:cNvPr id="9" name="Rectangle 8">
            <a:extLst>
              <a:ext uri="{FF2B5EF4-FFF2-40B4-BE49-F238E27FC236}">
                <a16:creationId xmlns:a16="http://schemas.microsoft.com/office/drawing/2014/main" id="{7851EE4E-1674-731F-18C0-4AF3FCEF1490}"/>
              </a:ext>
            </a:extLst>
          </p:cNvPr>
          <p:cNvSpPr/>
          <p:nvPr userDrawn="1"/>
        </p:nvSpPr>
        <p:spPr>
          <a:xfrm rot="16200000">
            <a:off x="3955551" y="-3955550"/>
            <a:ext cx="1232904" cy="9144000"/>
          </a:xfrm>
          <a:prstGeom prst="rect">
            <a:avLst/>
          </a:prstGeom>
          <a:solidFill>
            <a:srgbClr val="D1F2AC"/>
          </a:solidFill>
          <a:ln w="12700" cap="flat" cmpd="sng" algn="ctr">
            <a:noFill/>
            <a:prstDash val="solid"/>
            <a:miter lim="800000"/>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en-AU" sz="1800" b="0" i="0" u="none" strike="noStrike" kern="0" cap="none" spc="0" normalizeH="0" baseline="0" noProof="0" dirty="0">
              <a:ln>
                <a:noFill/>
              </a:ln>
              <a:solidFill>
                <a:srgbClr val="FFFFFF"/>
              </a:solidFill>
              <a:effectLst/>
              <a:uLnTx/>
              <a:uFillTx/>
              <a:latin typeface="Arial" panose="020B0604020202020204"/>
              <a:ea typeface="+mn-ea"/>
              <a:cs typeface="+mn-cs"/>
            </a:endParaRPr>
          </a:p>
        </p:txBody>
      </p:sp>
      <p:sp>
        <p:nvSpPr>
          <p:cNvPr id="10" name="Rectangle 9">
            <a:extLst>
              <a:ext uri="{FF2B5EF4-FFF2-40B4-BE49-F238E27FC236}">
                <a16:creationId xmlns:a16="http://schemas.microsoft.com/office/drawing/2014/main" id="{2CFDA908-8DD9-4BA2-B506-5FAAC67F548D}"/>
              </a:ext>
            </a:extLst>
          </p:cNvPr>
          <p:cNvSpPr/>
          <p:nvPr userDrawn="1"/>
        </p:nvSpPr>
        <p:spPr>
          <a:xfrm rot="16200000">
            <a:off x="4403877" y="-3170970"/>
            <a:ext cx="336253" cy="9143998"/>
          </a:xfrm>
          <a:prstGeom prst="rect">
            <a:avLst/>
          </a:prstGeom>
          <a:solidFill>
            <a:srgbClr val="F4FCEA"/>
          </a:solidFill>
          <a:ln w="12700" cap="flat" cmpd="sng" algn="ctr">
            <a:noFill/>
            <a:prstDash val="solid"/>
            <a:miter lim="800000"/>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en-AU" sz="1800" b="0" i="0" u="none" strike="noStrike" kern="0" cap="none" spc="0" normalizeH="0" baseline="0" noProof="0">
              <a:ln>
                <a:noFill/>
              </a:ln>
              <a:solidFill>
                <a:srgbClr val="FFFFFF"/>
              </a:solidFill>
              <a:effectLst/>
              <a:uLnTx/>
              <a:uFillTx/>
              <a:latin typeface="Arial" panose="020B0604020202020204"/>
              <a:ea typeface="+mn-ea"/>
              <a:cs typeface="+mn-cs"/>
            </a:endParaRPr>
          </a:p>
        </p:txBody>
      </p:sp>
    </p:spTree>
    <p:extLst>
      <p:ext uri="{BB962C8B-B14F-4D97-AF65-F5344CB8AC3E}">
        <p14:creationId xmlns:p14="http://schemas.microsoft.com/office/powerpoint/2010/main" val="1128800637"/>
      </p:ext>
    </p:extLst>
  </p:cSld>
  <p:clrMapOvr>
    <a:masterClrMapping/>
  </p:clrMapOvr>
</p:sldLayout>
</file>

<file path=ppt/slideLayouts/slideLayout139.xml><?xml version="1.0" encoding="utf-8"?>
<p:sldLayout xmlns:a="http://schemas.openxmlformats.org/drawingml/2006/main" xmlns:r="http://schemas.openxmlformats.org/officeDocument/2006/relationships" xmlns:p="http://schemas.openxmlformats.org/presentationml/2006/main" preserve="1">
  <p:cSld name="Title and Content">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CD59A2AD-9E9B-466B-AD5B-0CB1B724FAC5}"/>
              </a:ext>
            </a:extLst>
          </p:cNvPr>
          <p:cNvSpPr>
            <a:spLocks noGrp="1"/>
          </p:cNvSpPr>
          <p:nvPr>
            <p:ph idx="1" hasCustomPrompt="1"/>
          </p:nvPr>
        </p:nvSpPr>
        <p:spPr>
          <a:xfrm>
            <a:off x="488250" y="1128838"/>
            <a:ext cx="8167500" cy="3485125"/>
          </a:xfrm>
        </p:spPr>
        <p:txBody>
          <a:bodyPr/>
          <a:lstStyle/>
          <a:p>
            <a:pPr lvl="0"/>
            <a:r>
              <a:rPr lang="en-AU" noProof="0" dirty="0"/>
              <a:t>Edit Master text styles</a:t>
            </a:r>
          </a:p>
          <a:p>
            <a:pPr lvl="1"/>
            <a:r>
              <a:rPr lang="en-AU" noProof="0" dirty="0"/>
              <a:t>Second level</a:t>
            </a:r>
          </a:p>
          <a:p>
            <a:pPr lvl="2"/>
            <a:r>
              <a:rPr lang="en-AU" noProof="0" dirty="0"/>
              <a:t>Third level</a:t>
            </a:r>
          </a:p>
          <a:p>
            <a:pPr lvl="3"/>
            <a:r>
              <a:rPr lang="en-AU" noProof="0" dirty="0"/>
              <a:t>Fourth level</a:t>
            </a:r>
          </a:p>
        </p:txBody>
      </p:sp>
      <p:sp>
        <p:nvSpPr>
          <p:cNvPr id="2" name="Title 1">
            <a:extLst>
              <a:ext uri="{FF2B5EF4-FFF2-40B4-BE49-F238E27FC236}">
                <a16:creationId xmlns:a16="http://schemas.microsoft.com/office/drawing/2014/main" id="{32F9015D-D5F1-4A9B-9BEE-7C8A6482F8E6}"/>
              </a:ext>
            </a:extLst>
          </p:cNvPr>
          <p:cNvSpPr>
            <a:spLocks noGrp="1"/>
          </p:cNvSpPr>
          <p:nvPr>
            <p:ph type="title"/>
          </p:nvPr>
        </p:nvSpPr>
        <p:spPr/>
        <p:txBody>
          <a:bodyPr/>
          <a:lstStyle/>
          <a:p>
            <a:r>
              <a:rPr lang="en-GB" noProof="0"/>
              <a:t>Click to edit Master title style</a:t>
            </a:r>
            <a:endParaRPr lang="en-AU" noProof="0"/>
          </a:p>
        </p:txBody>
      </p:sp>
      <p:sp>
        <p:nvSpPr>
          <p:cNvPr id="5" name="Footer Placeholder 4">
            <a:extLst>
              <a:ext uri="{FF2B5EF4-FFF2-40B4-BE49-F238E27FC236}">
                <a16:creationId xmlns:a16="http://schemas.microsoft.com/office/drawing/2014/main" id="{E0CDE5F3-3665-4461-B770-070BFE32749B}"/>
              </a:ext>
            </a:extLst>
          </p:cNvPr>
          <p:cNvSpPr>
            <a:spLocks noGrp="1"/>
          </p:cNvSpPr>
          <p:nvPr>
            <p:ph type="ftr" sz="quarter" idx="11"/>
          </p:nvPr>
        </p:nvSpPr>
        <p:spPr/>
        <p:txBody>
          <a:bodyPr/>
          <a:lstStyle/>
          <a:p>
            <a:r>
              <a:rPr lang="en-US" noProof="0"/>
              <a:t>Presentation title goes in footer</a:t>
            </a:r>
            <a:endParaRPr lang="en-AU" noProof="0"/>
          </a:p>
        </p:txBody>
      </p:sp>
      <p:sp>
        <p:nvSpPr>
          <p:cNvPr id="6" name="Slide Number Placeholder 5">
            <a:extLst>
              <a:ext uri="{FF2B5EF4-FFF2-40B4-BE49-F238E27FC236}">
                <a16:creationId xmlns:a16="http://schemas.microsoft.com/office/drawing/2014/main" id="{77AE5D6D-B1E7-41CE-A1BF-283239250BA2}"/>
              </a:ext>
            </a:extLst>
          </p:cNvPr>
          <p:cNvSpPr>
            <a:spLocks noGrp="1"/>
          </p:cNvSpPr>
          <p:nvPr>
            <p:ph type="sldNum" sz="quarter" idx="12"/>
          </p:nvPr>
        </p:nvSpPr>
        <p:spPr/>
        <p:txBody>
          <a:bodyPr/>
          <a:lstStyle/>
          <a:p>
            <a:fld id="{E6316B6A-336A-44FF-82DA-A4D1594FA055}" type="slidenum">
              <a:rPr lang="en-AU" noProof="0" smtClean="0"/>
              <a:t>‹#›</a:t>
            </a:fld>
            <a:endParaRPr lang="en-AU" noProof="0"/>
          </a:p>
        </p:txBody>
      </p:sp>
      <p:sp>
        <p:nvSpPr>
          <p:cNvPr id="4" name="Date Placeholder 3">
            <a:extLst>
              <a:ext uri="{FF2B5EF4-FFF2-40B4-BE49-F238E27FC236}">
                <a16:creationId xmlns:a16="http://schemas.microsoft.com/office/drawing/2014/main" id="{D05DB1DE-8D73-4AFA-95E5-57D6E62C0F7C}"/>
              </a:ext>
            </a:extLst>
          </p:cNvPr>
          <p:cNvSpPr>
            <a:spLocks noGrp="1"/>
          </p:cNvSpPr>
          <p:nvPr>
            <p:ph type="dt" sz="half" idx="10"/>
          </p:nvPr>
        </p:nvSpPr>
        <p:spPr/>
        <p:txBody>
          <a:bodyPr/>
          <a:lstStyle/>
          <a:p>
            <a:endParaRPr lang="en-AU" noProof="0"/>
          </a:p>
        </p:txBody>
      </p:sp>
    </p:spTree>
    <p:extLst>
      <p:ext uri="{BB962C8B-B14F-4D97-AF65-F5344CB8AC3E}">
        <p14:creationId xmlns:p14="http://schemas.microsoft.com/office/powerpoint/2010/main" val="3900234625"/>
      </p:ext>
    </p:extLst>
  </p:cSld>
  <p:clrMapOvr>
    <a:masterClrMapping/>
  </p:clrMapOvr>
  <p:extLst>
    <p:ext uri="{DCECCB84-F9BA-43D5-87BE-67443E8EF086}">
      <p15:sldGuideLst xmlns:p15="http://schemas.microsoft.com/office/powerpoint/2012/main">
        <p15:guide id="3" orient="horz" pos="1620" userDrawn="1">
          <p15:clr>
            <a:srgbClr val="FBAE40"/>
          </p15:clr>
        </p15:guide>
        <p15:guide id="4" pos="2880" userDrawn="1">
          <p15:clr>
            <a:srgbClr val="FBAE40"/>
          </p15:clr>
        </p15:guide>
      </p15:sldGuideLst>
    </p:ext>
  </p:extLst>
</p:sldLayout>
</file>

<file path=ppt/slideLayouts/slideLayout140.xml><?xml version="1.0" encoding="utf-8"?>
<p:sldLayout xmlns:a="http://schemas.openxmlformats.org/drawingml/2006/main" xmlns:r="http://schemas.openxmlformats.org/officeDocument/2006/relationships" xmlns:p="http://schemas.openxmlformats.org/presentationml/2006/main" preserve="1">
  <p:cSld name="Two Content">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CD59A2AD-9E9B-466B-AD5B-0CB1B724FAC5}"/>
              </a:ext>
            </a:extLst>
          </p:cNvPr>
          <p:cNvSpPr>
            <a:spLocks noGrp="1"/>
          </p:cNvSpPr>
          <p:nvPr>
            <p:ph idx="1" hasCustomPrompt="1"/>
          </p:nvPr>
        </p:nvSpPr>
        <p:spPr>
          <a:xfrm>
            <a:off x="488250" y="1133182"/>
            <a:ext cx="3969000" cy="3426261"/>
          </a:xfrm>
        </p:spPr>
        <p:txBody>
          <a:bodyPr/>
          <a:lstStyle/>
          <a:p>
            <a:pPr lvl="0"/>
            <a:r>
              <a:rPr lang="en-AU" noProof="0"/>
              <a:t>Edit Master text styles</a:t>
            </a:r>
          </a:p>
          <a:p>
            <a:pPr lvl="1"/>
            <a:r>
              <a:rPr lang="en-AU" noProof="0"/>
              <a:t>Second level</a:t>
            </a:r>
          </a:p>
          <a:p>
            <a:pPr lvl="2"/>
            <a:r>
              <a:rPr lang="en-AU" noProof="0"/>
              <a:t>Third level</a:t>
            </a:r>
          </a:p>
          <a:p>
            <a:pPr lvl="3"/>
            <a:r>
              <a:rPr lang="en-AU" noProof="0"/>
              <a:t>Fourth level</a:t>
            </a:r>
          </a:p>
          <a:p>
            <a:pPr lvl="4"/>
            <a:r>
              <a:rPr lang="en-AU" noProof="0"/>
              <a:t>Fifth level</a:t>
            </a:r>
          </a:p>
        </p:txBody>
      </p:sp>
      <p:sp>
        <p:nvSpPr>
          <p:cNvPr id="9" name="Content Placeholder 2">
            <a:extLst>
              <a:ext uri="{FF2B5EF4-FFF2-40B4-BE49-F238E27FC236}">
                <a16:creationId xmlns:a16="http://schemas.microsoft.com/office/drawing/2014/main" id="{D712C7B1-0498-559D-1862-7295C6C70AF4}"/>
              </a:ext>
            </a:extLst>
          </p:cNvPr>
          <p:cNvSpPr>
            <a:spLocks noGrp="1"/>
          </p:cNvSpPr>
          <p:nvPr>
            <p:ph idx="13" hasCustomPrompt="1"/>
          </p:nvPr>
        </p:nvSpPr>
        <p:spPr>
          <a:xfrm>
            <a:off x="4686750" y="1133182"/>
            <a:ext cx="3969000" cy="3426261"/>
          </a:xfrm>
        </p:spPr>
        <p:txBody>
          <a:bodyPr/>
          <a:lstStyle/>
          <a:p>
            <a:pPr lvl="0"/>
            <a:r>
              <a:rPr lang="en-AU" noProof="0"/>
              <a:t>Edit Master text styles</a:t>
            </a:r>
          </a:p>
          <a:p>
            <a:pPr lvl="1"/>
            <a:r>
              <a:rPr lang="en-AU" noProof="0"/>
              <a:t>Second level</a:t>
            </a:r>
          </a:p>
          <a:p>
            <a:pPr lvl="2"/>
            <a:r>
              <a:rPr lang="en-AU" noProof="0"/>
              <a:t>Third level</a:t>
            </a:r>
          </a:p>
          <a:p>
            <a:pPr lvl="3"/>
            <a:r>
              <a:rPr lang="en-AU" noProof="0"/>
              <a:t>Fourth level</a:t>
            </a:r>
          </a:p>
          <a:p>
            <a:pPr lvl="4"/>
            <a:r>
              <a:rPr lang="en-AU" noProof="0"/>
              <a:t>Fifth level</a:t>
            </a:r>
          </a:p>
        </p:txBody>
      </p:sp>
      <p:sp>
        <p:nvSpPr>
          <p:cNvPr id="5" name="Footer Placeholder 4">
            <a:extLst>
              <a:ext uri="{FF2B5EF4-FFF2-40B4-BE49-F238E27FC236}">
                <a16:creationId xmlns:a16="http://schemas.microsoft.com/office/drawing/2014/main" id="{E0CDE5F3-3665-4461-B770-070BFE32749B}"/>
              </a:ext>
            </a:extLst>
          </p:cNvPr>
          <p:cNvSpPr>
            <a:spLocks noGrp="1"/>
          </p:cNvSpPr>
          <p:nvPr>
            <p:ph type="ftr" sz="quarter" idx="11"/>
          </p:nvPr>
        </p:nvSpPr>
        <p:spPr/>
        <p:txBody>
          <a:bodyPr/>
          <a:lstStyle/>
          <a:p>
            <a:r>
              <a:rPr lang="en-US" noProof="0"/>
              <a:t>Presentation title goes in footer</a:t>
            </a:r>
            <a:endParaRPr lang="en-AU" noProof="0"/>
          </a:p>
        </p:txBody>
      </p:sp>
      <p:sp>
        <p:nvSpPr>
          <p:cNvPr id="6" name="Slide Number Placeholder 5">
            <a:extLst>
              <a:ext uri="{FF2B5EF4-FFF2-40B4-BE49-F238E27FC236}">
                <a16:creationId xmlns:a16="http://schemas.microsoft.com/office/drawing/2014/main" id="{77AE5D6D-B1E7-41CE-A1BF-283239250BA2}"/>
              </a:ext>
            </a:extLst>
          </p:cNvPr>
          <p:cNvSpPr>
            <a:spLocks noGrp="1"/>
          </p:cNvSpPr>
          <p:nvPr>
            <p:ph type="sldNum" sz="quarter" idx="12"/>
          </p:nvPr>
        </p:nvSpPr>
        <p:spPr/>
        <p:txBody>
          <a:bodyPr/>
          <a:lstStyle/>
          <a:p>
            <a:fld id="{E6316B6A-336A-44FF-82DA-A4D1594FA055}" type="slidenum">
              <a:rPr lang="en-AU" noProof="0" smtClean="0"/>
              <a:t>‹#›</a:t>
            </a:fld>
            <a:endParaRPr lang="en-AU" noProof="0"/>
          </a:p>
        </p:txBody>
      </p:sp>
      <p:sp>
        <p:nvSpPr>
          <p:cNvPr id="4" name="Date Placeholder 3">
            <a:extLst>
              <a:ext uri="{FF2B5EF4-FFF2-40B4-BE49-F238E27FC236}">
                <a16:creationId xmlns:a16="http://schemas.microsoft.com/office/drawing/2014/main" id="{D05DB1DE-8D73-4AFA-95E5-57D6E62C0F7C}"/>
              </a:ext>
            </a:extLst>
          </p:cNvPr>
          <p:cNvSpPr>
            <a:spLocks noGrp="1"/>
          </p:cNvSpPr>
          <p:nvPr>
            <p:ph type="dt" sz="half" idx="10"/>
          </p:nvPr>
        </p:nvSpPr>
        <p:spPr/>
        <p:txBody>
          <a:bodyPr/>
          <a:lstStyle/>
          <a:p>
            <a:endParaRPr lang="en-AU" noProof="0"/>
          </a:p>
        </p:txBody>
      </p:sp>
      <p:sp>
        <p:nvSpPr>
          <p:cNvPr id="10" name="Title 9">
            <a:extLst>
              <a:ext uri="{FF2B5EF4-FFF2-40B4-BE49-F238E27FC236}">
                <a16:creationId xmlns:a16="http://schemas.microsoft.com/office/drawing/2014/main" id="{A693893F-9ECD-B35A-6C5A-E323CF34DCD8}"/>
              </a:ext>
            </a:extLst>
          </p:cNvPr>
          <p:cNvSpPr>
            <a:spLocks noGrp="1"/>
          </p:cNvSpPr>
          <p:nvPr>
            <p:ph type="title"/>
          </p:nvPr>
        </p:nvSpPr>
        <p:spPr/>
        <p:txBody>
          <a:bodyPr/>
          <a:lstStyle/>
          <a:p>
            <a:r>
              <a:rPr lang="en-GB"/>
              <a:t>Click to edit Master title style</a:t>
            </a:r>
            <a:endParaRPr lang="en-AU"/>
          </a:p>
        </p:txBody>
      </p:sp>
    </p:spTree>
    <p:extLst>
      <p:ext uri="{BB962C8B-B14F-4D97-AF65-F5344CB8AC3E}">
        <p14:creationId xmlns:p14="http://schemas.microsoft.com/office/powerpoint/2010/main" val="1326068183"/>
      </p:ext>
    </p:extLst>
  </p:cSld>
  <p:clrMapOvr>
    <a:masterClrMapping/>
  </p:clrMapOvr>
  <p:extLst>
    <p:ext uri="{DCECCB84-F9BA-43D5-87BE-67443E8EF086}">
      <p15:sldGuideLst xmlns:p15="http://schemas.microsoft.com/office/powerpoint/2012/main">
        <p15:guide id="3" orient="horz" pos="1620" userDrawn="1">
          <p15:clr>
            <a:srgbClr val="FBAE40"/>
          </p15:clr>
        </p15:guide>
        <p15:guide id="4" pos="2880" userDrawn="1">
          <p15:clr>
            <a:srgbClr val="FBAE40"/>
          </p15:clr>
        </p15:guide>
      </p15:sldGuideLst>
    </p:ext>
  </p:extLst>
</p:sldLayout>
</file>

<file path=ppt/slideLayouts/slideLayout141.xml><?xml version="1.0" encoding="utf-8"?>
<p:sldLayout xmlns:a="http://schemas.openxmlformats.org/drawingml/2006/main" xmlns:r="http://schemas.openxmlformats.org/officeDocument/2006/relationships" xmlns:p="http://schemas.openxmlformats.org/presentationml/2006/main" preserve="1">
  <p:cSld name="Three Content">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CD59A2AD-9E9B-466B-AD5B-0CB1B724FAC5}"/>
              </a:ext>
            </a:extLst>
          </p:cNvPr>
          <p:cNvSpPr>
            <a:spLocks noGrp="1"/>
          </p:cNvSpPr>
          <p:nvPr>
            <p:ph idx="1" hasCustomPrompt="1"/>
          </p:nvPr>
        </p:nvSpPr>
        <p:spPr>
          <a:xfrm>
            <a:off x="488249" y="1131749"/>
            <a:ext cx="2565000" cy="3427695"/>
          </a:xfrm>
        </p:spPr>
        <p:txBody>
          <a:bodyPr/>
          <a:lstStyle/>
          <a:p>
            <a:pPr lvl="0"/>
            <a:r>
              <a:rPr lang="en-AU" noProof="0"/>
              <a:t>Edit Master text styles</a:t>
            </a:r>
          </a:p>
          <a:p>
            <a:pPr lvl="1"/>
            <a:r>
              <a:rPr lang="en-AU" noProof="0"/>
              <a:t>Second level</a:t>
            </a:r>
          </a:p>
          <a:p>
            <a:pPr lvl="2"/>
            <a:r>
              <a:rPr lang="en-AU" noProof="0"/>
              <a:t>Third level</a:t>
            </a:r>
          </a:p>
          <a:p>
            <a:pPr lvl="3"/>
            <a:r>
              <a:rPr lang="en-AU" noProof="0"/>
              <a:t>Fourth level</a:t>
            </a:r>
          </a:p>
          <a:p>
            <a:pPr lvl="4"/>
            <a:r>
              <a:rPr lang="en-AU" noProof="0"/>
              <a:t>Fifth level</a:t>
            </a:r>
          </a:p>
        </p:txBody>
      </p:sp>
      <p:sp>
        <p:nvSpPr>
          <p:cNvPr id="9" name="Content Placeholder 2">
            <a:extLst>
              <a:ext uri="{FF2B5EF4-FFF2-40B4-BE49-F238E27FC236}">
                <a16:creationId xmlns:a16="http://schemas.microsoft.com/office/drawing/2014/main" id="{D712C7B1-0498-559D-1862-7295C6C70AF4}"/>
              </a:ext>
            </a:extLst>
          </p:cNvPr>
          <p:cNvSpPr>
            <a:spLocks noGrp="1"/>
          </p:cNvSpPr>
          <p:nvPr>
            <p:ph idx="13" hasCustomPrompt="1"/>
          </p:nvPr>
        </p:nvSpPr>
        <p:spPr>
          <a:xfrm>
            <a:off x="3289500" y="1131749"/>
            <a:ext cx="2565000" cy="3427695"/>
          </a:xfrm>
        </p:spPr>
        <p:txBody>
          <a:bodyPr/>
          <a:lstStyle/>
          <a:p>
            <a:pPr lvl="0"/>
            <a:r>
              <a:rPr lang="en-AU" noProof="0"/>
              <a:t>Edit Master text styles</a:t>
            </a:r>
          </a:p>
          <a:p>
            <a:pPr lvl="1"/>
            <a:r>
              <a:rPr lang="en-AU" noProof="0"/>
              <a:t>Second level</a:t>
            </a:r>
          </a:p>
          <a:p>
            <a:pPr lvl="2"/>
            <a:r>
              <a:rPr lang="en-AU" noProof="0"/>
              <a:t>Third level</a:t>
            </a:r>
          </a:p>
          <a:p>
            <a:pPr lvl="3"/>
            <a:r>
              <a:rPr lang="en-AU" noProof="0"/>
              <a:t>Fourth level</a:t>
            </a:r>
          </a:p>
          <a:p>
            <a:pPr lvl="4"/>
            <a:r>
              <a:rPr lang="en-AU" noProof="0"/>
              <a:t>Fifth level</a:t>
            </a:r>
          </a:p>
        </p:txBody>
      </p:sp>
      <p:sp>
        <p:nvSpPr>
          <p:cNvPr id="10" name="Content Placeholder 2">
            <a:extLst>
              <a:ext uri="{FF2B5EF4-FFF2-40B4-BE49-F238E27FC236}">
                <a16:creationId xmlns:a16="http://schemas.microsoft.com/office/drawing/2014/main" id="{593A5E66-5EC4-2E12-B921-B60C79D19373}"/>
              </a:ext>
            </a:extLst>
          </p:cNvPr>
          <p:cNvSpPr>
            <a:spLocks noGrp="1"/>
          </p:cNvSpPr>
          <p:nvPr>
            <p:ph idx="14" hasCustomPrompt="1"/>
          </p:nvPr>
        </p:nvSpPr>
        <p:spPr>
          <a:xfrm>
            <a:off x="6090750" y="1131749"/>
            <a:ext cx="2565000" cy="3427695"/>
          </a:xfrm>
        </p:spPr>
        <p:txBody>
          <a:bodyPr/>
          <a:lstStyle/>
          <a:p>
            <a:pPr lvl="0"/>
            <a:r>
              <a:rPr lang="en-AU" noProof="0" dirty="0"/>
              <a:t>Edit Master text styles</a:t>
            </a:r>
          </a:p>
          <a:p>
            <a:pPr lvl="1"/>
            <a:r>
              <a:rPr lang="en-AU" noProof="0" dirty="0"/>
              <a:t>Second level</a:t>
            </a:r>
          </a:p>
          <a:p>
            <a:pPr lvl="2"/>
            <a:r>
              <a:rPr lang="en-AU" noProof="0" dirty="0"/>
              <a:t>Third level</a:t>
            </a:r>
          </a:p>
          <a:p>
            <a:pPr lvl="3"/>
            <a:r>
              <a:rPr lang="en-AU" noProof="0" dirty="0"/>
              <a:t>Fourth level</a:t>
            </a:r>
          </a:p>
          <a:p>
            <a:pPr lvl="4"/>
            <a:r>
              <a:rPr lang="en-AU" noProof="0" dirty="0"/>
              <a:t>Fifth level</a:t>
            </a:r>
          </a:p>
        </p:txBody>
      </p:sp>
      <p:sp>
        <p:nvSpPr>
          <p:cNvPr id="5" name="Footer Placeholder 4">
            <a:extLst>
              <a:ext uri="{FF2B5EF4-FFF2-40B4-BE49-F238E27FC236}">
                <a16:creationId xmlns:a16="http://schemas.microsoft.com/office/drawing/2014/main" id="{E0CDE5F3-3665-4461-B770-070BFE32749B}"/>
              </a:ext>
            </a:extLst>
          </p:cNvPr>
          <p:cNvSpPr>
            <a:spLocks noGrp="1"/>
          </p:cNvSpPr>
          <p:nvPr>
            <p:ph type="ftr" sz="quarter" idx="11"/>
          </p:nvPr>
        </p:nvSpPr>
        <p:spPr/>
        <p:txBody>
          <a:bodyPr/>
          <a:lstStyle/>
          <a:p>
            <a:r>
              <a:rPr lang="en-US" noProof="0"/>
              <a:t>Presentation title goes in footer</a:t>
            </a:r>
            <a:endParaRPr lang="en-AU" noProof="0"/>
          </a:p>
        </p:txBody>
      </p:sp>
      <p:sp>
        <p:nvSpPr>
          <p:cNvPr id="6" name="Slide Number Placeholder 5">
            <a:extLst>
              <a:ext uri="{FF2B5EF4-FFF2-40B4-BE49-F238E27FC236}">
                <a16:creationId xmlns:a16="http://schemas.microsoft.com/office/drawing/2014/main" id="{77AE5D6D-B1E7-41CE-A1BF-283239250BA2}"/>
              </a:ext>
            </a:extLst>
          </p:cNvPr>
          <p:cNvSpPr>
            <a:spLocks noGrp="1"/>
          </p:cNvSpPr>
          <p:nvPr>
            <p:ph type="sldNum" sz="quarter" idx="12"/>
          </p:nvPr>
        </p:nvSpPr>
        <p:spPr/>
        <p:txBody>
          <a:bodyPr/>
          <a:lstStyle/>
          <a:p>
            <a:fld id="{E6316B6A-336A-44FF-82DA-A4D1594FA055}" type="slidenum">
              <a:rPr lang="en-AU" noProof="0" smtClean="0"/>
              <a:t>‹#›</a:t>
            </a:fld>
            <a:endParaRPr lang="en-AU" noProof="0"/>
          </a:p>
        </p:txBody>
      </p:sp>
      <p:sp>
        <p:nvSpPr>
          <p:cNvPr id="4" name="Date Placeholder 3">
            <a:extLst>
              <a:ext uri="{FF2B5EF4-FFF2-40B4-BE49-F238E27FC236}">
                <a16:creationId xmlns:a16="http://schemas.microsoft.com/office/drawing/2014/main" id="{D05DB1DE-8D73-4AFA-95E5-57D6E62C0F7C}"/>
              </a:ext>
            </a:extLst>
          </p:cNvPr>
          <p:cNvSpPr>
            <a:spLocks noGrp="1"/>
          </p:cNvSpPr>
          <p:nvPr>
            <p:ph type="dt" sz="half" idx="10"/>
          </p:nvPr>
        </p:nvSpPr>
        <p:spPr/>
        <p:txBody>
          <a:bodyPr/>
          <a:lstStyle/>
          <a:p>
            <a:endParaRPr lang="en-AU" noProof="0"/>
          </a:p>
        </p:txBody>
      </p:sp>
      <p:sp>
        <p:nvSpPr>
          <p:cNvPr id="11" name="Title 10">
            <a:extLst>
              <a:ext uri="{FF2B5EF4-FFF2-40B4-BE49-F238E27FC236}">
                <a16:creationId xmlns:a16="http://schemas.microsoft.com/office/drawing/2014/main" id="{9A75BC41-CBF1-550A-BD4C-A4C46D8B4095}"/>
              </a:ext>
            </a:extLst>
          </p:cNvPr>
          <p:cNvSpPr>
            <a:spLocks noGrp="1"/>
          </p:cNvSpPr>
          <p:nvPr>
            <p:ph type="title"/>
          </p:nvPr>
        </p:nvSpPr>
        <p:spPr/>
        <p:txBody>
          <a:bodyPr/>
          <a:lstStyle/>
          <a:p>
            <a:r>
              <a:rPr lang="en-GB"/>
              <a:t>Click to edit Master title style</a:t>
            </a:r>
            <a:endParaRPr lang="en-AU"/>
          </a:p>
        </p:txBody>
      </p:sp>
    </p:spTree>
    <p:extLst>
      <p:ext uri="{BB962C8B-B14F-4D97-AF65-F5344CB8AC3E}">
        <p14:creationId xmlns:p14="http://schemas.microsoft.com/office/powerpoint/2010/main" val="1693364567"/>
      </p:ext>
    </p:extLst>
  </p:cSld>
  <p:clrMapOvr>
    <a:masterClrMapping/>
  </p:clrMapOvr>
  <p:extLst>
    <p:ext uri="{DCECCB84-F9BA-43D5-87BE-67443E8EF086}">
      <p15:sldGuideLst xmlns:p15="http://schemas.microsoft.com/office/powerpoint/2012/main">
        <p15:guide id="3" orient="horz" pos="1620" userDrawn="1">
          <p15:clr>
            <a:srgbClr val="FBAE40"/>
          </p15:clr>
        </p15:guide>
        <p15:guide id="4" pos="2880" userDrawn="1">
          <p15:clr>
            <a:srgbClr val="FBAE40"/>
          </p15:clr>
        </p15:guide>
      </p15:sldGuideLst>
    </p:ext>
  </p:extLst>
</p:sldLayout>
</file>

<file path=ppt/slideLayouts/slideLayout142.xml><?xml version="1.0" encoding="utf-8"?>
<p:sldLayout xmlns:a="http://schemas.openxmlformats.org/drawingml/2006/main" xmlns:r="http://schemas.openxmlformats.org/officeDocument/2006/relationships" xmlns:p="http://schemas.openxmlformats.org/presentationml/2006/main" showMasterSp="0" preserve="1">
  <p:cSld name="Split Screen">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D80BB32F-AF5A-631C-D9BC-46B9A324DE20}"/>
              </a:ext>
            </a:extLst>
          </p:cNvPr>
          <p:cNvSpPr/>
          <p:nvPr/>
        </p:nvSpPr>
        <p:spPr>
          <a:xfrm>
            <a:off x="0" y="-2"/>
            <a:ext cx="4572000" cy="5148000"/>
          </a:xfrm>
          <a:prstGeom prst="rect">
            <a:avLst/>
          </a:prstGeom>
          <a:solidFill>
            <a:schemeClr val="accent4">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11" name="Rectangle 10">
            <a:extLst>
              <a:ext uri="{FF2B5EF4-FFF2-40B4-BE49-F238E27FC236}">
                <a16:creationId xmlns:a16="http://schemas.microsoft.com/office/drawing/2014/main" id="{5BBEDFFE-10C7-873D-CE71-D25CADE3EC67}"/>
              </a:ext>
            </a:extLst>
          </p:cNvPr>
          <p:cNvSpPr/>
          <p:nvPr/>
        </p:nvSpPr>
        <p:spPr>
          <a:xfrm>
            <a:off x="0" y="-2"/>
            <a:ext cx="4164152" cy="5148000"/>
          </a:xfrm>
          <a:prstGeom prst="rect">
            <a:avLst/>
          </a:prstGeom>
          <a:solidFill>
            <a:schemeClr val="accent4">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13" name="Rectangle 12">
            <a:extLst>
              <a:ext uri="{FF2B5EF4-FFF2-40B4-BE49-F238E27FC236}">
                <a16:creationId xmlns:a16="http://schemas.microsoft.com/office/drawing/2014/main" id="{5103E830-EFFF-725E-FDE1-A049DEE78B2E}"/>
              </a:ext>
            </a:extLst>
          </p:cNvPr>
          <p:cNvSpPr/>
          <p:nvPr/>
        </p:nvSpPr>
        <p:spPr>
          <a:xfrm>
            <a:off x="1" y="-2"/>
            <a:ext cx="3753026" cy="5148000"/>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12" name="Title 11">
            <a:extLst>
              <a:ext uri="{FF2B5EF4-FFF2-40B4-BE49-F238E27FC236}">
                <a16:creationId xmlns:a16="http://schemas.microsoft.com/office/drawing/2014/main" id="{FA30AF1B-BC92-5354-C575-287591696B7B}"/>
              </a:ext>
            </a:extLst>
          </p:cNvPr>
          <p:cNvSpPr>
            <a:spLocks noGrp="1"/>
          </p:cNvSpPr>
          <p:nvPr>
            <p:ph type="title"/>
          </p:nvPr>
        </p:nvSpPr>
        <p:spPr>
          <a:xfrm>
            <a:off x="488249" y="378142"/>
            <a:ext cx="3129594" cy="456744"/>
          </a:xfrm>
        </p:spPr>
        <p:txBody>
          <a:bodyPr/>
          <a:lstStyle>
            <a:lvl1pPr>
              <a:defRPr/>
            </a:lvl1pPr>
          </a:lstStyle>
          <a:p>
            <a:r>
              <a:rPr lang="en-GB"/>
              <a:t>Click to edit Master title style</a:t>
            </a:r>
            <a:endParaRPr lang="en-AU" dirty="0"/>
          </a:p>
        </p:txBody>
      </p:sp>
      <p:pic>
        <p:nvPicPr>
          <p:cNvPr id="17" name="Graphic 16">
            <a:extLst>
              <a:ext uri="{FF2B5EF4-FFF2-40B4-BE49-F238E27FC236}">
                <a16:creationId xmlns:a16="http://schemas.microsoft.com/office/drawing/2014/main" id="{33255CA4-0A29-65ED-8FD8-13DA41A08419}"/>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484804" y="4801564"/>
            <a:ext cx="83625" cy="108966"/>
          </a:xfrm>
          <a:prstGeom prst="rect">
            <a:avLst/>
          </a:prstGeom>
        </p:spPr>
      </p:pic>
      <p:sp>
        <p:nvSpPr>
          <p:cNvPr id="14" name="Content Placeholder 2">
            <a:extLst>
              <a:ext uri="{FF2B5EF4-FFF2-40B4-BE49-F238E27FC236}">
                <a16:creationId xmlns:a16="http://schemas.microsoft.com/office/drawing/2014/main" id="{2863273A-10E0-1A62-F3DF-FB9B64D37331}"/>
              </a:ext>
            </a:extLst>
          </p:cNvPr>
          <p:cNvSpPr>
            <a:spLocks noGrp="1"/>
          </p:cNvSpPr>
          <p:nvPr>
            <p:ph idx="13" hasCustomPrompt="1"/>
          </p:nvPr>
        </p:nvSpPr>
        <p:spPr>
          <a:xfrm>
            <a:off x="4928928" y="1131749"/>
            <a:ext cx="3726822" cy="3427695"/>
          </a:xfrm>
        </p:spPr>
        <p:txBody>
          <a:bodyPr/>
          <a:lstStyle/>
          <a:p>
            <a:pPr lvl="0"/>
            <a:r>
              <a:rPr lang="en-AU" noProof="0"/>
              <a:t>Edit Master text styles</a:t>
            </a:r>
          </a:p>
          <a:p>
            <a:pPr lvl="1"/>
            <a:r>
              <a:rPr lang="en-AU" noProof="0"/>
              <a:t>Second level</a:t>
            </a:r>
          </a:p>
          <a:p>
            <a:pPr lvl="2"/>
            <a:r>
              <a:rPr lang="en-AU" noProof="0"/>
              <a:t>Third level</a:t>
            </a:r>
          </a:p>
          <a:p>
            <a:pPr lvl="3"/>
            <a:r>
              <a:rPr lang="en-AU" noProof="0"/>
              <a:t>Fourth level</a:t>
            </a:r>
          </a:p>
          <a:p>
            <a:pPr lvl="4"/>
            <a:r>
              <a:rPr lang="en-AU" noProof="0"/>
              <a:t>Fifth level</a:t>
            </a:r>
          </a:p>
        </p:txBody>
      </p:sp>
      <p:sp>
        <p:nvSpPr>
          <p:cNvPr id="19" name="Text Placeholder 18">
            <a:extLst>
              <a:ext uri="{FF2B5EF4-FFF2-40B4-BE49-F238E27FC236}">
                <a16:creationId xmlns:a16="http://schemas.microsoft.com/office/drawing/2014/main" id="{C1A307A5-41BF-9517-3308-854F561875F9}"/>
              </a:ext>
            </a:extLst>
          </p:cNvPr>
          <p:cNvSpPr>
            <a:spLocks noGrp="1"/>
          </p:cNvSpPr>
          <p:nvPr>
            <p:ph type="body" sz="quarter" idx="14"/>
          </p:nvPr>
        </p:nvSpPr>
        <p:spPr>
          <a:xfrm>
            <a:off x="488249" y="1131749"/>
            <a:ext cx="2921699" cy="3427695"/>
          </a:xfrm>
        </p:spPr>
        <p:txBody>
          <a:bodyPr/>
          <a:lstStyle>
            <a:lvl1pPr>
              <a:defRPr sz="1600"/>
            </a:lvl1pPr>
            <a:lvl2pPr>
              <a:defRPr sz="1600"/>
            </a:lvl2pPr>
            <a:lvl3pPr>
              <a:defRPr sz="1600"/>
            </a:lvl3pPr>
            <a:lvl4pPr>
              <a:defRPr sz="1600"/>
            </a:lvl4pPr>
            <a:lvl5pPr>
              <a:defRPr sz="1600"/>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AU" dirty="0"/>
          </a:p>
        </p:txBody>
      </p:sp>
      <p:sp>
        <p:nvSpPr>
          <p:cNvPr id="20" name="Date Placeholder 19">
            <a:extLst>
              <a:ext uri="{FF2B5EF4-FFF2-40B4-BE49-F238E27FC236}">
                <a16:creationId xmlns:a16="http://schemas.microsoft.com/office/drawing/2014/main" id="{706CFADA-7E19-40F2-8B0E-6C387C0B0DC9}"/>
              </a:ext>
            </a:extLst>
          </p:cNvPr>
          <p:cNvSpPr>
            <a:spLocks noGrp="1"/>
          </p:cNvSpPr>
          <p:nvPr>
            <p:ph type="dt" sz="half" idx="15"/>
          </p:nvPr>
        </p:nvSpPr>
        <p:spPr/>
        <p:txBody>
          <a:bodyPr/>
          <a:lstStyle/>
          <a:p>
            <a:endParaRPr lang="en-AU"/>
          </a:p>
        </p:txBody>
      </p:sp>
      <p:sp>
        <p:nvSpPr>
          <p:cNvPr id="21" name="Footer Placeholder 20">
            <a:extLst>
              <a:ext uri="{FF2B5EF4-FFF2-40B4-BE49-F238E27FC236}">
                <a16:creationId xmlns:a16="http://schemas.microsoft.com/office/drawing/2014/main" id="{8C75DC50-A090-B3D0-191E-779DA009C8E5}"/>
              </a:ext>
            </a:extLst>
          </p:cNvPr>
          <p:cNvSpPr>
            <a:spLocks noGrp="1"/>
          </p:cNvSpPr>
          <p:nvPr>
            <p:ph type="ftr" sz="quarter" idx="16"/>
          </p:nvPr>
        </p:nvSpPr>
        <p:spPr/>
        <p:txBody>
          <a:bodyPr/>
          <a:lstStyle/>
          <a:p>
            <a:r>
              <a:rPr lang="en-US"/>
              <a:t>Presentation title goes in footer</a:t>
            </a:r>
            <a:endParaRPr lang="en-AU"/>
          </a:p>
        </p:txBody>
      </p:sp>
      <p:sp>
        <p:nvSpPr>
          <p:cNvPr id="22" name="Slide Number Placeholder 21">
            <a:extLst>
              <a:ext uri="{FF2B5EF4-FFF2-40B4-BE49-F238E27FC236}">
                <a16:creationId xmlns:a16="http://schemas.microsoft.com/office/drawing/2014/main" id="{F26EB851-D44A-5A3E-8704-FA18DCE19F51}"/>
              </a:ext>
            </a:extLst>
          </p:cNvPr>
          <p:cNvSpPr>
            <a:spLocks noGrp="1"/>
          </p:cNvSpPr>
          <p:nvPr>
            <p:ph type="sldNum" sz="quarter" idx="17"/>
          </p:nvPr>
        </p:nvSpPr>
        <p:spPr/>
        <p:txBody>
          <a:bodyPr/>
          <a:lstStyle/>
          <a:p>
            <a:fld id="{E6316B6A-336A-44FF-82DA-A4D1594FA055}" type="slidenum">
              <a:rPr lang="en-AU" smtClean="0"/>
              <a:pPr/>
              <a:t>‹#›</a:t>
            </a:fld>
            <a:endParaRPr lang="en-AU"/>
          </a:p>
        </p:txBody>
      </p:sp>
      <p:cxnSp>
        <p:nvCxnSpPr>
          <p:cNvPr id="23" name="Straight Connector 22">
            <a:extLst>
              <a:ext uri="{FF2B5EF4-FFF2-40B4-BE49-F238E27FC236}">
                <a16:creationId xmlns:a16="http://schemas.microsoft.com/office/drawing/2014/main" id="{D2B3519C-9F8A-0134-4457-B03A4EFC22F0}"/>
              </a:ext>
            </a:extLst>
          </p:cNvPr>
          <p:cNvCxnSpPr>
            <a:cxnSpLocks/>
          </p:cNvCxnSpPr>
          <p:nvPr/>
        </p:nvCxnSpPr>
        <p:spPr>
          <a:xfrm>
            <a:off x="488250" y="4750032"/>
            <a:ext cx="8168400" cy="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sp>
        <p:nvSpPr>
          <p:cNvPr id="2" name="Rectangle 1">
            <a:extLst>
              <a:ext uri="{FF2B5EF4-FFF2-40B4-BE49-F238E27FC236}">
                <a16:creationId xmlns:a16="http://schemas.microsoft.com/office/drawing/2014/main" id="{44579DC5-F2E0-4068-87C1-B01ACB90C88A}"/>
              </a:ext>
            </a:extLst>
          </p:cNvPr>
          <p:cNvSpPr/>
          <p:nvPr userDrawn="1"/>
        </p:nvSpPr>
        <p:spPr>
          <a:xfrm>
            <a:off x="0" y="-2"/>
            <a:ext cx="4572000" cy="5148000"/>
          </a:xfrm>
          <a:prstGeom prst="rect">
            <a:avLst/>
          </a:prstGeom>
          <a:solidFill>
            <a:schemeClr val="accent4">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3" name="Rectangle 2">
            <a:extLst>
              <a:ext uri="{FF2B5EF4-FFF2-40B4-BE49-F238E27FC236}">
                <a16:creationId xmlns:a16="http://schemas.microsoft.com/office/drawing/2014/main" id="{B8705C94-2F06-27BE-6E3F-4A516E326645}"/>
              </a:ext>
            </a:extLst>
          </p:cNvPr>
          <p:cNvSpPr/>
          <p:nvPr userDrawn="1"/>
        </p:nvSpPr>
        <p:spPr>
          <a:xfrm>
            <a:off x="0" y="-2"/>
            <a:ext cx="4164152" cy="5148000"/>
          </a:xfrm>
          <a:prstGeom prst="rect">
            <a:avLst/>
          </a:prstGeom>
          <a:solidFill>
            <a:schemeClr val="accent4">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4" name="Rectangle 3">
            <a:extLst>
              <a:ext uri="{FF2B5EF4-FFF2-40B4-BE49-F238E27FC236}">
                <a16:creationId xmlns:a16="http://schemas.microsoft.com/office/drawing/2014/main" id="{07D39A35-2351-9BF6-8A7F-86A8F4A944CE}"/>
              </a:ext>
            </a:extLst>
          </p:cNvPr>
          <p:cNvSpPr/>
          <p:nvPr userDrawn="1"/>
        </p:nvSpPr>
        <p:spPr>
          <a:xfrm>
            <a:off x="1" y="-2"/>
            <a:ext cx="3753026" cy="5148000"/>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pic>
        <p:nvPicPr>
          <p:cNvPr id="5" name="Graphic 4">
            <a:extLst>
              <a:ext uri="{FF2B5EF4-FFF2-40B4-BE49-F238E27FC236}">
                <a16:creationId xmlns:a16="http://schemas.microsoft.com/office/drawing/2014/main" id="{E570CC3C-43BF-F7FE-F611-C77F1D6FFE49}"/>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484804" y="4801564"/>
            <a:ext cx="83625" cy="108966"/>
          </a:xfrm>
          <a:prstGeom prst="rect">
            <a:avLst/>
          </a:prstGeom>
        </p:spPr>
      </p:pic>
      <p:cxnSp>
        <p:nvCxnSpPr>
          <p:cNvPr id="6" name="Straight Connector 5">
            <a:extLst>
              <a:ext uri="{FF2B5EF4-FFF2-40B4-BE49-F238E27FC236}">
                <a16:creationId xmlns:a16="http://schemas.microsoft.com/office/drawing/2014/main" id="{D38DE7A6-3925-7E43-357A-D3C20630C253}"/>
              </a:ext>
            </a:extLst>
          </p:cNvPr>
          <p:cNvCxnSpPr>
            <a:cxnSpLocks/>
          </p:cNvCxnSpPr>
          <p:nvPr userDrawn="1"/>
        </p:nvCxnSpPr>
        <p:spPr>
          <a:xfrm>
            <a:off x="488250" y="4750032"/>
            <a:ext cx="8168400" cy="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621832814"/>
      </p:ext>
    </p:extLst>
  </p:cSld>
  <p:clrMapOvr>
    <a:masterClrMapping/>
  </p:clrMapOvr>
  <p:extLst>
    <p:ext uri="{DCECCB84-F9BA-43D5-87BE-67443E8EF086}">
      <p15:sldGuideLst xmlns:p15="http://schemas.microsoft.com/office/powerpoint/2012/main">
        <p15:guide id="3" orient="horz" pos="1620" userDrawn="1">
          <p15:clr>
            <a:srgbClr val="FBAE40"/>
          </p15:clr>
        </p15:guide>
        <p15:guide id="4" pos="2880" userDrawn="1">
          <p15:clr>
            <a:srgbClr val="FBAE40"/>
          </p15:clr>
        </p15:guide>
      </p15:sldGuideLst>
    </p:ext>
  </p:extLst>
</p:sldLayout>
</file>

<file path=ppt/slideLayouts/slideLayout143.xml><?xml version="1.0" encoding="utf-8"?>
<p:sldLayout xmlns:a="http://schemas.openxmlformats.org/drawingml/2006/main" xmlns:r="http://schemas.openxmlformats.org/officeDocument/2006/relationships" xmlns:p="http://schemas.openxmlformats.org/presentationml/2006/main" showMasterSp="0" preserve="1">
  <p:cSld name="2_Split Screen">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D80BB32F-AF5A-631C-D9BC-46B9A324DE20}"/>
              </a:ext>
            </a:extLst>
          </p:cNvPr>
          <p:cNvSpPr/>
          <p:nvPr/>
        </p:nvSpPr>
        <p:spPr>
          <a:xfrm>
            <a:off x="0" y="-2"/>
            <a:ext cx="4572000" cy="5148000"/>
          </a:xfrm>
          <a:prstGeom prst="rect">
            <a:avLst/>
          </a:prstGeom>
          <a:solidFill>
            <a:schemeClr val="accent6">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11" name="Rectangle 10">
            <a:extLst>
              <a:ext uri="{FF2B5EF4-FFF2-40B4-BE49-F238E27FC236}">
                <a16:creationId xmlns:a16="http://schemas.microsoft.com/office/drawing/2014/main" id="{5BBEDFFE-10C7-873D-CE71-D25CADE3EC67}"/>
              </a:ext>
            </a:extLst>
          </p:cNvPr>
          <p:cNvSpPr/>
          <p:nvPr/>
        </p:nvSpPr>
        <p:spPr>
          <a:xfrm>
            <a:off x="0" y="-2"/>
            <a:ext cx="4164152" cy="5148000"/>
          </a:xfrm>
          <a:prstGeom prst="rect">
            <a:avLst/>
          </a:prstGeom>
          <a:solidFill>
            <a:schemeClr val="accent6">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13" name="Rectangle 12">
            <a:extLst>
              <a:ext uri="{FF2B5EF4-FFF2-40B4-BE49-F238E27FC236}">
                <a16:creationId xmlns:a16="http://schemas.microsoft.com/office/drawing/2014/main" id="{5103E830-EFFF-725E-FDE1-A049DEE78B2E}"/>
              </a:ext>
            </a:extLst>
          </p:cNvPr>
          <p:cNvSpPr/>
          <p:nvPr/>
        </p:nvSpPr>
        <p:spPr>
          <a:xfrm>
            <a:off x="1" y="-2"/>
            <a:ext cx="3753026" cy="5148000"/>
          </a:xfrm>
          <a:prstGeom prst="rect">
            <a:avLst/>
          </a:prstGeom>
          <a:solidFill>
            <a:schemeClr val="accent6">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12" name="Title 11">
            <a:extLst>
              <a:ext uri="{FF2B5EF4-FFF2-40B4-BE49-F238E27FC236}">
                <a16:creationId xmlns:a16="http://schemas.microsoft.com/office/drawing/2014/main" id="{FA30AF1B-BC92-5354-C575-287591696B7B}"/>
              </a:ext>
            </a:extLst>
          </p:cNvPr>
          <p:cNvSpPr>
            <a:spLocks noGrp="1"/>
          </p:cNvSpPr>
          <p:nvPr>
            <p:ph type="title"/>
          </p:nvPr>
        </p:nvSpPr>
        <p:spPr>
          <a:xfrm>
            <a:off x="488249" y="378142"/>
            <a:ext cx="3129594" cy="456744"/>
          </a:xfrm>
        </p:spPr>
        <p:txBody>
          <a:bodyPr/>
          <a:lstStyle>
            <a:lvl1pPr>
              <a:defRPr/>
            </a:lvl1pPr>
          </a:lstStyle>
          <a:p>
            <a:r>
              <a:rPr lang="en-GB"/>
              <a:t>Click to edit Master title style</a:t>
            </a:r>
            <a:endParaRPr lang="en-AU" dirty="0"/>
          </a:p>
        </p:txBody>
      </p:sp>
      <p:pic>
        <p:nvPicPr>
          <p:cNvPr id="17" name="Graphic 16">
            <a:extLst>
              <a:ext uri="{FF2B5EF4-FFF2-40B4-BE49-F238E27FC236}">
                <a16:creationId xmlns:a16="http://schemas.microsoft.com/office/drawing/2014/main" id="{33255CA4-0A29-65ED-8FD8-13DA41A08419}"/>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484804" y="4801564"/>
            <a:ext cx="83625" cy="108966"/>
          </a:xfrm>
          <a:prstGeom prst="rect">
            <a:avLst/>
          </a:prstGeom>
        </p:spPr>
      </p:pic>
      <p:sp>
        <p:nvSpPr>
          <p:cNvPr id="14" name="Content Placeholder 2">
            <a:extLst>
              <a:ext uri="{FF2B5EF4-FFF2-40B4-BE49-F238E27FC236}">
                <a16:creationId xmlns:a16="http://schemas.microsoft.com/office/drawing/2014/main" id="{2863273A-10E0-1A62-F3DF-FB9B64D37331}"/>
              </a:ext>
            </a:extLst>
          </p:cNvPr>
          <p:cNvSpPr>
            <a:spLocks noGrp="1"/>
          </p:cNvSpPr>
          <p:nvPr>
            <p:ph idx="13" hasCustomPrompt="1"/>
          </p:nvPr>
        </p:nvSpPr>
        <p:spPr>
          <a:xfrm>
            <a:off x="4928928" y="1131749"/>
            <a:ext cx="3726822" cy="3427695"/>
          </a:xfrm>
        </p:spPr>
        <p:txBody>
          <a:bodyPr/>
          <a:lstStyle/>
          <a:p>
            <a:pPr lvl="0"/>
            <a:r>
              <a:rPr lang="en-AU" noProof="0"/>
              <a:t>Edit Master text styles</a:t>
            </a:r>
          </a:p>
          <a:p>
            <a:pPr lvl="1"/>
            <a:r>
              <a:rPr lang="en-AU" noProof="0"/>
              <a:t>Second level</a:t>
            </a:r>
          </a:p>
          <a:p>
            <a:pPr lvl="2"/>
            <a:r>
              <a:rPr lang="en-AU" noProof="0"/>
              <a:t>Third level</a:t>
            </a:r>
          </a:p>
          <a:p>
            <a:pPr lvl="3"/>
            <a:r>
              <a:rPr lang="en-AU" noProof="0"/>
              <a:t>Fourth level</a:t>
            </a:r>
          </a:p>
          <a:p>
            <a:pPr lvl="4"/>
            <a:r>
              <a:rPr lang="en-AU" noProof="0"/>
              <a:t>Fifth level</a:t>
            </a:r>
          </a:p>
        </p:txBody>
      </p:sp>
      <p:sp>
        <p:nvSpPr>
          <p:cNvPr id="19" name="Text Placeholder 18">
            <a:extLst>
              <a:ext uri="{FF2B5EF4-FFF2-40B4-BE49-F238E27FC236}">
                <a16:creationId xmlns:a16="http://schemas.microsoft.com/office/drawing/2014/main" id="{C1A307A5-41BF-9517-3308-854F561875F9}"/>
              </a:ext>
            </a:extLst>
          </p:cNvPr>
          <p:cNvSpPr>
            <a:spLocks noGrp="1"/>
          </p:cNvSpPr>
          <p:nvPr>
            <p:ph type="body" sz="quarter" idx="14"/>
          </p:nvPr>
        </p:nvSpPr>
        <p:spPr>
          <a:xfrm>
            <a:off x="488249" y="1131749"/>
            <a:ext cx="2921699" cy="3427695"/>
          </a:xfrm>
        </p:spPr>
        <p:txBody>
          <a:bodyPr/>
          <a:lstStyle>
            <a:lvl1pPr>
              <a:defRPr sz="1600"/>
            </a:lvl1pPr>
            <a:lvl2pPr>
              <a:defRPr sz="1600"/>
            </a:lvl2pPr>
            <a:lvl3pPr>
              <a:defRPr sz="1600"/>
            </a:lvl3pPr>
            <a:lvl4pPr>
              <a:defRPr sz="1600"/>
            </a:lvl4pPr>
            <a:lvl5pPr>
              <a:defRPr sz="1600"/>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AU" dirty="0"/>
          </a:p>
        </p:txBody>
      </p:sp>
      <p:sp>
        <p:nvSpPr>
          <p:cNvPr id="20" name="Date Placeholder 19">
            <a:extLst>
              <a:ext uri="{FF2B5EF4-FFF2-40B4-BE49-F238E27FC236}">
                <a16:creationId xmlns:a16="http://schemas.microsoft.com/office/drawing/2014/main" id="{706CFADA-7E19-40F2-8B0E-6C387C0B0DC9}"/>
              </a:ext>
            </a:extLst>
          </p:cNvPr>
          <p:cNvSpPr>
            <a:spLocks noGrp="1"/>
          </p:cNvSpPr>
          <p:nvPr>
            <p:ph type="dt" sz="half" idx="15"/>
          </p:nvPr>
        </p:nvSpPr>
        <p:spPr/>
        <p:txBody>
          <a:bodyPr/>
          <a:lstStyle/>
          <a:p>
            <a:endParaRPr lang="en-AU"/>
          </a:p>
        </p:txBody>
      </p:sp>
      <p:sp>
        <p:nvSpPr>
          <p:cNvPr id="21" name="Footer Placeholder 20">
            <a:extLst>
              <a:ext uri="{FF2B5EF4-FFF2-40B4-BE49-F238E27FC236}">
                <a16:creationId xmlns:a16="http://schemas.microsoft.com/office/drawing/2014/main" id="{8C75DC50-A090-B3D0-191E-779DA009C8E5}"/>
              </a:ext>
            </a:extLst>
          </p:cNvPr>
          <p:cNvSpPr>
            <a:spLocks noGrp="1"/>
          </p:cNvSpPr>
          <p:nvPr>
            <p:ph type="ftr" sz="quarter" idx="16"/>
          </p:nvPr>
        </p:nvSpPr>
        <p:spPr/>
        <p:txBody>
          <a:bodyPr/>
          <a:lstStyle/>
          <a:p>
            <a:r>
              <a:rPr lang="en-US"/>
              <a:t>Presentation title goes in footer</a:t>
            </a:r>
            <a:endParaRPr lang="en-AU"/>
          </a:p>
        </p:txBody>
      </p:sp>
      <p:sp>
        <p:nvSpPr>
          <p:cNvPr id="22" name="Slide Number Placeholder 21">
            <a:extLst>
              <a:ext uri="{FF2B5EF4-FFF2-40B4-BE49-F238E27FC236}">
                <a16:creationId xmlns:a16="http://schemas.microsoft.com/office/drawing/2014/main" id="{F26EB851-D44A-5A3E-8704-FA18DCE19F51}"/>
              </a:ext>
            </a:extLst>
          </p:cNvPr>
          <p:cNvSpPr>
            <a:spLocks noGrp="1"/>
          </p:cNvSpPr>
          <p:nvPr>
            <p:ph type="sldNum" sz="quarter" idx="17"/>
          </p:nvPr>
        </p:nvSpPr>
        <p:spPr/>
        <p:txBody>
          <a:bodyPr/>
          <a:lstStyle/>
          <a:p>
            <a:fld id="{E6316B6A-336A-44FF-82DA-A4D1594FA055}" type="slidenum">
              <a:rPr lang="en-AU" smtClean="0"/>
              <a:pPr/>
              <a:t>‹#›</a:t>
            </a:fld>
            <a:endParaRPr lang="en-AU"/>
          </a:p>
        </p:txBody>
      </p:sp>
      <p:cxnSp>
        <p:nvCxnSpPr>
          <p:cNvPr id="23" name="Straight Connector 22">
            <a:extLst>
              <a:ext uri="{FF2B5EF4-FFF2-40B4-BE49-F238E27FC236}">
                <a16:creationId xmlns:a16="http://schemas.microsoft.com/office/drawing/2014/main" id="{D2B3519C-9F8A-0134-4457-B03A4EFC22F0}"/>
              </a:ext>
            </a:extLst>
          </p:cNvPr>
          <p:cNvCxnSpPr>
            <a:cxnSpLocks/>
          </p:cNvCxnSpPr>
          <p:nvPr/>
        </p:nvCxnSpPr>
        <p:spPr>
          <a:xfrm>
            <a:off x="488250" y="4750032"/>
            <a:ext cx="8168400" cy="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sp>
        <p:nvSpPr>
          <p:cNvPr id="2" name="Rectangle 1">
            <a:extLst>
              <a:ext uri="{FF2B5EF4-FFF2-40B4-BE49-F238E27FC236}">
                <a16:creationId xmlns:a16="http://schemas.microsoft.com/office/drawing/2014/main" id="{B44FB636-777E-4DC0-5009-F1FB333BA0F6}"/>
              </a:ext>
            </a:extLst>
          </p:cNvPr>
          <p:cNvSpPr/>
          <p:nvPr userDrawn="1"/>
        </p:nvSpPr>
        <p:spPr>
          <a:xfrm>
            <a:off x="0" y="-2"/>
            <a:ext cx="4572000" cy="5148000"/>
          </a:xfrm>
          <a:prstGeom prst="rect">
            <a:avLst/>
          </a:prstGeom>
          <a:solidFill>
            <a:schemeClr val="accent6">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3" name="Rectangle 2">
            <a:extLst>
              <a:ext uri="{FF2B5EF4-FFF2-40B4-BE49-F238E27FC236}">
                <a16:creationId xmlns:a16="http://schemas.microsoft.com/office/drawing/2014/main" id="{96559EF2-D484-B13C-B4AC-A120108D9DA4}"/>
              </a:ext>
            </a:extLst>
          </p:cNvPr>
          <p:cNvSpPr/>
          <p:nvPr userDrawn="1"/>
        </p:nvSpPr>
        <p:spPr>
          <a:xfrm>
            <a:off x="0" y="-2"/>
            <a:ext cx="4164152" cy="5148000"/>
          </a:xfrm>
          <a:prstGeom prst="rect">
            <a:avLst/>
          </a:prstGeom>
          <a:solidFill>
            <a:schemeClr val="accent6">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4" name="Rectangle 3">
            <a:extLst>
              <a:ext uri="{FF2B5EF4-FFF2-40B4-BE49-F238E27FC236}">
                <a16:creationId xmlns:a16="http://schemas.microsoft.com/office/drawing/2014/main" id="{36C8E3B8-7FBB-DCF0-6E65-23A205840D01}"/>
              </a:ext>
            </a:extLst>
          </p:cNvPr>
          <p:cNvSpPr/>
          <p:nvPr userDrawn="1"/>
        </p:nvSpPr>
        <p:spPr>
          <a:xfrm>
            <a:off x="1" y="-2"/>
            <a:ext cx="3753026" cy="5148000"/>
          </a:xfrm>
          <a:prstGeom prst="rect">
            <a:avLst/>
          </a:prstGeom>
          <a:solidFill>
            <a:schemeClr val="accent6">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pic>
        <p:nvPicPr>
          <p:cNvPr id="5" name="Graphic 4">
            <a:extLst>
              <a:ext uri="{FF2B5EF4-FFF2-40B4-BE49-F238E27FC236}">
                <a16:creationId xmlns:a16="http://schemas.microsoft.com/office/drawing/2014/main" id="{661F34F4-80C3-759D-6D68-57677DE13785}"/>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484804" y="4801564"/>
            <a:ext cx="83625" cy="108966"/>
          </a:xfrm>
          <a:prstGeom prst="rect">
            <a:avLst/>
          </a:prstGeom>
        </p:spPr>
      </p:pic>
      <p:cxnSp>
        <p:nvCxnSpPr>
          <p:cNvPr id="6" name="Straight Connector 5">
            <a:extLst>
              <a:ext uri="{FF2B5EF4-FFF2-40B4-BE49-F238E27FC236}">
                <a16:creationId xmlns:a16="http://schemas.microsoft.com/office/drawing/2014/main" id="{E832E112-6A13-C79C-78BB-299EF41CBF83}"/>
              </a:ext>
            </a:extLst>
          </p:cNvPr>
          <p:cNvCxnSpPr>
            <a:cxnSpLocks/>
          </p:cNvCxnSpPr>
          <p:nvPr userDrawn="1"/>
        </p:nvCxnSpPr>
        <p:spPr>
          <a:xfrm>
            <a:off x="488250" y="4750032"/>
            <a:ext cx="8168400" cy="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457467260"/>
      </p:ext>
    </p:extLst>
  </p:cSld>
  <p:clrMapOvr>
    <a:masterClrMapping/>
  </p:clrMapOvr>
  <p:extLst>
    <p:ext uri="{DCECCB84-F9BA-43D5-87BE-67443E8EF086}">
      <p15:sldGuideLst xmlns:p15="http://schemas.microsoft.com/office/powerpoint/2012/main">
        <p15:guide id="3" orient="horz" pos="1620" userDrawn="1">
          <p15:clr>
            <a:srgbClr val="FBAE40"/>
          </p15:clr>
        </p15:guide>
        <p15:guide id="4" pos="2880" userDrawn="1">
          <p15:clr>
            <a:srgbClr val="FBAE40"/>
          </p15:clr>
        </p15:guide>
      </p15:sldGuideLst>
    </p:ext>
  </p:extLst>
</p:sldLayout>
</file>

<file path=ppt/slideLayouts/slideLayout144.xml><?xml version="1.0" encoding="utf-8"?>
<p:sldLayout xmlns:a="http://schemas.openxmlformats.org/drawingml/2006/main" xmlns:r="http://schemas.openxmlformats.org/officeDocument/2006/relationships" xmlns:p="http://schemas.openxmlformats.org/presentationml/2006/main" showMasterSp="0" preserve="1">
  <p:cSld name="3_Split Screen">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D80BB32F-AF5A-631C-D9BC-46B9A324DE20}"/>
              </a:ext>
            </a:extLst>
          </p:cNvPr>
          <p:cNvSpPr/>
          <p:nvPr/>
        </p:nvSpPr>
        <p:spPr>
          <a:xfrm>
            <a:off x="0" y="-2"/>
            <a:ext cx="4572000" cy="5148000"/>
          </a:xfrm>
          <a:prstGeom prst="rect">
            <a:avLst/>
          </a:prstGeom>
          <a:solidFill>
            <a:schemeClr val="accent5">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11" name="Rectangle 10">
            <a:extLst>
              <a:ext uri="{FF2B5EF4-FFF2-40B4-BE49-F238E27FC236}">
                <a16:creationId xmlns:a16="http://schemas.microsoft.com/office/drawing/2014/main" id="{5BBEDFFE-10C7-873D-CE71-D25CADE3EC67}"/>
              </a:ext>
            </a:extLst>
          </p:cNvPr>
          <p:cNvSpPr/>
          <p:nvPr/>
        </p:nvSpPr>
        <p:spPr>
          <a:xfrm>
            <a:off x="0" y="-2"/>
            <a:ext cx="4164152" cy="5148000"/>
          </a:xfrm>
          <a:prstGeom prst="rect">
            <a:avLst/>
          </a:prstGeom>
          <a:solidFill>
            <a:schemeClr val="accent5">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13" name="Rectangle 12">
            <a:extLst>
              <a:ext uri="{FF2B5EF4-FFF2-40B4-BE49-F238E27FC236}">
                <a16:creationId xmlns:a16="http://schemas.microsoft.com/office/drawing/2014/main" id="{5103E830-EFFF-725E-FDE1-A049DEE78B2E}"/>
              </a:ext>
            </a:extLst>
          </p:cNvPr>
          <p:cNvSpPr/>
          <p:nvPr/>
        </p:nvSpPr>
        <p:spPr>
          <a:xfrm>
            <a:off x="1" y="-2"/>
            <a:ext cx="3753026" cy="5148000"/>
          </a:xfrm>
          <a:prstGeom prst="rect">
            <a:avLst/>
          </a:prstGeom>
          <a:solidFill>
            <a:schemeClr val="accent5">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12" name="Title 11">
            <a:extLst>
              <a:ext uri="{FF2B5EF4-FFF2-40B4-BE49-F238E27FC236}">
                <a16:creationId xmlns:a16="http://schemas.microsoft.com/office/drawing/2014/main" id="{FA30AF1B-BC92-5354-C575-287591696B7B}"/>
              </a:ext>
            </a:extLst>
          </p:cNvPr>
          <p:cNvSpPr>
            <a:spLocks noGrp="1"/>
          </p:cNvSpPr>
          <p:nvPr>
            <p:ph type="title"/>
          </p:nvPr>
        </p:nvSpPr>
        <p:spPr>
          <a:xfrm>
            <a:off x="488249" y="378142"/>
            <a:ext cx="3129594" cy="456744"/>
          </a:xfrm>
        </p:spPr>
        <p:txBody>
          <a:bodyPr/>
          <a:lstStyle>
            <a:lvl1pPr>
              <a:defRPr/>
            </a:lvl1pPr>
          </a:lstStyle>
          <a:p>
            <a:r>
              <a:rPr lang="en-GB"/>
              <a:t>Click to edit Master title style</a:t>
            </a:r>
            <a:endParaRPr lang="en-AU" dirty="0"/>
          </a:p>
        </p:txBody>
      </p:sp>
      <p:pic>
        <p:nvPicPr>
          <p:cNvPr id="17" name="Graphic 16">
            <a:extLst>
              <a:ext uri="{FF2B5EF4-FFF2-40B4-BE49-F238E27FC236}">
                <a16:creationId xmlns:a16="http://schemas.microsoft.com/office/drawing/2014/main" id="{33255CA4-0A29-65ED-8FD8-13DA41A08419}"/>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484804" y="4801564"/>
            <a:ext cx="83625" cy="108966"/>
          </a:xfrm>
          <a:prstGeom prst="rect">
            <a:avLst/>
          </a:prstGeom>
        </p:spPr>
      </p:pic>
      <p:sp>
        <p:nvSpPr>
          <p:cNvPr id="14" name="Content Placeholder 2">
            <a:extLst>
              <a:ext uri="{FF2B5EF4-FFF2-40B4-BE49-F238E27FC236}">
                <a16:creationId xmlns:a16="http://schemas.microsoft.com/office/drawing/2014/main" id="{2863273A-10E0-1A62-F3DF-FB9B64D37331}"/>
              </a:ext>
            </a:extLst>
          </p:cNvPr>
          <p:cNvSpPr>
            <a:spLocks noGrp="1"/>
          </p:cNvSpPr>
          <p:nvPr>
            <p:ph idx="13" hasCustomPrompt="1"/>
          </p:nvPr>
        </p:nvSpPr>
        <p:spPr>
          <a:xfrm>
            <a:off x="4928928" y="1131749"/>
            <a:ext cx="3726822" cy="3427695"/>
          </a:xfrm>
        </p:spPr>
        <p:txBody>
          <a:bodyPr/>
          <a:lstStyle/>
          <a:p>
            <a:pPr lvl="0"/>
            <a:r>
              <a:rPr lang="en-AU" noProof="0"/>
              <a:t>Edit Master text styles</a:t>
            </a:r>
          </a:p>
          <a:p>
            <a:pPr lvl="1"/>
            <a:r>
              <a:rPr lang="en-AU" noProof="0"/>
              <a:t>Second level</a:t>
            </a:r>
          </a:p>
          <a:p>
            <a:pPr lvl="2"/>
            <a:r>
              <a:rPr lang="en-AU" noProof="0"/>
              <a:t>Third level</a:t>
            </a:r>
          </a:p>
          <a:p>
            <a:pPr lvl="3"/>
            <a:r>
              <a:rPr lang="en-AU" noProof="0"/>
              <a:t>Fourth level</a:t>
            </a:r>
          </a:p>
          <a:p>
            <a:pPr lvl="4"/>
            <a:r>
              <a:rPr lang="en-AU" noProof="0"/>
              <a:t>Fifth level</a:t>
            </a:r>
          </a:p>
        </p:txBody>
      </p:sp>
      <p:sp>
        <p:nvSpPr>
          <p:cNvPr id="19" name="Text Placeholder 18">
            <a:extLst>
              <a:ext uri="{FF2B5EF4-FFF2-40B4-BE49-F238E27FC236}">
                <a16:creationId xmlns:a16="http://schemas.microsoft.com/office/drawing/2014/main" id="{C1A307A5-41BF-9517-3308-854F561875F9}"/>
              </a:ext>
            </a:extLst>
          </p:cNvPr>
          <p:cNvSpPr>
            <a:spLocks noGrp="1"/>
          </p:cNvSpPr>
          <p:nvPr>
            <p:ph type="body" sz="quarter" idx="14"/>
          </p:nvPr>
        </p:nvSpPr>
        <p:spPr>
          <a:xfrm>
            <a:off x="488249" y="1131749"/>
            <a:ext cx="2921699" cy="3427695"/>
          </a:xfrm>
        </p:spPr>
        <p:txBody>
          <a:bodyPr/>
          <a:lstStyle>
            <a:lvl1pPr>
              <a:defRPr sz="1600"/>
            </a:lvl1pPr>
            <a:lvl2pPr>
              <a:defRPr sz="1600"/>
            </a:lvl2pPr>
            <a:lvl3pPr>
              <a:defRPr sz="1600"/>
            </a:lvl3pPr>
            <a:lvl4pPr>
              <a:defRPr sz="1600"/>
            </a:lvl4pPr>
            <a:lvl5pPr>
              <a:defRPr sz="1600"/>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AU" dirty="0"/>
          </a:p>
        </p:txBody>
      </p:sp>
      <p:sp>
        <p:nvSpPr>
          <p:cNvPr id="20" name="Date Placeholder 19">
            <a:extLst>
              <a:ext uri="{FF2B5EF4-FFF2-40B4-BE49-F238E27FC236}">
                <a16:creationId xmlns:a16="http://schemas.microsoft.com/office/drawing/2014/main" id="{706CFADA-7E19-40F2-8B0E-6C387C0B0DC9}"/>
              </a:ext>
            </a:extLst>
          </p:cNvPr>
          <p:cNvSpPr>
            <a:spLocks noGrp="1"/>
          </p:cNvSpPr>
          <p:nvPr>
            <p:ph type="dt" sz="half" idx="15"/>
          </p:nvPr>
        </p:nvSpPr>
        <p:spPr/>
        <p:txBody>
          <a:bodyPr/>
          <a:lstStyle/>
          <a:p>
            <a:endParaRPr lang="en-AU"/>
          </a:p>
        </p:txBody>
      </p:sp>
      <p:sp>
        <p:nvSpPr>
          <p:cNvPr id="21" name="Footer Placeholder 20">
            <a:extLst>
              <a:ext uri="{FF2B5EF4-FFF2-40B4-BE49-F238E27FC236}">
                <a16:creationId xmlns:a16="http://schemas.microsoft.com/office/drawing/2014/main" id="{8C75DC50-A090-B3D0-191E-779DA009C8E5}"/>
              </a:ext>
            </a:extLst>
          </p:cNvPr>
          <p:cNvSpPr>
            <a:spLocks noGrp="1"/>
          </p:cNvSpPr>
          <p:nvPr>
            <p:ph type="ftr" sz="quarter" idx="16"/>
          </p:nvPr>
        </p:nvSpPr>
        <p:spPr/>
        <p:txBody>
          <a:bodyPr/>
          <a:lstStyle/>
          <a:p>
            <a:r>
              <a:rPr lang="en-US"/>
              <a:t>Presentation title goes in footer</a:t>
            </a:r>
            <a:endParaRPr lang="en-AU"/>
          </a:p>
        </p:txBody>
      </p:sp>
      <p:sp>
        <p:nvSpPr>
          <p:cNvPr id="22" name="Slide Number Placeholder 21">
            <a:extLst>
              <a:ext uri="{FF2B5EF4-FFF2-40B4-BE49-F238E27FC236}">
                <a16:creationId xmlns:a16="http://schemas.microsoft.com/office/drawing/2014/main" id="{F26EB851-D44A-5A3E-8704-FA18DCE19F51}"/>
              </a:ext>
            </a:extLst>
          </p:cNvPr>
          <p:cNvSpPr>
            <a:spLocks noGrp="1"/>
          </p:cNvSpPr>
          <p:nvPr>
            <p:ph type="sldNum" sz="quarter" idx="17"/>
          </p:nvPr>
        </p:nvSpPr>
        <p:spPr/>
        <p:txBody>
          <a:bodyPr/>
          <a:lstStyle/>
          <a:p>
            <a:fld id="{E6316B6A-336A-44FF-82DA-A4D1594FA055}" type="slidenum">
              <a:rPr lang="en-AU" smtClean="0"/>
              <a:pPr/>
              <a:t>‹#›</a:t>
            </a:fld>
            <a:endParaRPr lang="en-AU"/>
          </a:p>
        </p:txBody>
      </p:sp>
      <p:cxnSp>
        <p:nvCxnSpPr>
          <p:cNvPr id="23" name="Straight Connector 22">
            <a:extLst>
              <a:ext uri="{FF2B5EF4-FFF2-40B4-BE49-F238E27FC236}">
                <a16:creationId xmlns:a16="http://schemas.microsoft.com/office/drawing/2014/main" id="{D2B3519C-9F8A-0134-4457-B03A4EFC22F0}"/>
              </a:ext>
            </a:extLst>
          </p:cNvPr>
          <p:cNvCxnSpPr>
            <a:cxnSpLocks/>
          </p:cNvCxnSpPr>
          <p:nvPr/>
        </p:nvCxnSpPr>
        <p:spPr>
          <a:xfrm>
            <a:off x="488250" y="4750032"/>
            <a:ext cx="8168400" cy="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sp>
        <p:nvSpPr>
          <p:cNvPr id="2" name="Rectangle 1">
            <a:extLst>
              <a:ext uri="{FF2B5EF4-FFF2-40B4-BE49-F238E27FC236}">
                <a16:creationId xmlns:a16="http://schemas.microsoft.com/office/drawing/2014/main" id="{6B3E76D4-F112-AAFE-A970-E6516FDA43D9}"/>
              </a:ext>
            </a:extLst>
          </p:cNvPr>
          <p:cNvSpPr/>
          <p:nvPr userDrawn="1"/>
        </p:nvSpPr>
        <p:spPr>
          <a:xfrm>
            <a:off x="0" y="-2"/>
            <a:ext cx="4572000" cy="5148000"/>
          </a:xfrm>
          <a:prstGeom prst="rect">
            <a:avLst/>
          </a:prstGeom>
          <a:solidFill>
            <a:schemeClr val="accent5">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3" name="Rectangle 2">
            <a:extLst>
              <a:ext uri="{FF2B5EF4-FFF2-40B4-BE49-F238E27FC236}">
                <a16:creationId xmlns:a16="http://schemas.microsoft.com/office/drawing/2014/main" id="{BC2B476E-C596-7CAF-D250-797290F93296}"/>
              </a:ext>
            </a:extLst>
          </p:cNvPr>
          <p:cNvSpPr/>
          <p:nvPr userDrawn="1"/>
        </p:nvSpPr>
        <p:spPr>
          <a:xfrm>
            <a:off x="0" y="-2"/>
            <a:ext cx="4164152" cy="5148000"/>
          </a:xfrm>
          <a:prstGeom prst="rect">
            <a:avLst/>
          </a:prstGeom>
          <a:solidFill>
            <a:schemeClr val="accent5">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4" name="Rectangle 3">
            <a:extLst>
              <a:ext uri="{FF2B5EF4-FFF2-40B4-BE49-F238E27FC236}">
                <a16:creationId xmlns:a16="http://schemas.microsoft.com/office/drawing/2014/main" id="{9FEF2B69-3BCD-8F4A-AFF7-AEDE36C14076}"/>
              </a:ext>
            </a:extLst>
          </p:cNvPr>
          <p:cNvSpPr/>
          <p:nvPr userDrawn="1"/>
        </p:nvSpPr>
        <p:spPr>
          <a:xfrm>
            <a:off x="1" y="-2"/>
            <a:ext cx="3753026" cy="5148000"/>
          </a:xfrm>
          <a:prstGeom prst="rect">
            <a:avLst/>
          </a:prstGeom>
          <a:solidFill>
            <a:schemeClr val="accent5">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pic>
        <p:nvPicPr>
          <p:cNvPr id="5" name="Graphic 4">
            <a:extLst>
              <a:ext uri="{FF2B5EF4-FFF2-40B4-BE49-F238E27FC236}">
                <a16:creationId xmlns:a16="http://schemas.microsoft.com/office/drawing/2014/main" id="{FD478973-1F40-CB6D-B889-9812D8F84278}"/>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484804" y="4801564"/>
            <a:ext cx="83625" cy="108966"/>
          </a:xfrm>
          <a:prstGeom prst="rect">
            <a:avLst/>
          </a:prstGeom>
        </p:spPr>
      </p:pic>
      <p:cxnSp>
        <p:nvCxnSpPr>
          <p:cNvPr id="6" name="Straight Connector 5">
            <a:extLst>
              <a:ext uri="{FF2B5EF4-FFF2-40B4-BE49-F238E27FC236}">
                <a16:creationId xmlns:a16="http://schemas.microsoft.com/office/drawing/2014/main" id="{1A8C794D-770E-DC10-71B4-97C9D02558F0}"/>
              </a:ext>
            </a:extLst>
          </p:cNvPr>
          <p:cNvCxnSpPr>
            <a:cxnSpLocks/>
          </p:cNvCxnSpPr>
          <p:nvPr userDrawn="1"/>
        </p:nvCxnSpPr>
        <p:spPr>
          <a:xfrm>
            <a:off x="488250" y="4750032"/>
            <a:ext cx="8168400" cy="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414559578"/>
      </p:ext>
    </p:extLst>
  </p:cSld>
  <p:clrMapOvr>
    <a:masterClrMapping/>
  </p:clrMapOvr>
  <p:extLst>
    <p:ext uri="{DCECCB84-F9BA-43D5-87BE-67443E8EF086}">
      <p15:sldGuideLst xmlns:p15="http://schemas.microsoft.com/office/powerpoint/2012/main">
        <p15:guide id="3" orient="horz" pos="1620" userDrawn="1">
          <p15:clr>
            <a:srgbClr val="FBAE40"/>
          </p15:clr>
        </p15:guide>
        <p15:guide id="4" pos="2880" userDrawn="1">
          <p15:clr>
            <a:srgbClr val="FBAE40"/>
          </p15:clr>
        </p15:guide>
      </p15:sldGuideLst>
    </p:ext>
  </p:extLst>
</p:sldLayout>
</file>

<file path=ppt/slideLayouts/slideLayout145.xml><?xml version="1.0" encoding="utf-8"?>
<p:sldLayout xmlns:a="http://schemas.openxmlformats.org/drawingml/2006/main" xmlns:r="http://schemas.openxmlformats.org/officeDocument/2006/relationships" xmlns:p="http://schemas.openxmlformats.org/presentationml/2006/main" showMasterSp="0" preserve="1">
  <p:cSld name="1_Split Screen">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D80BB32F-AF5A-631C-D9BC-46B9A324DE20}"/>
              </a:ext>
            </a:extLst>
          </p:cNvPr>
          <p:cNvSpPr/>
          <p:nvPr/>
        </p:nvSpPr>
        <p:spPr>
          <a:xfrm>
            <a:off x="0" y="-2"/>
            <a:ext cx="4572000" cy="5148000"/>
          </a:xfrm>
          <a:prstGeom prst="rect">
            <a:avLst/>
          </a:prstGeom>
          <a:solidFill>
            <a:srgbClr val="ECF9F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11" name="Rectangle 10">
            <a:extLst>
              <a:ext uri="{FF2B5EF4-FFF2-40B4-BE49-F238E27FC236}">
                <a16:creationId xmlns:a16="http://schemas.microsoft.com/office/drawing/2014/main" id="{5BBEDFFE-10C7-873D-CE71-D25CADE3EC67}"/>
              </a:ext>
            </a:extLst>
          </p:cNvPr>
          <p:cNvSpPr/>
          <p:nvPr/>
        </p:nvSpPr>
        <p:spPr>
          <a:xfrm>
            <a:off x="0" y="-2"/>
            <a:ext cx="4164152" cy="5148000"/>
          </a:xfrm>
          <a:prstGeom prst="rect">
            <a:avLst/>
          </a:prstGeom>
          <a:solidFill>
            <a:srgbClr val="D8F9F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13" name="Rectangle 12">
            <a:extLst>
              <a:ext uri="{FF2B5EF4-FFF2-40B4-BE49-F238E27FC236}">
                <a16:creationId xmlns:a16="http://schemas.microsoft.com/office/drawing/2014/main" id="{5103E830-EFFF-725E-FDE1-A049DEE78B2E}"/>
              </a:ext>
            </a:extLst>
          </p:cNvPr>
          <p:cNvSpPr/>
          <p:nvPr/>
        </p:nvSpPr>
        <p:spPr>
          <a:xfrm>
            <a:off x="1" y="-2"/>
            <a:ext cx="3753026" cy="5148000"/>
          </a:xfrm>
          <a:prstGeom prst="rect">
            <a:avLst/>
          </a:prstGeom>
          <a:solidFill>
            <a:srgbClr val="B2E6D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12" name="Title 11">
            <a:extLst>
              <a:ext uri="{FF2B5EF4-FFF2-40B4-BE49-F238E27FC236}">
                <a16:creationId xmlns:a16="http://schemas.microsoft.com/office/drawing/2014/main" id="{FA30AF1B-BC92-5354-C575-287591696B7B}"/>
              </a:ext>
            </a:extLst>
          </p:cNvPr>
          <p:cNvSpPr>
            <a:spLocks noGrp="1"/>
          </p:cNvSpPr>
          <p:nvPr>
            <p:ph type="title"/>
          </p:nvPr>
        </p:nvSpPr>
        <p:spPr>
          <a:xfrm>
            <a:off x="488249" y="378142"/>
            <a:ext cx="3129594" cy="456744"/>
          </a:xfrm>
        </p:spPr>
        <p:txBody>
          <a:bodyPr/>
          <a:lstStyle>
            <a:lvl1pPr>
              <a:defRPr/>
            </a:lvl1pPr>
          </a:lstStyle>
          <a:p>
            <a:r>
              <a:rPr lang="en-GB"/>
              <a:t>Click to edit Master title style</a:t>
            </a:r>
            <a:endParaRPr lang="en-AU" dirty="0"/>
          </a:p>
        </p:txBody>
      </p:sp>
      <p:pic>
        <p:nvPicPr>
          <p:cNvPr id="17" name="Graphic 16">
            <a:extLst>
              <a:ext uri="{FF2B5EF4-FFF2-40B4-BE49-F238E27FC236}">
                <a16:creationId xmlns:a16="http://schemas.microsoft.com/office/drawing/2014/main" id="{33255CA4-0A29-65ED-8FD8-13DA41A08419}"/>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484804" y="4801564"/>
            <a:ext cx="83625" cy="108966"/>
          </a:xfrm>
          <a:prstGeom prst="rect">
            <a:avLst/>
          </a:prstGeom>
        </p:spPr>
      </p:pic>
      <p:sp>
        <p:nvSpPr>
          <p:cNvPr id="14" name="Content Placeholder 2">
            <a:extLst>
              <a:ext uri="{FF2B5EF4-FFF2-40B4-BE49-F238E27FC236}">
                <a16:creationId xmlns:a16="http://schemas.microsoft.com/office/drawing/2014/main" id="{2863273A-10E0-1A62-F3DF-FB9B64D37331}"/>
              </a:ext>
            </a:extLst>
          </p:cNvPr>
          <p:cNvSpPr>
            <a:spLocks noGrp="1"/>
          </p:cNvSpPr>
          <p:nvPr>
            <p:ph idx="13" hasCustomPrompt="1"/>
          </p:nvPr>
        </p:nvSpPr>
        <p:spPr>
          <a:xfrm>
            <a:off x="4928928" y="1131749"/>
            <a:ext cx="3726822" cy="3427695"/>
          </a:xfrm>
        </p:spPr>
        <p:txBody>
          <a:bodyPr/>
          <a:lstStyle/>
          <a:p>
            <a:pPr lvl="0"/>
            <a:r>
              <a:rPr lang="en-AU" noProof="0"/>
              <a:t>Edit Master text styles</a:t>
            </a:r>
          </a:p>
          <a:p>
            <a:pPr lvl="1"/>
            <a:r>
              <a:rPr lang="en-AU" noProof="0"/>
              <a:t>Second level</a:t>
            </a:r>
          </a:p>
          <a:p>
            <a:pPr lvl="2"/>
            <a:r>
              <a:rPr lang="en-AU" noProof="0"/>
              <a:t>Third level</a:t>
            </a:r>
          </a:p>
          <a:p>
            <a:pPr lvl="3"/>
            <a:r>
              <a:rPr lang="en-AU" noProof="0"/>
              <a:t>Fourth level</a:t>
            </a:r>
          </a:p>
          <a:p>
            <a:pPr lvl="4"/>
            <a:r>
              <a:rPr lang="en-AU" noProof="0"/>
              <a:t>Fifth level</a:t>
            </a:r>
          </a:p>
        </p:txBody>
      </p:sp>
      <p:sp>
        <p:nvSpPr>
          <p:cNvPr id="19" name="Text Placeholder 18">
            <a:extLst>
              <a:ext uri="{FF2B5EF4-FFF2-40B4-BE49-F238E27FC236}">
                <a16:creationId xmlns:a16="http://schemas.microsoft.com/office/drawing/2014/main" id="{C1A307A5-41BF-9517-3308-854F561875F9}"/>
              </a:ext>
            </a:extLst>
          </p:cNvPr>
          <p:cNvSpPr>
            <a:spLocks noGrp="1"/>
          </p:cNvSpPr>
          <p:nvPr>
            <p:ph type="body" sz="quarter" idx="14"/>
          </p:nvPr>
        </p:nvSpPr>
        <p:spPr>
          <a:xfrm>
            <a:off x="488249" y="1131749"/>
            <a:ext cx="2921699" cy="3427695"/>
          </a:xfrm>
        </p:spPr>
        <p:txBody>
          <a:bodyPr/>
          <a:lstStyle>
            <a:lvl1pPr>
              <a:defRPr sz="1600"/>
            </a:lvl1pPr>
            <a:lvl2pPr>
              <a:defRPr sz="1600"/>
            </a:lvl2pPr>
            <a:lvl3pPr>
              <a:defRPr sz="1600"/>
            </a:lvl3pPr>
            <a:lvl4pPr>
              <a:defRPr sz="1600"/>
            </a:lvl4pPr>
            <a:lvl5pPr>
              <a:defRPr sz="1600"/>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AU" dirty="0"/>
          </a:p>
        </p:txBody>
      </p:sp>
      <p:sp>
        <p:nvSpPr>
          <p:cNvPr id="20" name="Date Placeholder 19">
            <a:extLst>
              <a:ext uri="{FF2B5EF4-FFF2-40B4-BE49-F238E27FC236}">
                <a16:creationId xmlns:a16="http://schemas.microsoft.com/office/drawing/2014/main" id="{706CFADA-7E19-40F2-8B0E-6C387C0B0DC9}"/>
              </a:ext>
            </a:extLst>
          </p:cNvPr>
          <p:cNvSpPr>
            <a:spLocks noGrp="1"/>
          </p:cNvSpPr>
          <p:nvPr>
            <p:ph type="dt" sz="half" idx="15"/>
          </p:nvPr>
        </p:nvSpPr>
        <p:spPr/>
        <p:txBody>
          <a:bodyPr/>
          <a:lstStyle/>
          <a:p>
            <a:endParaRPr lang="en-AU"/>
          </a:p>
        </p:txBody>
      </p:sp>
      <p:sp>
        <p:nvSpPr>
          <p:cNvPr id="21" name="Footer Placeholder 20">
            <a:extLst>
              <a:ext uri="{FF2B5EF4-FFF2-40B4-BE49-F238E27FC236}">
                <a16:creationId xmlns:a16="http://schemas.microsoft.com/office/drawing/2014/main" id="{8C75DC50-A090-B3D0-191E-779DA009C8E5}"/>
              </a:ext>
            </a:extLst>
          </p:cNvPr>
          <p:cNvSpPr>
            <a:spLocks noGrp="1"/>
          </p:cNvSpPr>
          <p:nvPr>
            <p:ph type="ftr" sz="quarter" idx="16"/>
          </p:nvPr>
        </p:nvSpPr>
        <p:spPr/>
        <p:txBody>
          <a:bodyPr/>
          <a:lstStyle/>
          <a:p>
            <a:r>
              <a:rPr lang="en-US"/>
              <a:t>Presentation title goes in footer</a:t>
            </a:r>
            <a:endParaRPr lang="en-AU"/>
          </a:p>
        </p:txBody>
      </p:sp>
      <p:sp>
        <p:nvSpPr>
          <p:cNvPr id="22" name="Slide Number Placeholder 21">
            <a:extLst>
              <a:ext uri="{FF2B5EF4-FFF2-40B4-BE49-F238E27FC236}">
                <a16:creationId xmlns:a16="http://schemas.microsoft.com/office/drawing/2014/main" id="{F26EB851-D44A-5A3E-8704-FA18DCE19F51}"/>
              </a:ext>
            </a:extLst>
          </p:cNvPr>
          <p:cNvSpPr>
            <a:spLocks noGrp="1"/>
          </p:cNvSpPr>
          <p:nvPr>
            <p:ph type="sldNum" sz="quarter" idx="17"/>
          </p:nvPr>
        </p:nvSpPr>
        <p:spPr/>
        <p:txBody>
          <a:bodyPr/>
          <a:lstStyle/>
          <a:p>
            <a:fld id="{E6316B6A-336A-44FF-82DA-A4D1594FA055}" type="slidenum">
              <a:rPr lang="en-AU" smtClean="0"/>
              <a:pPr/>
              <a:t>‹#›</a:t>
            </a:fld>
            <a:endParaRPr lang="en-AU"/>
          </a:p>
        </p:txBody>
      </p:sp>
      <p:cxnSp>
        <p:nvCxnSpPr>
          <p:cNvPr id="23" name="Straight Connector 22">
            <a:extLst>
              <a:ext uri="{FF2B5EF4-FFF2-40B4-BE49-F238E27FC236}">
                <a16:creationId xmlns:a16="http://schemas.microsoft.com/office/drawing/2014/main" id="{D2B3519C-9F8A-0134-4457-B03A4EFC22F0}"/>
              </a:ext>
            </a:extLst>
          </p:cNvPr>
          <p:cNvCxnSpPr>
            <a:cxnSpLocks/>
          </p:cNvCxnSpPr>
          <p:nvPr/>
        </p:nvCxnSpPr>
        <p:spPr>
          <a:xfrm>
            <a:off x="488250" y="4750032"/>
            <a:ext cx="8168400" cy="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sp>
        <p:nvSpPr>
          <p:cNvPr id="2" name="Rectangle 1">
            <a:extLst>
              <a:ext uri="{FF2B5EF4-FFF2-40B4-BE49-F238E27FC236}">
                <a16:creationId xmlns:a16="http://schemas.microsoft.com/office/drawing/2014/main" id="{4C44279A-A6B1-C4DE-7CAC-96FC75C5E45A}"/>
              </a:ext>
            </a:extLst>
          </p:cNvPr>
          <p:cNvSpPr/>
          <p:nvPr userDrawn="1"/>
        </p:nvSpPr>
        <p:spPr>
          <a:xfrm>
            <a:off x="0" y="-2"/>
            <a:ext cx="4572000" cy="5148000"/>
          </a:xfrm>
          <a:prstGeom prst="rect">
            <a:avLst/>
          </a:prstGeom>
          <a:solidFill>
            <a:srgbClr val="ECF9F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3" name="Rectangle 2">
            <a:extLst>
              <a:ext uri="{FF2B5EF4-FFF2-40B4-BE49-F238E27FC236}">
                <a16:creationId xmlns:a16="http://schemas.microsoft.com/office/drawing/2014/main" id="{635B6E9E-366D-BC0C-C26A-AAA3CF5B4DD2}"/>
              </a:ext>
            </a:extLst>
          </p:cNvPr>
          <p:cNvSpPr/>
          <p:nvPr userDrawn="1"/>
        </p:nvSpPr>
        <p:spPr>
          <a:xfrm>
            <a:off x="0" y="-2"/>
            <a:ext cx="4164152" cy="5148000"/>
          </a:xfrm>
          <a:prstGeom prst="rect">
            <a:avLst/>
          </a:prstGeom>
          <a:solidFill>
            <a:srgbClr val="D8F9F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4" name="Rectangle 3">
            <a:extLst>
              <a:ext uri="{FF2B5EF4-FFF2-40B4-BE49-F238E27FC236}">
                <a16:creationId xmlns:a16="http://schemas.microsoft.com/office/drawing/2014/main" id="{2B35B3B3-CB17-88DC-877C-013159F2263D}"/>
              </a:ext>
            </a:extLst>
          </p:cNvPr>
          <p:cNvSpPr/>
          <p:nvPr userDrawn="1"/>
        </p:nvSpPr>
        <p:spPr>
          <a:xfrm>
            <a:off x="1" y="-2"/>
            <a:ext cx="3753026" cy="5148000"/>
          </a:xfrm>
          <a:prstGeom prst="rect">
            <a:avLst/>
          </a:prstGeom>
          <a:solidFill>
            <a:srgbClr val="B2E6D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pic>
        <p:nvPicPr>
          <p:cNvPr id="5" name="Graphic 4">
            <a:extLst>
              <a:ext uri="{FF2B5EF4-FFF2-40B4-BE49-F238E27FC236}">
                <a16:creationId xmlns:a16="http://schemas.microsoft.com/office/drawing/2014/main" id="{8AFBF148-5B06-05E5-DB57-844C1E072043}"/>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484804" y="4801564"/>
            <a:ext cx="83625" cy="108966"/>
          </a:xfrm>
          <a:prstGeom prst="rect">
            <a:avLst/>
          </a:prstGeom>
        </p:spPr>
      </p:pic>
      <p:cxnSp>
        <p:nvCxnSpPr>
          <p:cNvPr id="6" name="Straight Connector 5">
            <a:extLst>
              <a:ext uri="{FF2B5EF4-FFF2-40B4-BE49-F238E27FC236}">
                <a16:creationId xmlns:a16="http://schemas.microsoft.com/office/drawing/2014/main" id="{BF54A8DC-93CB-44B1-6D17-C103DEC46732}"/>
              </a:ext>
            </a:extLst>
          </p:cNvPr>
          <p:cNvCxnSpPr>
            <a:cxnSpLocks/>
          </p:cNvCxnSpPr>
          <p:nvPr userDrawn="1"/>
        </p:nvCxnSpPr>
        <p:spPr>
          <a:xfrm>
            <a:off x="488250" y="4750032"/>
            <a:ext cx="8168400" cy="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095782395"/>
      </p:ext>
    </p:extLst>
  </p:cSld>
  <p:clrMapOvr>
    <a:masterClrMapping/>
  </p:clrMapOvr>
  <p:extLst>
    <p:ext uri="{DCECCB84-F9BA-43D5-87BE-67443E8EF086}">
      <p15:sldGuideLst xmlns:p15="http://schemas.microsoft.com/office/powerpoint/2012/main">
        <p15:guide id="3" orient="horz" pos="1620" userDrawn="1">
          <p15:clr>
            <a:srgbClr val="FBAE40"/>
          </p15:clr>
        </p15:guide>
        <p15:guide id="4" pos="2880" userDrawn="1">
          <p15:clr>
            <a:srgbClr val="FBAE40"/>
          </p15:clr>
        </p15:guide>
      </p15:sldGuideLst>
    </p:ext>
  </p:extLst>
</p:sldLayout>
</file>

<file path=ppt/slideLayouts/slideLayout146.xml><?xml version="1.0" encoding="utf-8"?>
<p:sldLayout xmlns:a="http://schemas.openxmlformats.org/drawingml/2006/main" xmlns:r="http://schemas.openxmlformats.org/officeDocument/2006/relationships" xmlns:p="http://schemas.openxmlformats.org/presentationml/2006/main" showMasterSp="0" preserve="1">
  <p:cSld name="4_Split Screen">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D80BB32F-AF5A-631C-D9BC-46B9A324DE20}"/>
              </a:ext>
            </a:extLst>
          </p:cNvPr>
          <p:cNvSpPr/>
          <p:nvPr/>
        </p:nvSpPr>
        <p:spPr>
          <a:xfrm>
            <a:off x="0" y="-2"/>
            <a:ext cx="4572000" cy="5148000"/>
          </a:xfrm>
          <a:prstGeom prst="rect">
            <a:avLst/>
          </a:prstGeom>
          <a:solidFill>
            <a:srgbClr val="EEF5F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11" name="Rectangle 10">
            <a:extLst>
              <a:ext uri="{FF2B5EF4-FFF2-40B4-BE49-F238E27FC236}">
                <a16:creationId xmlns:a16="http://schemas.microsoft.com/office/drawing/2014/main" id="{5BBEDFFE-10C7-873D-CE71-D25CADE3EC67}"/>
              </a:ext>
            </a:extLst>
          </p:cNvPr>
          <p:cNvSpPr/>
          <p:nvPr/>
        </p:nvSpPr>
        <p:spPr>
          <a:xfrm>
            <a:off x="0" y="-2"/>
            <a:ext cx="4164152" cy="5148000"/>
          </a:xfrm>
          <a:prstGeom prst="rect">
            <a:avLst/>
          </a:prstGeom>
          <a:solidFill>
            <a:srgbClr val="DEECF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13" name="Rectangle 12">
            <a:extLst>
              <a:ext uri="{FF2B5EF4-FFF2-40B4-BE49-F238E27FC236}">
                <a16:creationId xmlns:a16="http://schemas.microsoft.com/office/drawing/2014/main" id="{5103E830-EFFF-725E-FDE1-A049DEE78B2E}"/>
              </a:ext>
            </a:extLst>
          </p:cNvPr>
          <p:cNvSpPr/>
          <p:nvPr/>
        </p:nvSpPr>
        <p:spPr>
          <a:xfrm>
            <a:off x="1" y="-2"/>
            <a:ext cx="3753026" cy="5148000"/>
          </a:xfrm>
          <a:prstGeom prst="rect">
            <a:avLst/>
          </a:prstGeom>
          <a:solidFill>
            <a:srgbClr val="BDD8F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12" name="Title 11">
            <a:extLst>
              <a:ext uri="{FF2B5EF4-FFF2-40B4-BE49-F238E27FC236}">
                <a16:creationId xmlns:a16="http://schemas.microsoft.com/office/drawing/2014/main" id="{FA30AF1B-BC92-5354-C575-287591696B7B}"/>
              </a:ext>
            </a:extLst>
          </p:cNvPr>
          <p:cNvSpPr>
            <a:spLocks noGrp="1"/>
          </p:cNvSpPr>
          <p:nvPr>
            <p:ph type="title"/>
          </p:nvPr>
        </p:nvSpPr>
        <p:spPr>
          <a:xfrm>
            <a:off x="488249" y="378142"/>
            <a:ext cx="3129594" cy="456744"/>
          </a:xfrm>
        </p:spPr>
        <p:txBody>
          <a:bodyPr/>
          <a:lstStyle>
            <a:lvl1pPr>
              <a:defRPr/>
            </a:lvl1pPr>
          </a:lstStyle>
          <a:p>
            <a:r>
              <a:rPr lang="en-GB"/>
              <a:t>Click to edit Master title style</a:t>
            </a:r>
            <a:endParaRPr lang="en-AU" dirty="0"/>
          </a:p>
        </p:txBody>
      </p:sp>
      <p:pic>
        <p:nvPicPr>
          <p:cNvPr id="17" name="Graphic 16">
            <a:extLst>
              <a:ext uri="{FF2B5EF4-FFF2-40B4-BE49-F238E27FC236}">
                <a16:creationId xmlns:a16="http://schemas.microsoft.com/office/drawing/2014/main" id="{33255CA4-0A29-65ED-8FD8-13DA41A08419}"/>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484804" y="4801564"/>
            <a:ext cx="83625" cy="108966"/>
          </a:xfrm>
          <a:prstGeom prst="rect">
            <a:avLst/>
          </a:prstGeom>
        </p:spPr>
      </p:pic>
      <p:sp>
        <p:nvSpPr>
          <p:cNvPr id="14" name="Content Placeholder 2">
            <a:extLst>
              <a:ext uri="{FF2B5EF4-FFF2-40B4-BE49-F238E27FC236}">
                <a16:creationId xmlns:a16="http://schemas.microsoft.com/office/drawing/2014/main" id="{2863273A-10E0-1A62-F3DF-FB9B64D37331}"/>
              </a:ext>
            </a:extLst>
          </p:cNvPr>
          <p:cNvSpPr>
            <a:spLocks noGrp="1"/>
          </p:cNvSpPr>
          <p:nvPr>
            <p:ph idx="13" hasCustomPrompt="1"/>
          </p:nvPr>
        </p:nvSpPr>
        <p:spPr>
          <a:xfrm>
            <a:off x="4928928" y="1131749"/>
            <a:ext cx="3726822" cy="3427695"/>
          </a:xfrm>
        </p:spPr>
        <p:txBody>
          <a:bodyPr/>
          <a:lstStyle/>
          <a:p>
            <a:pPr lvl="0"/>
            <a:r>
              <a:rPr lang="en-AU" noProof="0"/>
              <a:t>Edit Master text styles</a:t>
            </a:r>
          </a:p>
          <a:p>
            <a:pPr lvl="1"/>
            <a:r>
              <a:rPr lang="en-AU" noProof="0"/>
              <a:t>Second level</a:t>
            </a:r>
          </a:p>
          <a:p>
            <a:pPr lvl="2"/>
            <a:r>
              <a:rPr lang="en-AU" noProof="0"/>
              <a:t>Third level</a:t>
            </a:r>
          </a:p>
          <a:p>
            <a:pPr lvl="3"/>
            <a:r>
              <a:rPr lang="en-AU" noProof="0"/>
              <a:t>Fourth level</a:t>
            </a:r>
          </a:p>
          <a:p>
            <a:pPr lvl="4"/>
            <a:r>
              <a:rPr lang="en-AU" noProof="0"/>
              <a:t>Fifth level</a:t>
            </a:r>
          </a:p>
        </p:txBody>
      </p:sp>
      <p:sp>
        <p:nvSpPr>
          <p:cNvPr id="19" name="Text Placeholder 18">
            <a:extLst>
              <a:ext uri="{FF2B5EF4-FFF2-40B4-BE49-F238E27FC236}">
                <a16:creationId xmlns:a16="http://schemas.microsoft.com/office/drawing/2014/main" id="{C1A307A5-41BF-9517-3308-854F561875F9}"/>
              </a:ext>
            </a:extLst>
          </p:cNvPr>
          <p:cNvSpPr>
            <a:spLocks noGrp="1"/>
          </p:cNvSpPr>
          <p:nvPr>
            <p:ph type="body" sz="quarter" idx="14"/>
          </p:nvPr>
        </p:nvSpPr>
        <p:spPr>
          <a:xfrm>
            <a:off x="488249" y="1131749"/>
            <a:ext cx="2921699" cy="3427695"/>
          </a:xfrm>
        </p:spPr>
        <p:txBody>
          <a:bodyPr/>
          <a:lstStyle>
            <a:lvl1pPr>
              <a:defRPr sz="1600"/>
            </a:lvl1pPr>
            <a:lvl2pPr>
              <a:defRPr sz="1600"/>
            </a:lvl2pPr>
            <a:lvl3pPr>
              <a:defRPr sz="1600"/>
            </a:lvl3pPr>
            <a:lvl4pPr>
              <a:defRPr sz="1600"/>
            </a:lvl4pPr>
            <a:lvl5pPr>
              <a:defRPr sz="1600"/>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AU" dirty="0"/>
          </a:p>
        </p:txBody>
      </p:sp>
      <p:sp>
        <p:nvSpPr>
          <p:cNvPr id="20" name="Date Placeholder 19">
            <a:extLst>
              <a:ext uri="{FF2B5EF4-FFF2-40B4-BE49-F238E27FC236}">
                <a16:creationId xmlns:a16="http://schemas.microsoft.com/office/drawing/2014/main" id="{706CFADA-7E19-40F2-8B0E-6C387C0B0DC9}"/>
              </a:ext>
            </a:extLst>
          </p:cNvPr>
          <p:cNvSpPr>
            <a:spLocks noGrp="1"/>
          </p:cNvSpPr>
          <p:nvPr>
            <p:ph type="dt" sz="half" idx="15"/>
          </p:nvPr>
        </p:nvSpPr>
        <p:spPr/>
        <p:txBody>
          <a:bodyPr/>
          <a:lstStyle/>
          <a:p>
            <a:endParaRPr lang="en-AU"/>
          </a:p>
        </p:txBody>
      </p:sp>
      <p:sp>
        <p:nvSpPr>
          <p:cNvPr id="21" name="Footer Placeholder 20">
            <a:extLst>
              <a:ext uri="{FF2B5EF4-FFF2-40B4-BE49-F238E27FC236}">
                <a16:creationId xmlns:a16="http://schemas.microsoft.com/office/drawing/2014/main" id="{8C75DC50-A090-B3D0-191E-779DA009C8E5}"/>
              </a:ext>
            </a:extLst>
          </p:cNvPr>
          <p:cNvSpPr>
            <a:spLocks noGrp="1"/>
          </p:cNvSpPr>
          <p:nvPr>
            <p:ph type="ftr" sz="quarter" idx="16"/>
          </p:nvPr>
        </p:nvSpPr>
        <p:spPr/>
        <p:txBody>
          <a:bodyPr/>
          <a:lstStyle/>
          <a:p>
            <a:r>
              <a:rPr lang="en-US"/>
              <a:t>Presentation title goes in footer</a:t>
            </a:r>
            <a:endParaRPr lang="en-AU"/>
          </a:p>
        </p:txBody>
      </p:sp>
      <p:sp>
        <p:nvSpPr>
          <p:cNvPr id="22" name="Slide Number Placeholder 21">
            <a:extLst>
              <a:ext uri="{FF2B5EF4-FFF2-40B4-BE49-F238E27FC236}">
                <a16:creationId xmlns:a16="http://schemas.microsoft.com/office/drawing/2014/main" id="{F26EB851-D44A-5A3E-8704-FA18DCE19F51}"/>
              </a:ext>
            </a:extLst>
          </p:cNvPr>
          <p:cNvSpPr>
            <a:spLocks noGrp="1"/>
          </p:cNvSpPr>
          <p:nvPr>
            <p:ph type="sldNum" sz="quarter" idx="17"/>
          </p:nvPr>
        </p:nvSpPr>
        <p:spPr/>
        <p:txBody>
          <a:bodyPr/>
          <a:lstStyle/>
          <a:p>
            <a:fld id="{E6316B6A-336A-44FF-82DA-A4D1594FA055}" type="slidenum">
              <a:rPr lang="en-AU" smtClean="0"/>
              <a:pPr/>
              <a:t>‹#›</a:t>
            </a:fld>
            <a:endParaRPr lang="en-AU"/>
          </a:p>
        </p:txBody>
      </p:sp>
      <p:cxnSp>
        <p:nvCxnSpPr>
          <p:cNvPr id="23" name="Straight Connector 22">
            <a:extLst>
              <a:ext uri="{FF2B5EF4-FFF2-40B4-BE49-F238E27FC236}">
                <a16:creationId xmlns:a16="http://schemas.microsoft.com/office/drawing/2014/main" id="{D2B3519C-9F8A-0134-4457-B03A4EFC22F0}"/>
              </a:ext>
            </a:extLst>
          </p:cNvPr>
          <p:cNvCxnSpPr>
            <a:cxnSpLocks/>
          </p:cNvCxnSpPr>
          <p:nvPr/>
        </p:nvCxnSpPr>
        <p:spPr>
          <a:xfrm>
            <a:off x="488250" y="4750032"/>
            <a:ext cx="8168400" cy="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sp>
        <p:nvSpPr>
          <p:cNvPr id="2" name="Rectangle 1">
            <a:extLst>
              <a:ext uri="{FF2B5EF4-FFF2-40B4-BE49-F238E27FC236}">
                <a16:creationId xmlns:a16="http://schemas.microsoft.com/office/drawing/2014/main" id="{8CB230AD-BB2F-B5D0-558C-4B307326EB12}"/>
              </a:ext>
            </a:extLst>
          </p:cNvPr>
          <p:cNvSpPr/>
          <p:nvPr userDrawn="1"/>
        </p:nvSpPr>
        <p:spPr>
          <a:xfrm>
            <a:off x="0" y="-2"/>
            <a:ext cx="4572000" cy="5148000"/>
          </a:xfrm>
          <a:prstGeom prst="rect">
            <a:avLst/>
          </a:prstGeom>
          <a:solidFill>
            <a:srgbClr val="EEF5F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3" name="Rectangle 2">
            <a:extLst>
              <a:ext uri="{FF2B5EF4-FFF2-40B4-BE49-F238E27FC236}">
                <a16:creationId xmlns:a16="http://schemas.microsoft.com/office/drawing/2014/main" id="{CD9338AF-DA96-12B7-F1F4-C88A35CCBFD9}"/>
              </a:ext>
            </a:extLst>
          </p:cNvPr>
          <p:cNvSpPr/>
          <p:nvPr userDrawn="1"/>
        </p:nvSpPr>
        <p:spPr>
          <a:xfrm>
            <a:off x="0" y="-2"/>
            <a:ext cx="4164152" cy="5148000"/>
          </a:xfrm>
          <a:prstGeom prst="rect">
            <a:avLst/>
          </a:prstGeom>
          <a:solidFill>
            <a:srgbClr val="DEECF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4" name="Rectangle 3">
            <a:extLst>
              <a:ext uri="{FF2B5EF4-FFF2-40B4-BE49-F238E27FC236}">
                <a16:creationId xmlns:a16="http://schemas.microsoft.com/office/drawing/2014/main" id="{2FD5EE0E-2588-4AED-EA55-0DE45C8FF187}"/>
              </a:ext>
            </a:extLst>
          </p:cNvPr>
          <p:cNvSpPr/>
          <p:nvPr userDrawn="1"/>
        </p:nvSpPr>
        <p:spPr>
          <a:xfrm>
            <a:off x="1" y="-2"/>
            <a:ext cx="3753026" cy="5148000"/>
          </a:xfrm>
          <a:prstGeom prst="rect">
            <a:avLst/>
          </a:prstGeom>
          <a:solidFill>
            <a:srgbClr val="BDD8F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pic>
        <p:nvPicPr>
          <p:cNvPr id="5" name="Graphic 4">
            <a:extLst>
              <a:ext uri="{FF2B5EF4-FFF2-40B4-BE49-F238E27FC236}">
                <a16:creationId xmlns:a16="http://schemas.microsoft.com/office/drawing/2014/main" id="{51EAAF96-607D-A172-386E-DAE0AA54F6CB}"/>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484804" y="4801564"/>
            <a:ext cx="83625" cy="108966"/>
          </a:xfrm>
          <a:prstGeom prst="rect">
            <a:avLst/>
          </a:prstGeom>
        </p:spPr>
      </p:pic>
      <p:cxnSp>
        <p:nvCxnSpPr>
          <p:cNvPr id="6" name="Straight Connector 5">
            <a:extLst>
              <a:ext uri="{FF2B5EF4-FFF2-40B4-BE49-F238E27FC236}">
                <a16:creationId xmlns:a16="http://schemas.microsoft.com/office/drawing/2014/main" id="{AFF4A06B-32AF-B28B-908F-4D8DEC3306F2}"/>
              </a:ext>
            </a:extLst>
          </p:cNvPr>
          <p:cNvCxnSpPr>
            <a:cxnSpLocks/>
          </p:cNvCxnSpPr>
          <p:nvPr userDrawn="1"/>
        </p:nvCxnSpPr>
        <p:spPr>
          <a:xfrm>
            <a:off x="488250" y="4750032"/>
            <a:ext cx="8168400" cy="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252470277"/>
      </p:ext>
    </p:extLst>
  </p:cSld>
  <p:clrMapOvr>
    <a:masterClrMapping/>
  </p:clrMapOvr>
  <p:extLst>
    <p:ext uri="{DCECCB84-F9BA-43D5-87BE-67443E8EF086}">
      <p15:sldGuideLst xmlns:p15="http://schemas.microsoft.com/office/powerpoint/2012/main">
        <p15:guide id="3" orient="horz" pos="1620" userDrawn="1">
          <p15:clr>
            <a:srgbClr val="FBAE40"/>
          </p15:clr>
        </p15:guide>
        <p15:guide id="4" pos="2880" userDrawn="1">
          <p15:clr>
            <a:srgbClr val="FBAE40"/>
          </p15:clr>
        </p15:guide>
      </p15:sldGuideLst>
    </p:ext>
  </p:extLst>
</p:sldLayout>
</file>

<file path=ppt/slideLayouts/slideLayout147.xml><?xml version="1.0" encoding="utf-8"?>
<p:sldLayout xmlns:a="http://schemas.openxmlformats.org/drawingml/2006/main" xmlns:r="http://schemas.openxmlformats.org/officeDocument/2006/relationships" xmlns:p="http://schemas.openxmlformats.org/presentationml/2006/main" showMasterSp="0" preserve="1">
  <p:cSld name="5_Split Screen">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D80BB32F-AF5A-631C-D9BC-46B9A324DE20}"/>
              </a:ext>
            </a:extLst>
          </p:cNvPr>
          <p:cNvSpPr/>
          <p:nvPr/>
        </p:nvSpPr>
        <p:spPr>
          <a:xfrm>
            <a:off x="0" y="-2"/>
            <a:ext cx="4572000" cy="5148000"/>
          </a:xfrm>
          <a:prstGeom prst="rect">
            <a:avLst/>
          </a:prstGeom>
          <a:solidFill>
            <a:srgbClr val="FFF1E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11" name="Rectangle 10">
            <a:extLst>
              <a:ext uri="{FF2B5EF4-FFF2-40B4-BE49-F238E27FC236}">
                <a16:creationId xmlns:a16="http://schemas.microsoft.com/office/drawing/2014/main" id="{5BBEDFFE-10C7-873D-CE71-D25CADE3EC67}"/>
              </a:ext>
            </a:extLst>
          </p:cNvPr>
          <p:cNvSpPr/>
          <p:nvPr/>
        </p:nvSpPr>
        <p:spPr>
          <a:xfrm>
            <a:off x="0" y="-2"/>
            <a:ext cx="4164152" cy="5148000"/>
          </a:xfrm>
          <a:prstGeom prst="rect">
            <a:avLst/>
          </a:prstGeom>
          <a:solidFill>
            <a:srgbClr val="FFE2D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13" name="Rectangle 12">
            <a:extLst>
              <a:ext uri="{FF2B5EF4-FFF2-40B4-BE49-F238E27FC236}">
                <a16:creationId xmlns:a16="http://schemas.microsoft.com/office/drawing/2014/main" id="{5103E830-EFFF-725E-FDE1-A049DEE78B2E}"/>
              </a:ext>
            </a:extLst>
          </p:cNvPr>
          <p:cNvSpPr/>
          <p:nvPr/>
        </p:nvSpPr>
        <p:spPr>
          <a:xfrm>
            <a:off x="27409" y="964"/>
            <a:ext cx="3753026" cy="5148000"/>
          </a:xfrm>
          <a:prstGeom prst="rect">
            <a:avLst/>
          </a:prstGeom>
          <a:solidFill>
            <a:srgbClr val="FFC6A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12" name="Title 11">
            <a:extLst>
              <a:ext uri="{FF2B5EF4-FFF2-40B4-BE49-F238E27FC236}">
                <a16:creationId xmlns:a16="http://schemas.microsoft.com/office/drawing/2014/main" id="{FA30AF1B-BC92-5354-C575-287591696B7B}"/>
              </a:ext>
            </a:extLst>
          </p:cNvPr>
          <p:cNvSpPr>
            <a:spLocks noGrp="1"/>
          </p:cNvSpPr>
          <p:nvPr>
            <p:ph type="title"/>
          </p:nvPr>
        </p:nvSpPr>
        <p:spPr>
          <a:xfrm>
            <a:off x="488249" y="378142"/>
            <a:ext cx="3129594" cy="456744"/>
          </a:xfrm>
        </p:spPr>
        <p:txBody>
          <a:bodyPr/>
          <a:lstStyle>
            <a:lvl1pPr>
              <a:defRPr/>
            </a:lvl1pPr>
          </a:lstStyle>
          <a:p>
            <a:r>
              <a:rPr lang="en-GB"/>
              <a:t>Click to edit Master title style</a:t>
            </a:r>
            <a:endParaRPr lang="en-AU" dirty="0"/>
          </a:p>
        </p:txBody>
      </p:sp>
      <p:sp>
        <p:nvSpPr>
          <p:cNvPr id="14" name="Content Placeholder 2">
            <a:extLst>
              <a:ext uri="{FF2B5EF4-FFF2-40B4-BE49-F238E27FC236}">
                <a16:creationId xmlns:a16="http://schemas.microsoft.com/office/drawing/2014/main" id="{2863273A-10E0-1A62-F3DF-FB9B64D37331}"/>
              </a:ext>
            </a:extLst>
          </p:cNvPr>
          <p:cNvSpPr>
            <a:spLocks noGrp="1"/>
          </p:cNvSpPr>
          <p:nvPr>
            <p:ph idx="13" hasCustomPrompt="1"/>
          </p:nvPr>
        </p:nvSpPr>
        <p:spPr>
          <a:xfrm>
            <a:off x="4928928" y="1131749"/>
            <a:ext cx="3726822" cy="3427695"/>
          </a:xfrm>
        </p:spPr>
        <p:txBody>
          <a:bodyPr/>
          <a:lstStyle/>
          <a:p>
            <a:pPr lvl="0"/>
            <a:r>
              <a:rPr lang="en-AU" noProof="0"/>
              <a:t>Edit Master text styles</a:t>
            </a:r>
          </a:p>
          <a:p>
            <a:pPr lvl="1"/>
            <a:r>
              <a:rPr lang="en-AU" noProof="0"/>
              <a:t>Second level</a:t>
            </a:r>
          </a:p>
          <a:p>
            <a:pPr lvl="2"/>
            <a:r>
              <a:rPr lang="en-AU" noProof="0"/>
              <a:t>Third level</a:t>
            </a:r>
          </a:p>
          <a:p>
            <a:pPr lvl="3"/>
            <a:r>
              <a:rPr lang="en-AU" noProof="0"/>
              <a:t>Fourth level</a:t>
            </a:r>
          </a:p>
          <a:p>
            <a:pPr lvl="4"/>
            <a:r>
              <a:rPr lang="en-AU" noProof="0"/>
              <a:t>Fifth level</a:t>
            </a:r>
          </a:p>
        </p:txBody>
      </p:sp>
      <p:sp>
        <p:nvSpPr>
          <p:cNvPr id="19" name="Text Placeholder 18">
            <a:extLst>
              <a:ext uri="{FF2B5EF4-FFF2-40B4-BE49-F238E27FC236}">
                <a16:creationId xmlns:a16="http://schemas.microsoft.com/office/drawing/2014/main" id="{C1A307A5-41BF-9517-3308-854F561875F9}"/>
              </a:ext>
            </a:extLst>
          </p:cNvPr>
          <p:cNvSpPr>
            <a:spLocks noGrp="1"/>
          </p:cNvSpPr>
          <p:nvPr>
            <p:ph type="body" sz="quarter" idx="14"/>
          </p:nvPr>
        </p:nvSpPr>
        <p:spPr>
          <a:xfrm>
            <a:off x="488249" y="1131749"/>
            <a:ext cx="2921699" cy="3427695"/>
          </a:xfrm>
        </p:spPr>
        <p:txBody>
          <a:bodyPr/>
          <a:lstStyle>
            <a:lvl1pPr>
              <a:defRPr sz="1600"/>
            </a:lvl1pPr>
            <a:lvl2pPr>
              <a:defRPr sz="1600"/>
            </a:lvl2pPr>
            <a:lvl3pPr>
              <a:defRPr sz="1600"/>
            </a:lvl3pPr>
            <a:lvl4pPr>
              <a:defRPr sz="1600"/>
            </a:lvl4pPr>
            <a:lvl5pPr>
              <a:defRPr sz="1600"/>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AU" dirty="0"/>
          </a:p>
        </p:txBody>
      </p:sp>
      <p:sp>
        <p:nvSpPr>
          <p:cNvPr id="2" name="Rectangle 1">
            <a:extLst>
              <a:ext uri="{FF2B5EF4-FFF2-40B4-BE49-F238E27FC236}">
                <a16:creationId xmlns:a16="http://schemas.microsoft.com/office/drawing/2014/main" id="{82FD50BB-0FAE-3D18-AF88-04499D172C3A}"/>
              </a:ext>
            </a:extLst>
          </p:cNvPr>
          <p:cNvSpPr/>
          <p:nvPr userDrawn="1"/>
        </p:nvSpPr>
        <p:spPr>
          <a:xfrm>
            <a:off x="0" y="-2"/>
            <a:ext cx="4572000" cy="5148000"/>
          </a:xfrm>
          <a:prstGeom prst="rect">
            <a:avLst/>
          </a:prstGeom>
          <a:solidFill>
            <a:srgbClr val="FFF1E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3" name="Rectangle 2">
            <a:extLst>
              <a:ext uri="{FF2B5EF4-FFF2-40B4-BE49-F238E27FC236}">
                <a16:creationId xmlns:a16="http://schemas.microsoft.com/office/drawing/2014/main" id="{75F5AD7D-D11D-797E-7FA7-275E280FF3EC}"/>
              </a:ext>
            </a:extLst>
          </p:cNvPr>
          <p:cNvSpPr/>
          <p:nvPr userDrawn="1"/>
        </p:nvSpPr>
        <p:spPr>
          <a:xfrm>
            <a:off x="0" y="-2"/>
            <a:ext cx="4164152" cy="5148000"/>
          </a:xfrm>
          <a:prstGeom prst="rect">
            <a:avLst/>
          </a:prstGeom>
          <a:solidFill>
            <a:srgbClr val="FFE2D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4" name="Rectangle 3">
            <a:extLst>
              <a:ext uri="{FF2B5EF4-FFF2-40B4-BE49-F238E27FC236}">
                <a16:creationId xmlns:a16="http://schemas.microsoft.com/office/drawing/2014/main" id="{8B89BA7B-031C-A59D-BCB7-54773919B253}"/>
              </a:ext>
            </a:extLst>
          </p:cNvPr>
          <p:cNvSpPr/>
          <p:nvPr userDrawn="1"/>
        </p:nvSpPr>
        <p:spPr>
          <a:xfrm>
            <a:off x="1" y="-2"/>
            <a:ext cx="3753026" cy="5148000"/>
          </a:xfrm>
          <a:prstGeom prst="rect">
            <a:avLst/>
          </a:prstGeom>
          <a:solidFill>
            <a:srgbClr val="FFC6A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pic>
        <p:nvPicPr>
          <p:cNvPr id="5" name="Graphic 4">
            <a:extLst>
              <a:ext uri="{FF2B5EF4-FFF2-40B4-BE49-F238E27FC236}">
                <a16:creationId xmlns:a16="http://schemas.microsoft.com/office/drawing/2014/main" id="{C7E5F580-F91C-482E-C814-C17D6EC66E9A}"/>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484804" y="4801564"/>
            <a:ext cx="83625" cy="108966"/>
          </a:xfrm>
          <a:prstGeom prst="rect">
            <a:avLst/>
          </a:prstGeom>
        </p:spPr>
      </p:pic>
      <p:cxnSp>
        <p:nvCxnSpPr>
          <p:cNvPr id="6" name="Straight Connector 5">
            <a:extLst>
              <a:ext uri="{FF2B5EF4-FFF2-40B4-BE49-F238E27FC236}">
                <a16:creationId xmlns:a16="http://schemas.microsoft.com/office/drawing/2014/main" id="{B234107D-B1BB-50F0-6651-36F11778AAC4}"/>
              </a:ext>
            </a:extLst>
          </p:cNvPr>
          <p:cNvCxnSpPr>
            <a:cxnSpLocks/>
          </p:cNvCxnSpPr>
          <p:nvPr userDrawn="1"/>
        </p:nvCxnSpPr>
        <p:spPr>
          <a:xfrm>
            <a:off x="488250" y="4750032"/>
            <a:ext cx="8168400" cy="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202879453"/>
      </p:ext>
    </p:extLst>
  </p:cSld>
  <p:clrMapOvr>
    <a:masterClrMapping/>
  </p:clrMapOvr>
  <p:extLst>
    <p:ext uri="{DCECCB84-F9BA-43D5-87BE-67443E8EF086}">
      <p15:sldGuideLst xmlns:p15="http://schemas.microsoft.com/office/powerpoint/2012/main">
        <p15:guide id="3" orient="horz" pos="1620" userDrawn="1">
          <p15:clr>
            <a:srgbClr val="FBAE40"/>
          </p15:clr>
        </p15:guide>
        <p15:guide id="4" pos="2880" userDrawn="1">
          <p15:clr>
            <a:srgbClr val="FBAE40"/>
          </p15:clr>
        </p15:guide>
      </p15:sldGuideLst>
    </p:ext>
  </p:extLst>
</p:sldLayout>
</file>

<file path=ppt/slideLayouts/slideLayout148.xml><?xml version="1.0" encoding="utf-8"?>
<p:sldLayout xmlns:a="http://schemas.openxmlformats.org/drawingml/2006/main" xmlns:r="http://schemas.openxmlformats.org/officeDocument/2006/relationships" xmlns:p="http://schemas.openxmlformats.org/presentationml/2006/main" preserve="1">
  <p:cSld name="Picture">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CD59A2AD-9E9B-466B-AD5B-0CB1B724FAC5}"/>
              </a:ext>
            </a:extLst>
          </p:cNvPr>
          <p:cNvSpPr>
            <a:spLocks noGrp="1"/>
          </p:cNvSpPr>
          <p:nvPr>
            <p:ph idx="1" hasCustomPrompt="1"/>
          </p:nvPr>
        </p:nvSpPr>
        <p:spPr>
          <a:xfrm>
            <a:off x="488250" y="1131749"/>
            <a:ext cx="3969000" cy="3427695"/>
          </a:xfrm>
        </p:spPr>
        <p:txBody>
          <a:bodyPr/>
          <a:lstStyle/>
          <a:p>
            <a:pPr lvl="0"/>
            <a:r>
              <a:rPr lang="en-AU" noProof="0"/>
              <a:t>Edit Master text styles</a:t>
            </a:r>
          </a:p>
          <a:p>
            <a:pPr lvl="1"/>
            <a:r>
              <a:rPr lang="en-AU" noProof="0"/>
              <a:t>Second level</a:t>
            </a:r>
          </a:p>
          <a:p>
            <a:pPr lvl="2"/>
            <a:r>
              <a:rPr lang="en-AU" noProof="0"/>
              <a:t>Third level</a:t>
            </a:r>
          </a:p>
          <a:p>
            <a:pPr lvl="3"/>
            <a:r>
              <a:rPr lang="en-AU" noProof="0"/>
              <a:t>Fourth level</a:t>
            </a:r>
          </a:p>
          <a:p>
            <a:pPr lvl="4"/>
            <a:r>
              <a:rPr lang="en-AU" noProof="0"/>
              <a:t>Fifth level</a:t>
            </a:r>
          </a:p>
        </p:txBody>
      </p:sp>
      <p:sp>
        <p:nvSpPr>
          <p:cNvPr id="10" name="Picture Placeholder 10">
            <a:extLst>
              <a:ext uri="{FF2B5EF4-FFF2-40B4-BE49-F238E27FC236}">
                <a16:creationId xmlns:a16="http://schemas.microsoft.com/office/drawing/2014/main" id="{97CD0CAC-A912-4AB9-7D98-3FA434C01225}"/>
              </a:ext>
            </a:extLst>
          </p:cNvPr>
          <p:cNvSpPr>
            <a:spLocks noGrp="1"/>
          </p:cNvSpPr>
          <p:nvPr>
            <p:ph type="pic" sz="quarter" idx="15"/>
          </p:nvPr>
        </p:nvSpPr>
        <p:spPr>
          <a:xfrm>
            <a:off x="4686750" y="1131747"/>
            <a:ext cx="3969000" cy="3427695"/>
          </a:xfrm>
          <a:prstGeom prst="rect">
            <a:avLst/>
          </a:prstGeom>
          <a:solidFill>
            <a:schemeClr val="bg1">
              <a:lumMod val="95000"/>
            </a:schemeClr>
          </a:solidFill>
        </p:spPr>
        <p:txBody>
          <a:bodyPr bIns="900000" anchor="ctr" anchorCtr="0"/>
          <a:lstStyle>
            <a:lvl1pPr marL="0" indent="0" algn="ctr">
              <a:buNone/>
              <a:defRPr/>
            </a:lvl1pPr>
          </a:lstStyle>
          <a:p>
            <a:r>
              <a:rPr lang="en-GB" noProof="0"/>
              <a:t>Click icon to add picture</a:t>
            </a:r>
            <a:endParaRPr lang="en-AU" noProof="0"/>
          </a:p>
        </p:txBody>
      </p:sp>
      <p:sp>
        <p:nvSpPr>
          <p:cNvPr id="5" name="Footer Placeholder 4">
            <a:extLst>
              <a:ext uri="{FF2B5EF4-FFF2-40B4-BE49-F238E27FC236}">
                <a16:creationId xmlns:a16="http://schemas.microsoft.com/office/drawing/2014/main" id="{E0CDE5F3-3665-4461-B770-070BFE32749B}"/>
              </a:ext>
            </a:extLst>
          </p:cNvPr>
          <p:cNvSpPr>
            <a:spLocks noGrp="1"/>
          </p:cNvSpPr>
          <p:nvPr>
            <p:ph type="ftr" sz="quarter" idx="11"/>
          </p:nvPr>
        </p:nvSpPr>
        <p:spPr/>
        <p:txBody>
          <a:bodyPr/>
          <a:lstStyle/>
          <a:p>
            <a:r>
              <a:rPr lang="en-US" noProof="0"/>
              <a:t>Presentation title goes in footer</a:t>
            </a:r>
            <a:endParaRPr lang="en-AU" noProof="0"/>
          </a:p>
        </p:txBody>
      </p:sp>
      <p:sp>
        <p:nvSpPr>
          <p:cNvPr id="6" name="Slide Number Placeholder 5">
            <a:extLst>
              <a:ext uri="{FF2B5EF4-FFF2-40B4-BE49-F238E27FC236}">
                <a16:creationId xmlns:a16="http://schemas.microsoft.com/office/drawing/2014/main" id="{77AE5D6D-B1E7-41CE-A1BF-283239250BA2}"/>
              </a:ext>
            </a:extLst>
          </p:cNvPr>
          <p:cNvSpPr>
            <a:spLocks noGrp="1"/>
          </p:cNvSpPr>
          <p:nvPr>
            <p:ph type="sldNum" sz="quarter" idx="12"/>
          </p:nvPr>
        </p:nvSpPr>
        <p:spPr/>
        <p:txBody>
          <a:bodyPr/>
          <a:lstStyle/>
          <a:p>
            <a:fld id="{E6316B6A-336A-44FF-82DA-A4D1594FA055}" type="slidenum">
              <a:rPr lang="en-AU" noProof="0" smtClean="0"/>
              <a:t>‹#›</a:t>
            </a:fld>
            <a:endParaRPr lang="en-AU" noProof="0"/>
          </a:p>
        </p:txBody>
      </p:sp>
      <p:sp>
        <p:nvSpPr>
          <p:cNvPr id="4" name="Date Placeholder 3">
            <a:extLst>
              <a:ext uri="{FF2B5EF4-FFF2-40B4-BE49-F238E27FC236}">
                <a16:creationId xmlns:a16="http://schemas.microsoft.com/office/drawing/2014/main" id="{D05DB1DE-8D73-4AFA-95E5-57D6E62C0F7C}"/>
              </a:ext>
            </a:extLst>
          </p:cNvPr>
          <p:cNvSpPr>
            <a:spLocks noGrp="1"/>
          </p:cNvSpPr>
          <p:nvPr>
            <p:ph type="dt" sz="half" idx="10"/>
          </p:nvPr>
        </p:nvSpPr>
        <p:spPr/>
        <p:txBody>
          <a:bodyPr/>
          <a:lstStyle/>
          <a:p>
            <a:endParaRPr lang="en-AU" noProof="0"/>
          </a:p>
        </p:txBody>
      </p:sp>
      <p:sp>
        <p:nvSpPr>
          <p:cNvPr id="11" name="Title 10">
            <a:extLst>
              <a:ext uri="{FF2B5EF4-FFF2-40B4-BE49-F238E27FC236}">
                <a16:creationId xmlns:a16="http://schemas.microsoft.com/office/drawing/2014/main" id="{F78736B1-DDD0-A147-FE60-A50977795529}"/>
              </a:ext>
            </a:extLst>
          </p:cNvPr>
          <p:cNvSpPr>
            <a:spLocks noGrp="1"/>
          </p:cNvSpPr>
          <p:nvPr>
            <p:ph type="title"/>
          </p:nvPr>
        </p:nvSpPr>
        <p:spPr/>
        <p:txBody>
          <a:bodyPr/>
          <a:lstStyle/>
          <a:p>
            <a:r>
              <a:rPr lang="en-GB"/>
              <a:t>Click to edit Master title style</a:t>
            </a:r>
            <a:endParaRPr lang="en-AU"/>
          </a:p>
        </p:txBody>
      </p:sp>
    </p:spTree>
    <p:extLst>
      <p:ext uri="{BB962C8B-B14F-4D97-AF65-F5344CB8AC3E}">
        <p14:creationId xmlns:p14="http://schemas.microsoft.com/office/powerpoint/2010/main" val="3705398411"/>
      </p:ext>
    </p:extLst>
  </p:cSld>
  <p:clrMapOvr>
    <a:masterClrMapping/>
  </p:clrMapOvr>
  <p:extLst>
    <p:ext uri="{DCECCB84-F9BA-43D5-87BE-67443E8EF086}">
      <p15:sldGuideLst xmlns:p15="http://schemas.microsoft.com/office/powerpoint/2012/main">
        <p15:guide id="3" orient="horz" pos="1620" userDrawn="1">
          <p15:clr>
            <a:srgbClr val="FBAE40"/>
          </p15:clr>
        </p15:guide>
        <p15:guide id="4" pos="2880" userDrawn="1">
          <p15:clr>
            <a:srgbClr val="FBAE40"/>
          </p15:clr>
        </p15:guide>
      </p15:sldGuideLst>
    </p:ext>
  </p:extLst>
</p:sldLayout>
</file>

<file path=ppt/slideLayouts/slideLayout149.xml><?xml version="1.0" encoding="utf-8"?>
<p:sldLayout xmlns:a="http://schemas.openxmlformats.org/drawingml/2006/main" xmlns:r="http://schemas.openxmlformats.org/officeDocument/2006/relationships" xmlns:p="http://schemas.openxmlformats.org/presentationml/2006/main" preserve="1">
  <p:cSld name="Small Picture">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CD59A2AD-9E9B-466B-AD5B-0CB1B724FAC5}"/>
              </a:ext>
            </a:extLst>
          </p:cNvPr>
          <p:cNvSpPr>
            <a:spLocks noGrp="1"/>
          </p:cNvSpPr>
          <p:nvPr>
            <p:ph idx="1" hasCustomPrompt="1"/>
          </p:nvPr>
        </p:nvSpPr>
        <p:spPr>
          <a:xfrm>
            <a:off x="488249" y="1131749"/>
            <a:ext cx="2565000" cy="3427695"/>
          </a:xfrm>
        </p:spPr>
        <p:txBody>
          <a:bodyPr/>
          <a:lstStyle/>
          <a:p>
            <a:pPr lvl="0"/>
            <a:r>
              <a:rPr lang="en-AU" noProof="0"/>
              <a:t>Edit Master text styles</a:t>
            </a:r>
          </a:p>
          <a:p>
            <a:pPr lvl="1"/>
            <a:r>
              <a:rPr lang="en-AU" noProof="0"/>
              <a:t>Second level</a:t>
            </a:r>
          </a:p>
          <a:p>
            <a:pPr lvl="2"/>
            <a:r>
              <a:rPr lang="en-AU" noProof="0"/>
              <a:t>Third level</a:t>
            </a:r>
          </a:p>
          <a:p>
            <a:pPr lvl="3"/>
            <a:r>
              <a:rPr lang="en-AU" noProof="0"/>
              <a:t>Fourth level</a:t>
            </a:r>
          </a:p>
          <a:p>
            <a:pPr lvl="4"/>
            <a:r>
              <a:rPr lang="en-AU" noProof="0"/>
              <a:t>Fifth level</a:t>
            </a:r>
          </a:p>
        </p:txBody>
      </p:sp>
      <p:sp>
        <p:nvSpPr>
          <p:cNvPr id="9" name="Content Placeholder 2">
            <a:extLst>
              <a:ext uri="{FF2B5EF4-FFF2-40B4-BE49-F238E27FC236}">
                <a16:creationId xmlns:a16="http://schemas.microsoft.com/office/drawing/2014/main" id="{D712C7B1-0498-559D-1862-7295C6C70AF4}"/>
              </a:ext>
            </a:extLst>
          </p:cNvPr>
          <p:cNvSpPr>
            <a:spLocks noGrp="1"/>
          </p:cNvSpPr>
          <p:nvPr>
            <p:ph idx="13" hasCustomPrompt="1"/>
          </p:nvPr>
        </p:nvSpPr>
        <p:spPr>
          <a:xfrm>
            <a:off x="3289500" y="1131749"/>
            <a:ext cx="2565000" cy="3427695"/>
          </a:xfrm>
        </p:spPr>
        <p:txBody>
          <a:bodyPr/>
          <a:lstStyle/>
          <a:p>
            <a:pPr lvl="0"/>
            <a:r>
              <a:rPr lang="en-AU" noProof="0"/>
              <a:t>Edit Master text styles</a:t>
            </a:r>
          </a:p>
          <a:p>
            <a:pPr lvl="1"/>
            <a:r>
              <a:rPr lang="en-AU" noProof="0"/>
              <a:t>Second level</a:t>
            </a:r>
          </a:p>
          <a:p>
            <a:pPr lvl="2"/>
            <a:r>
              <a:rPr lang="en-AU" noProof="0"/>
              <a:t>Third level</a:t>
            </a:r>
          </a:p>
          <a:p>
            <a:pPr lvl="3"/>
            <a:r>
              <a:rPr lang="en-AU" noProof="0"/>
              <a:t>Fourth level</a:t>
            </a:r>
          </a:p>
          <a:p>
            <a:pPr lvl="4"/>
            <a:r>
              <a:rPr lang="en-AU" noProof="0"/>
              <a:t>Fifth level</a:t>
            </a:r>
          </a:p>
        </p:txBody>
      </p:sp>
      <p:sp>
        <p:nvSpPr>
          <p:cNvPr id="7" name="Picture Placeholder 10">
            <a:extLst>
              <a:ext uri="{FF2B5EF4-FFF2-40B4-BE49-F238E27FC236}">
                <a16:creationId xmlns:a16="http://schemas.microsoft.com/office/drawing/2014/main" id="{7809DF7E-C3D9-5C71-CE9A-2FBF2DAC7336}"/>
              </a:ext>
            </a:extLst>
          </p:cNvPr>
          <p:cNvSpPr>
            <a:spLocks noGrp="1"/>
          </p:cNvSpPr>
          <p:nvPr>
            <p:ph type="pic" sz="quarter" idx="15"/>
          </p:nvPr>
        </p:nvSpPr>
        <p:spPr>
          <a:xfrm>
            <a:off x="6090750" y="1131749"/>
            <a:ext cx="2565000" cy="3427695"/>
          </a:xfrm>
          <a:prstGeom prst="rect">
            <a:avLst/>
          </a:prstGeom>
          <a:solidFill>
            <a:schemeClr val="bg1">
              <a:lumMod val="95000"/>
            </a:schemeClr>
          </a:solidFill>
        </p:spPr>
        <p:txBody>
          <a:bodyPr bIns="900000" anchor="ctr" anchorCtr="0"/>
          <a:lstStyle>
            <a:lvl1pPr marL="0" indent="0" algn="ctr">
              <a:buNone/>
              <a:defRPr/>
            </a:lvl1pPr>
          </a:lstStyle>
          <a:p>
            <a:r>
              <a:rPr lang="en-GB" noProof="0"/>
              <a:t>Click icon to add picture</a:t>
            </a:r>
            <a:endParaRPr lang="en-AU" noProof="0"/>
          </a:p>
        </p:txBody>
      </p:sp>
      <p:sp>
        <p:nvSpPr>
          <p:cNvPr id="5" name="Footer Placeholder 4">
            <a:extLst>
              <a:ext uri="{FF2B5EF4-FFF2-40B4-BE49-F238E27FC236}">
                <a16:creationId xmlns:a16="http://schemas.microsoft.com/office/drawing/2014/main" id="{E0CDE5F3-3665-4461-B770-070BFE32749B}"/>
              </a:ext>
            </a:extLst>
          </p:cNvPr>
          <p:cNvSpPr>
            <a:spLocks noGrp="1"/>
          </p:cNvSpPr>
          <p:nvPr>
            <p:ph type="ftr" sz="quarter" idx="11"/>
          </p:nvPr>
        </p:nvSpPr>
        <p:spPr/>
        <p:txBody>
          <a:bodyPr/>
          <a:lstStyle/>
          <a:p>
            <a:r>
              <a:rPr lang="en-US" noProof="0"/>
              <a:t>Presentation title goes in footer</a:t>
            </a:r>
            <a:endParaRPr lang="en-AU" noProof="0"/>
          </a:p>
        </p:txBody>
      </p:sp>
      <p:sp>
        <p:nvSpPr>
          <p:cNvPr id="6" name="Slide Number Placeholder 5">
            <a:extLst>
              <a:ext uri="{FF2B5EF4-FFF2-40B4-BE49-F238E27FC236}">
                <a16:creationId xmlns:a16="http://schemas.microsoft.com/office/drawing/2014/main" id="{77AE5D6D-B1E7-41CE-A1BF-283239250BA2}"/>
              </a:ext>
            </a:extLst>
          </p:cNvPr>
          <p:cNvSpPr>
            <a:spLocks noGrp="1"/>
          </p:cNvSpPr>
          <p:nvPr>
            <p:ph type="sldNum" sz="quarter" idx="12"/>
          </p:nvPr>
        </p:nvSpPr>
        <p:spPr/>
        <p:txBody>
          <a:bodyPr/>
          <a:lstStyle/>
          <a:p>
            <a:fld id="{E6316B6A-336A-44FF-82DA-A4D1594FA055}" type="slidenum">
              <a:rPr lang="en-AU" noProof="0" smtClean="0"/>
              <a:t>‹#›</a:t>
            </a:fld>
            <a:endParaRPr lang="en-AU" noProof="0"/>
          </a:p>
        </p:txBody>
      </p:sp>
      <p:sp>
        <p:nvSpPr>
          <p:cNvPr id="4" name="Date Placeholder 3">
            <a:extLst>
              <a:ext uri="{FF2B5EF4-FFF2-40B4-BE49-F238E27FC236}">
                <a16:creationId xmlns:a16="http://schemas.microsoft.com/office/drawing/2014/main" id="{D05DB1DE-8D73-4AFA-95E5-57D6E62C0F7C}"/>
              </a:ext>
            </a:extLst>
          </p:cNvPr>
          <p:cNvSpPr>
            <a:spLocks noGrp="1"/>
          </p:cNvSpPr>
          <p:nvPr>
            <p:ph type="dt" sz="half" idx="10"/>
          </p:nvPr>
        </p:nvSpPr>
        <p:spPr/>
        <p:txBody>
          <a:bodyPr/>
          <a:lstStyle/>
          <a:p>
            <a:endParaRPr lang="en-AU" noProof="0"/>
          </a:p>
        </p:txBody>
      </p:sp>
      <p:sp>
        <p:nvSpPr>
          <p:cNvPr id="12" name="Title 11">
            <a:extLst>
              <a:ext uri="{FF2B5EF4-FFF2-40B4-BE49-F238E27FC236}">
                <a16:creationId xmlns:a16="http://schemas.microsoft.com/office/drawing/2014/main" id="{1BFE64C9-1ED1-7212-3A8A-0FBF461B0C47}"/>
              </a:ext>
            </a:extLst>
          </p:cNvPr>
          <p:cNvSpPr>
            <a:spLocks noGrp="1"/>
          </p:cNvSpPr>
          <p:nvPr>
            <p:ph type="title"/>
          </p:nvPr>
        </p:nvSpPr>
        <p:spPr/>
        <p:txBody>
          <a:bodyPr/>
          <a:lstStyle/>
          <a:p>
            <a:r>
              <a:rPr lang="en-GB"/>
              <a:t>Click to edit Master title style</a:t>
            </a:r>
            <a:endParaRPr lang="en-AU"/>
          </a:p>
        </p:txBody>
      </p:sp>
    </p:spTree>
    <p:extLst>
      <p:ext uri="{BB962C8B-B14F-4D97-AF65-F5344CB8AC3E}">
        <p14:creationId xmlns:p14="http://schemas.microsoft.com/office/powerpoint/2010/main" val="1123904797"/>
      </p:ext>
    </p:extLst>
  </p:cSld>
  <p:clrMapOvr>
    <a:masterClrMapping/>
  </p:clrMapOvr>
  <p:extLst>
    <p:ext uri="{DCECCB84-F9BA-43D5-87BE-67443E8EF086}">
      <p15:sldGuideLst xmlns:p15="http://schemas.microsoft.com/office/powerpoint/2012/main">
        <p15:guide id="3" orient="horz" pos="1620" userDrawn="1">
          <p15:clr>
            <a:srgbClr val="FBAE40"/>
          </p15:clr>
        </p15:guide>
        <p15:guide id="4" pos="2880" userDrawn="1">
          <p15:clr>
            <a:srgbClr val="FBAE40"/>
          </p15:clr>
        </p15:guide>
      </p15:sldGuideLst>
    </p:ext>
  </p:extLst>
</p:sldLayout>
</file>

<file path=ppt/slideLayouts/slideLayout150.xml><?xml version="1.0" encoding="utf-8"?>
<p:sldLayout xmlns:a="http://schemas.openxmlformats.org/drawingml/2006/main" xmlns:r="http://schemas.openxmlformats.org/officeDocument/2006/relationships" xmlns:p="http://schemas.openxmlformats.org/presentationml/2006/main" showMasterSp="0" preserve="1">
  <p:cSld name="1_Large Picture">
    <p:spTree>
      <p:nvGrpSpPr>
        <p:cNvPr id="1" name=""/>
        <p:cNvGrpSpPr/>
        <p:nvPr/>
      </p:nvGrpSpPr>
      <p:grpSpPr>
        <a:xfrm>
          <a:off x="0" y="0"/>
          <a:ext cx="0" cy="0"/>
          <a:chOff x="0" y="0"/>
          <a:chExt cx="0" cy="0"/>
        </a:xfrm>
      </p:grpSpPr>
      <p:sp>
        <p:nvSpPr>
          <p:cNvPr id="15" name="Rectangle 14">
            <a:extLst>
              <a:ext uri="{FF2B5EF4-FFF2-40B4-BE49-F238E27FC236}">
                <a16:creationId xmlns:a16="http://schemas.microsoft.com/office/drawing/2014/main" id="{78D5F542-E3C2-372C-D44B-D6C1AE2CC45E}"/>
              </a:ext>
            </a:extLst>
          </p:cNvPr>
          <p:cNvSpPr/>
          <p:nvPr/>
        </p:nvSpPr>
        <p:spPr>
          <a:xfrm>
            <a:off x="5334000" y="0"/>
            <a:ext cx="3810000" cy="5143500"/>
          </a:xfrm>
          <a:prstGeom prst="rect">
            <a:avLst/>
          </a:prstGeom>
          <a:solidFill>
            <a:schemeClr val="accent4">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2" name="Rectangle 1">
            <a:extLst>
              <a:ext uri="{FF2B5EF4-FFF2-40B4-BE49-F238E27FC236}">
                <a16:creationId xmlns:a16="http://schemas.microsoft.com/office/drawing/2014/main" id="{450E83C8-7B0E-EE68-5620-294CBA68E8BE}"/>
              </a:ext>
            </a:extLst>
          </p:cNvPr>
          <p:cNvSpPr/>
          <p:nvPr/>
        </p:nvSpPr>
        <p:spPr>
          <a:xfrm>
            <a:off x="5734052" y="0"/>
            <a:ext cx="3409948" cy="5143500"/>
          </a:xfrm>
          <a:prstGeom prst="rect">
            <a:avLst/>
          </a:prstGeom>
          <a:solidFill>
            <a:schemeClr val="accent6">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3" name="Content Placeholder 2">
            <a:extLst>
              <a:ext uri="{FF2B5EF4-FFF2-40B4-BE49-F238E27FC236}">
                <a16:creationId xmlns:a16="http://schemas.microsoft.com/office/drawing/2014/main" id="{CD59A2AD-9E9B-466B-AD5B-0CB1B724FAC5}"/>
              </a:ext>
            </a:extLst>
          </p:cNvPr>
          <p:cNvSpPr>
            <a:spLocks noGrp="1"/>
          </p:cNvSpPr>
          <p:nvPr>
            <p:ph idx="1" hasCustomPrompt="1"/>
          </p:nvPr>
        </p:nvSpPr>
        <p:spPr>
          <a:xfrm>
            <a:off x="488250" y="1131749"/>
            <a:ext cx="3969000" cy="3427695"/>
          </a:xfrm>
        </p:spPr>
        <p:txBody>
          <a:bodyPr/>
          <a:lstStyle/>
          <a:p>
            <a:pPr lvl="0"/>
            <a:r>
              <a:rPr lang="en-AU" noProof="0"/>
              <a:t>Edit Master text styles</a:t>
            </a:r>
          </a:p>
          <a:p>
            <a:pPr lvl="1"/>
            <a:r>
              <a:rPr lang="en-AU" noProof="0"/>
              <a:t>Second level</a:t>
            </a:r>
          </a:p>
          <a:p>
            <a:pPr lvl="2"/>
            <a:r>
              <a:rPr lang="en-AU" noProof="0"/>
              <a:t>Third level</a:t>
            </a:r>
          </a:p>
          <a:p>
            <a:pPr lvl="3"/>
            <a:r>
              <a:rPr lang="en-AU" noProof="0"/>
              <a:t>Fourth level</a:t>
            </a:r>
          </a:p>
          <a:p>
            <a:pPr lvl="4"/>
            <a:r>
              <a:rPr lang="en-AU" noProof="0"/>
              <a:t>Fifth level</a:t>
            </a:r>
          </a:p>
        </p:txBody>
      </p:sp>
      <p:sp>
        <p:nvSpPr>
          <p:cNvPr id="10" name="Picture Placeholder 10">
            <a:extLst>
              <a:ext uri="{FF2B5EF4-FFF2-40B4-BE49-F238E27FC236}">
                <a16:creationId xmlns:a16="http://schemas.microsoft.com/office/drawing/2014/main" id="{97CD0CAC-A912-4AB9-7D98-3FA434C01225}"/>
              </a:ext>
            </a:extLst>
          </p:cNvPr>
          <p:cNvSpPr>
            <a:spLocks noGrp="1"/>
          </p:cNvSpPr>
          <p:nvPr>
            <p:ph type="pic" sz="quarter" idx="15"/>
          </p:nvPr>
        </p:nvSpPr>
        <p:spPr>
          <a:xfrm>
            <a:off x="5734052" y="0"/>
            <a:ext cx="3409948" cy="5143500"/>
          </a:xfrm>
          <a:prstGeom prst="rect">
            <a:avLst/>
          </a:prstGeom>
          <a:solidFill>
            <a:schemeClr val="tx2"/>
          </a:solidFill>
        </p:spPr>
        <p:txBody>
          <a:bodyPr bIns="900000" anchor="ctr" anchorCtr="0"/>
          <a:lstStyle>
            <a:lvl1pPr marL="0" indent="0" algn="ctr">
              <a:buNone/>
              <a:defRPr/>
            </a:lvl1pPr>
          </a:lstStyle>
          <a:p>
            <a:r>
              <a:rPr lang="en-GB" noProof="0"/>
              <a:t>Click icon to add picture</a:t>
            </a:r>
            <a:endParaRPr lang="en-AU" noProof="0"/>
          </a:p>
        </p:txBody>
      </p:sp>
      <p:sp>
        <p:nvSpPr>
          <p:cNvPr id="12" name="Title 11">
            <a:extLst>
              <a:ext uri="{FF2B5EF4-FFF2-40B4-BE49-F238E27FC236}">
                <a16:creationId xmlns:a16="http://schemas.microsoft.com/office/drawing/2014/main" id="{FA30AF1B-BC92-5354-C575-287591696B7B}"/>
              </a:ext>
            </a:extLst>
          </p:cNvPr>
          <p:cNvSpPr>
            <a:spLocks noGrp="1"/>
          </p:cNvSpPr>
          <p:nvPr>
            <p:ph type="title"/>
          </p:nvPr>
        </p:nvSpPr>
        <p:spPr>
          <a:xfrm>
            <a:off x="488250" y="378142"/>
            <a:ext cx="3969000" cy="436867"/>
          </a:xfrm>
        </p:spPr>
        <p:txBody>
          <a:bodyPr/>
          <a:lstStyle>
            <a:lvl1pPr>
              <a:defRPr/>
            </a:lvl1pPr>
          </a:lstStyle>
          <a:p>
            <a:r>
              <a:rPr lang="en-GB"/>
              <a:t>Click to edit Master title style</a:t>
            </a:r>
            <a:endParaRPr lang="en-AU" dirty="0"/>
          </a:p>
        </p:txBody>
      </p:sp>
      <p:pic>
        <p:nvPicPr>
          <p:cNvPr id="17" name="Graphic 16">
            <a:extLst>
              <a:ext uri="{FF2B5EF4-FFF2-40B4-BE49-F238E27FC236}">
                <a16:creationId xmlns:a16="http://schemas.microsoft.com/office/drawing/2014/main" id="{33255CA4-0A29-65ED-8FD8-13DA41A08419}"/>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484804" y="4801564"/>
            <a:ext cx="83625" cy="108966"/>
          </a:xfrm>
          <a:prstGeom prst="rect">
            <a:avLst/>
          </a:prstGeom>
        </p:spPr>
      </p:pic>
      <p:sp>
        <p:nvSpPr>
          <p:cNvPr id="11" name="Date Placeholder 10">
            <a:extLst>
              <a:ext uri="{FF2B5EF4-FFF2-40B4-BE49-F238E27FC236}">
                <a16:creationId xmlns:a16="http://schemas.microsoft.com/office/drawing/2014/main" id="{59A10882-902D-5219-B8A3-E2EAF0462082}"/>
              </a:ext>
            </a:extLst>
          </p:cNvPr>
          <p:cNvSpPr>
            <a:spLocks noGrp="1"/>
          </p:cNvSpPr>
          <p:nvPr>
            <p:ph type="dt" sz="half" idx="16"/>
          </p:nvPr>
        </p:nvSpPr>
        <p:spPr/>
        <p:txBody>
          <a:bodyPr/>
          <a:lstStyle/>
          <a:p>
            <a:endParaRPr lang="en-AU"/>
          </a:p>
        </p:txBody>
      </p:sp>
      <p:sp>
        <p:nvSpPr>
          <p:cNvPr id="13" name="Footer Placeholder 12">
            <a:extLst>
              <a:ext uri="{FF2B5EF4-FFF2-40B4-BE49-F238E27FC236}">
                <a16:creationId xmlns:a16="http://schemas.microsoft.com/office/drawing/2014/main" id="{EDC75799-4C8A-354F-FFC0-B6920E46DA3A}"/>
              </a:ext>
            </a:extLst>
          </p:cNvPr>
          <p:cNvSpPr>
            <a:spLocks noGrp="1"/>
          </p:cNvSpPr>
          <p:nvPr>
            <p:ph type="ftr" sz="quarter" idx="17"/>
          </p:nvPr>
        </p:nvSpPr>
        <p:spPr/>
        <p:txBody>
          <a:bodyPr/>
          <a:lstStyle/>
          <a:p>
            <a:r>
              <a:rPr lang="en-US"/>
              <a:t>Presentation title goes in footer</a:t>
            </a:r>
            <a:endParaRPr lang="en-AU"/>
          </a:p>
        </p:txBody>
      </p:sp>
      <p:sp>
        <p:nvSpPr>
          <p:cNvPr id="14" name="Slide Number Placeholder 13">
            <a:extLst>
              <a:ext uri="{FF2B5EF4-FFF2-40B4-BE49-F238E27FC236}">
                <a16:creationId xmlns:a16="http://schemas.microsoft.com/office/drawing/2014/main" id="{2B9362A6-6AC5-B4D8-89DD-DFCD8521E38F}"/>
              </a:ext>
            </a:extLst>
          </p:cNvPr>
          <p:cNvSpPr>
            <a:spLocks noGrp="1"/>
          </p:cNvSpPr>
          <p:nvPr>
            <p:ph type="sldNum" sz="quarter" idx="18"/>
          </p:nvPr>
        </p:nvSpPr>
        <p:spPr/>
        <p:txBody>
          <a:bodyPr/>
          <a:lstStyle/>
          <a:p>
            <a:fld id="{E6316B6A-336A-44FF-82DA-A4D1594FA055}" type="slidenum">
              <a:rPr lang="en-AU" smtClean="0"/>
              <a:pPr/>
              <a:t>‹#›</a:t>
            </a:fld>
            <a:endParaRPr lang="en-AU"/>
          </a:p>
        </p:txBody>
      </p:sp>
      <p:cxnSp>
        <p:nvCxnSpPr>
          <p:cNvPr id="18" name="Straight Connector 17">
            <a:extLst>
              <a:ext uri="{FF2B5EF4-FFF2-40B4-BE49-F238E27FC236}">
                <a16:creationId xmlns:a16="http://schemas.microsoft.com/office/drawing/2014/main" id="{0EFC2C1A-EEE7-A05D-8DEA-9549C04B3A5A}"/>
              </a:ext>
            </a:extLst>
          </p:cNvPr>
          <p:cNvCxnSpPr>
            <a:cxnSpLocks/>
          </p:cNvCxnSpPr>
          <p:nvPr/>
        </p:nvCxnSpPr>
        <p:spPr>
          <a:xfrm>
            <a:off x="488250" y="4750032"/>
            <a:ext cx="8168400" cy="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sp>
        <p:nvSpPr>
          <p:cNvPr id="4" name="Rectangle 3">
            <a:extLst>
              <a:ext uri="{FF2B5EF4-FFF2-40B4-BE49-F238E27FC236}">
                <a16:creationId xmlns:a16="http://schemas.microsoft.com/office/drawing/2014/main" id="{5615B9BB-A71A-4280-A695-A1357AD7A907}"/>
              </a:ext>
            </a:extLst>
          </p:cNvPr>
          <p:cNvSpPr/>
          <p:nvPr userDrawn="1"/>
        </p:nvSpPr>
        <p:spPr>
          <a:xfrm>
            <a:off x="5334000" y="0"/>
            <a:ext cx="3810000" cy="5143500"/>
          </a:xfrm>
          <a:prstGeom prst="rect">
            <a:avLst/>
          </a:prstGeom>
          <a:solidFill>
            <a:schemeClr val="accent4">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5" name="Rectangle 4">
            <a:extLst>
              <a:ext uri="{FF2B5EF4-FFF2-40B4-BE49-F238E27FC236}">
                <a16:creationId xmlns:a16="http://schemas.microsoft.com/office/drawing/2014/main" id="{85FD7238-B7D2-7D66-1DE4-C3A8DD2DE164}"/>
              </a:ext>
            </a:extLst>
          </p:cNvPr>
          <p:cNvSpPr/>
          <p:nvPr userDrawn="1"/>
        </p:nvSpPr>
        <p:spPr>
          <a:xfrm>
            <a:off x="5734052" y="0"/>
            <a:ext cx="3409948" cy="5143500"/>
          </a:xfrm>
          <a:prstGeom prst="rect">
            <a:avLst/>
          </a:prstGeom>
          <a:solidFill>
            <a:schemeClr val="accent6">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pic>
        <p:nvPicPr>
          <p:cNvPr id="6" name="Graphic 5">
            <a:extLst>
              <a:ext uri="{FF2B5EF4-FFF2-40B4-BE49-F238E27FC236}">
                <a16:creationId xmlns:a16="http://schemas.microsoft.com/office/drawing/2014/main" id="{71AF82EB-B01E-F216-8DB4-C0EE79C640EF}"/>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484804" y="4801564"/>
            <a:ext cx="83625" cy="108966"/>
          </a:xfrm>
          <a:prstGeom prst="rect">
            <a:avLst/>
          </a:prstGeom>
        </p:spPr>
      </p:pic>
      <p:cxnSp>
        <p:nvCxnSpPr>
          <p:cNvPr id="7" name="Straight Connector 6">
            <a:extLst>
              <a:ext uri="{FF2B5EF4-FFF2-40B4-BE49-F238E27FC236}">
                <a16:creationId xmlns:a16="http://schemas.microsoft.com/office/drawing/2014/main" id="{91F63908-0435-11D0-5B97-9C4FC7347BF0}"/>
              </a:ext>
            </a:extLst>
          </p:cNvPr>
          <p:cNvCxnSpPr>
            <a:cxnSpLocks/>
          </p:cNvCxnSpPr>
          <p:nvPr userDrawn="1"/>
        </p:nvCxnSpPr>
        <p:spPr>
          <a:xfrm>
            <a:off x="488250" y="4750032"/>
            <a:ext cx="8168400" cy="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087062370"/>
      </p:ext>
    </p:extLst>
  </p:cSld>
  <p:clrMapOvr>
    <a:masterClrMapping/>
  </p:clrMapOvr>
  <p:extLst>
    <p:ext uri="{DCECCB84-F9BA-43D5-87BE-67443E8EF086}">
      <p15:sldGuideLst xmlns:p15="http://schemas.microsoft.com/office/powerpoint/2012/main">
        <p15:guide id="3" orient="horz" pos="1620" userDrawn="1">
          <p15:clr>
            <a:srgbClr val="FBAE40"/>
          </p15:clr>
        </p15:guide>
        <p15:guide id="4" pos="2880" userDrawn="1">
          <p15:clr>
            <a:srgbClr val="FBAE40"/>
          </p15:clr>
        </p15:guide>
      </p15:sldGuideLst>
    </p:ext>
  </p:extLst>
</p:sldLayout>
</file>

<file path=ppt/slideLayouts/slideLayout151.xml><?xml version="1.0" encoding="utf-8"?>
<p:sldLayout xmlns:a="http://schemas.openxmlformats.org/drawingml/2006/main" xmlns:r="http://schemas.openxmlformats.org/officeDocument/2006/relationships" xmlns:p="http://schemas.openxmlformats.org/presentationml/2006/main" showMasterSp="0" preserve="1">
  <p:cSld name="Large Picture">
    <p:spTree>
      <p:nvGrpSpPr>
        <p:cNvPr id="1" name=""/>
        <p:cNvGrpSpPr/>
        <p:nvPr/>
      </p:nvGrpSpPr>
      <p:grpSpPr>
        <a:xfrm>
          <a:off x="0" y="0"/>
          <a:ext cx="0" cy="0"/>
          <a:chOff x="0" y="0"/>
          <a:chExt cx="0" cy="0"/>
        </a:xfrm>
      </p:grpSpPr>
      <p:sp>
        <p:nvSpPr>
          <p:cNvPr id="15" name="Rectangle 14">
            <a:extLst>
              <a:ext uri="{FF2B5EF4-FFF2-40B4-BE49-F238E27FC236}">
                <a16:creationId xmlns:a16="http://schemas.microsoft.com/office/drawing/2014/main" id="{78D5F542-E3C2-372C-D44B-D6C1AE2CC45E}"/>
              </a:ext>
            </a:extLst>
          </p:cNvPr>
          <p:cNvSpPr/>
          <p:nvPr/>
        </p:nvSpPr>
        <p:spPr>
          <a:xfrm>
            <a:off x="5334000" y="0"/>
            <a:ext cx="3810000" cy="5143500"/>
          </a:xfrm>
          <a:prstGeom prst="rect">
            <a:avLst/>
          </a:prstGeom>
          <a:solidFill>
            <a:schemeClr val="accent6">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2" name="Rectangle 1">
            <a:extLst>
              <a:ext uri="{FF2B5EF4-FFF2-40B4-BE49-F238E27FC236}">
                <a16:creationId xmlns:a16="http://schemas.microsoft.com/office/drawing/2014/main" id="{450E83C8-7B0E-EE68-5620-294CBA68E8BE}"/>
              </a:ext>
            </a:extLst>
          </p:cNvPr>
          <p:cNvSpPr/>
          <p:nvPr/>
        </p:nvSpPr>
        <p:spPr>
          <a:xfrm>
            <a:off x="5734052" y="0"/>
            <a:ext cx="3409948" cy="5143500"/>
          </a:xfrm>
          <a:prstGeom prst="rect">
            <a:avLst/>
          </a:prstGeom>
          <a:solidFill>
            <a:schemeClr val="accent6">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3" name="Content Placeholder 2">
            <a:extLst>
              <a:ext uri="{FF2B5EF4-FFF2-40B4-BE49-F238E27FC236}">
                <a16:creationId xmlns:a16="http://schemas.microsoft.com/office/drawing/2014/main" id="{CD59A2AD-9E9B-466B-AD5B-0CB1B724FAC5}"/>
              </a:ext>
            </a:extLst>
          </p:cNvPr>
          <p:cNvSpPr>
            <a:spLocks noGrp="1"/>
          </p:cNvSpPr>
          <p:nvPr>
            <p:ph idx="1" hasCustomPrompt="1"/>
          </p:nvPr>
        </p:nvSpPr>
        <p:spPr>
          <a:xfrm>
            <a:off x="488250" y="1131749"/>
            <a:ext cx="3969000" cy="3427695"/>
          </a:xfrm>
        </p:spPr>
        <p:txBody>
          <a:bodyPr/>
          <a:lstStyle/>
          <a:p>
            <a:pPr lvl="0"/>
            <a:r>
              <a:rPr lang="en-AU" noProof="0"/>
              <a:t>Edit Master text styles</a:t>
            </a:r>
          </a:p>
          <a:p>
            <a:pPr lvl="1"/>
            <a:r>
              <a:rPr lang="en-AU" noProof="0"/>
              <a:t>Second level</a:t>
            </a:r>
          </a:p>
          <a:p>
            <a:pPr lvl="2"/>
            <a:r>
              <a:rPr lang="en-AU" noProof="0"/>
              <a:t>Third level</a:t>
            </a:r>
          </a:p>
          <a:p>
            <a:pPr lvl="3"/>
            <a:r>
              <a:rPr lang="en-AU" noProof="0"/>
              <a:t>Fourth level</a:t>
            </a:r>
          </a:p>
          <a:p>
            <a:pPr lvl="4"/>
            <a:r>
              <a:rPr lang="en-AU" noProof="0"/>
              <a:t>Fifth level</a:t>
            </a:r>
          </a:p>
        </p:txBody>
      </p:sp>
      <p:sp>
        <p:nvSpPr>
          <p:cNvPr id="10" name="Picture Placeholder 10">
            <a:extLst>
              <a:ext uri="{FF2B5EF4-FFF2-40B4-BE49-F238E27FC236}">
                <a16:creationId xmlns:a16="http://schemas.microsoft.com/office/drawing/2014/main" id="{97CD0CAC-A912-4AB9-7D98-3FA434C01225}"/>
              </a:ext>
            </a:extLst>
          </p:cNvPr>
          <p:cNvSpPr>
            <a:spLocks noGrp="1"/>
          </p:cNvSpPr>
          <p:nvPr>
            <p:ph type="pic" sz="quarter" idx="15"/>
          </p:nvPr>
        </p:nvSpPr>
        <p:spPr>
          <a:xfrm>
            <a:off x="5734052" y="0"/>
            <a:ext cx="3409948" cy="5143500"/>
          </a:xfrm>
          <a:prstGeom prst="rect">
            <a:avLst/>
          </a:prstGeom>
          <a:noFill/>
        </p:spPr>
        <p:txBody>
          <a:bodyPr bIns="900000" anchor="ctr" anchorCtr="0"/>
          <a:lstStyle>
            <a:lvl1pPr marL="0" indent="0" algn="ctr">
              <a:buNone/>
              <a:defRPr/>
            </a:lvl1pPr>
          </a:lstStyle>
          <a:p>
            <a:r>
              <a:rPr lang="en-GB" noProof="0"/>
              <a:t>Click icon to add picture</a:t>
            </a:r>
            <a:endParaRPr lang="en-AU" noProof="0"/>
          </a:p>
        </p:txBody>
      </p:sp>
      <p:sp>
        <p:nvSpPr>
          <p:cNvPr id="12" name="Title 11">
            <a:extLst>
              <a:ext uri="{FF2B5EF4-FFF2-40B4-BE49-F238E27FC236}">
                <a16:creationId xmlns:a16="http://schemas.microsoft.com/office/drawing/2014/main" id="{FA30AF1B-BC92-5354-C575-287591696B7B}"/>
              </a:ext>
            </a:extLst>
          </p:cNvPr>
          <p:cNvSpPr>
            <a:spLocks noGrp="1"/>
          </p:cNvSpPr>
          <p:nvPr>
            <p:ph type="title"/>
          </p:nvPr>
        </p:nvSpPr>
        <p:spPr>
          <a:xfrm>
            <a:off x="488250" y="378142"/>
            <a:ext cx="3969000" cy="436867"/>
          </a:xfrm>
        </p:spPr>
        <p:txBody>
          <a:bodyPr/>
          <a:lstStyle>
            <a:lvl1pPr>
              <a:defRPr/>
            </a:lvl1pPr>
          </a:lstStyle>
          <a:p>
            <a:r>
              <a:rPr lang="en-GB"/>
              <a:t>Click to edit Master title style</a:t>
            </a:r>
            <a:endParaRPr lang="en-AU" dirty="0"/>
          </a:p>
        </p:txBody>
      </p:sp>
      <p:pic>
        <p:nvPicPr>
          <p:cNvPr id="17" name="Graphic 16">
            <a:extLst>
              <a:ext uri="{FF2B5EF4-FFF2-40B4-BE49-F238E27FC236}">
                <a16:creationId xmlns:a16="http://schemas.microsoft.com/office/drawing/2014/main" id="{33255CA4-0A29-65ED-8FD8-13DA41A08419}"/>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484804" y="4801564"/>
            <a:ext cx="83625" cy="108966"/>
          </a:xfrm>
          <a:prstGeom prst="rect">
            <a:avLst/>
          </a:prstGeom>
        </p:spPr>
      </p:pic>
      <p:sp>
        <p:nvSpPr>
          <p:cNvPr id="11" name="Date Placeholder 10">
            <a:extLst>
              <a:ext uri="{FF2B5EF4-FFF2-40B4-BE49-F238E27FC236}">
                <a16:creationId xmlns:a16="http://schemas.microsoft.com/office/drawing/2014/main" id="{59A10882-902D-5219-B8A3-E2EAF0462082}"/>
              </a:ext>
            </a:extLst>
          </p:cNvPr>
          <p:cNvSpPr>
            <a:spLocks noGrp="1"/>
          </p:cNvSpPr>
          <p:nvPr>
            <p:ph type="dt" sz="half" idx="16"/>
          </p:nvPr>
        </p:nvSpPr>
        <p:spPr/>
        <p:txBody>
          <a:bodyPr/>
          <a:lstStyle/>
          <a:p>
            <a:endParaRPr lang="en-AU"/>
          </a:p>
        </p:txBody>
      </p:sp>
      <p:sp>
        <p:nvSpPr>
          <p:cNvPr id="13" name="Footer Placeholder 12">
            <a:extLst>
              <a:ext uri="{FF2B5EF4-FFF2-40B4-BE49-F238E27FC236}">
                <a16:creationId xmlns:a16="http://schemas.microsoft.com/office/drawing/2014/main" id="{EDC75799-4C8A-354F-FFC0-B6920E46DA3A}"/>
              </a:ext>
            </a:extLst>
          </p:cNvPr>
          <p:cNvSpPr>
            <a:spLocks noGrp="1"/>
          </p:cNvSpPr>
          <p:nvPr>
            <p:ph type="ftr" sz="quarter" idx="17"/>
          </p:nvPr>
        </p:nvSpPr>
        <p:spPr/>
        <p:txBody>
          <a:bodyPr/>
          <a:lstStyle/>
          <a:p>
            <a:r>
              <a:rPr lang="en-US"/>
              <a:t>Presentation title goes in footer</a:t>
            </a:r>
            <a:endParaRPr lang="en-AU"/>
          </a:p>
        </p:txBody>
      </p:sp>
      <p:sp>
        <p:nvSpPr>
          <p:cNvPr id="14" name="Slide Number Placeholder 13">
            <a:extLst>
              <a:ext uri="{FF2B5EF4-FFF2-40B4-BE49-F238E27FC236}">
                <a16:creationId xmlns:a16="http://schemas.microsoft.com/office/drawing/2014/main" id="{2B9362A6-6AC5-B4D8-89DD-DFCD8521E38F}"/>
              </a:ext>
            </a:extLst>
          </p:cNvPr>
          <p:cNvSpPr>
            <a:spLocks noGrp="1"/>
          </p:cNvSpPr>
          <p:nvPr>
            <p:ph type="sldNum" sz="quarter" idx="18"/>
          </p:nvPr>
        </p:nvSpPr>
        <p:spPr/>
        <p:txBody>
          <a:bodyPr/>
          <a:lstStyle/>
          <a:p>
            <a:fld id="{E6316B6A-336A-44FF-82DA-A4D1594FA055}" type="slidenum">
              <a:rPr lang="en-AU" smtClean="0"/>
              <a:pPr/>
              <a:t>‹#›</a:t>
            </a:fld>
            <a:endParaRPr lang="en-AU"/>
          </a:p>
        </p:txBody>
      </p:sp>
      <p:cxnSp>
        <p:nvCxnSpPr>
          <p:cNvPr id="18" name="Straight Connector 17">
            <a:extLst>
              <a:ext uri="{FF2B5EF4-FFF2-40B4-BE49-F238E27FC236}">
                <a16:creationId xmlns:a16="http://schemas.microsoft.com/office/drawing/2014/main" id="{0EFC2C1A-EEE7-A05D-8DEA-9549C04B3A5A}"/>
              </a:ext>
            </a:extLst>
          </p:cNvPr>
          <p:cNvCxnSpPr>
            <a:cxnSpLocks/>
          </p:cNvCxnSpPr>
          <p:nvPr/>
        </p:nvCxnSpPr>
        <p:spPr>
          <a:xfrm>
            <a:off x="488250" y="4750032"/>
            <a:ext cx="8168400" cy="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sp>
        <p:nvSpPr>
          <p:cNvPr id="4" name="Rectangle 3">
            <a:extLst>
              <a:ext uri="{FF2B5EF4-FFF2-40B4-BE49-F238E27FC236}">
                <a16:creationId xmlns:a16="http://schemas.microsoft.com/office/drawing/2014/main" id="{4B40943A-2851-BE06-B559-6EAC3DF20D5F}"/>
              </a:ext>
            </a:extLst>
          </p:cNvPr>
          <p:cNvSpPr/>
          <p:nvPr userDrawn="1"/>
        </p:nvSpPr>
        <p:spPr>
          <a:xfrm>
            <a:off x="5334000" y="0"/>
            <a:ext cx="3810000" cy="5143500"/>
          </a:xfrm>
          <a:prstGeom prst="rect">
            <a:avLst/>
          </a:prstGeom>
          <a:solidFill>
            <a:schemeClr val="accent6">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5" name="Rectangle 4">
            <a:extLst>
              <a:ext uri="{FF2B5EF4-FFF2-40B4-BE49-F238E27FC236}">
                <a16:creationId xmlns:a16="http://schemas.microsoft.com/office/drawing/2014/main" id="{F7015936-07FA-6D2D-DC61-06CD763B8308}"/>
              </a:ext>
            </a:extLst>
          </p:cNvPr>
          <p:cNvSpPr/>
          <p:nvPr userDrawn="1"/>
        </p:nvSpPr>
        <p:spPr>
          <a:xfrm>
            <a:off x="5734052" y="0"/>
            <a:ext cx="3409948" cy="5143500"/>
          </a:xfrm>
          <a:prstGeom prst="rect">
            <a:avLst/>
          </a:prstGeom>
          <a:solidFill>
            <a:schemeClr val="accent6">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pic>
        <p:nvPicPr>
          <p:cNvPr id="6" name="Graphic 5">
            <a:extLst>
              <a:ext uri="{FF2B5EF4-FFF2-40B4-BE49-F238E27FC236}">
                <a16:creationId xmlns:a16="http://schemas.microsoft.com/office/drawing/2014/main" id="{0F37FD5A-B02B-8A76-25AB-32F1020463A5}"/>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484804" y="4801564"/>
            <a:ext cx="83625" cy="108966"/>
          </a:xfrm>
          <a:prstGeom prst="rect">
            <a:avLst/>
          </a:prstGeom>
        </p:spPr>
      </p:pic>
      <p:cxnSp>
        <p:nvCxnSpPr>
          <p:cNvPr id="7" name="Straight Connector 6">
            <a:extLst>
              <a:ext uri="{FF2B5EF4-FFF2-40B4-BE49-F238E27FC236}">
                <a16:creationId xmlns:a16="http://schemas.microsoft.com/office/drawing/2014/main" id="{80C69F3E-2A9E-C296-60F3-DF7295B5631B}"/>
              </a:ext>
            </a:extLst>
          </p:cNvPr>
          <p:cNvCxnSpPr>
            <a:cxnSpLocks/>
          </p:cNvCxnSpPr>
          <p:nvPr userDrawn="1"/>
        </p:nvCxnSpPr>
        <p:spPr>
          <a:xfrm>
            <a:off x="488250" y="4750032"/>
            <a:ext cx="8168400" cy="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464718230"/>
      </p:ext>
    </p:extLst>
  </p:cSld>
  <p:clrMapOvr>
    <a:masterClrMapping/>
  </p:clrMapOvr>
  <p:extLst>
    <p:ext uri="{DCECCB84-F9BA-43D5-87BE-67443E8EF086}">
      <p15:sldGuideLst xmlns:p15="http://schemas.microsoft.com/office/powerpoint/2012/main">
        <p15:guide id="3" orient="horz" pos="1620" userDrawn="1">
          <p15:clr>
            <a:srgbClr val="FBAE40"/>
          </p15:clr>
        </p15:guide>
        <p15:guide id="4" pos="2880" userDrawn="1">
          <p15:clr>
            <a:srgbClr val="FBAE40"/>
          </p15:clr>
        </p15:guide>
      </p15:sldGuideLst>
    </p:ext>
  </p:extLst>
</p:sldLayout>
</file>

<file path=ppt/slideLayouts/slideLayout152.xml><?xml version="1.0" encoding="utf-8"?>
<p:sldLayout xmlns:a="http://schemas.openxmlformats.org/drawingml/2006/main" xmlns:r="http://schemas.openxmlformats.org/officeDocument/2006/relationships" xmlns:p="http://schemas.openxmlformats.org/presentationml/2006/main" showMasterSp="0" preserve="1">
  <p:cSld name="2_Large Picture">
    <p:spTree>
      <p:nvGrpSpPr>
        <p:cNvPr id="1" name=""/>
        <p:cNvGrpSpPr/>
        <p:nvPr/>
      </p:nvGrpSpPr>
      <p:grpSpPr>
        <a:xfrm>
          <a:off x="0" y="0"/>
          <a:ext cx="0" cy="0"/>
          <a:chOff x="0" y="0"/>
          <a:chExt cx="0" cy="0"/>
        </a:xfrm>
      </p:grpSpPr>
      <p:sp>
        <p:nvSpPr>
          <p:cNvPr id="15" name="Rectangle 14">
            <a:extLst>
              <a:ext uri="{FF2B5EF4-FFF2-40B4-BE49-F238E27FC236}">
                <a16:creationId xmlns:a16="http://schemas.microsoft.com/office/drawing/2014/main" id="{78D5F542-E3C2-372C-D44B-D6C1AE2CC45E}"/>
              </a:ext>
            </a:extLst>
          </p:cNvPr>
          <p:cNvSpPr/>
          <p:nvPr/>
        </p:nvSpPr>
        <p:spPr>
          <a:xfrm>
            <a:off x="5334000" y="0"/>
            <a:ext cx="3810000" cy="5143500"/>
          </a:xfrm>
          <a:prstGeom prst="rect">
            <a:avLst/>
          </a:prstGeom>
          <a:solidFill>
            <a:schemeClr val="accent5">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2" name="Rectangle 1">
            <a:extLst>
              <a:ext uri="{FF2B5EF4-FFF2-40B4-BE49-F238E27FC236}">
                <a16:creationId xmlns:a16="http://schemas.microsoft.com/office/drawing/2014/main" id="{450E83C8-7B0E-EE68-5620-294CBA68E8BE}"/>
              </a:ext>
            </a:extLst>
          </p:cNvPr>
          <p:cNvSpPr/>
          <p:nvPr/>
        </p:nvSpPr>
        <p:spPr>
          <a:xfrm>
            <a:off x="5734052" y="0"/>
            <a:ext cx="3409948" cy="5143500"/>
          </a:xfrm>
          <a:prstGeom prst="rect">
            <a:avLst/>
          </a:prstGeom>
          <a:solidFill>
            <a:schemeClr val="accent6">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3" name="Content Placeholder 2">
            <a:extLst>
              <a:ext uri="{FF2B5EF4-FFF2-40B4-BE49-F238E27FC236}">
                <a16:creationId xmlns:a16="http://schemas.microsoft.com/office/drawing/2014/main" id="{CD59A2AD-9E9B-466B-AD5B-0CB1B724FAC5}"/>
              </a:ext>
            </a:extLst>
          </p:cNvPr>
          <p:cNvSpPr>
            <a:spLocks noGrp="1"/>
          </p:cNvSpPr>
          <p:nvPr>
            <p:ph idx="1" hasCustomPrompt="1"/>
          </p:nvPr>
        </p:nvSpPr>
        <p:spPr>
          <a:xfrm>
            <a:off x="488250" y="1131749"/>
            <a:ext cx="3969000" cy="3427695"/>
          </a:xfrm>
        </p:spPr>
        <p:txBody>
          <a:bodyPr/>
          <a:lstStyle/>
          <a:p>
            <a:pPr lvl="0"/>
            <a:r>
              <a:rPr lang="en-AU" noProof="0"/>
              <a:t>Edit Master text styles</a:t>
            </a:r>
          </a:p>
          <a:p>
            <a:pPr lvl="1"/>
            <a:r>
              <a:rPr lang="en-AU" noProof="0"/>
              <a:t>Second level</a:t>
            </a:r>
          </a:p>
          <a:p>
            <a:pPr lvl="2"/>
            <a:r>
              <a:rPr lang="en-AU" noProof="0"/>
              <a:t>Third level</a:t>
            </a:r>
          </a:p>
          <a:p>
            <a:pPr lvl="3"/>
            <a:r>
              <a:rPr lang="en-AU" noProof="0"/>
              <a:t>Fourth level</a:t>
            </a:r>
          </a:p>
          <a:p>
            <a:pPr lvl="4"/>
            <a:r>
              <a:rPr lang="en-AU" noProof="0"/>
              <a:t>Fifth level</a:t>
            </a:r>
          </a:p>
        </p:txBody>
      </p:sp>
      <p:sp>
        <p:nvSpPr>
          <p:cNvPr id="10" name="Picture Placeholder 10">
            <a:extLst>
              <a:ext uri="{FF2B5EF4-FFF2-40B4-BE49-F238E27FC236}">
                <a16:creationId xmlns:a16="http://schemas.microsoft.com/office/drawing/2014/main" id="{97CD0CAC-A912-4AB9-7D98-3FA434C01225}"/>
              </a:ext>
            </a:extLst>
          </p:cNvPr>
          <p:cNvSpPr>
            <a:spLocks noGrp="1"/>
          </p:cNvSpPr>
          <p:nvPr>
            <p:ph type="pic" sz="quarter" idx="15"/>
          </p:nvPr>
        </p:nvSpPr>
        <p:spPr>
          <a:xfrm>
            <a:off x="5734052" y="0"/>
            <a:ext cx="3409948" cy="5143500"/>
          </a:xfrm>
          <a:prstGeom prst="rect">
            <a:avLst/>
          </a:prstGeom>
          <a:solidFill>
            <a:schemeClr val="accent5">
              <a:lumMod val="60000"/>
              <a:lumOff val="40000"/>
            </a:schemeClr>
          </a:solidFill>
        </p:spPr>
        <p:txBody>
          <a:bodyPr bIns="900000" anchor="ctr" anchorCtr="0"/>
          <a:lstStyle>
            <a:lvl1pPr marL="0" indent="0" algn="ctr">
              <a:buNone/>
              <a:defRPr/>
            </a:lvl1pPr>
          </a:lstStyle>
          <a:p>
            <a:r>
              <a:rPr lang="en-GB" noProof="0"/>
              <a:t>Click icon to add picture</a:t>
            </a:r>
            <a:endParaRPr lang="en-AU" noProof="0"/>
          </a:p>
        </p:txBody>
      </p:sp>
      <p:sp>
        <p:nvSpPr>
          <p:cNvPr id="12" name="Title 11">
            <a:extLst>
              <a:ext uri="{FF2B5EF4-FFF2-40B4-BE49-F238E27FC236}">
                <a16:creationId xmlns:a16="http://schemas.microsoft.com/office/drawing/2014/main" id="{FA30AF1B-BC92-5354-C575-287591696B7B}"/>
              </a:ext>
            </a:extLst>
          </p:cNvPr>
          <p:cNvSpPr>
            <a:spLocks noGrp="1"/>
          </p:cNvSpPr>
          <p:nvPr>
            <p:ph type="title"/>
          </p:nvPr>
        </p:nvSpPr>
        <p:spPr>
          <a:xfrm>
            <a:off x="488250" y="378142"/>
            <a:ext cx="3969000" cy="436867"/>
          </a:xfrm>
        </p:spPr>
        <p:txBody>
          <a:bodyPr/>
          <a:lstStyle>
            <a:lvl1pPr>
              <a:defRPr/>
            </a:lvl1pPr>
          </a:lstStyle>
          <a:p>
            <a:r>
              <a:rPr lang="en-GB"/>
              <a:t>Click to edit Master title style</a:t>
            </a:r>
            <a:endParaRPr lang="en-AU" dirty="0"/>
          </a:p>
        </p:txBody>
      </p:sp>
      <p:pic>
        <p:nvPicPr>
          <p:cNvPr id="17" name="Graphic 16">
            <a:extLst>
              <a:ext uri="{FF2B5EF4-FFF2-40B4-BE49-F238E27FC236}">
                <a16:creationId xmlns:a16="http://schemas.microsoft.com/office/drawing/2014/main" id="{33255CA4-0A29-65ED-8FD8-13DA41A08419}"/>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484804" y="4801564"/>
            <a:ext cx="83625" cy="108966"/>
          </a:xfrm>
          <a:prstGeom prst="rect">
            <a:avLst/>
          </a:prstGeom>
        </p:spPr>
      </p:pic>
      <p:sp>
        <p:nvSpPr>
          <p:cNvPr id="11" name="Date Placeholder 10">
            <a:extLst>
              <a:ext uri="{FF2B5EF4-FFF2-40B4-BE49-F238E27FC236}">
                <a16:creationId xmlns:a16="http://schemas.microsoft.com/office/drawing/2014/main" id="{59A10882-902D-5219-B8A3-E2EAF0462082}"/>
              </a:ext>
            </a:extLst>
          </p:cNvPr>
          <p:cNvSpPr>
            <a:spLocks noGrp="1"/>
          </p:cNvSpPr>
          <p:nvPr>
            <p:ph type="dt" sz="half" idx="16"/>
          </p:nvPr>
        </p:nvSpPr>
        <p:spPr/>
        <p:txBody>
          <a:bodyPr/>
          <a:lstStyle/>
          <a:p>
            <a:endParaRPr lang="en-AU"/>
          </a:p>
        </p:txBody>
      </p:sp>
      <p:sp>
        <p:nvSpPr>
          <p:cNvPr id="13" name="Footer Placeholder 12">
            <a:extLst>
              <a:ext uri="{FF2B5EF4-FFF2-40B4-BE49-F238E27FC236}">
                <a16:creationId xmlns:a16="http://schemas.microsoft.com/office/drawing/2014/main" id="{EDC75799-4C8A-354F-FFC0-B6920E46DA3A}"/>
              </a:ext>
            </a:extLst>
          </p:cNvPr>
          <p:cNvSpPr>
            <a:spLocks noGrp="1"/>
          </p:cNvSpPr>
          <p:nvPr>
            <p:ph type="ftr" sz="quarter" idx="17"/>
          </p:nvPr>
        </p:nvSpPr>
        <p:spPr/>
        <p:txBody>
          <a:bodyPr/>
          <a:lstStyle/>
          <a:p>
            <a:r>
              <a:rPr lang="en-US"/>
              <a:t>Presentation title goes in footer</a:t>
            </a:r>
            <a:endParaRPr lang="en-AU"/>
          </a:p>
        </p:txBody>
      </p:sp>
      <p:sp>
        <p:nvSpPr>
          <p:cNvPr id="14" name="Slide Number Placeholder 13">
            <a:extLst>
              <a:ext uri="{FF2B5EF4-FFF2-40B4-BE49-F238E27FC236}">
                <a16:creationId xmlns:a16="http://schemas.microsoft.com/office/drawing/2014/main" id="{2B9362A6-6AC5-B4D8-89DD-DFCD8521E38F}"/>
              </a:ext>
            </a:extLst>
          </p:cNvPr>
          <p:cNvSpPr>
            <a:spLocks noGrp="1"/>
          </p:cNvSpPr>
          <p:nvPr>
            <p:ph type="sldNum" sz="quarter" idx="18"/>
          </p:nvPr>
        </p:nvSpPr>
        <p:spPr/>
        <p:txBody>
          <a:bodyPr/>
          <a:lstStyle/>
          <a:p>
            <a:fld id="{E6316B6A-336A-44FF-82DA-A4D1594FA055}" type="slidenum">
              <a:rPr lang="en-AU" smtClean="0"/>
              <a:pPr/>
              <a:t>‹#›</a:t>
            </a:fld>
            <a:endParaRPr lang="en-AU"/>
          </a:p>
        </p:txBody>
      </p:sp>
      <p:cxnSp>
        <p:nvCxnSpPr>
          <p:cNvPr id="18" name="Straight Connector 17">
            <a:extLst>
              <a:ext uri="{FF2B5EF4-FFF2-40B4-BE49-F238E27FC236}">
                <a16:creationId xmlns:a16="http://schemas.microsoft.com/office/drawing/2014/main" id="{0EFC2C1A-EEE7-A05D-8DEA-9549C04B3A5A}"/>
              </a:ext>
            </a:extLst>
          </p:cNvPr>
          <p:cNvCxnSpPr>
            <a:cxnSpLocks/>
          </p:cNvCxnSpPr>
          <p:nvPr/>
        </p:nvCxnSpPr>
        <p:spPr>
          <a:xfrm>
            <a:off x="488250" y="4750032"/>
            <a:ext cx="8168400" cy="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sp>
        <p:nvSpPr>
          <p:cNvPr id="4" name="Rectangle 3">
            <a:extLst>
              <a:ext uri="{FF2B5EF4-FFF2-40B4-BE49-F238E27FC236}">
                <a16:creationId xmlns:a16="http://schemas.microsoft.com/office/drawing/2014/main" id="{F490D612-FFB3-B281-0B71-A9177973FB21}"/>
              </a:ext>
            </a:extLst>
          </p:cNvPr>
          <p:cNvSpPr/>
          <p:nvPr userDrawn="1"/>
        </p:nvSpPr>
        <p:spPr>
          <a:xfrm>
            <a:off x="5334000" y="0"/>
            <a:ext cx="3810000" cy="5143500"/>
          </a:xfrm>
          <a:prstGeom prst="rect">
            <a:avLst/>
          </a:prstGeom>
          <a:solidFill>
            <a:schemeClr val="accent5">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5" name="Rectangle 4">
            <a:extLst>
              <a:ext uri="{FF2B5EF4-FFF2-40B4-BE49-F238E27FC236}">
                <a16:creationId xmlns:a16="http://schemas.microsoft.com/office/drawing/2014/main" id="{7409D7FA-FE00-0702-9393-6DD97816202E}"/>
              </a:ext>
            </a:extLst>
          </p:cNvPr>
          <p:cNvSpPr/>
          <p:nvPr userDrawn="1"/>
        </p:nvSpPr>
        <p:spPr>
          <a:xfrm>
            <a:off x="5734052" y="0"/>
            <a:ext cx="3409948" cy="5143500"/>
          </a:xfrm>
          <a:prstGeom prst="rect">
            <a:avLst/>
          </a:prstGeom>
          <a:solidFill>
            <a:schemeClr val="accent6">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pic>
        <p:nvPicPr>
          <p:cNvPr id="6" name="Graphic 5">
            <a:extLst>
              <a:ext uri="{FF2B5EF4-FFF2-40B4-BE49-F238E27FC236}">
                <a16:creationId xmlns:a16="http://schemas.microsoft.com/office/drawing/2014/main" id="{27BDD291-75FA-59B7-5304-622740D50F3B}"/>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484804" y="4801564"/>
            <a:ext cx="83625" cy="108966"/>
          </a:xfrm>
          <a:prstGeom prst="rect">
            <a:avLst/>
          </a:prstGeom>
        </p:spPr>
      </p:pic>
      <p:cxnSp>
        <p:nvCxnSpPr>
          <p:cNvPr id="7" name="Straight Connector 6">
            <a:extLst>
              <a:ext uri="{FF2B5EF4-FFF2-40B4-BE49-F238E27FC236}">
                <a16:creationId xmlns:a16="http://schemas.microsoft.com/office/drawing/2014/main" id="{282A758E-74F1-78C6-FEE1-C32327CCD384}"/>
              </a:ext>
            </a:extLst>
          </p:cNvPr>
          <p:cNvCxnSpPr>
            <a:cxnSpLocks/>
          </p:cNvCxnSpPr>
          <p:nvPr userDrawn="1"/>
        </p:nvCxnSpPr>
        <p:spPr>
          <a:xfrm>
            <a:off x="488250" y="4750032"/>
            <a:ext cx="8168400" cy="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703146516"/>
      </p:ext>
    </p:extLst>
  </p:cSld>
  <p:clrMapOvr>
    <a:masterClrMapping/>
  </p:clrMapOvr>
  <p:extLst>
    <p:ext uri="{DCECCB84-F9BA-43D5-87BE-67443E8EF086}">
      <p15:sldGuideLst xmlns:p15="http://schemas.microsoft.com/office/powerpoint/2012/main">
        <p15:guide id="3" orient="horz" pos="1620" userDrawn="1">
          <p15:clr>
            <a:srgbClr val="FBAE40"/>
          </p15:clr>
        </p15:guide>
        <p15:guide id="4" pos="2880" userDrawn="1">
          <p15:clr>
            <a:srgbClr val="FBAE40"/>
          </p15:clr>
        </p15:guide>
      </p15:sldGuideLst>
    </p:ext>
  </p:extLst>
</p:sldLayout>
</file>

<file path=ppt/slideLayouts/slideLayout153.xml><?xml version="1.0" encoding="utf-8"?>
<p:sldLayout xmlns:a="http://schemas.openxmlformats.org/drawingml/2006/main" xmlns:r="http://schemas.openxmlformats.org/officeDocument/2006/relationships" xmlns:p="http://schemas.openxmlformats.org/presentationml/2006/main" showMasterSp="0" preserve="1">
  <p:cSld name="3_Large Picture">
    <p:spTree>
      <p:nvGrpSpPr>
        <p:cNvPr id="1" name=""/>
        <p:cNvGrpSpPr/>
        <p:nvPr/>
      </p:nvGrpSpPr>
      <p:grpSpPr>
        <a:xfrm>
          <a:off x="0" y="0"/>
          <a:ext cx="0" cy="0"/>
          <a:chOff x="0" y="0"/>
          <a:chExt cx="0" cy="0"/>
        </a:xfrm>
      </p:grpSpPr>
      <p:sp>
        <p:nvSpPr>
          <p:cNvPr id="15" name="Rectangle 14">
            <a:extLst>
              <a:ext uri="{FF2B5EF4-FFF2-40B4-BE49-F238E27FC236}">
                <a16:creationId xmlns:a16="http://schemas.microsoft.com/office/drawing/2014/main" id="{78D5F542-E3C2-372C-D44B-D6C1AE2CC45E}"/>
              </a:ext>
            </a:extLst>
          </p:cNvPr>
          <p:cNvSpPr/>
          <p:nvPr/>
        </p:nvSpPr>
        <p:spPr>
          <a:xfrm>
            <a:off x="5334000" y="0"/>
            <a:ext cx="3810000" cy="5143500"/>
          </a:xfrm>
          <a:prstGeom prst="rect">
            <a:avLst/>
          </a:prstGeom>
          <a:solidFill>
            <a:srgbClr val="ECF9F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2" name="Rectangle 1">
            <a:extLst>
              <a:ext uri="{FF2B5EF4-FFF2-40B4-BE49-F238E27FC236}">
                <a16:creationId xmlns:a16="http://schemas.microsoft.com/office/drawing/2014/main" id="{450E83C8-7B0E-EE68-5620-294CBA68E8BE}"/>
              </a:ext>
            </a:extLst>
          </p:cNvPr>
          <p:cNvSpPr/>
          <p:nvPr/>
        </p:nvSpPr>
        <p:spPr>
          <a:xfrm>
            <a:off x="5734052" y="0"/>
            <a:ext cx="3409948" cy="5143500"/>
          </a:xfrm>
          <a:prstGeom prst="rect">
            <a:avLst/>
          </a:prstGeom>
          <a:solidFill>
            <a:schemeClr val="accent6">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3" name="Content Placeholder 2">
            <a:extLst>
              <a:ext uri="{FF2B5EF4-FFF2-40B4-BE49-F238E27FC236}">
                <a16:creationId xmlns:a16="http://schemas.microsoft.com/office/drawing/2014/main" id="{CD59A2AD-9E9B-466B-AD5B-0CB1B724FAC5}"/>
              </a:ext>
            </a:extLst>
          </p:cNvPr>
          <p:cNvSpPr>
            <a:spLocks noGrp="1"/>
          </p:cNvSpPr>
          <p:nvPr>
            <p:ph idx="1" hasCustomPrompt="1"/>
          </p:nvPr>
        </p:nvSpPr>
        <p:spPr>
          <a:xfrm>
            <a:off x="488250" y="1131749"/>
            <a:ext cx="3969000" cy="3427695"/>
          </a:xfrm>
        </p:spPr>
        <p:txBody>
          <a:bodyPr/>
          <a:lstStyle/>
          <a:p>
            <a:pPr lvl="0"/>
            <a:r>
              <a:rPr lang="en-AU" noProof="0"/>
              <a:t>Edit Master text styles</a:t>
            </a:r>
          </a:p>
          <a:p>
            <a:pPr lvl="1"/>
            <a:r>
              <a:rPr lang="en-AU" noProof="0"/>
              <a:t>Second level</a:t>
            </a:r>
          </a:p>
          <a:p>
            <a:pPr lvl="2"/>
            <a:r>
              <a:rPr lang="en-AU" noProof="0"/>
              <a:t>Third level</a:t>
            </a:r>
          </a:p>
          <a:p>
            <a:pPr lvl="3"/>
            <a:r>
              <a:rPr lang="en-AU" noProof="0"/>
              <a:t>Fourth level</a:t>
            </a:r>
          </a:p>
          <a:p>
            <a:pPr lvl="4"/>
            <a:r>
              <a:rPr lang="en-AU" noProof="0"/>
              <a:t>Fifth level</a:t>
            </a:r>
          </a:p>
        </p:txBody>
      </p:sp>
      <p:sp>
        <p:nvSpPr>
          <p:cNvPr id="10" name="Picture Placeholder 10">
            <a:extLst>
              <a:ext uri="{FF2B5EF4-FFF2-40B4-BE49-F238E27FC236}">
                <a16:creationId xmlns:a16="http://schemas.microsoft.com/office/drawing/2014/main" id="{97CD0CAC-A912-4AB9-7D98-3FA434C01225}"/>
              </a:ext>
            </a:extLst>
          </p:cNvPr>
          <p:cNvSpPr>
            <a:spLocks noGrp="1"/>
          </p:cNvSpPr>
          <p:nvPr>
            <p:ph type="pic" sz="quarter" idx="15"/>
          </p:nvPr>
        </p:nvSpPr>
        <p:spPr>
          <a:xfrm>
            <a:off x="5734052" y="0"/>
            <a:ext cx="3409948" cy="5143500"/>
          </a:xfrm>
          <a:prstGeom prst="rect">
            <a:avLst/>
          </a:prstGeom>
          <a:solidFill>
            <a:srgbClr val="B2E6DE"/>
          </a:solidFill>
        </p:spPr>
        <p:txBody>
          <a:bodyPr bIns="900000" anchor="ctr" anchorCtr="0"/>
          <a:lstStyle>
            <a:lvl1pPr marL="0" indent="0" algn="ctr">
              <a:buNone/>
              <a:defRPr/>
            </a:lvl1pPr>
          </a:lstStyle>
          <a:p>
            <a:r>
              <a:rPr lang="en-GB" noProof="0"/>
              <a:t>Click icon to add picture</a:t>
            </a:r>
            <a:endParaRPr lang="en-AU" noProof="0"/>
          </a:p>
        </p:txBody>
      </p:sp>
      <p:sp>
        <p:nvSpPr>
          <p:cNvPr id="12" name="Title 11">
            <a:extLst>
              <a:ext uri="{FF2B5EF4-FFF2-40B4-BE49-F238E27FC236}">
                <a16:creationId xmlns:a16="http://schemas.microsoft.com/office/drawing/2014/main" id="{FA30AF1B-BC92-5354-C575-287591696B7B}"/>
              </a:ext>
            </a:extLst>
          </p:cNvPr>
          <p:cNvSpPr>
            <a:spLocks noGrp="1"/>
          </p:cNvSpPr>
          <p:nvPr>
            <p:ph type="title"/>
          </p:nvPr>
        </p:nvSpPr>
        <p:spPr>
          <a:xfrm>
            <a:off x="488250" y="378142"/>
            <a:ext cx="3969000" cy="436867"/>
          </a:xfrm>
        </p:spPr>
        <p:txBody>
          <a:bodyPr/>
          <a:lstStyle>
            <a:lvl1pPr>
              <a:defRPr/>
            </a:lvl1pPr>
          </a:lstStyle>
          <a:p>
            <a:r>
              <a:rPr lang="en-GB"/>
              <a:t>Click to edit Master title style</a:t>
            </a:r>
            <a:endParaRPr lang="en-AU" dirty="0"/>
          </a:p>
        </p:txBody>
      </p:sp>
      <p:pic>
        <p:nvPicPr>
          <p:cNvPr id="17" name="Graphic 16">
            <a:extLst>
              <a:ext uri="{FF2B5EF4-FFF2-40B4-BE49-F238E27FC236}">
                <a16:creationId xmlns:a16="http://schemas.microsoft.com/office/drawing/2014/main" id="{33255CA4-0A29-65ED-8FD8-13DA41A08419}"/>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484804" y="4801564"/>
            <a:ext cx="83625" cy="108966"/>
          </a:xfrm>
          <a:prstGeom prst="rect">
            <a:avLst/>
          </a:prstGeom>
        </p:spPr>
      </p:pic>
      <p:sp>
        <p:nvSpPr>
          <p:cNvPr id="11" name="Date Placeholder 10">
            <a:extLst>
              <a:ext uri="{FF2B5EF4-FFF2-40B4-BE49-F238E27FC236}">
                <a16:creationId xmlns:a16="http://schemas.microsoft.com/office/drawing/2014/main" id="{59A10882-902D-5219-B8A3-E2EAF0462082}"/>
              </a:ext>
            </a:extLst>
          </p:cNvPr>
          <p:cNvSpPr>
            <a:spLocks noGrp="1"/>
          </p:cNvSpPr>
          <p:nvPr>
            <p:ph type="dt" sz="half" idx="16"/>
          </p:nvPr>
        </p:nvSpPr>
        <p:spPr/>
        <p:txBody>
          <a:bodyPr/>
          <a:lstStyle/>
          <a:p>
            <a:endParaRPr lang="en-AU"/>
          </a:p>
        </p:txBody>
      </p:sp>
      <p:sp>
        <p:nvSpPr>
          <p:cNvPr id="13" name="Footer Placeholder 12">
            <a:extLst>
              <a:ext uri="{FF2B5EF4-FFF2-40B4-BE49-F238E27FC236}">
                <a16:creationId xmlns:a16="http://schemas.microsoft.com/office/drawing/2014/main" id="{EDC75799-4C8A-354F-FFC0-B6920E46DA3A}"/>
              </a:ext>
            </a:extLst>
          </p:cNvPr>
          <p:cNvSpPr>
            <a:spLocks noGrp="1"/>
          </p:cNvSpPr>
          <p:nvPr>
            <p:ph type="ftr" sz="quarter" idx="17"/>
          </p:nvPr>
        </p:nvSpPr>
        <p:spPr/>
        <p:txBody>
          <a:bodyPr/>
          <a:lstStyle/>
          <a:p>
            <a:r>
              <a:rPr lang="en-US"/>
              <a:t>Presentation title goes in footer</a:t>
            </a:r>
            <a:endParaRPr lang="en-AU"/>
          </a:p>
        </p:txBody>
      </p:sp>
      <p:sp>
        <p:nvSpPr>
          <p:cNvPr id="14" name="Slide Number Placeholder 13">
            <a:extLst>
              <a:ext uri="{FF2B5EF4-FFF2-40B4-BE49-F238E27FC236}">
                <a16:creationId xmlns:a16="http://schemas.microsoft.com/office/drawing/2014/main" id="{2B9362A6-6AC5-B4D8-89DD-DFCD8521E38F}"/>
              </a:ext>
            </a:extLst>
          </p:cNvPr>
          <p:cNvSpPr>
            <a:spLocks noGrp="1"/>
          </p:cNvSpPr>
          <p:nvPr>
            <p:ph type="sldNum" sz="quarter" idx="18"/>
          </p:nvPr>
        </p:nvSpPr>
        <p:spPr/>
        <p:txBody>
          <a:bodyPr/>
          <a:lstStyle/>
          <a:p>
            <a:fld id="{E6316B6A-336A-44FF-82DA-A4D1594FA055}" type="slidenum">
              <a:rPr lang="en-AU" smtClean="0"/>
              <a:pPr/>
              <a:t>‹#›</a:t>
            </a:fld>
            <a:endParaRPr lang="en-AU"/>
          </a:p>
        </p:txBody>
      </p:sp>
      <p:cxnSp>
        <p:nvCxnSpPr>
          <p:cNvPr id="18" name="Straight Connector 17">
            <a:extLst>
              <a:ext uri="{FF2B5EF4-FFF2-40B4-BE49-F238E27FC236}">
                <a16:creationId xmlns:a16="http://schemas.microsoft.com/office/drawing/2014/main" id="{0EFC2C1A-EEE7-A05D-8DEA-9549C04B3A5A}"/>
              </a:ext>
            </a:extLst>
          </p:cNvPr>
          <p:cNvCxnSpPr>
            <a:cxnSpLocks/>
          </p:cNvCxnSpPr>
          <p:nvPr/>
        </p:nvCxnSpPr>
        <p:spPr>
          <a:xfrm>
            <a:off x="488250" y="4750032"/>
            <a:ext cx="8168400" cy="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sp>
        <p:nvSpPr>
          <p:cNvPr id="4" name="Rectangle 3">
            <a:extLst>
              <a:ext uri="{FF2B5EF4-FFF2-40B4-BE49-F238E27FC236}">
                <a16:creationId xmlns:a16="http://schemas.microsoft.com/office/drawing/2014/main" id="{2B37CCF0-C6F0-83A0-85AD-E3B11DD87747}"/>
              </a:ext>
            </a:extLst>
          </p:cNvPr>
          <p:cNvSpPr/>
          <p:nvPr userDrawn="1"/>
        </p:nvSpPr>
        <p:spPr>
          <a:xfrm>
            <a:off x="5334000" y="0"/>
            <a:ext cx="3810000" cy="5143500"/>
          </a:xfrm>
          <a:prstGeom prst="rect">
            <a:avLst/>
          </a:prstGeom>
          <a:solidFill>
            <a:srgbClr val="ECF9F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5" name="Rectangle 4">
            <a:extLst>
              <a:ext uri="{FF2B5EF4-FFF2-40B4-BE49-F238E27FC236}">
                <a16:creationId xmlns:a16="http://schemas.microsoft.com/office/drawing/2014/main" id="{8A64BE45-A06B-0632-8C2B-BF95C216B18C}"/>
              </a:ext>
            </a:extLst>
          </p:cNvPr>
          <p:cNvSpPr/>
          <p:nvPr userDrawn="1"/>
        </p:nvSpPr>
        <p:spPr>
          <a:xfrm>
            <a:off x="5734052" y="0"/>
            <a:ext cx="3409948" cy="5143500"/>
          </a:xfrm>
          <a:prstGeom prst="rect">
            <a:avLst/>
          </a:prstGeom>
          <a:solidFill>
            <a:schemeClr val="accent6">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pic>
        <p:nvPicPr>
          <p:cNvPr id="6" name="Graphic 5">
            <a:extLst>
              <a:ext uri="{FF2B5EF4-FFF2-40B4-BE49-F238E27FC236}">
                <a16:creationId xmlns:a16="http://schemas.microsoft.com/office/drawing/2014/main" id="{45E17A89-BE60-99CD-7F48-F338A2F8444A}"/>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484804" y="4801564"/>
            <a:ext cx="83625" cy="108966"/>
          </a:xfrm>
          <a:prstGeom prst="rect">
            <a:avLst/>
          </a:prstGeom>
        </p:spPr>
      </p:pic>
      <p:cxnSp>
        <p:nvCxnSpPr>
          <p:cNvPr id="7" name="Straight Connector 6">
            <a:extLst>
              <a:ext uri="{FF2B5EF4-FFF2-40B4-BE49-F238E27FC236}">
                <a16:creationId xmlns:a16="http://schemas.microsoft.com/office/drawing/2014/main" id="{43F6C644-38B8-1320-AB8D-A246C32A11F2}"/>
              </a:ext>
            </a:extLst>
          </p:cNvPr>
          <p:cNvCxnSpPr>
            <a:cxnSpLocks/>
          </p:cNvCxnSpPr>
          <p:nvPr userDrawn="1"/>
        </p:nvCxnSpPr>
        <p:spPr>
          <a:xfrm>
            <a:off x="488250" y="4750032"/>
            <a:ext cx="8168400" cy="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006609487"/>
      </p:ext>
    </p:extLst>
  </p:cSld>
  <p:clrMapOvr>
    <a:masterClrMapping/>
  </p:clrMapOvr>
  <p:extLst>
    <p:ext uri="{DCECCB84-F9BA-43D5-87BE-67443E8EF086}">
      <p15:sldGuideLst xmlns:p15="http://schemas.microsoft.com/office/powerpoint/2012/main">
        <p15:guide id="3" orient="horz" pos="1620" userDrawn="1">
          <p15:clr>
            <a:srgbClr val="FBAE40"/>
          </p15:clr>
        </p15:guide>
        <p15:guide id="4" pos="2880" userDrawn="1">
          <p15:clr>
            <a:srgbClr val="FBAE40"/>
          </p15:clr>
        </p15:guide>
      </p15:sldGuideLst>
    </p:ext>
  </p:extLst>
</p:sldLayout>
</file>

<file path=ppt/slideLayouts/slideLayout154.xml><?xml version="1.0" encoding="utf-8"?>
<p:sldLayout xmlns:a="http://schemas.openxmlformats.org/drawingml/2006/main" xmlns:r="http://schemas.openxmlformats.org/officeDocument/2006/relationships" xmlns:p="http://schemas.openxmlformats.org/presentationml/2006/main" showMasterSp="0" preserve="1">
  <p:cSld name="4_Large Picture">
    <p:spTree>
      <p:nvGrpSpPr>
        <p:cNvPr id="1" name=""/>
        <p:cNvGrpSpPr/>
        <p:nvPr/>
      </p:nvGrpSpPr>
      <p:grpSpPr>
        <a:xfrm>
          <a:off x="0" y="0"/>
          <a:ext cx="0" cy="0"/>
          <a:chOff x="0" y="0"/>
          <a:chExt cx="0" cy="0"/>
        </a:xfrm>
      </p:grpSpPr>
      <p:sp>
        <p:nvSpPr>
          <p:cNvPr id="15" name="Rectangle 14">
            <a:extLst>
              <a:ext uri="{FF2B5EF4-FFF2-40B4-BE49-F238E27FC236}">
                <a16:creationId xmlns:a16="http://schemas.microsoft.com/office/drawing/2014/main" id="{78D5F542-E3C2-372C-D44B-D6C1AE2CC45E}"/>
              </a:ext>
            </a:extLst>
          </p:cNvPr>
          <p:cNvSpPr/>
          <p:nvPr/>
        </p:nvSpPr>
        <p:spPr>
          <a:xfrm>
            <a:off x="5334000" y="0"/>
            <a:ext cx="3810000" cy="5143500"/>
          </a:xfrm>
          <a:prstGeom prst="rect">
            <a:avLst/>
          </a:prstGeom>
          <a:solidFill>
            <a:srgbClr val="DEECF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2" name="Rectangle 1">
            <a:extLst>
              <a:ext uri="{FF2B5EF4-FFF2-40B4-BE49-F238E27FC236}">
                <a16:creationId xmlns:a16="http://schemas.microsoft.com/office/drawing/2014/main" id="{450E83C8-7B0E-EE68-5620-294CBA68E8BE}"/>
              </a:ext>
            </a:extLst>
          </p:cNvPr>
          <p:cNvSpPr/>
          <p:nvPr/>
        </p:nvSpPr>
        <p:spPr>
          <a:xfrm>
            <a:off x="5734052" y="0"/>
            <a:ext cx="3409948" cy="5143500"/>
          </a:xfrm>
          <a:prstGeom prst="rect">
            <a:avLst/>
          </a:prstGeom>
          <a:solidFill>
            <a:schemeClr val="accent6">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3" name="Content Placeholder 2">
            <a:extLst>
              <a:ext uri="{FF2B5EF4-FFF2-40B4-BE49-F238E27FC236}">
                <a16:creationId xmlns:a16="http://schemas.microsoft.com/office/drawing/2014/main" id="{CD59A2AD-9E9B-466B-AD5B-0CB1B724FAC5}"/>
              </a:ext>
            </a:extLst>
          </p:cNvPr>
          <p:cNvSpPr>
            <a:spLocks noGrp="1"/>
          </p:cNvSpPr>
          <p:nvPr>
            <p:ph idx="1" hasCustomPrompt="1"/>
          </p:nvPr>
        </p:nvSpPr>
        <p:spPr>
          <a:xfrm>
            <a:off x="488250" y="1131749"/>
            <a:ext cx="3969000" cy="3427695"/>
          </a:xfrm>
        </p:spPr>
        <p:txBody>
          <a:bodyPr/>
          <a:lstStyle/>
          <a:p>
            <a:pPr lvl="0"/>
            <a:r>
              <a:rPr lang="en-AU" noProof="0"/>
              <a:t>Edit Master text styles</a:t>
            </a:r>
          </a:p>
          <a:p>
            <a:pPr lvl="1"/>
            <a:r>
              <a:rPr lang="en-AU" noProof="0"/>
              <a:t>Second level</a:t>
            </a:r>
          </a:p>
          <a:p>
            <a:pPr lvl="2"/>
            <a:r>
              <a:rPr lang="en-AU" noProof="0"/>
              <a:t>Third level</a:t>
            </a:r>
          </a:p>
          <a:p>
            <a:pPr lvl="3"/>
            <a:r>
              <a:rPr lang="en-AU" noProof="0"/>
              <a:t>Fourth level</a:t>
            </a:r>
          </a:p>
          <a:p>
            <a:pPr lvl="4"/>
            <a:r>
              <a:rPr lang="en-AU" noProof="0"/>
              <a:t>Fifth level</a:t>
            </a:r>
          </a:p>
        </p:txBody>
      </p:sp>
      <p:sp>
        <p:nvSpPr>
          <p:cNvPr id="10" name="Picture Placeholder 10">
            <a:extLst>
              <a:ext uri="{FF2B5EF4-FFF2-40B4-BE49-F238E27FC236}">
                <a16:creationId xmlns:a16="http://schemas.microsoft.com/office/drawing/2014/main" id="{97CD0CAC-A912-4AB9-7D98-3FA434C01225}"/>
              </a:ext>
            </a:extLst>
          </p:cNvPr>
          <p:cNvSpPr>
            <a:spLocks noGrp="1"/>
          </p:cNvSpPr>
          <p:nvPr>
            <p:ph type="pic" sz="quarter" idx="15"/>
          </p:nvPr>
        </p:nvSpPr>
        <p:spPr>
          <a:xfrm>
            <a:off x="5734052" y="0"/>
            <a:ext cx="3409948" cy="5143500"/>
          </a:xfrm>
          <a:prstGeom prst="rect">
            <a:avLst/>
          </a:prstGeom>
          <a:solidFill>
            <a:srgbClr val="BDD8F9"/>
          </a:solidFill>
        </p:spPr>
        <p:txBody>
          <a:bodyPr bIns="900000" anchor="ctr" anchorCtr="0"/>
          <a:lstStyle>
            <a:lvl1pPr marL="0" indent="0" algn="ctr">
              <a:buNone/>
              <a:defRPr/>
            </a:lvl1pPr>
          </a:lstStyle>
          <a:p>
            <a:r>
              <a:rPr lang="en-GB" noProof="0"/>
              <a:t>Click icon to add picture</a:t>
            </a:r>
            <a:endParaRPr lang="en-AU" noProof="0"/>
          </a:p>
        </p:txBody>
      </p:sp>
      <p:sp>
        <p:nvSpPr>
          <p:cNvPr id="12" name="Title 11">
            <a:extLst>
              <a:ext uri="{FF2B5EF4-FFF2-40B4-BE49-F238E27FC236}">
                <a16:creationId xmlns:a16="http://schemas.microsoft.com/office/drawing/2014/main" id="{FA30AF1B-BC92-5354-C575-287591696B7B}"/>
              </a:ext>
            </a:extLst>
          </p:cNvPr>
          <p:cNvSpPr>
            <a:spLocks noGrp="1"/>
          </p:cNvSpPr>
          <p:nvPr>
            <p:ph type="title"/>
          </p:nvPr>
        </p:nvSpPr>
        <p:spPr>
          <a:xfrm>
            <a:off x="488250" y="378142"/>
            <a:ext cx="3969000" cy="436867"/>
          </a:xfrm>
        </p:spPr>
        <p:txBody>
          <a:bodyPr/>
          <a:lstStyle>
            <a:lvl1pPr>
              <a:defRPr/>
            </a:lvl1pPr>
          </a:lstStyle>
          <a:p>
            <a:r>
              <a:rPr lang="en-GB"/>
              <a:t>Click to edit Master title style</a:t>
            </a:r>
            <a:endParaRPr lang="en-AU" dirty="0"/>
          </a:p>
        </p:txBody>
      </p:sp>
      <p:pic>
        <p:nvPicPr>
          <p:cNvPr id="17" name="Graphic 16">
            <a:extLst>
              <a:ext uri="{FF2B5EF4-FFF2-40B4-BE49-F238E27FC236}">
                <a16:creationId xmlns:a16="http://schemas.microsoft.com/office/drawing/2014/main" id="{33255CA4-0A29-65ED-8FD8-13DA41A08419}"/>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484804" y="4801564"/>
            <a:ext cx="83625" cy="108966"/>
          </a:xfrm>
          <a:prstGeom prst="rect">
            <a:avLst/>
          </a:prstGeom>
        </p:spPr>
      </p:pic>
      <p:sp>
        <p:nvSpPr>
          <p:cNvPr id="11" name="Date Placeholder 10">
            <a:extLst>
              <a:ext uri="{FF2B5EF4-FFF2-40B4-BE49-F238E27FC236}">
                <a16:creationId xmlns:a16="http://schemas.microsoft.com/office/drawing/2014/main" id="{59A10882-902D-5219-B8A3-E2EAF0462082}"/>
              </a:ext>
            </a:extLst>
          </p:cNvPr>
          <p:cNvSpPr>
            <a:spLocks noGrp="1"/>
          </p:cNvSpPr>
          <p:nvPr>
            <p:ph type="dt" sz="half" idx="16"/>
          </p:nvPr>
        </p:nvSpPr>
        <p:spPr/>
        <p:txBody>
          <a:bodyPr/>
          <a:lstStyle/>
          <a:p>
            <a:endParaRPr lang="en-AU"/>
          </a:p>
        </p:txBody>
      </p:sp>
      <p:sp>
        <p:nvSpPr>
          <p:cNvPr id="13" name="Footer Placeholder 12">
            <a:extLst>
              <a:ext uri="{FF2B5EF4-FFF2-40B4-BE49-F238E27FC236}">
                <a16:creationId xmlns:a16="http://schemas.microsoft.com/office/drawing/2014/main" id="{EDC75799-4C8A-354F-FFC0-B6920E46DA3A}"/>
              </a:ext>
            </a:extLst>
          </p:cNvPr>
          <p:cNvSpPr>
            <a:spLocks noGrp="1"/>
          </p:cNvSpPr>
          <p:nvPr>
            <p:ph type="ftr" sz="quarter" idx="17"/>
          </p:nvPr>
        </p:nvSpPr>
        <p:spPr/>
        <p:txBody>
          <a:bodyPr/>
          <a:lstStyle/>
          <a:p>
            <a:r>
              <a:rPr lang="en-US"/>
              <a:t>Presentation title goes in footer</a:t>
            </a:r>
            <a:endParaRPr lang="en-AU"/>
          </a:p>
        </p:txBody>
      </p:sp>
      <p:sp>
        <p:nvSpPr>
          <p:cNvPr id="14" name="Slide Number Placeholder 13">
            <a:extLst>
              <a:ext uri="{FF2B5EF4-FFF2-40B4-BE49-F238E27FC236}">
                <a16:creationId xmlns:a16="http://schemas.microsoft.com/office/drawing/2014/main" id="{2B9362A6-6AC5-B4D8-89DD-DFCD8521E38F}"/>
              </a:ext>
            </a:extLst>
          </p:cNvPr>
          <p:cNvSpPr>
            <a:spLocks noGrp="1"/>
          </p:cNvSpPr>
          <p:nvPr>
            <p:ph type="sldNum" sz="quarter" idx="18"/>
          </p:nvPr>
        </p:nvSpPr>
        <p:spPr/>
        <p:txBody>
          <a:bodyPr/>
          <a:lstStyle/>
          <a:p>
            <a:fld id="{E6316B6A-336A-44FF-82DA-A4D1594FA055}" type="slidenum">
              <a:rPr lang="en-AU" smtClean="0"/>
              <a:pPr/>
              <a:t>‹#›</a:t>
            </a:fld>
            <a:endParaRPr lang="en-AU"/>
          </a:p>
        </p:txBody>
      </p:sp>
      <p:cxnSp>
        <p:nvCxnSpPr>
          <p:cNvPr id="18" name="Straight Connector 17">
            <a:extLst>
              <a:ext uri="{FF2B5EF4-FFF2-40B4-BE49-F238E27FC236}">
                <a16:creationId xmlns:a16="http://schemas.microsoft.com/office/drawing/2014/main" id="{0EFC2C1A-EEE7-A05D-8DEA-9549C04B3A5A}"/>
              </a:ext>
            </a:extLst>
          </p:cNvPr>
          <p:cNvCxnSpPr>
            <a:cxnSpLocks/>
          </p:cNvCxnSpPr>
          <p:nvPr/>
        </p:nvCxnSpPr>
        <p:spPr>
          <a:xfrm>
            <a:off x="488250" y="4750032"/>
            <a:ext cx="8168400" cy="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sp>
        <p:nvSpPr>
          <p:cNvPr id="4" name="Rectangle 3">
            <a:extLst>
              <a:ext uri="{FF2B5EF4-FFF2-40B4-BE49-F238E27FC236}">
                <a16:creationId xmlns:a16="http://schemas.microsoft.com/office/drawing/2014/main" id="{4E32B62C-8FB9-D9E4-C3B2-20758D6EEC72}"/>
              </a:ext>
            </a:extLst>
          </p:cNvPr>
          <p:cNvSpPr/>
          <p:nvPr userDrawn="1"/>
        </p:nvSpPr>
        <p:spPr>
          <a:xfrm>
            <a:off x="5334000" y="0"/>
            <a:ext cx="3810000" cy="5143500"/>
          </a:xfrm>
          <a:prstGeom prst="rect">
            <a:avLst/>
          </a:prstGeom>
          <a:solidFill>
            <a:srgbClr val="DEECF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5" name="Rectangle 4">
            <a:extLst>
              <a:ext uri="{FF2B5EF4-FFF2-40B4-BE49-F238E27FC236}">
                <a16:creationId xmlns:a16="http://schemas.microsoft.com/office/drawing/2014/main" id="{86792122-A927-3AA9-515B-8E33D268C002}"/>
              </a:ext>
            </a:extLst>
          </p:cNvPr>
          <p:cNvSpPr/>
          <p:nvPr userDrawn="1"/>
        </p:nvSpPr>
        <p:spPr>
          <a:xfrm>
            <a:off x="5734052" y="0"/>
            <a:ext cx="3409948" cy="5143500"/>
          </a:xfrm>
          <a:prstGeom prst="rect">
            <a:avLst/>
          </a:prstGeom>
          <a:solidFill>
            <a:schemeClr val="accent6">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pic>
        <p:nvPicPr>
          <p:cNvPr id="6" name="Graphic 5">
            <a:extLst>
              <a:ext uri="{FF2B5EF4-FFF2-40B4-BE49-F238E27FC236}">
                <a16:creationId xmlns:a16="http://schemas.microsoft.com/office/drawing/2014/main" id="{79D5B6C2-43B7-6CDF-CAA4-D1EDFDE93A5A}"/>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484804" y="4801564"/>
            <a:ext cx="83625" cy="108966"/>
          </a:xfrm>
          <a:prstGeom prst="rect">
            <a:avLst/>
          </a:prstGeom>
        </p:spPr>
      </p:pic>
      <p:cxnSp>
        <p:nvCxnSpPr>
          <p:cNvPr id="7" name="Straight Connector 6">
            <a:extLst>
              <a:ext uri="{FF2B5EF4-FFF2-40B4-BE49-F238E27FC236}">
                <a16:creationId xmlns:a16="http://schemas.microsoft.com/office/drawing/2014/main" id="{44E3D757-F61A-AD3A-AC37-CCF623D9A571}"/>
              </a:ext>
            </a:extLst>
          </p:cNvPr>
          <p:cNvCxnSpPr>
            <a:cxnSpLocks/>
          </p:cNvCxnSpPr>
          <p:nvPr userDrawn="1"/>
        </p:nvCxnSpPr>
        <p:spPr>
          <a:xfrm>
            <a:off x="488250" y="4750032"/>
            <a:ext cx="8168400" cy="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675278598"/>
      </p:ext>
    </p:extLst>
  </p:cSld>
  <p:clrMapOvr>
    <a:masterClrMapping/>
  </p:clrMapOvr>
  <p:extLst>
    <p:ext uri="{DCECCB84-F9BA-43D5-87BE-67443E8EF086}">
      <p15:sldGuideLst xmlns:p15="http://schemas.microsoft.com/office/powerpoint/2012/main">
        <p15:guide id="3" orient="horz" pos="1620" userDrawn="1">
          <p15:clr>
            <a:srgbClr val="FBAE40"/>
          </p15:clr>
        </p15:guide>
        <p15:guide id="4" pos="2880" userDrawn="1">
          <p15:clr>
            <a:srgbClr val="FBAE40"/>
          </p15:clr>
        </p15:guide>
      </p15:sldGuideLst>
    </p:ext>
  </p:extLst>
</p:sldLayout>
</file>

<file path=ppt/slideLayouts/slideLayout155.xml><?xml version="1.0" encoding="utf-8"?>
<p:sldLayout xmlns:a="http://schemas.openxmlformats.org/drawingml/2006/main" xmlns:r="http://schemas.openxmlformats.org/officeDocument/2006/relationships" xmlns:p="http://schemas.openxmlformats.org/presentationml/2006/main" showMasterSp="0" preserve="1">
  <p:cSld name="5_Large Picture">
    <p:spTree>
      <p:nvGrpSpPr>
        <p:cNvPr id="1" name=""/>
        <p:cNvGrpSpPr/>
        <p:nvPr/>
      </p:nvGrpSpPr>
      <p:grpSpPr>
        <a:xfrm>
          <a:off x="0" y="0"/>
          <a:ext cx="0" cy="0"/>
          <a:chOff x="0" y="0"/>
          <a:chExt cx="0" cy="0"/>
        </a:xfrm>
      </p:grpSpPr>
      <p:sp>
        <p:nvSpPr>
          <p:cNvPr id="15" name="Rectangle 14">
            <a:extLst>
              <a:ext uri="{FF2B5EF4-FFF2-40B4-BE49-F238E27FC236}">
                <a16:creationId xmlns:a16="http://schemas.microsoft.com/office/drawing/2014/main" id="{78D5F542-E3C2-372C-D44B-D6C1AE2CC45E}"/>
              </a:ext>
            </a:extLst>
          </p:cNvPr>
          <p:cNvSpPr/>
          <p:nvPr/>
        </p:nvSpPr>
        <p:spPr>
          <a:xfrm>
            <a:off x="5334000" y="0"/>
            <a:ext cx="3810000" cy="5143500"/>
          </a:xfrm>
          <a:prstGeom prst="rect">
            <a:avLst/>
          </a:prstGeom>
          <a:solidFill>
            <a:srgbClr val="FFF1E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2" name="Rectangle 1">
            <a:extLst>
              <a:ext uri="{FF2B5EF4-FFF2-40B4-BE49-F238E27FC236}">
                <a16:creationId xmlns:a16="http://schemas.microsoft.com/office/drawing/2014/main" id="{450E83C8-7B0E-EE68-5620-294CBA68E8BE}"/>
              </a:ext>
            </a:extLst>
          </p:cNvPr>
          <p:cNvSpPr/>
          <p:nvPr/>
        </p:nvSpPr>
        <p:spPr>
          <a:xfrm>
            <a:off x="5734052" y="0"/>
            <a:ext cx="3409948" cy="5143500"/>
          </a:xfrm>
          <a:prstGeom prst="rect">
            <a:avLst/>
          </a:prstGeom>
          <a:solidFill>
            <a:schemeClr val="accent6">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3" name="Content Placeholder 2">
            <a:extLst>
              <a:ext uri="{FF2B5EF4-FFF2-40B4-BE49-F238E27FC236}">
                <a16:creationId xmlns:a16="http://schemas.microsoft.com/office/drawing/2014/main" id="{CD59A2AD-9E9B-466B-AD5B-0CB1B724FAC5}"/>
              </a:ext>
            </a:extLst>
          </p:cNvPr>
          <p:cNvSpPr>
            <a:spLocks noGrp="1"/>
          </p:cNvSpPr>
          <p:nvPr>
            <p:ph idx="1" hasCustomPrompt="1"/>
          </p:nvPr>
        </p:nvSpPr>
        <p:spPr>
          <a:xfrm>
            <a:off x="488250" y="1131749"/>
            <a:ext cx="3969000" cy="3427695"/>
          </a:xfrm>
        </p:spPr>
        <p:txBody>
          <a:bodyPr/>
          <a:lstStyle/>
          <a:p>
            <a:pPr lvl="0"/>
            <a:r>
              <a:rPr lang="en-AU" noProof="0"/>
              <a:t>Edit Master text styles</a:t>
            </a:r>
          </a:p>
          <a:p>
            <a:pPr lvl="1"/>
            <a:r>
              <a:rPr lang="en-AU" noProof="0"/>
              <a:t>Second level</a:t>
            </a:r>
          </a:p>
          <a:p>
            <a:pPr lvl="2"/>
            <a:r>
              <a:rPr lang="en-AU" noProof="0"/>
              <a:t>Third level</a:t>
            </a:r>
          </a:p>
          <a:p>
            <a:pPr lvl="3"/>
            <a:r>
              <a:rPr lang="en-AU" noProof="0"/>
              <a:t>Fourth level</a:t>
            </a:r>
          </a:p>
          <a:p>
            <a:pPr lvl="4"/>
            <a:r>
              <a:rPr lang="en-AU" noProof="0"/>
              <a:t>Fifth level</a:t>
            </a:r>
          </a:p>
        </p:txBody>
      </p:sp>
      <p:sp>
        <p:nvSpPr>
          <p:cNvPr id="10" name="Picture Placeholder 10">
            <a:extLst>
              <a:ext uri="{FF2B5EF4-FFF2-40B4-BE49-F238E27FC236}">
                <a16:creationId xmlns:a16="http://schemas.microsoft.com/office/drawing/2014/main" id="{97CD0CAC-A912-4AB9-7D98-3FA434C01225}"/>
              </a:ext>
            </a:extLst>
          </p:cNvPr>
          <p:cNvSpPr>
            <a:spLocks noGrp="1"/>
          </p:cNvSpPr>
          <p:nvPr>
            <p:ph type="pic" sz="quarter" idx="15"/>
          </p:nvPr>
        </p:nvSpPr>
        <p:spPr>
          <a:xfrm>
            <a:off x="5734052" y="0"/>
            <a:ext cx="3409948" cy="5143500"/>
          </a:xfrm>
          <a:prstGeom prst="rect">
            <a:avLst/>
          </a:prstGeom>
          <a:solidFill>
            <a:srgbClr val="FFC6A0"/>
          </a:solidFill>
        </p:spPr>
        <p:txBody>
          <a:bodyPr bIns="900000" anchor="ctr" anchorCtr="0"/>
          <a:lstStyle>
            <a:lvl1pPr marL="0" indent="0" algn="ctr">
              <a:buNone/>
              <a:defRPr/>
            </a:lvl1pPr>
          </a:lstStyle>
          <a:p>
            <a:r>
              <a:rPr lang="en-GB" noProof="0"/>
              <a:t>Click icon to add picture</a:t>
            </a:r>
            <a:endParaRPr lang="en-AU" noProof="0"/>
          </a:p>
        </p:txBody>
      </p:sp>
      <p:sp>
        <p:nvSpPr>
          <p:cNvPr id="12" name="Title 11">
            <a:extLst>
              <a:ext uri="{FF2B5EF4-FFF2-40B4-BE49-F238E27FC236}">
                <a16:creationId xmlns:a16="http://schemas.microsoft.com/office/drawing/2014/main" id="{FA30AF1B-BC92-5354-C575-287591696B7B}"/>
              </a:ext>
            </a:extLst>
          </p:cNvPr>
          <p:cNvSpPr>
            <a:spLocks noGrp="1"/>
          </p:cNvSpPr>
          <p:nvPr>
            <p:ph type="title"/>
          </p:nvPr>
        </p:nvSpPr>
        <p:spPr>
          <a:xfrm>
            <a:off x="488250" y="378142"/>
            <a:ext cx="3969000" cy="436867"/>
          </a:xfrm>
        </p:spPr>
        <p:txBody>
          <a:bodyPr/>
          <a:lstStyle>
            <a:lvl1pPr>
              <a:defRPr/>
            </a:lvl1pPr>
          </a:lstStyle>
          <a:p>
            <a:r>
              <a:rPr lang="en-GB"/>
              <a:t>Click to edit Master title style</a:t>
            </a:r>
            <a:endParaRPr lang="en-AU" dirty="0"/>
          </a:p>
        </p:txBody>
      </p:sp>
      <p:pic>
        <p:nvPicPr>
          <p:cNvPr id="17" name="Graphic 16">
            <a:extLst>
              <a:ext uri="{FF2B5EF4-FFF2-40B4-BE49-F238E27FC236}">
                <a16:creationId xmlns:a16="http://schemas.microsoft.com/office/drawing/2014/main" id="{33255CA4-0A29-65ED-8FD8-13DA41A08419}"/>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484804" y="4801564"/>
            <a:ext cx="83625" cy="108966"/>
          </a:xfrm>
          <a:prstGeom prst="rect">
            <a:avLst/>
          </a:prstGeom>
        </p:spPr>
      </p:pic>
      <p:sp>
        <p:nvSpPr>
          <p:cNvPr id="11" name="Date Placeholder 10">
            <a:extLst>
              <a:ext uri="{FF2B5EF4-FFF2-40B4-BE49-F238E27FC236}">
                <a16:creationId xmlns:a16="http://schemas.microsoft.com/office/drawing/2014/main" id="{59A10882-902D-5219-B8A3-E2EAF0462082}"/>
              </a:ext>
            </a:extLst>
          </p:cNvPr>
          <p:cNvSpPr>
            <a:spLocks noGrp="1"/>
          </p:cNvSpPr>
          <p:nvPr>
            <p:ph type="dt" sz="half" idx="16"/>
          </p:nvPr>
        </p:nvSpPr>
        <p:spPr/>
        <p:txBody>
          <a:bodyPr/>
          <a:lstStyle/>
          <a:p>
            <a:endParaRPr lang="en-AU"/>
          </a:p>
        </p:txBody>
      </p:sp>
      <p:sp>
        <p:nvSpPr>
          <p:cNvPr id="13" name="Footer Placeholder 12">
            <a:extLst>
              <a:ext uri="{FF2B5EF4-FFF2-40B4-BE49-F238E27FC236}">
                <a16:creationId xmlns:a16="http://schemas.microsoft.com/office/drawing/2014/main" id="{EDC75799-4C8A-354F-FFC0-B6920E46DA3A}"/>
              </a:ext>
            </a:extLst>
          </p:cNvPr>
          <p:cNvSpPr>
            <a:spLocks noGrp="1"/>
          </p:cNvSpPr>
          <p:nvPr>
            <p:ph type="ftr" sz="quarter" idx="17"/>
          </p:nvPr>
        </p:nvSpPr>
        <p:spPr/>
        <p:txBody>
          <a:bodyPr/>
          <a:lstStyle/>
          <a:p>
            <a:r>
              <a:rPr lang="en-US"/>
              <a:t>Presentation title goes in footer</a:t>
            </a:r>
            <a:endParaRPr lang="en-AU"/>
          </a:p>
        </p:txBody>
      </p:sp>
      <p:sp>
        <p:nvSpPr>
          <p:cNvPr id="14" name="Slide Number Placeholder 13">
            <a:extLst>
              <a:ext uri="{FF2B5EF4-FFF2-40B4-BE49-F238E27FC236}">
                <a16:creationId xmlns:a16="http://schemas.microsoft.com/office/drawing/2014/main" id="{2B9362A6-6AC5-B4D8-89DD-DFCD8521E38F}"/>
              </a:ext>
            </a:extLst>
          </p:cNvPr>
          <p:cNvSpPr>
            <a:spLocks noGrp="1"/>
          </p:cNvSpPr>
          <p:nvPr>
            <p:ph type="sldNum" sz="quarter" idx="18"/>
          </p:nvPr>
        </p:nvSpPr>
        <p:spPr/>
        <p:txBody>
          <a:bodyPr/>
          <a:lstStyle/>
          <a:p>
            <a:fld id="{E6316B6A-336A-44FF-82DA-A4D1594FA055}" type="slidenum">
              <a:rPr lang="en-AU" smtClean="0"/>
              <a:pPr/>
              <a:t>‹#›</a:t>
            </a:fld>
            <a:endParaRPr lang="en-AU"/>
          </a:p>
        </p:txBody>
      </p:sp>
      <p:cxnSp>
        <p:nvCxnSpPr>
          <p:cNvPr id="18" name="Straight Connector 17">
            <a:extLst>
              <a:ext uri="{FF2B5EF4-FFF2-40B4-BE49-F238E27FC236}">
                <a16:creationId xmlns:a16="http://schemas.microsoft.com/office/drawing/2014/main" id="{0EFC2C1A-EEE7-A05D-8DEA-9549C04B3A5A}"/>
              </a:ext>
            </a:extLst>
          </p:cNvPr>
          <p:cNvCxnSpPr>
            <a:cxnSpLocks/>
          </p:cNvCxnSpPr>
          <p:nvPr/>
        </p:nvCxnSpPr>
        <p:spPr>
          <a:xfrm>
            <a:off x="488250" y="4750032"/>
            <a:ext cx="8168400" cy="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sp>
        <p:nvSpPr>
          <p:cNvPr id="4" name="Rectangle 3">
            <a:extLst>
              <a:ext uri="{FF2B5EF4-FFF2-40B4-BE49-F238E27FC236}">
                <a16:creationId xmlns:a16="http://schemas.microsoft.com/office/drawing/2014/main" id="{F58C0B4F-CFC5-1ADB-42F4-069A41E49EB6}"/>
              </a:ext>
            </a:extLst>
          </p:cNvPr>
          <p:cNvSpPr/>
          <p:nvPr userDrawn="1"/>
        </p:nvSpPr>
        <p:spPr>
          <a:xfrm>
            <a:off x="5334000" y="0"/>
            <a:ext cx="3810000" cy="5143500"/>
          </a:xfrm>
          <a:prstGeom prst="rect">
            <a:avLst/>
          </a:prstGeom>
          <a:solidFill>
            <a:srgbClr val="FFF1E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5" name="Rectangle 4">
            <a:extLst>
              <a:ext uri="{FF2B5EF4-FFF2-40B4-BE49-F238E27FC236}">
                <a16:creationId xmlns:a16="http://schemas.microsoft.com/office/drawing/2014/main" id="{9A235BFE-11B1-E97B-8CF0-587340370117}"/>
              </a:ext>
            </a:extLst>
          </p:cNvPr>
          <p:cNvSpPr/>
          <p:nvPr userDrawn="1"/>
        </p:nvSpPr>
        <p:spPr>
          <a:xfrm>
            <a:off x="5734052" y="0"/>
            <a:ext cx="3409948" cy="5143500"/>
          </a:xfrm>
          <a:prstGeom prst="rect">
            <a:avLst/>
          </a:prstGeom>
          <a:solidFill>
            <a:schemeClr val="accent6">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pic>
        <p:nvPicPr>
          <p:cNvPr id="6" name="Graphic 5">
            <a:extLst>
              <a:ext uri="{FF2B5EF4-FFF2-40B4-BE49-F238E27FC236}">
                <a16:creationId xmlns:a16="http://schemas.microsoft.com/office/drawing/2014/main" id="{0F076BE9-BDF1-EFBB-318C-2C6BC4804749}"/>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484804" y="4801564"/>
            <a:ext cx="83625" cy="108966"/>
          </a:xfrm>
          <a:prstGeom prst="rect">
            <a:avLst/>
          </a:prstGeom>
        </p:spPr>
      </p:pic>
      <p:cxnSp>
        <p:nvCxnSpPr>
          <p:cNvPr id="7" name="Straight Connector 6">
            <a:extLst>
              <a:ext uri="{FF2B5EF4-FFF2-40B4-BE49-F238E27FC236}">
                <a16:creationId xmlns:a16="http://schemas.microsoft.com/office/drawing/2014/main" id="{01528726-EE2D-262C-0FFE-B9C9A7F9CBC4}"/>
              </a:ext>
            </a:extLst>
          </p:cNvPr>
          <p:cNvCxnSpPr>
            <a:cxnSpLocks/>
          </p:cNvCxnSpPr>
          <p:nvPr userDrawn="1"/>
        </p:nvCxnSpPr>
        <p:spPr>
          <a:xfrm>
            <a:off x="488250" y="4750032"/>
            <a:ext cx="8168400" cy="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176116521"/>
      </p:ext>
    </p:extLst>
  </p:cSld>
  <p:clrMapOvr>
    <a:masterClrMapping/>
  </p:clrMapOvr>
  <p:extLst>
    <p:ext uri="{DCECCB84-F9BA-43D5-87BE-67443E8EF086}">
      <p15:sldGuideLst xmlns:p15="http://schemas.microsoft.com/office/powerpoint/2012/main">
        <p15:guide id="3" orient="horz" pos="1620" userDrawn="1">
          <p15:clr>
            <a:srgbClr val="FBAE40"/>
          </p15:clr>
        </p15:guide>
        <p15:guide id="4" pos="2880" userDrawn="1">
          <p15:clr>
            <a:srgbClr val="FBAE40"/>
          </p15:clr>
        </p15:guide>
      </p15:sldGuideLst>
    </p:ext>
  </p:extLst>
</p:sldLayout>
</file>

<file path=ppt/slideLayouts/slideLayout156.xml><?xml version="1.0" encoding="utf-8"?>
<p:sldLayout xmlns:a="http://schemas.openxmlformats.org/drawingml/2006/main" xmlns:r="http://schemas.openxmlformats.org/officeDocument/2006/relationships" xmlns:p="http://schemas.openxmlformats.org/presentationml/2006/main" preserve="1">
  <p:cSld name="Chart, Table or Diagram">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CD59A2AD-9E9B-466B-AD5B-0CB1B724FAC5}"/>
              </a:ext>
            </a:extLst>
          </p:cNvPr>
          <p:cNvSpPr>
            <a:spLocks noGrp="1"/>
          </p:cNvSpPr>
          <p:nvPr>
            <p:ph idx="1" hasCustomPrompt="1"/>
          </p:nvPr>
        </p:nvSpPr>
        <p:spPr>
          <a:xfrm>
            <a:off x="488250" y="1131749"/>
            <a:ext cx="3969000" cy="3427695"/>
          </a:xfrm>
        </p:spPr>
        <p:txBody>
          <a:bodyPr/>
          <a:lstStyle/>
          <a:p>
            <a:pPr lvl="0"/>
            <a:r>
              <a:rPr lang="en-AU" noProof="0"/>
              <a:t>Edit Master text styles</a:t>
            </a:r>
          </a:p>
          <a:p>
            <a:pPr lvl="1"/>
            <a:r>
              <a:rPr lang="en-AU" noProof="0"/>
              <a:t>Second level</a:t>
            </a:r>
          </a:p>
          <a:p>
            <a:pPr lvl="2"/>
            <a:r>
              <a:rPr lang="en-AU" noProof="0"/>
              <a:t>Third level</a:t>
            </a:r>
          </a:p>
          <a:p>
            <a:pPr lvl="3"/>
            <a:r>
              <a:rPr lang="en-AU" noProof="0"/>
              <a:t>Fourth level</a:t>
            </a:r>
          </a:p>
          <a:p>
            <a:pPr lvl="4"/>
            <a:r>
              <a:rPr lang="en-AU" noProof="0"/>
              <a:t>Fifth level</a:t>
            </a:r>
          </a:p>
        </p:txBody>
      </p:sp>
      <p:sp>
        <p:nvSpPr>
          <p:cNvPr id="11" name="Text Placeholder 2">
            <a:extLst>
              <a:ext uri="{FF2B5EF4-FFF2-40B4-BE49-F238E27FC236}">
                <a16:creationId xmlns:a16="http://schemas.microsoft.com/office/drawing/2014/main" id="{17180D4A-3B05-5249-39D8-4A3CC2DCC462}"/>
              </a:ext>
            </a:extLst>
          </p:cNvPr>
          <p:cNvSpPr>
            <a:spLocks noGrp="1"/>
          </p:cNvSpPr>
          <p:nvPr>
            <p:ph type="body" idx="15" hasCustomPrompt="1"/>
          </p:nvPr>
        </p:nvSpPr>
        <p:spPr>
          <a:xfrm>
            <a:off x="4686750" y="1131749"/>
            <a:ext cx="3969000" cy="229562"/>
          </a:xfrm>
        </p:spPr>
        <p:txBody>
          <a:bodyPr tIns="0" anchor="t" anchorCtr="0"/>
          <a:lstStyle>
            <a:lvl1pPr marL="0" indent="0">
              <a:lnSpc>
                <a:spcPct val="100000"/>
              </a:lnSpc>
              <a:spcBef>
                <a:spcPts val="0"/>
              </a:spcBef>
              <a:buNone/>
              <a:defRPr sz="12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AU" noProof="0" dirty="0"/>
              <a:t>Click to add figure heading</a:t>
            </a:r>
          </a:p>
        </p:txBody>
      </p:sp>
      <p:sp>
        <p:nvSpPr>
          <p:cNvPr id="10" name="Content Placeholder 2">
            <a:extLst>
              <a:ext uri="{FF2B5EF4-FFF2-40B4-BE49-F238E27FC236}">
                <a16:creationId xmlns:a16="http://schemas.microsoft.com/office/drawing/2014/main" id="{F2DB049D-109E-41F8-A3BB-5C5D2E6D82A7}"/>
              </a:ext>
            </a:extLst>
          </p:cNvPr>
          <p:cNvSpPr>
            <a:spLocks noGrp="1"/>
          </p:cNvSpPr>
          <p:nvPr>
            <p:ph idx="14" hasCustomPrompt="1"/>
          </p:nvPr>
        </p:nvSpPr>
        <p:spPr>
          <a:xfrm>
            <a:off x="4686750" y="1424893"/>
            <a:ext cx="3969000" cy="3134553"/>
          </a:xfrm>
        </p:spPr>
        <p:txBody>
          <a:bodyPr bIns="1080000" anchor="ctr" anchorCtr="0"/>
          <a:lstStyle>
            <a:lvl1pPr marL="0" indent="0" algn="ctr">
              <a:spcBef>
                <a:spcPts val="0"/>
              </a:spcBef>
              <a:buNone/>
              <a:defRPr sz="1200"/>
            </a:lvl1pPr>
            <a:lvl2pPr marL="135000" indent="0">
              <a:buNone/>
              <a:defRPr/>
            </a:lvl2pPr>
            <a:lvl3pPr marL="270000" indent="0">
              <a:buNone/>
              <a:defRPr/>
            </a:lvl3pPr>
            <a:lvl4pPr marL="405000" indent="0">
              <a:buNone/>
              <a:defRPr/>
            </a:lvl4pPr>
            <a:lvl5pPr marL="540000" indent="0">
              <a:buNone/>
              <a:defRPr/>
            </a:lvl5pPr>
          </a:lstStyle>
          <a:p>
            <a:pPr lvl="0"/>
            <a:r>
              <a:rPr lang="en-AU" noProof="0"/>
              <a:t>Click icon to add a chart, table or Smart Art diagram, </a:t>
            </a:r>
            <a:br>
              <a:rPr lang="en-AU" noProof="0"/>
            </a:br>
            <a:r>
              <a:rPr lang="en-AU" noProof="0"/>
              <a:t>or delete this box and add a bespoke diagram in this space</a:t>
            </a:r>
          </a:p>
        </p:txBody>
      </p:sp>
      <p:sp>
        <p:nvSpPr>
          <p:cNvPr id="5" name="Footer Placeholder 4">
            <a:extLst>
              <a:ext uri="{FF2B5EF4-FFF2-40B4-BE49-F238E27FC236}">
                <a16:creationId xmlns:a16="http://schemas.microsoft.com/office/drawing/2014/main" id="{E0CDE5F3-3665-4461-B770-070BFE32749B}"/>
              </a:ext>
            </a:extLst>
          </p:cNvPr>
          <p:cNvSpPr>
            <a:spLocks noGrp="1"/>
          </p:cNvSpPr>
          <p:nvPr>
            <p:ph type="ftr" sz="quarter" idx="11"/>
          </p:nvPr>
        </p:nvSpPr>
        <p:spPr/>
        <p:txBody>
          <a:bodyPr/>
          <a:lstStyle/>
          <a:p>
            <a:r>
              <a:rPr lang="en-US" noProof="0"/>
              <a:t>Presentation title goes in footer</a:t>
            </a:r>
            <a:endParaRPr lang="en-AU" noProof="0"/>
          </a:p>
        </p:txBody>
      </p:sp>
      <p:sp>
        <p:nvSpPr>
          <p:cNvPr id="6" name="Slide Number Placeholder 5">
            <a:extLst>
              <a:ext uri="{FF2B5EF4-FFF2-40B4-BE49-F238E27FC236}">
                <a16:creationId xmlns:a16="http://schemas.microsoft.com/office/drawing/2014/main" id="{77AE5D6D-B1E7-41CE-A1BF-283239250BA2}"/>
              </a:ext>
            </a:extLst>
          </p:cNvPr>
          <p:cNvSpPr>
            <a:spLocks noGrp="1"/>
          </p:cNvSpPr>
          <p:nvPr>
            <p:ph type="sldNum" sz="quarter" idx="12"/>
          </p:nvPr>
        </p:nvSpPr>
        <p:spPr/>
        <p:txBody>
          <a:bodyPr/>
          <a:lstStyle/>
          <a:p>
            <a:fld id="{E6316B6A-336A-44FF-82DA-A4D1594FA055}" type="slidenum">
              <a:rPr lang="en-AU" noProof="0" smtClean="0"/>
              <a:t>‹#›</a:t>
            </a:fld>
            <a:endParaRPr lang="en-AU" noProof="0"/>
          </a:p>
        </p:txBody>
      </p:sp>
      <p:sp>
        <p:nvSpPr>
          <p:cNvPr id="4" name="Date Placeholder 3">
            <a:extLst>
              <a:ext uri="{FF2B5EF4-FFF2-40B4-BE49-F238E27FC236}">
                <a16:creationId xmlns:a16="http://schemas.microsoft.com/office/drawing/2014/main" id="{D05DB1DE-8D73-4AFA-95E5-57D6E62C0F7C}"/>
              </a:ext>
            </a:extLst>
          </p:cNvPr>
          <p:cNvSpPr>
            <a:spLocks noGrp="1"/>
          </p:cNvSpPr>
          <p:nvPr>
            <p:ph type="dt" sz="half" idx="10"/>
          </p:nvPr>
        </p:nvSpPr>
        <p:spPr/>
        <p:txBody>
          <a:bodyPr/>
          <a:lstStyle/>
          <a:p>
            <a:endParaRPr lang="en-AU" noProof="0"/>
          </a:p>
        </p:txBody>
      </p:sp>
      <p:sp>
        <p:nvSpPr>
          <p:cNvPr id="12" name="Title 11">
            <a:extLst>
              <a:ext uri="{FF2B5EF4-FFF2-40B4-BE49-F238E27FC236}">
                <a16:creationId xmlns:a16="http://schemas.microsoft.com/office/drawing/2014/main" id="{FD40E525-429E-8611-64CB-5165AEB8BD2C}"/>
              </a:ext>
            </a:extLst>
          </p:cNvPr>
          <p:cNvSpPr>
            <a:spLocks noGrp="1"/>
          </p:cNvSpPr>
          <p:nvPr>
            <p:ph type="title"/>
          </p:nvPr>
        </p:nvSpPr>
        <p:spPr/>
        <p:txBody>
          <a:bodyPr/>
          <a:lstStyle/>
          <a:p>
            <a:r>
              <a:rPr lang="en-GB"/>
              <a:t>Click to edit Master title style</a:t>
            </a:r>
            <a:endParaRPr lang="en-AU"/>
          </a:p>
        </p:txBody>
      </p:sp>
    </p:spTree>
    <p:extLst>
      <p:ext uri="{BB962C8B-B14F-4D97-AF65-F5344CB8AC3E}">
        <p14:creationId xmlns:p14="http://schemas.microsoft.com/office/powerpoint/2010/main" val="2327001561"/>
      </p:ext>
    </p:extLst>
  </p:cSld>
  <p:clrMapOvr>
    <a:masterClrMapping/>
  </p:clrMapOvr>
  <p:extLst>
    <p:ext uri="{DCECCB84-F9BA-43D5-87BE-67443E8EF086}">
      <p15:sldGuideLst xmlns:p15="http://schemas.microsoft.com/office/powerpoint/2012/main">
        <p15:guide id="3" orient="horz" pos="1620" userDrawn="1">
          <p15:clr>
            <a:srgbClr val="FBAE40"/>
          </p15:clr>
        </p15:guide>
        <p15:guide id="4" pos="2880" userDrawn="1">
          <p15:clr>
            <a:srgbClr val="FBAE40"/>
          </p15:clr>
        </p15:guide>
      </p15:sldGuideLst>
    </p:ext>
  </p:extLst>
</p:sldLayout>
</file>

<file path=ppt/slideLayouts/slideLayout157.xml><?xml version="1.0" encoding="utf-8"?>
<p:sldLayout xmlns:a="http://schemas.openxmlformats.org/drawingml/2006/main" xmlns:r="http://schemas.openxmlformats.org/officeDocument/2006/relationships" xmlns:p="http://schemas.openxmlformats.org/presentationml/2006/main" preserve="1">
  <p:cSld name="Large Chart, Table or Diagram">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CD59A2AD-9E9B-466B-AD5B-0CB1B724FAC5}"/>
              </a:ext>
            </a:extLst>
          </p:cNvPr>
          <p:cNvSpPr>
            <a:spLocks noGrp="1"/>
          </p:cNvSpPr>
          <p:nvPr>
            <p:ph idx="1" hasCustomPrompt="1"/>
          </p:nvPr>
        </p:nvSpPr>
        <p:spPr>
          <a:xfrm>
            <a:off x="488250" y="1131749"/>
            <a:ext cx="3969000" cy="3427695"/>
          </a:xfrm>
        </p:spPr>
        <p:txBody>
          <a:bodyPr/>
          <a:lstStyle/>
          <a:p>
            <a:pPr lvl="0"/>
            <a:r>
              <a:rPr lang="en-AU" noProof="0" dirty="0"/>
              <a:t>Edit Master text styles</a:t>
            </a:r>
          </a:p>
          <a:p>
            <a:pPr lvl="1"/>
            <a:r>
              <a:rPr lang="en-AU" noProof="0" dirty="0"/>
              <a:t>Second level</a:t>
            </a:r>
          </a:p>
          <a:p>
            <a:pPr lvl="2"/>
            <a:r>
              <a:rPr lang="en-AU" noProof="0" dirty="0"/>
              <a:t>Third level</a:t>
            </a:r>
          </a:p>
          <a:p>
            <a:pPr lvl="3"/>
            <a:r>
              <a:rPr lang="en-AU" noProof="0" dirty="0"/>
              <a:t>Fourth level</a:t>
            </a:r>
          </a:p>
          <a:p>
            <a:pPr lvl="4"/>
            <a:r>
              <a:rPr lang="en-AU" noProof="0" dirty="0"/>
              <a:t>Fifth level</a:t>
            </a:r>
          </a:p>
        </p:txBody>
      </p:sp>
      <p:sp>
        <p:nvSpPr>
          <p:cNvPr id="5" name="Footer Placeholder 4">
            <a:extLst>
              <a:ext uri="{FF2B5EF4-FFF2-40B4-BE49-F238E27FC236}">
                <a16:creationId xmlns:a16="http://schemas.microsoft.com/office/drawing/2014/main" id="{E0CDE5F3-3665-4461-B770-070BFE32749B}"/>
              </a:ext>
            </a:extLst>
          </p:cNvPr>
          <p:cNvSpPr>
            <a:spLocks noGrp="1"/>
          </p:cNvSpPr>
          <p:nvPr>
            <p:ph type="ftr" sz="quarter" idx="11"/>
          </p:nvPr>
        </p:nvSpPr>
        <p:spPr/>
        <p:txBody>
          <a:bodyPr/>
          <a:lstStyle/>
          <a:p>
            <a:r>
              <a:rPr lang="en-US" noProof="0"/>
              <a:t>Presentation title goes in footer</a:t>
            </a:r>
            <a:endParaRPr lang="en-AU" noProof="0"/>
          </a:p>
        </p:txBody>
      </p:sp>
      <p:sp>
        <p:nvSpPr>
          <p:cNvPr id="6" name="Slide Number Placeholder 5">
            <a:extLst>
              <a:ext uri="{FF2B5EF4-FFF2-40B4-BE49-F238E27FC236}">
                <a16:creationId xmlns:a16="http://schemas.microsoft.com/office/drawing/2014/main" id="{77AE5D6D-B1E7-41CE-A1BF-283239250BA2}"/>
              </a:ext>
            </a:extLst>
          </p:cNvPr>
          <p:cNvSpPr>
            <a:spLocks noGrp="1"/>
          </p:cNvSpPr>
          <p:nvPr>
            <p:ph type="sldNum" sz="quarter" idx="12"/>
          </p:nvPr>
        </p:nvSpPr>
        <p:spPr/>
        <p:txBody>
          <a:bodyPr/>
          <a:lstStyle/>
          <a:p>
            <a:fld id="{E6316B6A-336A-44FF-82DA-A4D1594FA055}" type="slidenum">
              <a:rPr lang="en-AU" noProof="0" smtClean="0"/>
              <a:t>‹#›</a:t>
            </a:fld>
            <a:endParaRPr lang="en-AU" noProof="0"/>
          </a:p>
        </p:txBody>
      </p:sp>
      <p:sp>
        <p:nvSpPr>
          <p:cNvPr id="4" name="Date Placeholder 3">
            <a:extLst>
              <a:ext uri="{FF2B5EF4-FFF2-40B4-BE49-F238E27FC236}">
                <a16:creationId xmlns:a16="http://schemas.microsoft.com/office/drawing/2014/main" id="{D05DB1DE-8D73-4AFA-95E5-57D6E62C0F7C}"/>
              </a:ext>
            </a:extLst>
          </p:cNvPr>
          <p:cNvSpPr>
            <a:spLocks noGrp="1"/>
          </p:cNvSpPr>
          <p:nvPr>
            <p:ph type="dt" sz="half" idx="10"/>
          </p:nvPr>
        </p:nvSpPr>
        <p:spPr/>
        <p:txBody>
          <a:bodyPr/>
          <a:lstStyle/>
          <a:p>
            <a:endParaRPr lang="en-AU" noProof="0"/>
          </a:p>
        </p:txBody>
      </p:sp>
      <p:sp>
        <p:nvSpPr>
          <p:cNvPr id="11" name="Title 10">
            <a:extLst>
              <a:ext uri="{FF2B5EF4-FFF2-40B4-BE49-F238E27FC236}">
                <a16:creationId xmlns:a16="http://schemas.microsoft.com/office/drawing/2014/main" id="{DDC283B2-C49F-B722-F0BA-91BE79E5E8C0}"/>
              </a:ext>
            </a:extLst>
          </p:cNvPr>
          <p:cNvSpPr>
            <a:spLocks noGrp="1"/>
          </p:cNvSpPr>
          <p:nvPr>
            <p:ph type="title"/>
          </p:nvPr>
        </p:nvSpPr>
        <p:spPr>
          <a:xfrm>
            <a:off x="488250" y="378142"/>
            <a:ext cx="3969000" cy="403736"/>
          </a:xfrm>
        </p:spPr>
        <p:txBody>
          <a:bodyPr/>
          <a:lstStyle/>
          <a:p>
            <a:r>
              <a:rPr lang="en-GB"/>
              <a:t>Click to edit Master title style</a:t>
            </a:r>
            <a:endParaRPr lang="en-AU" dirty="0"/>
          </a:p>
        </p:txBody>
      </p:sp>
      <p:sp>
        <p:nvSpPr>
          <p:cNvPr id="12" name="Text Placeholder 2">
            <a:extLst>
              <a:ext uri="{FF2B5EF4-FFF2-40B4-BE49-F238E27FC236}">
                <a16:creationId xmlns:a16="http://schemas.microsoft.com/office/drawing/2014/main" id="{FB1FC262-7270-D34B-123E-71893A2550C1}"/>
              </a:ext>
            </a:extLst>
          </p:cNvPr>
          <p:cNvSpPr>
            <a:spLocks noGrp="1"/>
          </p:cNvSpPr>
          <p:nvPr>
            <p:ph type="body" idx="15" hasCustomPrompt="1"/>
          </p:nvPr>
        </p:nvSpPr>
        <p:spPr>
          <a:xfrm>
            <a:off x="4686750" y="378142"/>
            <a:ext cx="3969000" cy="192881"/>
          </a:xfrm>
        </p:spPr>
        <p:txBody>
          <a:bodyPr tIns="0" anchor="t" anchorCtr="0"/>
          <a:lstStyle>
            <a:lvl1pPr marL="0" indent="0">
              <a:lnSpc>
                <a:spcPct val="100000"/>
              </a:lnSpc>
              <a:spcBef>
                <a:spcPts val="0"/>
              </a:spcBef>
              <a:buNone/>
              <a:defRPr sz="12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AU" noProof="0"/>
              <a:t>Click to add figure heading</a:t>
            </a:r>
          </a:p>
        </p:txBody>
      </p:sp>
      <p:sp>
        <p:nvSpPr>
          <p:cNvPr id="14" name="Content Placeholder 2">
            <a:extLst>
              <a:ext uri="{FF2B5EF4-FFF2-40B4-BE49-F238E27FC236}">
                <a16:creationId xmlns:a16="http://schemas.microsoft.com/office/drawing/2014/main" id="{2539B4AD-C0CF-1244-0BBA-3AD7DDDFA723}"/>
              </a:ext>
            </a:extLst>
          </p:cNvPr>
          <p:cNvSpPr>
            <a:spLocks noGrp="1"/>
          </p:cNvSpPr>
          <p:nvPr>
            <p:ph idx="14" hasCustomPrompt="1"/>
          </p:nvPr>
        </p:nvSpPr>
        <p:spPr>
          <a:xfrm>
            <a:off x="4686750" y="698186"/>
            <a:ext cx="3969000" cy="3861258"/>
          </a:xfrm>
        </p:spPr>
        <p:txBody>
          <a:bodyPr bIns="1080000" anchor="ctr" anchorCtr="0"/>
          <a:lstStyle>
            <a:lvl1pPr marL="0" indent="0" algn="ctr">
              <a:spcBef>
                <a:spcPts val="0"/>
              </a:spcBef>
              <a:buNone/>
              <a:defRPr sz="1200"/>
            </a:lvl1pPr>
            <a:lvl2pPr marL="135000" indent="0">
              <a:buNone/>
              <a:defRPr/>
            </a:lvl2pPr>
            <a:lvl3pPr marL="270000" indent="0">
              <a:buNone/>
              <a:defRPr/>
            </a:lvl3pPr>
            <a:lvl4pPr marL="405000" indent="0">
              <a:buNone/>
              <a:defRPr/>
            </a:lvl4pPr>
            <a:lvl5pPr marL="540000" indent="0">
              <a:buNone/>
              <a:defRPr/>
            </a:lvl5pPr>
          </a:lstStyle>
          <a:p>
            <a:pPr lvl="0"/>
            <a:r>
              <a:rPr lang="en-AU" noProof="0"/>
              <a:t>Click icon to add a chart, table or Smart Art diagram, </a:t>
            </a:r>
            <a:br>
              <a:rPr lang="en-AU" noProof="0"/>
            </a:br>
            <a:r>
              <a:rPr lang="en-AU" noProof="0"/>
              <a:t>or delete this box and add a bespoke diagram in this space</a:t>
            </a:r>
          </a:p>
        </p:txBody>
      </p:sp>
    </p:spTree>
    <p:extLst>
      <p:ext uri="{BB962C8B-B14F-4D97-AF65-F5344CB8AC3E}">
        <p14:creationId xmlns:p14="http://schemas.microsoft.com/office/powerpoint/2010/main" val="2831362358"/>
      </p:ext>
    </p:extLst>
  </p:cSld>
  <p:clrMapOvr>
    <a:masterClrMapping/>
  </p:clrMapOvr>
  <p:extLst>
    <p:ext uri="{DCECCB84-F9BA-43D5-87BE-67443E8EF086}">
      <p15:sldGuideLst xmlns:p15="http://schemas.microsoft.com/office/powerpoint/2012/main">
        <p15:guide id="3" orient="horz" pos="1620" userDrawn="1">
          <p15:clr>
            <a:srgbClr val="FBAE40"/>
          </p15:clr>
        </p15:guide>
        <p15:guide id="4" pos="2880" userDrawn="1">
          <p15:clr>
            <a:srgbClr val="FBAE40"/>
          </p15:clr>
        </p15:guide>
      </p15:sldGuideLst>
    </p:ext>
  </p:extLst>
</p:sldLayout>
</file>

<file path=ppt/slideLayouts/slideLayout158.xml><?xml version="1.0" encoding="utf-8"?>
<p:sldLayout xmlns:a="http://schemas.openxmlformats.org/drawingml/2006/main" xmlns:r="http://schemas.openxmlformats.org/officeDocument/2006/relationships" xmlns:p="http://schemas.openxmlformats.org/presentationml/2006/main"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497FB9-5938-48AD-BBB6-68F77AA9D38E}"/>
              </a:ext>
            </a:extLst>
          </p:cNvPr>
          <p:cNvSpPr>
            <a:spLocks noGrp="1"/>
          </p:cNvSpPr>
          <p:nvPr>
            <p:ph type="title"/>
          </p:nvPr>
        </p:nvSpPr>
        <p:spPr/>
        <p:txBody>
          <a:bodyPr/>
          <a:lstStyle/>
          <a:p>
            <a:r>
              <a:rPr lang="en-GB" noProof="0"/>
              <a:t>Click to edit Master title style</a:t>
            </a:r>
            <a:endParaRPr lang="en-AU" noProof="0"/>
          </a:p>
        </p:txBody>
      </p:sp>
      <p:sp>
        <p:nvSpPr>
          <p:cNvPr id="4" name="Footer Placeholder 3">
            <a:extLst>
              <a:ext uri="{FF2B5EF4-FFF2-40B4-BE49-F238E27FC236}">
                <a16:creationId xmlns:a16="http://schemas.microsoft.com/office/drawing/2014/main" id="{6D1E5D40-2E2F-4499-A847-0FE058F98D51}"/>
              </a:ext>
            </a:extLst>
          </p:cNvPr>
          <p:cNvSpPr>
            <a:spLocks noGrp="1"/>
          </p:cNvSpPr>
          <p:nvPr>
            <p:ph type="ftr" sz="quarter" idx="11"/>
          </p:nvPr>
        </p:nvSpPr>
        <p:spPr/>
        <p:txBody>
          <a:bodyPr/>
          <a:lstStyle/>
          <a:p>
            <a:r>
              <a:rPr lang="en-US" noProof="0"/>
              <a:t>Presentation title goes in footer</a:t>
            </a:r>
            <a:endParaRPr lang="en-AU" noProof="0"/>
          </a:p>
        </p:txBody>
      </p:sp>
      <p:sp>
        <p:nvSpPr>
          <p:cNvPr id="5" name="Slide Number Placeholder 4">
            <a:extLst>
              <a:ext uri="{FF2B5EF4-FFF2-40B4-BE49-F238E27FC236}">
                <a16:creationId xmlns:a16="http://schemas.microsoft.com/office/drawing/2014/main" id="{AC4BECD1-C3A3-4EE1-AF23-B7B969BDFC86}"/>
              </a:ext>
            </a:extLst>
          </p:cNvPr>
          <p:cNvSpPr>
            <a:spLocks noGrp="1"/>
          </p:cNvSpPr>
          <p:nvPr>
            <p:ph type="sldNum" sz="quarter" idx="12"/>
          </p:nvPr>
        </p:nvSpPr>
        <p:spPr/>
        <p:txBody>
          <a:bodyPr/>
          <a:lstStyle/>
          <a:p>
            <a:fld id="{E6316B6A-336A-44FF-82DA-A4D1594FA055}" type="slidenum">
              <a:rPr lang="en-AU" noProof="0" smtClean="0"/>
              <a:t>‹#›</a:t>
            </a:fld>
            <a:endParaRPr lang="en-AU" noProof="0"/>
          </a:p>
        </p:txBody>
      </p:sp>
      <p:sp>
        <p:nvSpPr>
          <p:cNvPr id="3" name="Date Placeholder 2">
            <a:extLst>
              <a:ext uri="{FF2B5EF4-FFF2-40B4-BE49-F238E27FC236}">
                <a16:creationId xmlns:a16="http://schemas.microsoft.com/office/drawing/2014/main" id="{3094A408-4541-46F8-9F97-067C05877925}"/>
              </a:ext>
            </a:extLst>
          </p:cNvPr>
          <p:cNvSpPr>
            <a:spLocks noGrp="1"/>
          </p:cNvSpPr>
          <p:nvPr>
            <p:ph type="dt" sz="half" idx="10"/>
          </p:nvPr>
        </p:nvSpPr>
        <p:spPr/>
        <p:txBody>
          <a:bodyPr/>
          <a:lstStyle/>
          <a:p>
            <a:endParaRPr lang="en-AU" noProof="0"/>
          </a:p>
        </p:txBody>
      </p:sp>
    </p:spTree>
    <p:extLst>
      <p:ext uri="{BB962C8B-B14F-4D97-AF65-F5344CB8AC3E}">
        <p14:creationId xmlns:p14="http://schemas.microsoft.com/office/powerpoint/2010/main" val="116817133"/>
      </p:ext>
    </p:extLst>
  </p:cSld>
  <p:clrMapOvr>
    <a:masterClrMapping/>
  </p:clrMapOvr>
</p:sldLayout>
</file>

<file path=ppt/slideLayouts/slideLayout159.xml><?xml version="1.0" encoding="utf-8"?>
<p:sldLayout xmlns:a="http://schemas.openxmlformats.org/drawingml/2006/main" xmlns:r="http://schemas.openxmlformats.org/officeDocument/2006/relationships" xmlns:p="http://schemas.openxmlformats.org/presentationml/2006/main" showMasterSp="0" preserve="1">
  <p:cSld name="End Slide">
    <p:bg>
      <p:bgPr>
        <a:solidFill>
          <a:schemeClr val="accent4">
            <a:lumMod val="20000"/>
            <a:lumOff val="80000"/>
          </a:schemeClr>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1C73A740-AB4F-214C-3D97-2C8FF175DE69}"/>
              </a:ext>
            </a:extLst>
          </p:cNvPr>
          <p:cNvSpPr/>
          <p:nvPr/>
        </p:nvSpPr>
        <p:spPr>
          <a:xfrm>
            <a:off x="2768526" y="-2"/>
            <a:ext cx="5336512" cy="5148000"/>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9" name="Rectangle 8">
            <a:extLst>
              <a:ext uri="{FF2B5EF4-FFF2-40B4-BE49-F238E27FC236}">
                <a16:creationId xmlns:a16="http://schemas.microsoft.com/office/drawing/2014/main" id="{7E5451C0-D6FD-C8F4-1720-FF95E5697D83}"/>
              </a:ext>
            </a:extLst>
          </p:cNvPr>
          <p:cNvSpPr/>
          <p:nvPr/>
        </p:nvSpPr>
        <p:spPr>
          <a:xfrm>
            <a:off x="2768525" y="-2"/>
            <a:ext cx="4928665" cy="5148000"/>
          </a:xfrm>
          <a:prstGeom prst="rect">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10" name="Rectangle 9">
            <a:extLst>
              <a:ext uri="{FF2B5EF4-FFF2-40B4-BE49-F238E27FC236}">
                <a16:creationId xmlns:a16="http://schemas.microsoft.com/office/drawing/2014/main" id="{B4D41DA2-41F0-CD6E-86BC-9710EF12CD07}"/>
              </a:ext>
            </a:extLst>
          </p:cNvPr>
          <p:cNvSpPr/>
          <p:nvPr/>
        </p:nvSpPr>
        <p:spPr>
          <a:xfrm>
            <a:off x="0" y="-2"/>
            <a:ext cx="7286065" cy="5148000"/>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23" name="Text Placeholder 2">
            <a:extLst>
              <a:ext uri="{FF2B5EF4-FFF2-40B4-BE49-F238E27FC236}">
                <a16:creationId xmlns:a16="http://schemas.microsoft.com/office/drawing/2014/main" id="{4B32C5C9-7FA6-2A20-308C-EC27AC3151E5}"/>
              </a:ext>
            </a:extLst>
          </p:cNvPr>
          <p:cNvSpPr>
            <a:spLocks noGrp="1"/>
          </p:cNvSpPr>
          <p:nvPr>
            <p:ph type="body" idx="16" hasCustomPrompt="1"/>
          </p:nvPr>
        </p:nvSpPr>
        <p:spPr>
          <a:xfrm>
            <a:off x="488248" y="2931095"/>
            <a:ext cx="4278734" cy="1600564"/>
          </a:xfrm>
        </p:spPr>
        <p:txBody>
          <a:bodyPr tIns="36000" anchor="t" anchorCtr="0">
            <a:noAutofit/>
          </a:bodyPr>
          <a:lstStyle>
            <a:lvl1pPr marL="0" indent="0">
              <a:lnSpc>
                <a:spcPct val="110000"/>
              </a:lnSpc>
              <a:spcBef>
                <a:spcPts val="0"/>
              </a:spcBef>
              <a:buNone/>
              <a:defRPr sz="1600" b="0">
                <a:solidFill>
                  <a:schemeClr val="bg1"/>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AU" noProof="0" dirty="0"/>
              <a:t>Click to add contact details</a:t>
            </a:r>
          </a:p>
        </p:txBody>
      </p:sp>
      <p:sp>
        <p:nvSpPr>
          <p:cNvPr id="5" name="Title 4">
            <a:extLst>
              <a:ext uri="{FF2B5EF4-FFF2-40B4-BE49-F238E27FC236}">
                <a16:creationId xmlns:a16="http://schemas.microsoft.com/office/drawing/2014/main" id="{E62AD72B-2D6C-C748-D3A3-B0E0730CC149}"/>
              </a:ext>
            </a:extLst>
          </p:cNvPr>
          <p:cNvSpPr>
            <a:spLocks noGrp="1"/>
          </p:cNvSpPr>
          <p:nvPr>
            <p:ph type="title" hasCustomPrompt="1"/>
          </p:nvPr>
        </p:nvSpPr>
        <p:spPr>
          <a:xfrm>
            <a:off x="488248" y="2196362"/>
            <a:ext cx="4278734" cy="635495"/>
          </a:xfrm>
        </p:spPr>
        <p:txBody>
          <a:bodyPr/>
          <a:lstStyle>
            <a:lvl1pPr>
              <a:defRPr sz="3800">
                <a:solidFill>
                  <a:schemeClr val="bg1"/>
                </a:solidFill>
              </a:defRPr>
            </a:lvl1pPr>
          </a:lstStyle>
          <a:p>
            <a:r>
              <a:rPr lang="en-AU"/>
              <a:t>Thank you</a:t>
            </a:r>
          </a:p>
        </p:txBody>
      </p:sp>
      <p:sp>
        <p:nvSpPr>
          <p:cNvPr id="7" name="Text Placeholder 2">
            <a:extLst>
              <a:ext uri="{FF2B5EF4-FFF2-40B4-BE49-F238E27FC236}">
                <a16:creationId xmlns:a16="http://schemas.microsoft.com/office/drawing/2014/main" id="{3E9B7E26-CB8D-3888-536E-7BC716818A62}"/>
              </a:ext>
            </a:extLst>
          </p:cNvPr>
          <p:cNvSpPr>
            <a:spLocks noGrp="1"/>
          </p:cNvSpPr>
          <p:nvPr>
            <p:ph type="body" idx="18" hasCustomPrompt="1"/>
          </p:nvPr>
        </p:nvSpPr>
        <p:spPr>
          <a:xfrm>
            <a:off x="488248" y="4578426"/>
            <a:ext cx="4278734" cy="221135"/>
          </a:xfrm>
        </p:spPr>
        <p:txBody>
          <a:bodyPr tIns="36000" anchor="t" anchorCtr="0">
            <a:noAutofit/>
          </a:bodyPr>
          <a:lstStyle>
            <a:lvl1pPr marL="0" indent="0">
              <a:lnSpc>
                <a:spcPct val="110000"/>
              </a:lnSpc>
              <a:spcBef>
                <a:spcPts val="0"/>
              </a:spcBef>
              <a:buNone/>
              <a:defRPr sz="1000" b="0">
                <a:solidFill>
                  <a:schemeClr val="bg1"/>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AU" noProof="0" dirty="0"/>
              <a:t>Click to add copyright</a:t>
            </a:r>
          </a:p>
        </p:txBody>
      </p:sp>
      <p:pic>
        <p:nvPicPr>
          <p:cNvPr id="11" name="Graphic 10">
            <a:extLst>
              <a:ext uri="{FF2B5EF4-FFF2-40B4-BE49-F238E27FC236}">
                <a16:creationId xmlns:a16="http://schemas.microsoft.com/office/drawing/2014/main" id="{10EC148A-1898-C91C-43BF-755E4477F885}"/>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488249" y="457498"/>
            <a:ext cx="1695600" cy="587990"/>
          </a:xfrm>
          <a:prstGeom prst="rect">
            <a:avLst/>
          </a:prstGeom>
        </p:spPr>
      </p:pic>
      <p:sp>
        <p:nvSpPr>
          <p:cNvPr id="2" name="Rectangle 1">
            <a:extLst>
              <a:ext uri="{FF2B5EF4-FFF2-40B4-BE49-F238E27FC236}">
                <a16:creationId xmlns:a16="http://schemas.microsoft.com/office/drawing/2014/main" id="{B76F414A-A920-47D5-46A4-2AD0ED7DE529}"/>
              </a:ext>
            </a:extLst>
          </p:cNvPr>
          <p:cNvSpPr/>
          <p:nvPr userDrawn="1"/>
        </p:nvSpPr>
        <p:spPr>
          <a:xfrm>
            <a:off x="2768526" y="-2"/>
            <a:ext cx="5336512" cy="5148000"/>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3" name="Rectangle 2">
            <a:extLst>
              <a:ext uri="{FF2B5EF4-FFF2-40B4-BE49-F238E27FC236}">
                <a16:creationId xmlns:a16="http://schemas.microsoft.com/office/drawing/2014/main" id="{C7EE148E-12ED-2624-6FEF-23A7A1C6DFB0}"/>
              </a:ext>
            </a:extLst>
          </p:cNvPr>
          <p:cNvSpPr/>
          <p:nvPr userDrawn="1"/>
        </p:nvSpPr>
        <p:spPr>
          <a:xfrm>
            <a:off x="2768525" y="-2"/>
            <a:ext cx="4928665" cy="5148000"/>
          </a:xfrm>
          <a:prstGeom prst="rect">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4" name="Rectangle 3">
            <a:extLst>
              <a:ext uri="{FF2B5EF4-FFF2-40B4-BE49-F238E27FC236}">
                <a16:creationId xmlns:a16="http://schemas.microsoft.com/office/drawing/2014/main" id="{650BE619-44FF-5730-D8A6-47E6653D0CA1}"/>
              </a:ext>
            </a:extLst>
          </p:cNvPr>
          <p:cNvSpPr/>
          <p:nvPr userDrawn="1"/>
        </p:nvSpPr>
        <p:spPr>
          <a:xfrm>
            <a:off x="0" y="-2"/>
            <a:ext cx="7286065" cy="5148000"/>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pic>
        <p:nvPicPr>
          <p:cNvPr id="6" name="Graphic 5">
            <a:extLst>
              <a:ext uri="{FF2B5EF4-FFF2-40B4-BE49-F238E27FC236}">
                <a16:creationId xmlns:a16="http://schemas.microsoft.com/office/drawing/2014/main" id="{3E4E3997-5289-9769-4623-8FCB9604BEAD}"/>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488249" y="457498"/>
            <a:ext cx="1695600" cy="587990"/>
          </a:xfrm>
          <a:prstGeom prst="rect">
            <a:avLst/>
          </a:prstGeom>
        </p:spPr>
      </p:pic>
    </p:spTree>
    <p:extLst>
      <p:ext uri="{BB962C8B-B14F-4D97-AF65-F5344CB8AC3E}">
        <p14:creationId xmlns:p14="http://schemas.microsoft.com/office/powerpoint/2010/main" val="2484797232"/>
      </p:ext>
    </p:extLst>
  </p:cSld>
  <p:clrMapOvr>
    <a:masterClrMapping/>
  </p:clrMapOvr>
</p:sldLayout>
</file>

<file path=ppt/slideLayouts/slideLayout160.xml><?xml version="1.0" encoding="utf-8"?>
<p:sldLayout xmlns:a="http://schemas.openxmlformats.org/drawingml/2006/main" xmlns:r="http://schemas.openxmlformats.org/officeDocument/2006/relationships" xmlns:p="http://schemas.openxmlformats.org/presentationml/2006/main" showMasterSp="0" preserve="1">
  <p:cSld name="Custom Layout">
    <p:bg>
      <p:bgPr>
        <a:solidFill>
          <a:srgbClr val="ECF9FB"/>
        </a:solidFill>
        <a:effectLst/>
      </p:bgPr>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533DC454-2269-1582-506F-6F86C0ADD29A}"/>
              </a:ext>
            </a:extLst>
          </p:cNvPr>
          <p:cNvSpPr/>
          <p:nvPr/>
        </p:nvSpPr>
        <p:spPr>
          <a:xfrm>
            <a:off x="2768526" y="0"/>
            <a:ext cx="5336512" cy="5148000"/>
          </a:xfrm>
          <a:prstGeom prst="rect">
            <a:avLst/>
          </a:prstGeom>
          <a:solidFill>
            <a:srgbClr val="6ECCD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7" name="Rectangle 6">
            <a:extLst>
              <a:ext uri="{FF2B5EF4-FFF2-40B4-BE49-F238E27FC236}">
                <a16:creationId xmlns:a16="http://schemas.microsoft.com/office/drawing/2014/main" id="{6E694F47-84AF-41BE-FBC0-6001CBFE455D}"/>
              </a:ext>
            </a:extLst>
          </p:cNvPr>
          <p:cNvSpPr/>
          <p:nvPr/>
        </p:nvSpPr>
        <p:spPr>
          <a:xfrm>
            <a:off x="2768525" y="0"/>
            <a:ext cx="4928665" cy="5148000"/>
          </a:xfrm>
          <a:prstGeom prst="rect">
            <a:avLst/>
          </a:prstGeom>
          <a:solidFill>
            <a:srgbClr val="007BA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8" name="Rectangle 7">
            <a:extLst>
              <a:ext uri="{FF2B5EF4-FFF2-40B4-BE49-F238E27FC236}">
                <a16:creationId xmlns:a16="http://schemas.microsoft.com/office/drawing/2014/main" id="{D474533A-8AD4-1003-D5F3-CC0D8B938971}"/>
              </a:ext>
            </a:extLst>
          </p:cNvPr>
          <p:cNvSpPr/>
          <p:nvPr/>
        </p:nvSpPr>
        <p:spPr>
          <a:xfrm>
            <a:off x="0" y="0"/>
            <a:ext cx="7286065" cy="5148000"/>
          </a:xfrm>
          <a:prstGeom prst="rect">
            <a:avLst/>
          </a:prstGeom>
          <a:solidFill>
            <a:srgbClr val="004C6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9" name="Text Placeholder 2">
            <a:extLst>
              <a:ext uri="{FF2B5EF4-FFF2-40B4-BE49-F238E27FC236}">
                <a16:creationId xmlns:a16="http://schemas.microsoft.com/office/drawing/2014/main" id="{6A20198C-AC66-AD63-EFC9-B7CC8E504182}"/>
              </a:ext>
            </a:extLst>
          </p:cNvPr>
          <p:cNvSpPr>
            <a:spLocks noGrp="1"/>
          </p:cNvSpPr>
          <p:nvPr>
            <p:ph type="body" idx="16" hasCustomPrompt="1"/>
          </p:nvPr>
        </p:nvSpPr>
        <p:spPr>
          <a:xfrm>
            <a:off x="488248" y="2931097"/>
            <a:ext cx="4278734" cy="1600564"/>
          </a:xfrm>
        </p:spPr>
        <p:txBody>
          <a:bodyPr tIns="36000" anchor="t" anchorCtr="0">
            <a:noAutofit/>
          </a:bodyPr>
          <a:lstStyle>
            <a:lvl1pPr marL="0" indent="0">
              <a:lnSpc>
                <a:spcPct val="110000"/>
              </a:lnSpc>
              <a:spcBef>
                <a:spcPts val="0"/>
              </a:spcBef>
              <a:buNone/>
              <a:defRPr sz="1600" b="0">
                <a:solidFill>
                  <a:schemeClr val="bg1"/>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AU" noProof="0"/>
              <a:t>Click to add contact details</a:t>
            </a:r>
          </a:p>
        </p:txBody>
      </p:sp>
      <p:sp>
        <p:nvSpPr>
          <p:cNvPr id="10" name="Title 4">
            <a:extLst>
              <a:ext uri="{FF2B5EF4-FFF2-40B4-BE49-F238E27FC236}">
                <a16:creationId xmlns:a16="http://schemas.microsoft.com/office/drawing/2014/main" id="{6D291DA4-0439-0CCA-33C5-D5188E05587C}"/>
              </a:ext>
            </a:extLst>
          </p:cNvPr>
          <p:cNvSpPr>
            <a:spLocks noGrp="1"/>
          </p:cNvSpPr>
          <p:nvPr>
            <p:ph type="title" hasCustomPrompt="1"/>
          </p:nvPr>
        </p:nvSpPr>
        <p:spPr>
          <a:xfrm>
            <a:off x="488248" y="2196364"/>
            <a:ext cx="4278734" cy="635495"/>
          </a:xfrm>
        </p:spPr>
        <p:txBody>
          <a:bodyPr/>
          <a:lstStyle>
            <a:lvl1pPr>
              <a:defRPr sz="3800">
                <a:solidFill>
                  <a:schemeClr val="bg1"/>
                </a:solidFill>
              </a:defRPr>
            </a:lvl1pPr>
          </a:lstStyle>
          <a:p>
            <a:r>
              <a:rPr lang="en-AU"/>
              <a:t>Thank you</a:t>
            </a:r>
          </a:p>
        </p:txBody>
      </p:sp>
      <p:sp>
        <p:nvSpPr>
          <p:cNvPr id="11" name="Text Placeholder 2">
            <a:extLst>
              <a:ext uri="{FF2B5EF4-FFF2-40B4-BE49-F238E27FC236}">
                <a16:creationId xmlns:a16="http://schemas.microsoft.com/office/drawing/2014/main" id="{08386DB9-25B0-60C4-327E-201431575DDE}"/>
              </a:ext>
            </a:extLst>
          </p:cNvPr>
          <p:cNvSpPr>
            <a:spLocks noGrp="1"/>
          </p:cNvSpPr>
          <p:nvPr>
            <p:ph type="body" idx="18" hasCustomPrompt="1"/>
          </p:nvPr>
        </p:nvSpPr>
        <p:spPr>
          <a:xfrm>
            <a:off x="488248" y="4578428"/>
            <a:ext cx="4278734" cy="221135"/>
          </a:xfrm>
        </p:spPr>
        <p:txBody>
          <a:bodyPr tIns="36000" anchor="t" anchorCtr="0">
            <a:noAutofit/>
          </a:bodyPr>
          <a:lstStyle>
            <a:lvl1pPr marL="0" indent="0">
              <a:lnSpc>
                <a:spcPct val="110000"/>
              </a:lnSpc>
              <a:spcBef>
                <a:spcPts val="0"/>
              </a:spcBef>
              <a:buNone/>
              <a:defRPr sz="1000" b="0">
                <a:solidFill>
                  <a:schemeClr val="bg1"/>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AU" noProof="0" dirty="0"/>
              <a:t>Click to add copyright</a:t>
            </a:r>
          </a:p>
        </p:txBody>
      </p:sp>
      <p:pic>
        <p:nvPicPr>
          <p:cNvPr id="12" name="Graphic 11">
            <a:extLst>
              <a:ext uri="{FF2B5EF4-FFF2-40B4-BE49-F238E27FC236}">
                <a16:creationId xmlns:a16="http://schemas.microsoft.com/office/drawing/2014/main" id="{C5AC2B09-BA69-1453-7BCC-EC7105654311}"/>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488249" y="457500"/>
            <a:ext cx="1695600" cy="587990"/>
          </a:xfrm>
          <a:prstGeom prst="rect">
            <a:avLst/>
          </a:prstGeom>
        </p:spPr>
      </p:pic>
      <p:sp>
        <p:nvSpPr>
          <p:cNvPr id="2" name="Rectangle 1">
            <a:extLst>
              <a:ext uri="{FF2B5EF4-FFF2-40B4-BE49-F238E27FC236}">
                <a16:creationId xmlns:a16="http://schemas.microsoft.com/office/drawing/2014/main" id="{3F8D14E9-1D10-FEEC-DFEB-EE4666C38B61}"/>
              </a:ext>
            </a:extLst>
          </p:cNvPr>
          <p:cNvSpPr/>
          <p:nvPr userDrawn="1"/>
        </p:nvSpPr>
        <p:spPr>
          <a:xfrm>
            <a:off x="2768526" y="0"/>
            <a:ext cx="5336512" cy="5148000"/>
          </a:xfrm>
          <a:prstGeom prst="rect">
            <a:avLst/>
          </a:prstGeom>
          <a:solidFill>
            <a:srgbClr val="6ECCD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3" name="Rectangle 2">
            <a:extLst>
              <a:ext uri="{FF2B5EF4-FFF2-40B4-BE49-F238E27FC236}">
                <a16:creationId xmlns:a16="http://schemas.microsoft.com/office/drawing/2014/main" id="{3A29569E-979F-3B2A-48A0-FEBF68278925}"/>
              </a:ext>
            </a:extLst>
          </p:cNvPr>
          <p:cNvSpPr/>
          <p:nvPr userDrawn="1"/>
        </p:nvSpPr>
        <p:spPr>
          <a:xfrm>
            <a:off x="2768525" y="0"/>
            <a:ext cx="4928665" cy="5148000"/>
          </a:xfrm>
          <a:prstGeom prst="rect">
            <a:avLst/>
          </a:prstGeom>
          <a:solidFill>
            <a:srgbClr val="007BA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4" name="Rectangle 3">
            <a:extLst>
              <a:ext uri="{FF2B5EF4-FFF2-40B4-BE49-F238E27FC236}">
                <a16:creationId xmlns:a16="http://schemas.microsoft.com/office/drawing/2014/main" id="{30DB8F84-4BBD-DA8F-A59C-B2F10E8EC4F0}"/>
              </a:ext>
            </a:extLst>
          </p:cNvPr>
          <p:cNvSpPr/>
          <p:nvPr userDrawn="1"/>
        </p:nvSpPr>
        <p:spPr>
          <a:xfrm>
            <a:off x="0" y="0"/>
            <a:ext cx="7286065" cy="5148000"/>
          </a:xfrm>
          <a:prstGeom prst="rect">
            <a:avLst/>
          </a:prstGeom>
          <a:solidFill>
            <a:srgbClr val="004C6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pic>
        <p:nvPicPr>
          <p:cNvPr id="5" name="Graphic 4">
            <a:extLst>
              <a:ext uri="{FF2B5EF4-FFF2-40B4-BE49-F238E27FC236}">
                <a16:creationId xmlns:a16="http://schemas.microsoft.com/office/drawing/2014/main" id="{605C434B-FA97-FB9D-C3EC-D15B60D6ACD3}"/>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488249" y="457500"/>
            <a:ext cx="1695600" cy="587990"/>
          </a:xfrm>
          <a:prstGeom prst="rect">
            <a:avLst/>
          </a:prstGeom>
        </p:spPr>
      </p:pic>
    </p:spTree>
    <p:extLst>
      <p:ext uri="{BB962C8B-B14F-4D97-AF65-F5344CB8AC3E}">
        <p14:creationId xmlns:p14="http://schemas.microsoft.com/office/powerpoint/2010/main" val="1499030304"/>
      </p:ext>
    </p:extLst>
  </p:cSld>
  <p:clrMapOvr>
    <a:overrideClrMapping bg1="lt1" tx1="dk1" bg2="lt2" tx2="dk2" accent1="accent1" accent2="accent2" accent3="accent3" accent4="accent4" accent5="accent5" accent6="accent6" hlink="hlink" folHlink="folHlink"/>
  </p:clrMapOvr>
</p:sldLayout>
</file>

<file path=ppt/slideLayouts/slideLayout161.xml><?xml version="1.0" encoding="utf-8"?>
<p:sldLayout xmlns:a="http://schemas.openxmlformats.org/drawingml/2006/main" xmlns:r="http://schemas.openxmlformats.org/officeDocument/2006/relationships" xmlns:p="http://schemas.openxmlformats.org/presentationml/2006/main" showMasterSp="0" preserve="1">
  <p:cSld name="3_Custom Layout">
    <p:bg>
      <p:bgPr>
        <a:solidFill>
          <a:srgbClr val="ECF9F7"/>
        </a:solidFill>
        <a:effectLst/>
      </p:bgPr>
    </p:bg>
    <p:spTree>
      <p:nvGrpSpPr>
        <p:cNvPr id="1" name=""/>
        <p:cNvGrpSpPr/>
        <p:nvPr/>
      </p:nvGrpSpPr>
      <p:grpSpPr>
        <a:xfrm>
          <a:off x="0" y="0"/>
          <a:ext cx="0" cy="0"/>
          <a:chOff x="0" y="0"/>
          <a:chExt cx="0" cy="0"/>
        </a:xfrm>
      </p:grpSpPr>
      <p:sp>
        <p:nvSpPr>
          <p:cNvPr id="6" name="Footer Placeholder 3">
            <a:extLst>
              <a:ext uri="{FF2B5EF4-FFF2-40B4-BE49-F238E27FC236}">
                <a16:creationId xmlns:a16="http://schemas.microsoft.com/office/drawing/2014/main" id="{D9DB727F-1889-878F-48F7-62D4B254AE1B}"/>
              </a:ext>
            </a:extLst>
          </p:cNvPr>
          <p:cNvSpPr>
            <a:spLocks noGrp="1"/>
          </p:cNvSpPr>
          <p:nvPr>
            <p:ph type="ftr" sz="quarter" idx="11"/>
          </p:nvPr>
        </p:nvSpPr>
        <p:spPr>
          <a:xfrm>
            <a:off x="608618" y="4789574"/>
            <a:ext cx="2801332" cy="132946"/>
          </a:xfrm>
        </p:spPr>
        <p:txBody>
          <a:bodyPr/>
          <a:lstStyle/>
          <a:p>
            <a:r>
              <a:rPr lang="en-US"/>
              <a:t>Presentation title goes in footer</a:t>
            </a:r>
            <a:endParaRPr lang="en-AU"/>
          </a:p>
        </p:txBody>
      </p:sp>
      <p:sp>
        <p:nvSpPr>
          <p:cNvPr id="7" name="Rectangle 6">
            <a:extLst>
              <a:ext uri="{FF2B5EF4-FFF2-40B4-BE49-F238E27FC236}">
                <a16:creationId xmlns:a16="http://schemas.microsoft.com/office/drawing/2014/main" id="{710B9440-3732-2B90-00C4-E56373C85099}"/>
              </a:ext>
            </a:extLst>
          </p:cNvPr>
          <p:cNvSpPr/>
          <p:nvPr/>
        </p:nvSpPr>
        <p:spPr>
          <a:xfrm>
            <a:off x="2768526" y="0"/>
            <a:ext cx="5336512" cy="5148000"/>
          </a:xfrm>
          <a:prstGeom prst="rect">
            <a:avLst/>
          </a:prstGeom>
          <a:solidFill>
            <a:srgbClr val="B2E6D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8" name="Rectangle 7">
            <a:extLst>
              <a:ext uri="{FF2B5EF4-FFF2-40B4-BE49-F238E27FC236}">
                <a16:creationId xmlns:a16="http://schemas.microsoft.com/office/drawing/2014/main" id="{15F1EA84-3842-4333-B801-33241C53632C}"/>
              </a:ext>
            </a:extLst>
          </p:cNvPr>
          <p:cNvSpPr/>
          <p:nvPr/>
        </p:nvSpPr>
        <p:spPr>
          <a:xfrm>
            <a:off x="2768525" y="0"/>
            <a:ext cx="4928665" cy="5148000"/>
          </a:xfrm>
          <a:prstGeom prst="rect">
            <a:avLst/>
          </a:prstGeom>
          <a:solidFill>
            <a:srgbClr val="00897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dirty="0"/>
          </a:p>
        </p:txBody>
      </p:sp>
      <p:sp>
        <p:nvSpPr>
          <p:cNvPr id="9" name="Rectangle 8">
            <a:extLst>
              <a:ext uri="{FF2B5EF4-FFF2-40B4-BE49-F238E27FC236}">
                <a16:creationId xmlns:a16="http://schemas.microsoft.com/office/drawing/2014/main" id="{B9BA38F4-C966-5D87-206A-2B1D3D52021F}"/>
              </a:ext>
            </a:extLst>
          </p:cNvPr>
          <p:cNvSpPr/>
          <p:nvPr/>
        </p:nvSpPr>
        <p:spPr>
          <a:xfrm>
            <a:off x="0" y="0"/>
            <a:ext cx="7286065" cy="5148000"/>
          </a:xfrm>
          <a:prstGeom prst="rect">
            <a:avLst/>
          </a:prstGeom>
          <a:solidFill>
            <a:srgbClr val="005A6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10" name="Text Placeholder 2">
            <a:extLst>
              <a:ext uri="{FF2B5EF4-FFF2-40B4-BE49-F238E27FC236}">
                <a16:creationId xmlns:a16="http://schemas.microsoft.com/office/drawing/2014/main" id="{936B85F3-81A3-DB6B-BAA2-9567DDFA16B4}"/>
              </a:ext>
            </a:extLst>
          </p:cNvPr>
          <p:cNvSpPr>
            <a:spLocks noGrp="1"/>
          </p:cNvSpPr>
          <p:nvPr>
            <p:ph type="body" idx="16" hasCustomPrompt="1"/>
          </p:nvPr>
        </p:nvSpPr>
        <p:spPr>
          <a:xfrm>
            <a:off x="488248" y="2931097"/>
            <a:ext cx="4278734" cy="1600564"/>
          </a:xfrm>
        </p:spPr>
        <p:txBody>
          <a:bodyPr tIns="36000" anchor="t" anchorCtr="0">
            <a:noAutofit/>
          </a:bodyPr>
          <a:lstStyle>
            <a:lvl1pPr marL="0" indent="0">
              <a:lnSpc>
                <a:spcPct val="110000"/>
              </a:lnSpc>
              <a:spcBef>
                <a:spcPts val="0"/>
              </a:spcBef>
              <a:buNone/>
              <a:defRPr sz="1600" b="0">
                <a:solidFill>
                  <a:schemeClr val="bg1"/>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AU" noProof="0" dirty="0"/>
              <a:t>Click to add contact details</a:t>
            </a:r>
          </a:p>
        </p:txBody>
      </p:sp>
      <p:sp>
        <p:nvSpPr>
          <p:cNvPr id="11" name="Title 4">
            <a:extLst>
              <a:ext uri="{FF2B5EF4-FFF2-40B4-BE49-F238E27FC236}">
                <a16:creationId xmlns:a16="http://schemas.microsoft.com/office/drawing/2014/main" id="{80B4083A-9B5F-33D5-C775-27419212FE45}"/>
              </a:ext>
            </a:extLst>
          </p:cNvPr>
          <p:cNvSpPr txBox="1">
            <a:spLocks/>
          </p:cNvSpPr>
          <p:nvPr/>
        </p:nvSpPr>
        <p:spPr>
          <a:xfrm>
            <a:off x="488248" y="2196364"/>
            <a:ext cx="4278734" cy="635495"/>
          </a:xfrm>
          <a:prstGeom prst="rect">
            <a:avLst/>
          </a:prstGeom>
        </p:spPr>
        <p:txBody>
          <a:bodyPr vert="horz" lIns="0" tIns="0" rIns="0" bIns="0" rtlCol="0" anchor="t" anchorCtr="0">
            <a:noAutofit/>
          </a:bodyPr>
          <a:lstStyle>
            <a:lvl1pPr algn="l" defTabSz="685800" rtl="0" eaLnBrk="1" latinLnBrk="0" hangingPunct="1">
              <a:lnSpc>
                <a:spcPct val="95000"/>
              </a:lnSpc>
              <a:spcBef>
                <a:spcPct val="0"/>
              </a:spcBef>
              <a:buNone/>
              <a:defRPr sz="3800" b="0" kern="1200">
                <a:solidFill>
                  <a:schemeClr val="bg1"/>
                </a:solidFill>
                <a:latin typeface="+mj-lt"/>
                <a:ea typeface="+mj-ea"/>
                <a:cs typeface="+mj-cs"/>
              </a:defRPr>
            </a:lvl1pPr>
          </a:lstStyle>
          <a:p>
            <a:r>
              <a:rPr lang="en-AU" dirty="0"/>
              <a:t>Thank you</a:t>
            </a:r>
          </a:p>
        </p:txBody>
      </p:sp>
      <p:sp>
        <p:nvSpPr>
          <p:cNvPr id="12" name="Text Placeholder 2">
            <a:extLst>
              <a:ext uri="{FF2B5EF4-FFF2-40B4-BE49-F238E27FC236}">
                <a16:creationId xmlns:a16="http://schemas.microsoft.com/office/drawing/2014/main" id="{EBFBE231-0758-7516-0328-B3A154FFE7B0}"/>
              </a:ext>
            </a:extLst>
          </p:cNvPr>
          <p:cNvSpPr>
            <a:spLocks noGrp="1"/>
          </p:cNvSpPr>
          <p:nvPr>
            <p:ph type="body" idx="18" hasCustomPrompt="1"/>
          </p:nvPr>
        </p:nvSpPr>
        <p:spPr>
          <a:xfrm>
            <a:off x="488248" y="4578428"/>
            <a:ext cx="4278734" cy="221135"/>
          </a:xfrm>
        </p:spPr>
        <p:txBody>
          <a:bodyPr tIns="36000" anchor="t" anchorCtr="0">
            <a:noAutofit/>
          </a:bodyPr>
          <a:lstStyle>
            <a:lvl1pPr marL="0" indent="0">
              <a:lnSpc>
                <a:spcPct val="110000"/>
              </a:lnSpc>
              <a:spcBef>
                <a:spcPts val="0"/>
              </a:spcBef>
              <a:buNone/>
              <a:defRPr sz="1000" b="0">
                <a:solidFill>
                  <a:schemeClr val="bg1"/>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AU" noProof="0" dirty="0"/>
              <a:t>Click to add copyright</a:t>
            </a:r>
          </a:p>
        </p:txBody>
      </p:sp>
      <p:pic>
        <p:nvPicPr>
          <p:cNvPr id="13" name="Graphic 12">
            <a:extLst>
              <a:ext uri="{FF2B5EF4-FFF2-40B4-BE49-F238E27FC236}">
                <a16:creationId xmlns:a16="http://schemas.microsoft.com/office/drawing/2014/main" id="{D34EF893-EA95-524A-DD15-2BC334DD0353}"/>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488249" y="457500"/>
            <a:ext cx="1695600" cy="587990"/>
          </a:xfrm>
          <a:prstGeom prst="rect">
            <a:avLst/>
          </a:prstGeom>
        </p:spPr>
      </p:pic>
      <p:sp>
        <p:nvSpPr>
          <p:cNvPr id="2" name="Rectangle 1">
            <a:extLst>
              <a:ext uri="{FF2B5EF4-FFF2-40B4-BE49-F238E27FC236}">
                <a16:creationId xmlns:a16="http://schemas.microsoft.com/office/drawing/2014/main" id="{A240430F-E0F3-5811-10F0-C1F063C96085}"/>
              </a:ext>
            </a:extLst>
          </p:cNvPr>
          <p:cNvSpPr/>
          <p:nvPr userDrawn="1"/>
        </p:nvSpPr>
        <p:spPr>
          <a:xfrm>
            <a:off x="2768526" y="0"/>
            <a:ext cx="5336512" cy="5148000"/>
          </a:xfrm>
          <a:prstGeom prst="rect">
            <a:avLst/>
          </a:prstGeom>
          <a:solidFill>
            <a:srgbClr val="B2E6D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3" name="Rectangle 2">
            <a:extLst>
              <a:ext uri="{FF2B5EF4-FFF2-40B4-BE49-F238E27FC236}">
                <a16:creationId xmlns:a16="http://schemas.microsoft.com/office/drawing/2014/main" id="{D7B2AD20-1F2B-8D0F-29AD-DE943B656E0E}"/>
              </a:ext>
            </a:extLst>
          </p:cNvPr>
          <p:cNvSpPr/>
          <p:nvPr userDrawn="1"/>
        </p:nvSpPr>
        <p:spPr>
          <a:xfrm>
            <a:off x="2768525" y="0"/>
            <a:ext cx="4928665" cy="5148000"/>
          </a:xfrm>
          <a:prstGeom prst="rect">
            <a:avLst/>
          </a:prstGeom>
          <a:solidFill>
            <a:srgbClr val="00897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dirty="0"/>
          </a:p>
        </p:txBody>
      </p:sp>
      <p:sp>
        <p:nvSpPr>
          <p:cNvPr id="4" name="Rectangle 3">
            <a:extLst>
              <a:ext uri="{FF2B5EF4-FFF2-40B4-BE49-F238E27FC236}">
                <a16:creationId xmlns:a16="http://schemas.microsoft.com/office/drawing/2014/main" id="{A27BB112-E4B2-E636-A114-F126D5283BE4}"/>
              </a:ext>
            </a:extLst>
          </p:cNvPr>
          <p:cNvSpPr/>
          <p:nvPr userDrawn="1"/>
        </p:nvSpPr>
        <p:spPr>
          <a:xfrm>
            <a:off x="0" y="0"/>
            <a:ext cx="7286065" cy="5148000"/>
          </a:xfrm>
          <a:prstGeom prst="rect">
            <a:avLst/>
          </a:prstGeom>
          <a:solidFill>
            <a:srgbClr val="005A6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5" name="Title 4">
            <a:extLst>
              <a:ext uri="{FF2B5EF4-FFF2-40B4-BE49-F238E27FC236}">
                <a16:creationId xmlns:a16="http://schemas.microsoft.com/office/drawing/2014/main" id="{6B607806-26A4-9DE3-4B78-013BF5E80EA9}"/>
              </a:ext>
            </a:extLst>
          </p:cNvPr>
          <p:cNvSpPr txBox="1">
            <a:spLocks/>
          </p:cNvSpPr>
          <p:nvPr userDrawn="1"/>
        </p:nvSpPr>
        <p:spPr>
          <a:xfrm>
            <a:off x="488248" y="2196364"/>
            <a:ext cx="4278734" cy="635495"/>
          </a:xfrm>
          <a:prstGeom prst="rect">
            <a:avLst/>
          </a:prstGeom>
        </p:spPr>
        <p:txBody>
          <a:bodyPr vert="horz" lIns="0" tIns="0" rIns="0" bIns="0" rtlCol="0" anchor="t" anchorCtr="0">
            <a:noAutofit/>
          </a:bodyPr>
          <a:lstStyle>
            <a:lvl1pPr algn="l" defTabSz="685800" rtl="0" eaLnBrk="1" latinLnBrk="0" hangingPunct="1">
              <a:lnSpc>
                <a:spcPct val="95000"/>
              </a:lnSpc>
              <a:spcBef>
                <a:spcPct val="0"/>
              </a:spcBef>
              <a:buNone/>
              <a:defRPr sz="3800" b="0" kern="1200">
                <a:solidFill>
                  <a:schemeClr val="bg1"/>
                </a:solidFill>
                <a:latin typeface="+mj-lt"/>
                <a:ea typeface="+mj-ea"/>
                <a:cs typeface="+mj-cs"/>
              </a:defRPr>
            </a:lvl1pPr>
          </a:lstStyle>
          <a:p>
            <a:r>
              <a:rPr lang="en-AU" dirty="0"/>
              <a:t>Thank you</a:t>
            </a:r>
          </a:p>
        </p:txBody>
      </p:sp>
      <p:pic>
        <p:nvPicPr>
          <p:cNvPr id="14" name="Graphic 13">
            <a:extLst>
              <a:ext uri="{FF2B5EF4-FFF2-40B4-BE49-F238E27FC236}">
                <a16:creationId xmlns:a16="http://schemas.microsoft.com/office/drawing/2014/main" id="{94EAEDAF-31CD-1500-1F0C-6F5F57DF412B}"/>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488249" y="457500"/>
            <a:ext cx="1695600" cy="587990"/>
          </a:xfrm>
          <a:prstGeom prst="rect">
            <a:avLst/>
          </a:prstGeom>
        </p:spPr>
      </p:pic>
    </p:spTree>
    <p:extLst>
      <p:ext uri="{BB962C8B-B14F-4D97-AF65-F5344CB8AC3E}">
        <p14:creationId xmlns:p14="http://schemas.microsoft.com/office/powerpoint/2010/main" val="2195532531"/>
      </p:ext>
    </p:extLst>
  </p:cSld>
  <p:clrMapOvr>
    <a:masterClrMapping/>
  </p:clrMapOvr>
</p:sldLayout>
</file>

<file path=ppt/slideLayouts/slideLayout162.xml><?xml version="1.0" encoding="utf-8"?>
<p:sldLayout xmlns:a="http://schemas.openxmlformats.org/drawingml/2006/main" xmlns:r="http://schemas.openxmlformats.org/officeDocument/2006/relationships" xmlns:p="http://schemas.openxmlformats.org/presentationml/2006/main" showMasterSp="0" preserve="1">
  <p:cSld name="19_Custom Layout">
    <p:bg>
      <p:bgPr>
        <a:solidFill>
          <a:schemeClr val="accent5">
            <a:lumMod val="20000"/>
            <a:lumOff val="80000"/>
          </a:schemeClr>
        </a:solidFill>
        <a:effectLst/>
      </p:bgPr>
    </p:bg>
    <p:spTree>
      <p:nvGrpSpPr>
        <p:cNvPr id="1" name=""/>
        <p:cNvGrpSpPr/>
        <p:nvPr/>
      </p:nvGrpSpPr>
      <p:grpSpPr>
        <a:xfrm>
          <a:off x="0" y="0"/>
          <a:ext cx="0" cy="0"/>
          <a:chOff x="0" y="0"/>
          <a:chExt cx="0" cy="0"/>
        </a:xfrm>
      </p:grpSpPr>
      <p:sp>
        <p:nvSpPr>
          <p:cNvPr id="6" name="Footer Placeholder 3">
            <a:extLst>
              <a:ext uri="{FF2B5EF4-FFF2-40B4-BE49-F238E27FC236}">
                <a16:creationId xmlns:a16="http://schemas.microsoft.com/office/drawing/2014/main" id="{D9DB727F-1889-878F-48F7-62D4B254AE1B}"/>
              </a:ext>
            </a:extLst>
          </p:cNvPr>
          <p:cNvSpPr>
            <a:spLocks noGrp="1"/>
          </p:cNvSpPr>
          <p:nvPr>
            <p:ph type="ftr" sz="quarter" idx="11"/>
          </p:nvPr>
        </p:nvSpPr>
        <p:spPr>
          <a:xfrm>
            <a:off x="608618" y="4789574"/>
            <a:ext cx="2801332" cy="132946"/>
          </a:xfrm>
        </p:spPr>
        <p:txBody>
          <a:bodyPr/>
          <a:lstStyle/>
          <a:p>
            <a:r>
              <a:rPr lang="en-US"/>
              <a:t>Presentation title goes in footer</a:t>
            </a:r>
            <a:endParaRPr lang="en-AU"/>
          </a:p>
        </p:txBody>
      </p:sp>
      <p:sp>
        <p:nvSpPr>
          <p:cNvPr id="7" name="Rectangle 6">
            <a:extLst>
              <a:ext uri="{FF2B5EF4-FFF2-40B4-BE49-F238E27FC236}">
                <a16:creationId xmlns:a16="http://schemas.microsoft.com/office/drawing/2014/main" id="{710B9440-3732-2B90-00C4-E56373C85099}"/>
              </a:ext>
            </a:extLst>
          </p:cNvPr>
          <p:cNvSpPr/>
          <p:nvPr/>
        </p:nvSpPr>
        <p:spPr>
          <a:xfrm>
            <a:off x="2768526" y="0"/>
            <a:ext cx="5336512" cy="5148000"/>
          </a:xfrm>
          <a:prstGeom prst="rect">
            <a:avLst/>
          </a:prstGeom>
          <a:solidFill>
            <a:schemeClr val="accent5">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8" name="Rectangle 7">
            <a:extLst>
              <a:ext uri="{FF2B5EF4-FFF2-40B4-BE49-F238E27FC236}">
                <a16:creationId xmlns:a16="http://schemas.microsoft.com/office/drawing/2014/main" id="{15F1EA84-3842-4333-B801-33241C53632C}"/>
              </a:ext>
            </a:extLst>
          </p:cNvPr>
          <p:cNvSpPr/>
          <p:nvPr/>
        </p:nvSpPr>
        <p:spPr>
          <a:xfrm>
            <a:off x="2768525" y="0"/>
            <a:ext cx="4928665" cy="5148000"/>
          </a:xfrm>
          <a:prstGeom prst="rect">
            <a:avLst/>
          </a:prstGeom>
          <a:solidFill>
            <a:schemeClr val="accent2">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dirty="0"/>
          </a:p>
        </p:txBody>
      </p:sp>
      <p:sp>
        <p:nvSpPr>
          <p:cNvPr id="9" name="Rectangle 8">
            <a:extLst>
              <a:ext uri="{FF2B5EF4-FFF2-40B4-BE49-F238E27FC236}">
                <a16:creationId xmlns:a16="http://schemas.microsoft.com/office/drawing/2014/main" id="{B9BA38F4-C966-5D87-206A-2B1D3D52021F}"/>
              </a:ext>
            </a:extLst>
          </p:cNvPr>
          <p:cNvSpPr/>
          <p:nvPr/>
        </p:nvSpPr>
        <p:spPr>
          <a:xfrm>
            <a:off x="0" y="0"/>
            <a:ext cx="7286065" cy="5148000"/>
          </a:xfrm>
          <a:prstGeom prst="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10" name="Text Placeholder 2">
            <a:extLst>
              <a:ext uri="{FF2B5EF4-FFF2-40B4-BE49-F238E27FC236}">
                <a16:creationId xmlns:a16="http://schemas.microsoft.com/office/drawing/2014/main" id="{936B85F3-81A3-DB6B-BAA2-9567DDFA16B4}"/>
              </a:ext>
            </a:extLst>
          </p:cNvPr>
          <p:cNvSpPr>
            <a:spLocks noGrp="1"/>
          </p:cNvSpPr>
          <p:nvPr>
            <p:ph type="body" idx="16" hasCustomPrompt="1"/>
          </p:nvPr>
        </p:nvSpPr>
        <p:spPr>
          <a:xfrm>
            <a:off x="488248" y="2931097"/>
            <a:ext cx="4278734" cy="1600564"/>
          </a:xfrm>
        </p:spPr>
        <p:txBody>
          <a:bodyPr tIns="36000" anchor="t" anchorCtr="0">
            <a:noAutofit/>
          </a:bodyPr>
          <a:lstStyle>
            <a:lvl1pPr marL="0" indent="0">
              <a:lnSpc>
                <a:spcPct val="110000"/>
              </a:lnSpc>
              <a:spcBef>
                <a:spcPts val="0"/>
              </a:spcBef>
              <a:buNone/>
              <a:defRPr sz="1600" b="0">
                <a:solidFill>
                  <a:schemeClr val="bg1"/>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AU" noProof="0" dirty="0"/>
              <a:t>Click to add contact details</a:t>
            </a:r>
          </a:p>
        </p:txBody>
      </p:sp>
      <p:sp>
        <p:nvSpPr>
          <p:cNvPr id="11" name="Title 4">
            <a:extLst>
              <a:ext uri="{FF2B5EF4-FFF2-40B4-BE49-F238E27FC236}">
                <a16:creationId xmlns:a16="http://schemas.microsoft.com/office/drawing/2014/main" id="{80B4083A-9B5F-33D5-C775-27419212FE45}"/>
              </a:ext>
            </a:extLst>
          </p:cNvPr>
          <p:cNvSpPr txBox="1">
            <a:spLocks/>
          </p:cNvSpPr>
          <p:nvPr/>
        </p:nvSpPr>
        <p:spPr>
          <a:xfrm>
            <a:off x="488248" y="2196364"/>
            <a:ext cx="4278734" cy="635495"/>
          </a:xfrm>
          <a:prstGeom prst="rect">
            <a:avLst/>
          </a:prstGeom>
        </p:spPr>
        <p:txBody>
          <a:bodyPr vert="horz" lIns="0" tIns="0" rIns="0" bIns="0" rtlCol="0" anchor="t" anchorCtr="0">
            <a:noAutofit/>
          </a:bodyPr>
          <a:lstStyle>
            <a:lvl1pPr algn="l" defTabSz="685800" rtl="0" eaLnBrk="1" latinLnBrk="0" hangingPunct="1">
              <a:lnSpc>
                <a:spcPct val="95000"/>
              </a:lnSpc>
              <a:spcBef>
                <a:spcPct val="0"/>
              </a:spcBef>
              <a:buNone/>
              <a:defRPr sz="3800" b="0" kern="1200">
                <a:solidFill>
                  <a:schemeClr val="bg1"/>
                </a:solidFill>
                <a:latin typeface="+mj-lt"/>
                <a:ea typeface="+mj-ea"/>
                <a:cs typeface="+mj-cs"/>
              </a:defRPr>
            </a:lvl1pPr>
          </a:lstStyle>
          <a:p>
            <a:r>
              <a:rPr lang="en-AU" dirty="0"/>
              <a:t>Thank you</a:t>
            </a:r>
          </a:p>
        </p:txBody>
      </p:sp>
      <p:sp>
        <p:nvSpPr>
          <p:cNvPr id="12" name="Text Placeholder 2">
            <a:extLst>
              <a:ext uri="{FF2B5EF4-FFF2-40B4-BE49-F238E27FC236}">
                <a16:creationId xmlns:a16="http://schemas.microsoft.com/office/drawing/2014/main" id="{EBFBE231-0758-7516-0328-B3A154FFE7B0}"/>
              </a:ext>
            </a:extLst>
          </p:cNvPr>
          <p:cNvSpPr>
            <a:spLocks noGrp="1"/>
          </p:cNvSpPr>
          <p:nvPr>
            <p:ph type="body" idx="18" hasCustomPrompt="1"/>
          </p:nvPr>
        </p:nvSpPr>
        <p:spPr>
          <a:xfrm>
            <a:off x="488248" y="4578428"/>
            <a:ext cx="4278734" cy="221135"/>
          </a:xfrm>
        </p:spPr>
        <p:txBody>
          <a:bodyPr tIns="36000" anchor="t" anchorCtr="0">
            <a:noAutofit/>
          </a:bodyPr>
          <a:lstStyle>
            <a:lvl1pPr marL="0" indent="0">
              <a:lnSpc>
                <a:spcPct val="110000"/>
              </a:lnSpc>
              <a:spcBef>
                <a:spcPts val="0"/>
              </a:spcBef>
              <a:buNone/>
              <a:defRPr sz="1000" b="0">
                <a:solidFill>
                  <a:schemeClr val="bg1"/>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AU" noProof="0" dirty="0"/>
              <a:t>Click to add copyright</a:t>
            </a:r>
          </a:p>
        </p:txBody>
      </p:sp>
      <p:pic>
        <p:nvPicPr>
          <p:cNvPr id="13" name="Graphic 12">
            <a:extLst>
              <a:ext uri="{FF2B5EF4-FFF2-40B4-BE49-F238E27FC236}">
                <a16:creationId xmlns:a16="http://schemas.microsoft.com/office/drawing/2014/main" id="{D34EF893-EA95-524A-DD15-2BC334DD0353}"/>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488249" y="457500"/>
            <a:ext cx="1695600" cy="587990"/>
          </a:xfrm>
          <a:prstGeom prst="rect">
            <a:avLst/>
          </a:prstGeom>
        </p:spPr>
      </p:pic>
      <p:sp>
        <p:nvSpPr>
          <p:cNvPr id="2" name="Rectangle 1">
            <a:extLst>
              <a:ext uri="{FF2B5EF4-FFF2-40B4-BE49-F238E27FC236}">
                <a16:creationId xmlns:a16="http://schemas.microsoft.com/office/drawing/2014/main" id="{80B7138C-6332-AA67-63CF-B08626329CD0}"/>
              </a:ext>
            </a:extLst>
          </p:cNvPr>
          <p:cNvSpPr/>
          <p:nvPr userDrawn="1"/>
        </p:nvSpPr>
        <p:spPr>
          <a:xfrm>
            <a:off x="2768526" y="0"/>
            <a:ext cx="5336512" cy="5148000"/>
          </a:xfrm>
          <a:prstGeom prst="rect">
            <a:avLst/>
          </a:prstGeom>
          <a:solidFill>
            <a:schemeClr val="accent5">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3" name="Rectangle 2">
            <a:extLst>
              <a:ext uri="{FF2B5EF4-FFF2-40B4-BE49-F238E27FC236}">
                <a16:creationId xmlns:a16="http://schemas.microsoft.com/office/drawing/2014/main" id="{7E53B5EE-A168-49D7-215D-98D4D8F10E74}"/>
              </a:ext>
            </a:extLst>
          </p:cNvPr>
          <p:cNvSpPr/>
          <p:nvPr userDrawn="1"/>
        </p:nvSpPr>
        <p:spPr>
          <a:xfrm>
            <a:off x="2768525" y="0"/>
            <a:ext cx="4928665" cy="5148000"/>
          </a:xfrm>
          <a:prstGeom prst="rect">
            <a:avLst/>
          </a:prstGeom>
          <a:solidFill>
            <a:schemeClr val="accent2">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dirty="0"/>
          </a:p>
        </p:txBody>
      </p:sp>
      <p:sp>
        <p:nvSpPr>
          <p:cNvPr id="4" name="Rectangle 3">
            <a:extLst>
              <a:ext uri="{FF2B5EF4-FFF2-40B4-BE49-F238E27FC236}">
                <a16:creationId xmlns:a16="http://schemas.microsoft.com/office/drawing/2014/main" id="{E8FDB7CF-61E9-75A9-E10D-050EE9728758}"/>
              </a:ext>
            </a:extLst>
          </p:cNvPr>
          <p:cNvSpPr/>
          <p:nvPr userDrawn="1"/>
        </p:nvSpPr>
        <p:spPr>
          <a:xfrm>
            <a:off x="0" y="0"/>
            <a:ext cx="7286065" cy="5148000"/>
          </a:xfrm>
          <a:prstGeom prst="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5" name="Title 4">
            <a:extLst>
              <a:ext uri="{FF2B5EF4-FFF2-40B4-BE49-F238E27FC236}">
                <a16:creationId xmlns:a16="http://schemas.microsoft.com/office/drawing/2014/main" id="{2EB1F767-CCF2-89E4-F7CD-100734B1C1C2}"/>
              </a:ext>
            </a:extLst>
          </p:cNvPr>
          <p:cNvSpPr txBox="1">
            <a:spLocks/>
          </p:cNvSpPr>
          <p:nvPr userDrawn="1"/>
        </p:nvSpPr>
        <p:spPr>
          <a:xfrm>
            <a:off x="488248" y="2196364"/>
            <a:ext cx="4278734" cy="635495"/>
          </a:xfrm>
          <a:prstGeom prst="rect">
            <a:avLst/>
          </a:prstGeom>
        </p:spPr>
        <p:txBody>
          <a:bodyPr vert="horz" lIns="0" tIns="0" rIns="0" bIns="0" rtlCol="0" anchor="t" anchorCtr="0">
            <a:noAutofit/>
          </a:bodyPr>
          <a:lstStyle>
            <a:lvl1pPr algn="l" defTabSz="685800" rtl="0" eaLnBrk="1" latinLnBrk="0" hangingPunct="1">
              <a:lnSpc>
                <a:spcPct val="95000"/>
              </a:lnSpc>
              <a:spcBef>
                <a:spcPct val="0"/>
              </a:spcBef>
              <a:buNone/>
              <a:defRPr sz="3800" b="0" kern="1200">
                <a:solidFill>
                  <a:schemeClr val="bg1"/>
                </a:solidFill>
                <a:latin typeface="+mj-lt"/>
                <a:ea typeface="+mj-ea"/>
                <a:cs typeface="+mj-cs"/>
              </a:defRPr>
            </a:lvl1pPr>
          </a:lstStyle>
          <a:p>
            <a:r>
              <a:rPr lang="en-AU" dirty="0"/>
              <a:t>Thank you</a:t>
            </a:r>
          </a:p>
        </p:txBody>
      </p:sp>
      <p:pic>
        <p:nvPicPr>
          <p:cNvPr id="14" name="Graphic 13">
            <a:extLst>
              <a:ext uri="{FF2B5EF4-FFF2-40B4-BE49-F238E27FC236}">
                <a16:creationId xmlns:a16="http://schemas.microsoft.com/office/drawing/2014/main" id="{140BC052-D0AE-AA92-2107-4ABAED23A355}"/>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488249" y="457500"/>
            <a:ext cx="1695600" cy="587990"/>
          </a:xfrm>
          <a:prstGeom prst="rect">
            <a:avLst/>
          </a:prstGeom>
        </p:spPr>
      </p:pic>
    </p:spTree>
    <p:extLst>
      <p:ext uri="{BB962C8B-B14F-4D97-AF65-F5344CB8AC3E}">
        <p14:creationId xmlns:p14="http://schemas.microsoft.com/office/powerpoint/2010/main" val="2924892439"/>
      </p:ext>
    </p:extLst>
  </p:cSld>
  <p:clrMapOvr>
    <a:masterClrMapping/>
  </p:clrMapOvr>
</p:sldLayout>
</file>

<file path=ppt/slideLayouts/slideLayout163.xml><?xml version="1.0" encoding="utf-8"?>
<p:sldLayout xmlns:a="http://schemas.openxmlformats.org/drawingml/2006/main" xmlns:r="http://schemas.openxmlformats.org/officeDocument/2006/relationships" xmlns:p="http://schemas.openxmlformats.org/presentationml/2006/main" showMasterSp="0" preserve="1">
  <p:cSld name="4_Custom Layout">
    <p:bg>
      <p:bgPr>
        <a:solidFill>
          <a:srgbClr val="EEF5FD"/>
        </a:solidFill>
        <a:effectLst/>
      </p:bgPr>
    </p:bg>
    <p:spTree>
      <p:nvGrpSpPr>
        <p:cNvPr id="1" name=""/>
        <p:cNvGrpSpPr/>
        <p:nvPr/>
      </p:nvGrpSpPr>
      <p:grpSpPr>
        <a:xfrm>
          <a:off x="0" y="0"/>
          <a:ext cx="0" cy="0"/>
          <a:chOff x="0" y="0"/>
          <a:chExt cx="0" cy="0"/>
        </a:xfrm>
      </p:grpSpPr>
      <p:sp>
        <p:nvSpPr>
          <p:cNvPr id="6" name="Footer Placeholder 3">
            <a:extLst>
              <a:ext uri="{FF2B5EF4-FFF2-40B4-BE49-F238E27FC236}">
                <a16:creationId xmlns:a16="http://schemas.microsoft.com/office/drawing/2014/main" id="{215AFC02-646C-610E-7032-F3EAF10F0F93}"/>
              </a:ext>
            </a:extLst>
          </p:cNvPr>
          <p:cNvSpPr>
            <a:spLocks noGrp="1"/>
          </p:cNvSpPr>
          <p:nvPr>
            <p:ph type="ftr" sz="quarter" idx="11"/>
          </p:nvPr>
        </p:nvSpPr>
        <p:spPr>
          <a:xfrm>
            <a:off x="608618" y="4789574"/>
            <a:ext cx="2801332" cy="132946"/>
          </a:xfrm>
        </p:spPr>
        <p:txBody>
          <a:bodyPr/>
          <a:lstStyle/>
          <a:p>
            <a:r>
              <a:rPr lang="en-US"/>
              <a:t>Presentation title goes in footer</a:t>
            </a:r>
            <a:endParaRPr lang="en-AU"/>
          </a:p>
        </p:txBody>
      </p:sp>
      <p:sp>
        <p:nvSpPr>
          <p:cNvPr id="7" name="Rectangle 6">
            <a:extLst>
              <a:ext uri="{FF2B5EF4-FFF2-40B4-BE49-F238E27FC236}">
                <a16:creationId xmlns:a16="http://schemas.microsoft.com/office/drawing/2014/main" id="{7D7BB632-DCEE-2710-A190-41732239A36F}"/>
              </a:ext>
            </a:extLst>
          </p:cNvPr>
          <p:cNvSpPr/>
          <p:nvPr/>
        </p:nvSpPr>
        <p:spPr>
          <a:xfrm>
            <a:off x="2768526" y="0"/>
            <a:ext cx="5336512" cy="5148000"/>
          </a:xfrm>
          <a:prstGeom prst="rect">
            <a:avLst/>
          </a:prstGeom>
          <a:solidFill>
            <a:srgbClr val="BDD8F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8" name="Rectangle 7">
            <a:extLst>
              <a:ext uri="{FF2B5EF4-FFF2-40B4-BE49-F238E27FC236}">
                <a16:creationId xmlns:a16="http://schemas.microsoft.com/office/drawing/2014/main" id="{576A0875-A7B8-B344-8F95-7EA51965006D}"/>
              </a:ext>
            </a:extLst>
          </p:cNvPr>
          <p:cNvSpPr/>
          <p:nvPr/>
        </p:nvSpPr>
        <p:spPr>
          <a:xfrm>
            <a:off x="2768525" y="0"/>
            <a:ext cx="4928665" cy="5148000"/>
          </a:xfrm>
          <a:prstGeom prst="rect">
            <a:avLst/>
          </a:prstGeom>
          <a:solidFill>
            <a:srgbClr val="0B5CB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9" name="Rectangle 8">
            <a:extLst>
              <a:ext uri="{FF2B5EF4-FFF2-40B4-BE49-F238E27FC236}">
                <a16:creationId xmlns:a16="http://schemas.microsoft.com/office/drawing/2014/main" id="{3FE64E34-01B8-EDCE-F35F-5CB7F395A5AB}"/>
              </a:ext>
            </a:extLst>
          </p:cNvPr>
          <p:cNvSpPr/>
          <p:nvPr/>
        </p:nvSpPr>
        <p:spPr>
          <a:xfrm>
            <a:off x="0" y="0"/>
            <a:ext cx="7286065" cy="5148000"/>
          </a:xfrm>
          <a:prstGeom prst="rect">
            <a:avLst/>
          </a:prstGeom>
          <a:solidFill>
            <a:srgbClr val="00338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10" name="Text Placeholder 2">
            <a:extLst>
              <a:ext uri="{FF2B5EF4-FFF2-40B4-BE49-F238E27FC236}">
                <a16:creationId xmlns:a16="http://schemas.microsoft.com/office/drawing/2014/main" id="{35555DC3-C754-EA45-424F-1D33E64BF196}"/>
              </a:ext>
            </a:extLst>
          </p:cNvPr>
          <p:cNvSpPr>
            <a:spLocks noGrp="1"/>
          </p:cNvSpPr>
          <p:nvPr>
            <p:ph type="body" idx="16" hasCustomPrompt="1"/>
          </p:nvPr>
        </p:nvSpPr>
        <p:spPr>
          <a:xfrm>
            <a:off x="488248" y="2931097"/>
            <a:ext cx="4278734" cy="1600564"/>
          </a:xfrm>
        </p:spPr>
        <p:txBody>
          <a:bodyPr tIns="36000" anchor="t" anchorCtr="0">
            <a:noAutofit/>
          </a:bodyPr>
          <a:lstStyle>
            <a:lvl1pPr marL="0" indent="0">
              <a:lnSpc>
                <a:spcPct val="110000"/>
              </a:lnSpc>
              <a:spcBef>
                <a:spcPts val="0"/>
              </a:spcBef>
              <a:buNone/>
              <a:defRPr sz="1600" b="0">
                <a:solidFill>
                  <a:schemeClr val="bg1"/>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AU" noProof="0" dirty="0"/>
              <a:t>Click to add contact details</a:t>
            </a:r>
          </a:p>
        </p:txBody>
      </p:sp>
      <p:sp>
        <p:nvSpPr>
          <p:cNvPr id="11" name="Title 4">
            <a:extLst>
              <a:ext uri="{FF2B5EF4-FFF2-40B4-BE49-F238E27FC236}">
                <a16:creationId xmlns:a16="http://schemas.microsoft.com/office/drawing/2014/main" id="{EB5243B6-D423-650C-6282-98F70D03B634}"/>
              </a:ext>
            </a:extLst>
          </p:cNvPr>
          <p:cNvSpPr txBox="1">
            <a:spLocks/>
          </p:cNvSpPr>
          <p:nvPr/>
        </p:nvSpPr>
        <p:spPr>
          <a:xfrm>
            <a:off x="488248" y="2196364"/>
            <a:ext cx="4278734" cy="635495"/>
          </a:xfrm>
          <a:prstGeom prst="rect">
            <a:avLst/>
          </a:prstGeom>
        </p:spPr>
        <p:txBody>
          <a:bodyPr vert="horz" lIns="0" tIns="0" rIns="0" bIns="0" rtlCol="0" anchor="t" anchorCtr="0">
            <a:noAutofit/>
          </a:bodyPr>
          <a:lstStyle>
            <a:lvl1pPr algn="l" defTabSz="685800" rtl="0" eaLnBrk="1" latinLnBrk="0" hangingPunct="1">
              <a:lnSpc>
                <a:spcPct val="95000"/>
              </a:lnSpc>
              <a:spcBef>
                <a:spcPct val="0"/>
              </a:spcBef>
              <a:buNone/>
              <a:defRPr sz="3800" b="0" kern="1200">
                <a:solidFill>
                  <a:schemeClr val="bg1"/>
                </a:solidFill>
                <a:latin typeface="+mj-lt"/>
                <a:ea typeface="+mj-ea"/>
                <a:cs typeface="+mj-cs"/>
              </a:defRPr>
            </a:lvl1pPr>
          </a:lstStyle>
          <a:p>
            <a:r>
              <a:rPr lang="en-AU" dirty="0"/>
              <a:t>Thank you</a:t>
            </a:r>
          </a:p>
        </p:txBody>
      </p:sp>
      <p:sp>
        <p:nvSpPr>
          <p:cNvPr id="12" name="Text Placeholder 2">
            <a:extLst>
              <a:ext uri="{FF2B5EF4-FFF2-40B4-BE49-F238E27FC236}">
                <a16:creationId xmlns:a16="http://schemas.microsoft.com/office/drawing/2014/main" id="{AE3A3524-B532-C349-99C8-FE480C7B3C83}"/>
              </a:ext>
            </a:extLst>
          </p:cNvPr>
          <p:cNvSpPr>
            <a:spLocks noGrp="1"/>
          </p:cNvSpPr>
          <p:nvPr>
            <p:ph type="body" idx="18" hasCustomPrompt="1"/>
          </p:nvPr>
        </p:nvSpPr>
        <p:spPr>
          <a:xfrm>
            <a:off x="488248" y="4578428"/>
            <a:ext cx="4278734" cy="221135"/>
          </a:xfrm>
        </p:spPr>
        <p:txBody>
          <a:bodyPr tIns="36000" anchor="t" anchorCtr="0">
            <a:noAutofit/>
          </a:bodyPr>
          <a:lstStyle>
            <a:lvl1pPr marL="0" indent="0">
              <a:lnSpc>
                <a:spcPct val="110000"/>
              </a:lnSpc>
              <a:spcBef>
                <a:spcPts val="0"/>
              </a:spcBef>
              <a:buNone/>
              <a:defRPr sz="1000" b="0">
                <a:solidFill>
                  <a:schemeClr val="bg1"/>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AU" noProof="0" dirty="0"/>
              <a:t>Click to add copyright</a:t>
            </a:r>
          </a:p>
        </p:txBody>
      </p:sp>
      <p:pic>
        <p:nvPicPr>
          <p:cNvPr id="13" name="Graphic 12">
            <a:extLst>
              <a:ext uri="{FF2B5EF4-FFF2-40B4-BE49-F238E27FC236}">
                <a16:creationId xmlns:a16="http://schemas.microsoft.com/office/drawing/2014/main" id="{5C2BF15F-BC42-9937-411C-9FF232C725C4}"/>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488249" y="457500"/>
            <a:ext cx="1695600" cy="587990"/>
          </a:xfrm>
          <a:prstGeom prst="rect">
            <a:avLst/>
          </a:prstGeom>
        </p:spPr>
      </p:pic>
      <p:sp>
        <p:nvSpPr>
          <p:cNvPr id="2" name="Rectangle 1">
            <a:extLst>
              <a:ext uri="{FF2B5EF4-FFF2-40B4-BE49-F238E27FC236}">
                <a16:creationId xmlns:a16="http://schemas.microsoft.com/office/drawing/2014/main" id="{C6FDA018-6876-CECC-54CD-CCD5EBE7706B}"/>
              </a:ext>
            </a:extLst>
          </p:cNvPr>
          <p:cNvSpPr/>
          <p:nvPr userDrawn="1"/>
        </p:nvSpPr>
        <p:spPr>
          <a:xfrm>
            <a:off x="2768526" y="0"/>
            <a:ext cx="5336512" cy="5148000"/>
          </a:xfrm>
          <a:prstGeom prst="rect">
            <a:avLst/>
          </a:prstGeom>
          <a:solidFill>
            <a:srgbClr val="BDD8F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3" name="Rectangle 2">
            <a:extLst>
              <a:ext uri="{FF2B5EF4-FFF2-40B4-BE49-F238E27FC236}">
                <a16:creationId xmlns:a16="http://schemas.microsoft.com/office/drawing/2014/main" id="{BC805FA8-EFD6-2B07-48EF-8626FB53B252}"/>
              </a:ext>
            </a:extLst>
          </p:cNvPr>
          <p:cNvSpPr/>
          <p:nvPr userDrawn="1"/>
        </p:nvSpPr>
        <p:spPr>
          <a:xfrm>
            <a:off x="2768525" y="0"/>
            <a:ext cx="4928665" cy="5148000"/>
          </a:xfrm>
          <a:prstGeom prst="rect">
            <a:avLst/>
          </a:prstGeom>
          <a:solidFill>
            <a:srgbClr val="0B5CB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4" name="Rectangle 3">
            <a:extLst>
              <a:ext uri="{FF2B5EF4-FFF2-40B4-BE49-F238E27FC236}">
                <a16:creationId xmlns:a16="http://schemas.microsoft.com/office/drawing/2014/main" id="{274D8227-38AD-D347-337A-4E71A8C2A793}"/>
              </a:ext>
            </a:extLst>
          </p:cNvPr>
          <p:cNvSpPr/>
          <p:nvPr userDrawn="1"/>
        </p:nvSpPr>
        <p:spPr>
          <a:xfrm>
            <a:off x="0" y="0"/>
            <a:ext cx="7286065" cy="5148000"/>
          </a:xfrm>
          <a:prstGeom prst="rect">
            <a:avLst/>
          </a:prstGeom>
          <a:solidFill>
            <a:srgbClr val="00338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5" name="Title 4">
            <a:extLst>
              <a:ext uri="{FF2B5EF4-FFF2-40B4-BE49-F238E27FC236}">
                <a16:creationId xmlns:a16="http://schemas.microsoft.com/office/drawing/2014/main" id="{4B42DC37-4CD9-DCB0-85AC-36D971398473}"/>
              </a:ext>
            </a:extLst>
          </p:cNvPr>
          <p:cNvSpPr txBox="1">
            <a:spLocks/>
          </p:cNvSpPr>
          <p:nvPr userDrawn="1"/>
        </p:nvSpPr>
        <p:spPr>
          <a:xfrm>
            <a:off x="488248" y="2196364"/>
            <a:ext cx="4278734" cy="635495"/>
          </a:xfrm>
          <a:prstGeom prst="rect">
            <a:avLst/>
          </a:prstGeom>
        </p:spPr>
        <p:txBody>
          <a:bodyPr vert="horz" lIns="0" tIns="0" rIns="0" bIns="0" rtlCol="0" anchor="t" anchorCtr="0">
            <a:noAutofit/>
          </a:bodyPr>
          <a:lstStyle>
            <a:lvl1pPr algn="l" defTabSz="685800" rtl="0" eaLnBrk="1" latinLnBrk="0" hangingPunct="1">
              <a:lnSpc>
                <a:spcPct val="95000"/>
              </a:lnSpc>
              <a:spcBef>
                <a:spcPct val="0"/>
              </a:spcBef>
              <a:buNone/>
              <a:defRPr sz="3800" b="0" kern="1200">
                <a:solidFill>
                  <a:schemeClr val="bg1"/>
                </a:solidFill>
                <a:latin typeface="+mj-lt"/>
                <a:ea typeface="+mj-ea"/>
                <a:cs typeface="+mj-cs"/>
              </a:defRPr>
            </a:lvl1pPr>
          </a:lstStyle>
          <a:p>
            <a:r>
              <a:rPr lang="en-AU" dirty="0"/>
              <a:t>Thank you</a:t>
            </a:r>
          </a:p>
        </p:txBody>
      </p:sp>
      <p:pic>
        <p:nvPicPr>
          <p:cNvPr id="14" name="Graphic 13">
            <a:extLst>
              <a:ext uri="{FF2B5EF4-FFF2-40B4-BE49-F238E27FC236}">
                <a16:creationId xmlns:a16="http://schemas.microsoft.com/office/drawing/2014/main" id="{E5D7FD32-FB1C-CA9C-3A18-DD70AB563BAB}"/>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488249" y="457500"/>
            <a:ext cx="1695600" cy="587990"/>
          </a:xfrm>
          <a:prstGeom prst="rect">
            <a:avLst/>
          </a:prstGeom>
        </p:spPr>
      </p:pic>
    </p:spTree>
    <p:extLst>
      <p:ext uri="{BB962C8B-B14F-4D97-AF65-F5344CB8AC3E}">
        <p14:creationId xmlns:p14="http://schemas.microsoft.com/office/powerpoint/2010/main" val="989355054"/>
      </p:ext>
    </p:extLst>
  </p:cSld>
  <p:clrMapOvr>
    <a:masterClrMapping/>
  </p:clrMapOvr>
</p:sldLayout>
</file>

<file path=ppt/slideLayouts/slideLayout164.xml><?xml version="1.0" encoding="utf-8"?>
<p:sldLayout xmlns:a="http://schemas.openxmlformats.org/drawingml/2006/main" xmlns:r="http://schemas.openxmlformats.org/officeDocument/2006/relationships" xmlns:p="http://schemas.openxmlformats.org/presentationml/2006/main" showMasterSp="0" preserve="1">
  <p:cSld name="1_Custom Layout">
    <p:bg>
      <p:bgPr>
        <a:solidFill>
          <a:srgbClr val="FFEFEF"/>
        </a:solidFill>
        <a:effectLst/>
      </p:bgPr>
    </p:bg>
    <p:spTree>
      <p:nvGrpSpPr>
        <p:cNvPr id="1" name=""/>
        <p:cNvGrpSpPr/>
        <p:nvPr/>
      </p:nvGrpSpPr>
      <p:grpSpPr>
        <a:xfrm>
          <a:off x="0" y="0"/>
          <a:ext cx="0" cy="0"/>
          <a:chOff x="0" y="0"/>
          <a:chExt cx="0" cy="0"/>
        </a:xfrm>
      </p:grpSpPr>
      <p:sp>
        <p:nvSpPr>
          <p:cNvPr id="4" name="Footer Placeholder 3">
            <a:extLst>
              <a:ext uri="{FF2B5EF4-FFF2-40B4-BE49-F238E27FC236}">
                <a16:creationId xmlns:a16="http://schemas.microsoft.com/office/drawing/2014/main" id="{33D353DE-8BE4-4BF0-0EE7-84AE00588A1D}"/>
              </a:ext>
            </a:extLst>
          </p:cNvPr>
          <p:cNvSpPr>
            <a:spLocks noGrp="1"/>
          </p:cNvSpPr>
          <p:nvPr>
            <p:ph type="ftr" sz="quarter" idx="11"/>
          </p:nvPr>
        </p:nvSpPr>
        <p:spPr/>
        <p:txBody>
          <a:bodyPr/>
          <a:lstStyle/>
          <a:p>
            <a:r>
              <a:rPr lang="en-US"/>
              <a:t>Presentation title goes in footer</a:t>
            </a:r>
            <a:endParaRPr lang="en-AU"/>
          </a:p>
        </p:txBody>
      </p:sp>
      <p:sp>
        <p:nvSpPr>
          <p:cNvPr id="6" name="Rectangle 5">
            <a:extLst>
              <a:ext uri="{FF2B5EF4-FFF2-40B4-BE49-F238E27FC236}">
                <a16:creationId xmlns:a16="http://schemas.microsoft.com/office/drawing/2014/main" id="{36A06FCA-88FA-3E51-2E5F-FC93E6A1E717}"/>
              </a:ext>
            </a:extLst>
          </p:cNvPr>
          <p:cNvSpPr/>
          <p:nvPr/>
        </p:nvSpPr>
        <p:spPr>
          <a:xfrm>
            <a:off x="2768526" y="0"/>
            <a:ext cx="5336512" cy="5148000"/>
          </a:xfrm>
          <a:prstGeom prst="rect">
            <a:avLst/>
          </a:prstGeom>
          <a:solidFill>
            <a:srgbClr val="FFC6A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7" name="Rectangle 6">
            <a:extLst>
              <a:ext uri="{FF2B5EF4-FFF2-40B4-BE49-F238E27FC236}">
                <a16:creationId xmlns:a16="http://schemas.microsoft.com/office/drawing/2014/main" id="{19A3DFC1-0C7E-C431-86B5-16C048918F85}"/>
              </a:ext>
            </a:extLst>
          </p:cNvPr>
          <p:cNvSpPr/>
          <p:nvPr/>
        </p:nvSpPr>
        <p:spPr>
          <a:xfrm>
            <a:off x="2768525" y="0"/>
            <a:ext cx="4928665" cy="5148000"/>
          </a:xfrm>
          <a:prstGeom prst="rect">
            <a:avLst/>
          </a:prstGeom>
          <a:solidFill>
            <a:srgbClr val="C945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8" name="Rectangle 7">
            <a:extLst>
              <a:ext uri="{FF2B5EF4-FFF2-40B4-BE49-F238E27FC236}">
                <a16:creationId xmlns:a16="http://schemas.microsoft.com/office/drawing/2014/main" id="{DF273CDA-A85A-BA21-547A-E4A02A3821AE}"/>
              </a:ext>
            </a:extLst>
          </p:cNvPr>
          <p:cNvSpPr/>
          <p:nvPr/>
        </p:nvSpPr>
        <p:spPr>
          <a:xfrm>
            <a:off x="0" y="0"/>
            <a:ext cx="7286065" cy="5148000"/>
          </a:xfrm>
          <a:prstGeom prst="rect">
            <a:avLst/>
          </a:prstGeom>
          <a:solidFill>
            <a:srgbClr val="8C1E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9" name="Text Placeholder 2">
            <a:extLst>
              <a:ext uri="{FF2B5EF4-FFF2-40B4-BE49-F238E27FC236}">
                <a16:creationId xmlns:a16="http://schemas.microsoft.com/office/drawing/2014/main" id="{C4CF0ED2-8625-AC39-B7FB-5A2D2D446EE4}"/>
              </a:ext>
            </a:extLst>
          </p:cNvPr>
          <p:cNvSpPr>
            <a:spLocks noGrp="1"/>
          </p:cNvSpPr>
          <p:nvPr>
            <p:ph type="body" idx="16" hasCustomPrompt="1"/>
          </p:nvPr>
        </p:nvSpPr>
        <p:spPr>
          <a:xfrm>
            <a:off x="488248" y="2931097"/>
            <a:ext cx="4278734" cy="1600564"/>
          </a:xfrm>
        </p:spPr>
        <p:txBody>
          <a:bodyPr tIns="36000" anchor="t" anchorCtr="0">
            <a:noAutofit/>
          </a:bodyPr>
          <a:lstStyle>
            <a:lvl1pPr marL="0" indent="0">
              <a:lnSpc>
                <a:spcPct val="110000"/>
              </a:lnSpc>
              <a:spcBef>
                <a:spcPts val="0"/>
              </a:spcBef>
              <a:buNone/>
              <a:defRPr sz="1600" b="0">
                <a:solidFill>
                  <a:schemeClr val="bg1"/>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AU" noProof="0" dirty="0"/>
              <a:t>Click to add contact details</a:t>
            </a:r>
          </a:p>
        </p:txBody>
      </p:sp>
      <p:sp>
        <p:nvSpPr>
          <p:cNvPr id="10" name="Title 4">
            <a:extLst>
              <a:ext uri="{FF2B5EF4-FFF2-40B4-BE49-F238E27FC236}">
                <a16:creationId xmlns:a16="http://schemas.microsoft.com/office/drawing/2014/main" id="{AD6543C7-2130-5221-DE7E-9A54A5F27B30}"/>
              </a:ext>
            </a:extLst>
          </p:cNvPr>
          <p:cNvSpPr txBox="1">
            <a:spLocks/>
          </p:cNvSpPr>
          <p:nvPr/>
        </p:nvSpPr>
        <p:spPr>
          <a:xfrm>
            <a:off x="488248" y="2196364"/>
            <a:ext cx="4278734" cy="635495"/>
          </a:xfrm>
          <a:prstGeom prst="rect">
            <a:avLst/>
          </a:prstGeom>
        </p:spPr>
        <p:txBody>
          <a:bodyPr vert="horz" lIns="0" tIns="0" rIns="0" bIns="0" rtlCol="0" anchor="t" anchorCtr="0">
            <a:noAutofit/>
          </a:bodyPr>
          <a:lstStyle>
            <a:lvl1pPr algn="l" defTabSz="685800" rtl="0" eaLnBrk="1" latinLnBrk="0" hangingPunct="1">
              <a:lnSpc>
                <a:spcPct val="95000"/>
              </a:lnSpc>
              <a:spcBef>
                <a:spcPct val="0"/>
              </a:spcBef>
              <a:buNone/>
              <a:defRPr sz="3800" b="0" kern="1200">
                <a:solidFill>
                  <a:schemeClr val="bg1"/>
                </a:solidFill>
                <a:latin typeface="+mj-lt"/>
                <a:ea typeface="+mj-ea"/>
                <a:cs typeface="+mj-cs"/>
              </a:defRPr>
            </a:lvl1pPr>
          </a:lstStyle>
          <a:p>
            <a:r>
              <a:rPr lang="en-AU" dirty="0"/>
              <a:t>Thank you</a:t>
            </a:r>
          </a:p>
        </p:txBody>
      </p:sp>
      <p:sp>
        <p:nvSpPr>
          <p:cNvPr id="11" name="Text Placeholder 2">
            <a:extLst>
              <a:ext uri="{FF2B5EF4-FFF2-40B4-BE49-F238E27FC236}">
                <a16:creationId xmlns:a16="http://schemas.microsoft.com/office/drawing/2014/main" id="{6766366E-51DD-A20B-2932-D9782D3C6014}"/>
              </a:ext>
            </a:extLst>
          </p:cNvPr>
          <p:cNvSpPr>
            <a:spLocks noGrp="1"/>
          </p:cNvSpPr>
          <p:nvPr>
            <p:ph type="body" idx="18" hasCustomPrompt="1"/>
          </p:nvPr>
        </p:nvSpPr>
        <p:spPr>
          <a:xfrm>
            <a:off x="488248" y="4578428"/>
            <a:ext cx="4278734" cy="221135"/>
          </a:xfrm>
        </p:spPr>
        <p:txBody>
          <a:bodyPr tIns="36000" anchor="t" anchorCtr="0">
            <a:noAutofit/>
          </a:bodyPr>
          <a:lstStyle>
            <a:lvl1pPr marL="0" indent="0">
              <a:lnSpc>
                <a:spcPct val="110000"/>
              </a:lnSpc>
              <a:spcBef>
                <a:spcPts val="0"/>
              </a:spcBef>
              <a:buNone/>
              <a:defRPr sz="1000" b="0">
                <a:solidFill>
                  <a:schemeClr val="bg1"/>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AU" noProof="0" dirty="0"/>
              <a:t>Click to add copyright</a:t>
            </a:r>
          </a:p>
        </p:txBody>
      </p:sp>
      <p:pic>
        <p:nvPicPr>
          <p:cNvPr id="12" name="Graphic 11">
            <a:extLst>
              <a:ext uri="{FF2B5EF4-FFF2-40B4-BE49-F238E27FC236}">
                <a16:creationId xmlns:a16="http://schemas.microsoft.com/office/drawing/2014/main" id="{52561ABD-EA78-67FB-C3E7-7BBE1F52D423}"/>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488249" y="457500"/>
            <a:ext cx="1695600" cy="587990"/>
          </a:xfrm>
          <a:prstGeom prst="rect">
            <a:avLst/>
          </a:prstGeom>
        </p:spPr>
      </p:pic>
      <p:sp>
        <p:nvSpPr>
          <p:cNvPr id="2" name="Rectangle 1">
            <a:extLst>
              <a:ext uri="{FF2B5EF4-FFF2-40B4-BE49-F238E27FC236}">
                <a16:creationId xmlns:a16="http://schemas.microsoft.com/office/drawing/2014/main" id="{02457C99-FD29-0F5A-DCAB-4AB538F55E40}"/>
              </a:ext>
            </a:extLst>
          </p:cNvPr>
          <p:cNvSpPr/>
          <p:nvPr userDrawn="1"/>
        </p:nvSpPr>
        <p:spPr>
          <a:xfrm>
            <a:off x="2768526" y="0"/>
            <a:ext cx="5336512" cy="5148000"/>
          </a:xfrm>
          <a:prstGeom prst="rect">
            <a:avLst/>
          </a:prstGeom>
          <a:solidFill>
            <a:srgbClr val="FFC6A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3" name="Rectangle 2">
            <a:extLst>
              <a:ext uri="{FF2B5EF4-FFF2-40B4-BE49-F238E27FC236}">
                <a16:creationId xmlns:a16="http://schemas.microsoft.com/office/drawing/2014/main" id="{EE292B11-CC51-0EFC-868E-BF06234C5E9F}"/>
              </a:ext>
            </a:extLst>
          </p:cNvPr>
          <p:cNvSpPr/>
          <p:nvPr userDrawn="1"/>
        </p:nvSpPr>
        <p:spPr>
          <a:xfrm>
            <a:off x="2768525" y="0"/>
            <a:ext cx="4928665" cy="5148000"/>
          </a:xfrm>
          <a:prstGeom prst="rect">
            <a:avLst/>
          </a:prstGeom>
          <a:solidFill>
            <a:srgbClr val="C945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5" name="Rectangle 4">
            <a:extLst>
              <a:ext uri="{FF2B5EF4-FFF2-40B4-BE49-F238E27FC236}">
                <a16:creationId xmlns:a16="http://schemas.microsoft.com/office/drawing/2014/main" id="{E3FD3312-8C55-C6A7-6956-72CB4FE90294}"/>
              </a:ext>
            </a:extLst>
          </p:cNvPr>
          <p:cNvSpPr/>
          <p:nvPr userDrawn="1"/>
        </p:nvSpPr>
        <p:spPr>
          <a:xfrm>
            <a:off x="0" y="0"/>
            <a:ext cx="7286065" cy="5148000"/>
          </a:xfrm>
          <a:prstGeom prst="rect">
            <a:avLst/>
          </a:prstGeom>
          <a:solidFill>
            <a:srgbClr val="8C1E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13" name="Title 4">
            <a:extLst>
              <a:ext uri="{FF2B5EF4-FFF2-40B4-BE49-F238E27FC236}">
                <a16:creationId xmlns:a16="http://schemas.microsoft.com/office/drawing/2014/main" id="{3B4613D4-4A1C-B74E-3879-85E864B73E43}"/>
              </a:ext>
            </a:extLst>
          </p:cNvPr>
          <p:cNvSpPr txBox="1">
            <a:spLocks/>
          </p:cNvSpPr>
          <p:nvPr userDrawn="1"/>
        </p:nvSpPr>
        <p:spPr>
          <a:xfrm>
            <a:off x="488248" y="2196364"/>
            <a:ext cx="4278734" cy="635495"/>
          </a:xfrm>
          <a:prstGeom prst="rect">
            <a:avLst/>
          </a:prstGeom>
        </p:spPr>
        <p:txBody>
          <a:bodyPr vert="horz" lIns="0" tIns="0" rIns="0" bIns="0" rtlCol="0" anchor="t" anchorCtr="0">
            <a:noAutofit/>
          </a:bodyPr>
          <a:lstStyle>
            <a:lvl1pPr algn="l" defTabSz="685800" rtl="0" eaLnBrk="1" latinLnBrk="0" hangingPunct="1">
              <a:lnSpc>
                <a:spcPct val="95000"/>
              </a:lnSpc>
              <a:spcBef>
                <a:spcPct val="0"/>
              </a:spcBef>
              <a:buNone/>
              <a:defRPr sz="3800" b="0" kern="1200">
                <a:solidFill>
                  <a:schemeClr val="bg1"/>
                </a:solidFill>
                <a:latin typeface="+mj-lt"/>
                <a:ea typeface="+mj-ea"/>
                <a:cs typeface="+mj-cs"/>
              </a:defRPr>
            </a:lvl1pPr>
          </a:lstStyle>
          <a:p>
            <a:r>
              <a:rPr lang="en-AU" dirty="0"/>
              <a:t>Thank you</a:t>
            </a:r>
          </a:p>
        </p:txBody>
      </p:sp>
      <p:pic>
        <p:nvPicPr>
          <p:cNvPr id="14" name="Graphic 13">
            <a:extLst>
              <a:ext uri="{FF2B5EF4-FFF2-40B4-BE49-F238E27FC236}">
                <a16:creationId xmlns:a16="http://schemas.microsoft.com/office/drawing/2014/main" id="{89EACC3A-DE84-1A2D-2C1C-F6A57143E165}"/>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488249" y="457500"/>
            <a:ext cx="1695600" cy="587990"/>
          </a:xfrm>
          <a:prstGeom prst="rect">
            <a:avLst/>
          </a:prstGeom>
        </p:spPr>
      </p:pic>
    </p:spTree>
    <p:extLst>
      <p:ext uri="{BB962C8B-B14F-4D97-AF65-F5344CB8AC3E}">
        <p14:creationId xmlns:p14="http://schemas.microsoft.com/office/powerpoint/2010/main" val="1116215441"/>
      </p:ext>
    </p:extLst>
  </p:cSld>
  <p:clrMapOvr>
    <a:masterClrMapping/>
  </p:clrMapOvr>
</p:sldLayout>
</file>

<file path=ppt/slideLayouts/slideLayout165.xml><?xml version="1.0" encoding="utf-8"?>
<p:sldLayout xmlns:a="http://schemas.openxmlformats.org/drawingml/2006/main" xmlns:r="http://schemas.openxmlformats.org/officeDocument/2006/relationships" xmlns:p="http://schemas.openxmlformats.org/presentationml/2006/main" showMasterSp="0" preserve="1">
  <p:cSld name="2_Custom Layout">
    <p:bg>
      <p:bgPr>
        <a:solidFill>
          <a:srgbClr val="F4FCEA"/>
        </a:solidFill>
        <a:effectLst/>
      </p:bgPr>
    </p:bg>
    <p:spTree>
      <p:nvGrpSpPr>
        <p:cNvPr id="1" name=""/>
        <p:cNvGrpSpPr/>
        <p:nvPr/>
      </p:nvGrpSpPr>
      <p:grpSpPr>
        <a:xfrm>
          <a:off x="0" y="0"/>
          <a:ext cx="0" cy="0"/>
          <a:chOff x="0" y="0"/>
          <a:chExt cx="0" cy="0"/>
        </a:xfrm>
      </p:grpSpPr>
      <p:sp>
        <p:nvSpPr>
          <p:cNvPr id="6" name="Footer Placeholder 3">
            <a:extLst>
              <a:ext uri="{FF2B5EF4-FFF2-40B4-BE49-F238E27FC236}">
                <a16:creationId xmlns:a16="http://schemas.microsoft.com/office/drawing/2014/main" id="{ECB11982-F085-AD83-94A5-37DC48085076}"/>
              </a:ext>
            </a:extLst>
          </p:cNvPr>
          <p:cNvSpPr>
            <a:spLocks noGrp="1"/>
          </p:cNvSpPr>
          <p:nvPr>
            <p:ph type="ftr" sz="quarter" idx="11"/>
          </p:nvPr>
        </p:nvSpPr>
        <p:spPr>
          <a:xfrm>
            <a:off x="608618" y="4789574"/>
            <a:ext cx="2801332" cy="132946"/>
          </a:xfrm>
        </p:spPr>
        <p:txBody>
          <a:bodyPr/>
          <a:lstStyle/>
          <a:p>
            <a:r>
              <a:rPr lang="en-US"/>
              <a:t>Presentation title goes in footer</a:t>
            </a:r>
            <a:endParaRPr lang="en-AU"/>
          </a:p>
        </p:txBody>
      </p:sp>
      <p:sp>
        <p:nvSpPr>
          <p:cNvPr id="7" name="Rectangle 6">
            <a:extLst>
              <a:ext uri="{FF2B5EF4-FFF2-40B4-BE49-F238E27FC236}">
                <a16:creationId xmlns:a16="http://schemas.microsoft.com/office/drawing/2014/main" id="{37E55940-89B2-73F9-B73A-83F9559B1492}"/>
              </a:ext>
            </a:extLst>
          </p:cNvPr>
          <p:cNvSpPr/>
          <p:nvPr/>
        </p:nvSpPr>
        <p:spPr>
          <a:xfrm>
            <a:off x="2768526" y="0"/>
            <a:ext cx="5336512" cy="5148000"/>
          </a:xfrm>
          <a:prstGeom prst="rect">
            <a:avLst/>
          </a:prstGeom>
          <a:solidFill>
            <a:srgbClr val="D1F2A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8" name="Rectangle 7">
            <a:extLst>
              <a:ext uri="{FF2B5EF4-FFF2-40B4-BE49-F238E27FC236}">
                <a16:creationId xmlns:a16="http://schemas.microsoft.com/office/drawing/2014/main" id="{DC139DF6-39FA-E34B-6881-1FB1DF2D7B63}"/>
              </a:ext>
            </a:extLst>
          </p:cNvPr>
          <p:cNvSpPr/>
          <p:nvPr/>
        </p:nvSpPr>
        <p:spPr>
          <a:xfrm>
            <a:off x="2768525" y="0"/>
            <a:ext cx="4928665" cy="5148000"/>
          </a:xfrm>
          <a:prstGeom prst="rect">
            <a:avLst/>
          </a:prstGeom>
          <a:solidFill>
            <a:srgbClr val="3B9D1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9" name="Rectangle 8">
            <a:extLst>
              <a:ext uri="{FF2B5EF4-FFF2-40B4-BE49-F238E27FC236}">
                <a16:creationId xmlns:a16="http://schemas.microsoft.com/office/drawing/2014/main" id="{9EE083D8-76DF-11F4-59B1-ED137102FBD3}"/>
              </a:ext>
            </a:extLst>
          </p:cNvPr>
          <p:cNvSpPr/>
          <p:nvPr/>
        </p:nvSpPr>
        <p:spPr>
          <a:xfrm>
            <a:off x="0" y="0"/>
            <a:ext cx="7286065" cy="5148000"/>
          </a:xfrm>
          <a:prstGeom prst="rect">
            <a:avLst/>
          </a:prstGeom>
          <a:solidFill>
            <a:srgbClr val="0068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10" name="Text Placeholder 2">
            <a:extLst>
              <a:ext uri="{FF2B5EF4-FFF2-40B4-BE49-F238E27FC236}">
                <a16:creationId xmlns:a16="http://schemas.microsoft.com/office/drawing/2014/main" id="{E3443FBA-40D8-E953-3F23-1F447BE80F87}"/>
              </a:ext>
            </a:extLst>
          </p:cNvPr>
          <p:cNvSpPr>
            <a:spLocks noGrp="1"/>
          </p:cNvSpPr>
          <p:nvPr>
            <p:ph type="body" idx="16" hasCustomPrompt="1"/>
          </p:nvPr>
        </p:nvSpPr>
        <p:spPr>
          <a:xfrm>
            <a:off x="488248" y="2931097"/>
            <a:ext cx="4278734" cy="1600564"/>
          </a:xfrm>
        </p:spPr>
        <p:txBody>
          <a:bodyPr tIns="36000" anchor="t" anchorCtr="0">
            <a:noAutofit/>
          </a:bodyPr>
          <a:lstStyle>
            <a:lvl1pPr marL="0" indent="0">
              <a:lnSpc>
                <a:spcPct val="110000"/>
              </a:lnSpc>
              <a:spcBef>
                <a:spcPts val="0"/>
              </a:spcBef>
              <a:buNone/>
              <a:defRPr sz="1600" b="0">
                <a:solidFill>
                  <a:schemeClr val="bg1"/>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AU" noProof="0" dirty="0"/>
              <a:t>Click to add contact details</a:t>
            </a:r>
          </a:p>
        </p:txBody>
      </p:sp>
      <p:sp>
        <p:nvSpPr>
          <p:cNvPr id="11" name="Title 4">
            <a:extLst>
              <a:ext uri="{FF2B5EF4-FFF2-40B4-BE49-F238E27FC236}">
                <a16:creationId xmlns:a16="http://schemas.microsoft.com/office/drawing/2014/main" id="{E58451A7-D646-9C7B-609B-F956D3CFC2C9}"/>
              </a:ext>
            </a:extLst>
          </p:cNvPr>
          <p:cNvSpPr txBox="1">
            <a:spLocks/>
          </p:cNvSpPr>
          <p:nvPr/>
        </p:nvSpPr>
        <p:spPr>
          <a:xfrm>
            <a:off x="488248" y="2196364"/>
            <a:ext cx="4278734" cy="635495"/>
          </a:xfrm>
          <a:prstGeom prst="rect">
            <a:avLst/>
          </a:prstGeom>
        </p:spPr>
        <p:txBody>
          <a:bodyPr vert="horz" lIns="0" tIns="0" rIns="0" bIns="0" rtlCol="0" anchor="t" anchorCtr="0">
            <a:noAutofit/>
          </a:bodyPr>
          <a:lstStyle>
            <a:lvl1pPr algn="l" defTabSz="685800" rtl="0" eaLnBrk="1" latinLnBrk="0" hangingPunct="1">
              <a:lnSpc>
                <a:spcPct val="95000"/>
              </a:lnSpc>
              <a:spcBef>
                <a:spcPct val="0"/>
              </a:spcBef>
              <a:buNone/>
              <a:defRPr sz="3800" b="0" kern="1200">
                <a:solidFill>
                  <a:schemeClr val="bg1"/>
                </a:solidFill>
                <a:latin typeface="+mj-lt"/>
                <a:ea typeface="+mj-ea"/>
                <a:cs typeface="+mj-cs"/>
              </a:defRPr>
            </a:lvl1pPr>
          </a:lstStyle>
          <a:p>
            <a:r>
              <a:rPr lang="en-AU" dirty="0"/>
              <a:t>Thank you</a:t>
            </a:r>
          </a:p>
        </p:txBody>
      </p:sp>
      <p:sp>
        <p:nvSpPr>
          <p:cNvPr id="12" name="Text Placeholder 2">
            <a:extLst>
              <a:ext uri="{FF2B5EF4-FFF2-40B4-BE49-F238E27FC236}">
                <a16:creationId xmlns:a16="http://schemas.microsoft.com/office/drawing/2014/main" id="{5E17A4E1-D9EB-F42B-46FF-E397B5E67113}"/>
              </a:ext>
            </a:extLst>
          </p:cNvPr>
          <p:cNvSpPr>
            <a:spLocks noGrp="1"/>
          </p:cNvSpPr>
          <p:nvPr>
            <p:ph type="body" idx="18" hasCustomPrompt="1"/>
          </p:nvPr>
        </p:nvSpPr>
        <p:spPr>
          <a:xfrm>
            <a:off x="488248" y="4578428"/>
            <a:ext cx="4278734" cy="221135"/>
          </a:xfrm>
        </p:spPr>
        <p:txBody>
          <a:bodyPr tIns="36000" anchor="t" anchorCtr="0">
            <a:noAutofit/>
          </a:bodyPr>
          <a:lstStyle>
            <a:lvl1pPr marL="0" indent="0">
              <a:lnSpc>
                <a:spcPct val="110000"/>
              </a:lnSpc>
              <a:spcBef>
                <a:spcPts val="0"/>
              </a:spcBef>
              <a:buNone/>
              <a:defRPr sz="1000" b="0">
                <a:solidFill>
                  <a:schemeClr val="bg1"/>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AU" noProof="0" dirty="0"/>
              <a:t>Click to add copyright</a:t>
            </a:r>
          </a:p>
        </p:txBody>
      </p:sp>
      <p:pic>
        <p:nvPicPr>
          <p:cNvPr id="13" name="Graphic 12">
            <a:extLst>
              <a:ext uri="{FF2B5EF4-FFF2-40B4-BE49-F238E27FC236}">
                <a16:creationId xmlns:a16="http://schemas.microsoft.com/office/drawing/2014/main" id="{EAE6328B-DE7B-566E-1091-BF1253F2E03D}"/>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488249" y="457500"/>
            <a:ext cx="1695600" cy="587990"/>
          </a:xfrm>
          <a:prstGeom prst="rect">
            <a:avLst/>
          </a:prstGeom>
        </p:spPr>
      </p:pic>
      <p:sp>
        <p:nvSpPr>
          <p:cNvPr id="2" name="Rectangle 1">
            <a:extLst>
              <a:ext uri="{FF2B5EF4-FFF2-40B4-BE49-F238E27FC236}">
                <a16:creationId xmlns:a16="http://schemas.microsoft.com/office/drawing/2014/main" id="{EFB92F8A-D942-C0E1-BCC1-F869A951E804}"/>
              </a:ext>
            </a:extLst>
          </p:cNvPr>
          <p:cNvSpPr/>
          <p:nvPr userDrawn="1"/>
        </p:nvSpPr>
        <p:spPr>
          <a:xfrm>
            <a:off x="2768526" y="0"/>
            <a:ext cx="5336512" cy="5148000"/>
          </a:xfrm>
          <a:prstGeom prst="rect">
            <a:avLst/>
          </a:prstGeom>
          <a:solidFill>
            <a:srgbClr val="D1F2A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3" name="Rectangle 2">
            <a:extLst>
              <a:ext uri="{FF2B5EF4-FFF2-40B4-BE49-F238E27FC236}">
                <a16:creationId xmlns:a16="http://schemas.microsoft.com/office/drawing/2014/main" id="{66678AE0-6DCC-1AD8-D506-5BD3CC7AE2CF}"/>
              </a:ext>
            </a:extLst>
          </p:cNvPr>
          <p:cNvSpPr/>
          <p:nvPr userDrawn="1"/>
        </p:nvSpPr>
        <p:spPr>
          <a:xfrm>
            <a:off x="2768525" y="0"/>
            <a:ext cx="4928665" cy="5148000"/>
          </a:xfrm>
          <a:prstGeom prst="rect">
            <a:avLst/>
          </a:prstGeom>
          <a:solidFill>
            <a:srgbClr val="3B9D1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4" name="Rectangle 3">
            <a:extLst>
              <a:ext uri="{FF2B5EF4-FFF2-40B4-BE49-F238E27FC236}">
                <a16:creationId xmlns:a16="http://schemas.microsoft.com/office/drawing/2014/main" id="{40A26828-12AD-2576-7E5A-6142BF71E554}"/>
              </a:ext>
            </a:extLst>
          </p:cNvPr>
          <p:cNvSpPr/>
          <p:nvPr userDrawn="1"/>
        </p:nvSpPr>
        <p:spPr>
          <a:xfrm>
            <a:off x="0" y="0"/>
            <a:ext cx="7286065" cy="5148000"/>
          </a:xfrm>
          <a:prstGeom prst="rect">
            <a:avLst/>
          </a:prstGeom>
          <a:solidFill>
            <a:srgbClr val="0068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5" name="Title 4">
            <a:extLst>
              <a:ext uri="{FF2B5EF4-FFF2-40B4-BE49-F238E27FC236}">
                <a16:creationId xmlns:a16="http://schemas.microsoft.com/office/drawing/2014/main" id="{29CA8E7D-EBD3-BFDD-32F0-10CA3D2F8A7B}"/>
              </a:ext>
            </a:extLst>
          </p:cNvPr>
          <p:cNvSpPr txBox="1">
            <a:spLocks/>
          </p:cNvSpPr>
          <p:nvPr userDrawn="1"/>
        </p:nvSpPr>
        <p:spPr>
          <a:xfrm>
            <a:off x="488248" y="2196364"/>
            <a:ext cx="4278734" cy="635495"/>
          </a:xfrm>
          <a:prstGeom prst="rect">
            <a:avLst/>
          </a:prstGeom>
        </p:spPr>
        <p:txBody>
          <a:bodyPr vert="horz" lIns="0" tIns="0" rIns="0" bIns="0" rtlCol="0" anchor="t" anchorCtr="0">
            <a:noAutofit/>
          </a:bodyPr>
          <a:lstStyle>
            <a:lvl1pPr algn="l" defTabSz="685800" rtl="0" eaLnBrk="1" latinLnBrk="0" hangingPunct="1">
              <a:lnSpc>
                <a:spcPct val="95000"/>
              </a:lnSpc>
              <a:spcBef>
                <a:spcPct val="0"/>
              </a:spcBef>
              <a:buNone/>
              <a:defRPr sz="3800" b="0" kern="1200">
                <a:solidFill>
                  <a:schemeClr val="bg1"/>
                </a:solidFill>
                <a:latin typeface="+mj-lt"/>
                <a:ea typeface="+mj-ea"/>
                <a:cs typeface="+mj-cs"/>
              </a:defRPr>
            </a:lvl1pPr>
          </a:lstStyle>
          <a:p>
            <a:r>
              <a:rPr lang="en-AU" dirty="0"/>
              <a:t>Thank you</a:t>
            </a:r>
          </a:p>
        </p:txBody>
      </p:sp>
      <p:pic>
        <p:nvPicPr>
          <p:cNvPr id="14" name="Graphic 13">
            <a:extLst>
              <a:ext uri="{FF2B5EF4-FFF2-40B4-BE49-F238E27FC236}">
                <a16:creationId xmlns:a16="http://schemas.microsoft.com/office/drawing/2014/main" id="{CEC6124D-D871-3326-97AC-BD2DE8CCA906}"/>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488249" y="457500"/>
            <a:ext cx="1695600" cy="587990"/>
          </a:xfrm>
          <a:prstGeom prst="rect">
            <a:avLst/>
          </a:prstGeom>
        </p:spPr>
      </p:pic>
    </p:spTree>
    <p:extLst>
      <p:ext uri="{BB962C8B-B14F-4D97-AF65-F5344CB8AC3E}">
        <p14:creationId xmlns:p14="http://schemas.microsoft.com/office/powerpoint/2010/main" val="3749902464"/>
      </p:ext>
    </p:extLst>
  </p:cSld>
  <p:clrMapOvr>
    <a:masterClrMapping/>
  </p:clrMapOvr>
</p:sldLayout>
</file>

<file path=ppt/slideMasters/_rels/slideMaster1.xml.rels><?xml version="1.0" encoding="UTF-8" standalone="yes"?>
<Relationships xmlns="http://schemas.openxmlformats.org/package/2006/relationships"><Relationship Id="rId26" Type="http://schemas.openxmlformats.org/officeDocument/2006/relationships/slideLayout" Target="../slideLayouts/slideLayout26.xml"/><Relationship Id="rId21" Type="http://schemas.openxmlformats.org/officeDocument/2006/relationships/slideLayout" Target="../slideLayouts/slideLayout21.xml"/><Relationship Id="rId42" Type="http://schemas.openxmlformats.org/officeDocument/2006/relationships/slideLayout" Target="../slideLayouts/slideLayout42.xml"/><Relationship Id="rId47" Type="http://schemas.openxmlformats.org/officeDocument/2006/relationships/slideLayout" Target="../slideLayouts/slideLayout47.xml"/><Relationship Id="rId63" Type="http://schemas.openxmlformats.org/officeDocument/2006/relationships/slideLayout" Target="../slideLayouts/slideLayout63.xml"/><Relationship Id="rId68" Type="http://schemas.openxmlformats.org/officeDocument/2006/relationships/slideLayout" Target="../slideLayouts/slideLayout68.xml"/><Relationship Id="rId84" Type="http://schemas.openxmlformats.org/officeDocument/2006/relationships/image" Target="../media/image1.svg"/><Relationship Id="rId16" Type="http://schemas.openxmlformats.org/officeDocument/2006/relationships/slideLayout" Target="../slideLayouts/slideLayout16.xml"/><Relationship Id="rId11" Type="http://schemas.openxmlformats.org/officeDocument/2006/relationships/slideLayout" Target="../slideLayouts/slideLayout11.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53" Type="http://schemas.openxmlformats.org/officeDocument/2006/relationships/slideLayout" Target="../slideLayouts/slideLayout53.xml"/><Relationship Id="rId58" Type="http://schemas.openxmlformats.org/officeDocument/2006/relationships/slideLayout" Target="../slideLayouts/slideLayout58.xml"/><Relationship Id="rId74" Type="http://schemas.openxmlformats.org/officeDocument/2006/relationships/slideLayout" Target="../slideLayouts/slideLayout74.xml"/><Relationship Id="rId79" Type="http://schemas.openxmlformats.org/officeDocument/2006/relationships/slideLayout" Target="../slideLayouts/slideLayout79.xml"/><Relationship Id="rId5" Type="http://schemas.openxmlformats.org/officeDocument/2006/relationships/slideLayout" Target="../slideLayouts/slideLayout5.xml"/><Relationship Id="rId61" Type="http://schemas.openxmlformats.org/officeDocument/2006/relationships/slideLayout" Target="../slideLayouts/slideLayout61.xml"/><Relationship Id="rId82" Type="http://schemas.openxmlformats.org/officeDocument/2006/relationships/slideLayout" Target="../slideLayouts/slideLayout82.xml"/><Relationship Id="rId19" Type="http://schemas.openxmlformats.org/officeDocument/2006/relationships/slideLayout" Target="../slideLayouts/slideLayout1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43" Type="http://schemas.openxmlformats.org/officeDocument/2006/relationships/slideLayout" Target="../slideLayouts/slideLayout43.xml"/><Relationship Id="rId48" Type="http://schemas.openxmlformats.org/officeDocument/2006/relationships/slideLayout" Target="../slideLayouts/slideLayout48.xml"/><Relationship Id="rId56" Type="http://schemas.openxmlformats.org/officeDocument/2006/relationships/slideLayout" Target="../slideLayouts/slideLayout56.xml"/><Relationship Id="rId64" Type="http://schemas.openxmlformats.org/officeDocument/2006/relationships/slideLayout" Target="../slideLayouts/slideLayout64.xml"/><Relationship Id="rId69" Type="http://schemas.openxmlformats.org/officeDocument/2006/relationships/slideLayout" Target="../slideLayouts/slideLayout69.xml"/><Relationship Id="rId77" Type="http://schemas.openxmlformats.org/officeDocument/2006/relationships/slideLayout" Target="../slideLayouts/slideLayout77.xml"/><Relationship Id="rId8" Type="http://schemas.openxmlformats.org/officeDocument/2006/relationships/slideLayout" Target="../slideLayouts/slideLayout8.xml"/><Relationship Id="rId51" Type="http://schemas.openxmlformats.org/officeDocument/2006/relationships/slideLayout" Target="../slideLayouts/slideLayout51.xml"/><Relationship Id="rId72" Type="http://schemas.openxmlformats.org/officeDocument/2006/relationships/slideLayout" Target="../slideLayouts/slideLayout72.xml"/><Relationship Id="rId80" Type="http://schemas.openxmlformats.org/officeDocument/2006/relationships/slideLayout" Target="../slideLayouts/slideLayout80.xml"/><Relationship Id="rId3" Type="http://schemas.openxmlformats.org/officeDocument/2006/relationships/slideLayout" Target="../slideLayouts/slideLayout3.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slideLayout" Target="../slideLayouts/slideLayout38.xml"/><Relationship Id="rId46" Type="http://schemas.openxmlformats.org/officeDocument/2006/relationships/slideLayout" Target="../slideLayouts/slideLayout46.xml"/><Relationship Id="rId59" Type="http://schemas.openxmlformats.org/officeDocument/2006/relationships/slideLayout" Target="../slideLayouts/slideLayout59.xml"/><Relationship Id="rId67" Type="http://schemas.openxmlformats.org/officeDocument/2006/relationships/slideLayout" Target="../slideLayouts/slideLayout67.xml"/><Relationship Id="rId20" Type="http://schemas.openxmlformats.org/officeDocument/2006/relationships/slideLayout" Target="../slideLayouts/slideLayout20.xml"/><Relationship Id="rId41" Type="http://schemas.openxmlformats.org/officeDocument/2006/relationships/slideLayout" Target="../slideLayouts/slideLayout41.xml"/><Relationship Id="rId54" Type="http://schemas.openxmlformats.org/officeDocument/2006/relationships/slideLayout" Target="../slideLayouts/slideLayout54.xml"/><Relationship Id="rId62" Type="http://schemas.openxmlformats.org/officeDocument/2006/relationships/slideLayout" Target="../slideLayouts/slideLayout62.xml"/><Relationship Id="rId70" Type="http://schemas.openxmlformats.org/officeDocument/2006/relationships/slideLayout" Target="../slideLayouts/slideLayout70.xml"/><Relationship Id="rId75" Type="http://schemas.openxmlformats.org/officeDocument/2006/relationships/slideLayout" Target="../slideLayouts/slideLayout75.xml"/><Relationship Id="rId83"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49" Type="http://schemas.openxmlformats.org/officeDocument/2006/relationships/slideLayout" Target="../slideLayouts/slideLayout49.xml"/><Relationship Id="rId57" Type="http://schemas.openxmlformats.org/officeDocument/2006/relationships/slideLayout" Target="../slideLayouts/slideLayout57.xml"/><Relationship Id="rId10" Type="http://schemas.openxmlformats.org/officeDocument/2006/relationships/slideLayout" Target="../slideLayouts/slideLayout10.xml"/><Relationship Id="rId31" Type="http://schemas.openxmlformats.org/officeDocument/2006/relationships/slideLayout" Target="../slideLayouts/slideLayout31.xml"/><Relationship Id="rId44" Type="http://schemas.openxmlformats.org/officeDocument/2006/relationships/slideLayout" Target="../slideLayouts/slideLayout44.xml"/><Relationship Id="rId52" Type="http://schemas.openxmlformats.org/officeDocument/2006/relationships/slideLayout" Target="../slideLayouts/slideLayout52.xml"/><Relationship Id="rId60" Type="http://schemas.openxmlformats.org/officeDocument/2006/relationships/slideLayout" Target="../slideLayouts/slideLayout60.xml"/><Relationship Id="rId65" Type="http://schemas.openxmlformats.org/officeDocument/2006/relationships/slideLayout" Target="../slideLayouts/slideLayout65.xml"/><Relationship Id="rId73" Type="http://schemas.openxmlformats.org/officeDocument/2006/relationships/slideLayout" Target="../slideLayouts/slideLayout73.xml"/><Relationship Id="rId78" Type="http://schemas.openxmlformats.org/officeDocument/2006/relationships/slideLayout" Target="../slideLayouts/slideLayout78.xml"/><Relationship Id="rId81" Type="http://schemas.openxmlformats.org/officeDocument/2006/relationships/slideLayout" Target="../slideLayouts/slideLayout81.xml"/><Relationship Id="rId4" Type="http://schemas.openxmlformats.org/officeDocument/2006/relationships/slideLayout" Target="../slideLayouts/slideLayout4.xml"/><Relationship Id="rId9" Type="http://schemas.openxmlformats.org/officeDocument/2006/relationships/slideLayout" Target="../slideLayouts/slideLayout9.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9" Type="http://schemas.openxmlformats.org/officeDocument/2006/relationships/slideLayout" Target="../slideLayouts/slideLayout39.xml"/><Relationship Id="rId34" Type="http://schemas.openxmlformats.org/officeDocument/2006/relationships/slideLayout" Target="../slideLayouts/slideLayout34.xml"/><Relationship Id="rId50" Type="http://schemas.openxmlformats.org/officeDocument/2006/relationships/slideLayout" Target="../slideLayouts/slideLayout50.xml"/><Relationship Id="rId55" Type="http://schemas.openxmlformats.org/officeDocument/2006/relationships/slideLayout" Target="../slideLayouts/slideLayout55.xml"/><Relationship Id="rId76" Type="http://schemas.openxmlformats.org/officeDocument/2006/relationships/slideLayout" Target="../slideLayouts/slideLayout76.xml"/><Relationship Id="rId7" Type="http://schemas.openxmlformats.org/officeDocument/2006/relationships/slideLayout" Target="../slideLayouts/slideLayout7.xml"/><Relationship Id="rId71" Type="http://schemas.openxmlformats.org/officeDocument/2006/relationships/slideLayout" Target="../slideLayouts/slideLayout71.xml"/><Relationship Id="rId2" Type="http://schemas.openxmlformats.org/officeDocument/2006/relationships/slideLayout" Target="../slideLayouts/slideLayout2.xml"/><Relationship Id="rId29" Type="http://schemas.openxmlformats.org/officeDocument/2006/relationships/slideLayout" Target="../slideLayouts/slideLayout29.xml"/><Relationship Id="rId24" Type="http://schemas.openxmlformats.org/officeDocument/2006/relationships/slideLayout" Target="../slideLayouts/slideLayout24.xml"/><Relationship Id="rId40" Type="http://schemas.openxmlformats.org/officeDocument/2006/relationships/slideLayout" Target="../slideLayouts/slideLayout40.xml"/><Relationship Id="rId45" Type="http://schemas.openxmlformats.org/officeDocument/2006/relationships/slideLayout" Target="../slideLayouts/slideLayout45.xml"/><Relationship Id="rId66" Type="http://schemas.openxmlformats.org/officeDocument/2006/relationships/slideLayout" Target="../slideLayouts/slideLayout66.xml"/></Relationships>
</file>

<file path=ppt/slideMasters/_rels/slideMaster2.xml.rels><?xml version="1.0" encoding="UTF-8" standalone="yes"?>
<Relationships xmlns="http://schemas.openxmlformats.org/package/2006/relationships"><Relationship Id="rId26" Type="http://schemas.openxmlformats.org/officeDocument/2006/relationships/slideLayout" Target="../slideLayouts/slideLayout108.xml"/><Relationship Id="rId21" Type="http://schemas.openxmlformats.org/officeDocument/2006/relationships/slideLayout" Target="../slideLayouts/slideLayout103.xml"/><Relationship Id="rId42" Type="http://schemas.openxmlformats.org/officeDocument/2006/relationships/slideLayout" Target="../slideLayouts/slideLayout124.xml"/><Relationship Id="rId47" Type="http://schemas.openxmlformats.org/officeDocument/2006/relationships/slideLayout" Target="../slideLayouts/slideLayout129.xml"/><Relationship Id="rId63" Type="http://schemas.openxmlformats.org/officeDocument/2006/relationships/slideLayout" Target="../slideLayouts/slideLayout145.xml"/><Relationship Id="rId68" Type="http://schemas.openxmlformats.org/officeDocument/2006/relationships/slideLayout" Target="../slideLayouts/slideLayout150.xml"/><Relationship Id="rId84" Type="http://schemas.openxmlformats.org/officeDocument/2006/relationships/theme" Target="../theme/theme2.xml"/><Relationship Id="rId16" Type="http://schemas.openxmlformats.org/officeDocument/2006/relationships/slideLayout" Target="../slideLayouts/slideLayout98.xml"/><Relationship Id="rId11" Type="http://schemas.openxmlformats.org/officeDocument/2006/relationships/slideLayout" Target="../slideLayouts/slideLayout93.xml"/><Relationship Id="rId32" Type="http://schemas.openxmlformats.org/officeDocument/2006/relationships/slideLayout" Target="../slideLayouts/slideLayout114.xml"/><Relationship Id="rId37" Type="http://schemas.openxmlformats.org/officeDocument/2006/relationships/slideLayout" Target="../slideLayouts/slideLayout119.xml"/><Relationship Id="rId53" Type="http://schemas.openxmlformats.org/officeDocument/2006/relationships/slideLayout" Target="../slideLayouts/slideLayout135.xml"/><Relationship Id="rId58" Type="http://schemas.openxmlformats.org/officeDocument/2006/relationships/slideLayout" Target="../slideLayouts/slideLayout140.xml"/><Relationship Id="rId74" Type="http://schemas.openxmlformats.org/officeDocument/2006/relationships/slideLayout" Target="../slideLayouts/slideLayout156.xml"/><Relationship Id="rId79" Type="http://schemas.openxmlformats.org/officeDocument/2006/relationships/slideLayout" Target="../slideLayouts/slideLayout161.xml"/><Relationship Id="rId5" Type="http://schemas.openxmlformats.org/officeDocument/2006/relationships/slideLayout" Target="../slideLayouts/slideLayout87.xml"/><Relationship Id="rId19" Type="http://schemas.openxmlformats.org/officeDocument/2006/relationships/slideLayout" Target="../slideLayouts/slideLayout101.xml"/><Relationship Id="rId14" Type="http://schemas.openxmlformats.org/officeDocument/2006/relationships/slideLayout" Target="../slideLayouts/slideLayout96.xml"/><Relationship Id="rId22" Type="http://schemas.openxmlformats.org/officeDocument/2006/relationships/slideLayout" Target="../slideLayouts/slideLayout104.xml"/><Relationship Id="rId27" Type="http://schemas.openxmlformats.org/officeDocument/2006/relationships/slideLayout" Target="../slideLayouts/slideLayout109.xml"/><Relationship Id="rId30" Type="http://schemas.openxmlformats.org/officeDocument/2006/relationships/slideLayout" Target="../slideLayouts/slideLayout112.xml"/><Relationship Id="rId35" Type="http://schemas.openxmlformats.org/officeDocument/2006/relationships/slideLayout" Target="../slideLayouts/slideLayout117.xml"/><Relationship Id="rId43" Type="http://schemas.openxmlformats.org/officeDocument/2006/relationships/slideLayout" Target="../slideLayouts/slideLayout125.xml"/><Relationship Id="rId48" Type="http://schemas.openxmlformats.org/officeDocument/2006/relationships/slideLayout" Target="../slideLayouts/slideLayout130.xml"/><Relationship Id="rId56" Type="http://schemas.openxmlformats.org/officeDocument/2006/relationships/slideLayout" Target="../slideLayouts/slideLayout138.xml"/><Relationship Id="rId64" Type="http://schemas.openxmlformats.org/officeDocument/2006/relationships/slideLayout" Target="../slideLayouts/slideLayout146.xml"/><Relationship Id="rId69" Type="http://schemas.openxmlformats.org/officeDocument/2006/relationships/slideLayout" Target="../slideLayouts/slideLayout151.xml"/><Relationship Id="rId77" Type="http://schemas.openxmlformats.org/officeDocument/2006/relationships/slideLayout" Target="../slideLayouts/slideLayout159.xml"/><Relationship Id="rId8" Type="http://schemas.openxmlformats.org/officeDocument/2006/relationships/slideLayout" Target="../slideLayouts/slideLayout90.xml"/><Relationship Id="rId51" Type="http://schemas.openxmlformats.org/officeDocument/2006/relationships/slideLayout" Target="../slideLayouts/slideLayout133.xml"/><Relationship Id="rId72" Type="http://schemas.openxmlformats.org/officeDocument/2006/relationships/slideLayout" Target="../slideLayouts/slideLayout154.xml"/><Relationship Id="rId80" Type="http://schemas.openxmlformats.org/officeDocument/2006/relationships/slideLayout" Target="../slideLayouts/slideLayout162.xml"/><Relationship Id="rId85" Type="http://schemas.openxmlformats.org/officeDocument/2006/relationships/image" Target="../media/image1.svg"/><Relationship Id="rId3" Type="http://schemas.openxmlformats.org/officeDocument/2006/relationships/slideLayout" Target="../slideLayouts/slideLayout85.xml"/><Relationship Id="rId12" Type="http://schemas.openxmlformats.org/officeDocument/2006/relationships/slideLayout" Target="../slideLayouts/slideLayout94.xml"/><Relationship Id="rId17" Type="http://schemas.openxmlformats.org/officeDocument/2006/relationships/slideLayout" Target="../slideLayouts/slideLayout99.xml"/><Relationship Id="rId25" Type="http://schemas.openxmlformats.org/officeDocument/2006/relationships/slideLayout" Target="../slideLayouts/slideLayout107.xml"/><Relationship Id="rId33" Type="http://schemas.openxmlformats.org/officeDocument/2006/relationships/slideLayout" Target="../slideLayouts/slideLayout115.xml"/><Relationship Id="rId38" Type="http://schemas.openxmlformats.org/officeDocument/2006/relationships/slideLayout" Target="../slideLayouts/slideLayout120.xml"/><Relationship Id="rId46" Type="http://schemas.openxmlformats.org/officeDocument/2006/relationships/slideLayout" Target="../slideLayouts/slideLayout128.xml"/><Relationship Id="rId59" Type="http://schemas.openxmlformats.org/officeDocument/2006/relationships/slideLayout" Target="../slideLayouts/slideLayout141.xml"/><Relationship Id="rId67" Type="http://schemas.openxmlformats.org/officeDocument/2006/relationships/slideLayout" Target="../slideLayouts/slideLayout149.xml"/><Relationship Id="rId20" Type="http://schemas.openxmlformats.org/officeDocument/2006/relationships/slideLayout" Target="../slideLayouts/slideLayout102.xml"/><Relationship Id="rId41" Type="http://schemas.openxmlformats.org/officeDocument/2006/relationships/slideLayout" Target="../slideLayouts/slideLayout123.xml"/><Relationship Id="rId54" Type="http://schemas.openxmlformats.org/officeDocument/2006/relationships/slideLayout" Target="../slideLayouts/slideLayout136.xml"/><Relationship Id="rId62" Type="http://schemas.openxmlformats.org/officeDocument/2006/relationships/slideLayout" Target="../slideLayouts/slideLayout144.xml"/><Relationship Id="rId70" Type="http://schemas.openxmlformats.org/officeDocument/2006/relationships/slideLayout" Target="../slideLayouts/slideLayout152.xml"/><Relationship Id="rId75" Type="http://schemas.openxmlformats.org/officeDocument/2006/relationships/slideLayout" Target="../slideLayouts/slideLayout157.xml"/><Relationship Id="rId83" Type="http://schemas.openxmlformats.org/officeDocument/2006/relationships/slideLayout" Target="../slideLayouts/slideLayout165.xml"/><Relationship Id="rId1" Type="http://schemas.openxmlformats.org/officeDocument/2006/relationships/slideLayout" Target="../slideLayouts/slideLayout83.xml"/><Relationship Id="rId6" Type="http://schemas.openxmlformats.org/officeDocument/2006/relationships/slideLayout" Target="../slideLayouts/slideLayout88.xml"/><Relationship Id="rId15" Type="http://schemas.openxmlformats.org/officeDocument/2006/relationships/slideLayout" Target="../slideLayouts/slideLayout97.xml"/><Relationship Id="rId23" Type="http://schemas.openxmlformats.org/officeDocument/2006/relationships/slideLayout" Target="../slideLayouts/slideLayout105.xml"/><Relationship Id="rId28" Type="http://schemas.openxmlformats.org/officeDocument/2006/relationships/slideLayout" Target="../slideLayouts/slideLayout110.xml"/><Relationship Id="rId36" Type="http://schemas.openxmlformats.org/officeDocument/2006/relationships/slideLayout" Target="../slideLayouts/slideLayout118.xml"/><Relationship Id="rId49" Type="http://schemas.openxmlformats.org/officeDocument/2006/relationships/slideLayout" Target="../slideLayouts/slideLayout131.xml"/><Relationship Id="rId57" Type="http://schemas.openxmlformats.org/officeDocument/2006/relationships/slideLayout" Target="../slideLayouts/slideLayout139.xml"/><Relationship Id="rId10" Type="http://schemas.openxmlformats.org/officeDocument/2006/relationships/slideLayout" Target="../slideLayouts/slideLayout92.xml"/><Relationship Id="rId31" Type="http://schemas.openxmlformats.org/officeDocument/2006/relationships/slideLayout" Target="../slideLayouts/slideLayout113.xml"/><Relationship Id="rId44" Type="http://schemas.openxmlformats.org/officeDocument/2006/relationships/slideLayout" Target="../slideLayouts/slideLayout126.xml"/><Relationship Id="rId52" Type="http://schemas.openxmlformats.org/officeDocument/2006/relationships/slideLayout" Target="../slideLayouts/slideLayout134.xml"/><Relationship Id="rId60" Type="http://schemas.openxmlformats.org/officeDocument/2006/relationships/slideLayout" Target="../slideLayouts/slideLayout142.xml"/><Relationship Id="rId65" Type="http://schemas.openxmlformats.org/officeDocument/2006/relationships/slideLayout" Target="../slideLayouts/slideLayout147.xml"/><Relationship Id="rId73" Type="http://schemas.openxmlformats.org/officeDocument/2006/relationships/slideLayout" Target="../slideLayouts/slideLayout155.xml"/><Relationship Id="rId78" Type="http://schemas.openxmlformats.org/officeDocument/2006/relationships/slideLayout" Target="../slideLayouts/slideLayout160.xml"/><Relationship Id="rId81" Type="http://schemas.openxmlformats.org/officeDocument/2006/relationships/slideLayout" Target="../slideLayouts/slideLayout163.xml"/><Relationship Id="rId4" Type="http://schemas.openxmlformats.org/officeDocument/2006/relationships/slideLayout" Target="../slideLayouts/slideLayout86.xml"/><Relationship Id="rId9" Type="http://schemas.openxmlformats.org/officeDocument/2006/relationships/slideLayout" Target="../slideLayouts/slideLayout91.xml"/><Relationship Id="rId13" Type="http://schemas.openxmlformats.org/officeDocument/2006/relationships/slideLayout" Target="../slideLayouts/slideLayout95.xml"/><Relationship Id="rId18" Type="http://schemas.openxmlformats.org/officeDocument/2006/relationships/slideLayout" Target="../slideLayouts/slideLayout100.xml"/><Relationship Id="rId39" Type="http://schemas.openxmlformats.org/officeDocument/2006/relationships/slideLayout" Target="../slideLayouts/slideLayout121.xml"/><Relationship Id="rId34" Type="http://schemas.openxmlformats.org/officeDocument/2006/relationships/slideLayout" Target="../slideLayouts/slideLayout116.xml"/><Relationship Id="rId50" Type="http://schemas.openxmlformats.org/officeDocument/2006/relationships/slideLayout" Target="../slideLayouts/slideLayout132.xml"/><Relationship Id="rId55" Type="http://schemas.openxmlformats.org/officeDocument/2006/relationships/slideLayout" Target="../slideLayouts/slideLayout137.xml"/><Relationship Id="rId76" Type="http://schemas.openxmlformats.org/officeDocument/2006/relationships/slideLayout" Target="../slideLayouts/slideLayout158.xml"/><Relationship Id="rId7" Type="http://schemas.openxmlformats.org/officeDocument/2006/relationships/slideLayout" Target="../slideLayouts/slideLayout89.xml"/><Relationship Id="rId71" Type="http://schemas.openxmlformats.org/officeDocument/2006/relationships/slideLayout" Target="../slideLayouts/slideLayout153.xml"/><Relationship Id="rId2" Type="http://schemas.openxmlformats.org/officeDocument/2006/relationships/slideLayout" Target="../slideLayouts/slideLayout84.xml"/><Relationship Id="rId29" Type="http://schemas.openxmlformats.org/officeDocument/2006/relationships/slideLayout" Target="../slideLayouts/slideLayout111.xml"/><Relationship Id="rId24" Type="http://schemas.openxmlformats.org/officeDocument/2006/relationships/slideLayout" Target="../slideLayouts/slideLayout106.xml"/><Relationship Id="rId40" Type="http://schemas.openxmlformats.org/officeDocument/2006/relationships/slideLayout" Target="../slideLayouts/slideLayout122.xml"/><Relationship Id="rId45" Type="http://schemas.openxmlformats.org/officeDocument/2006/relationships/slideLayout" Target="../slideLayouts/slideLayout127.xml"/><Relationship Id="rId66" Type="http://schemas.openxmlformats.org/officeDocument/2006/relationships/slideLayout" Target="../slideLayouts/slideLayout148.xml"/><Relationship Id="rId61" Type="http://schemas.openxmlformats.org/officeDocument/2006/relationships/slideLayout" Target="../slideLayouts/slideLayout143.xml"/><Relationship Id="rId82" Type="http://schemas.openxmlformats.org/officeDocument/2006/relationships/slideLayout" Target="../slideLayouts/slideLayout16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010B58A3-E193-4684-ABCE-DF0A8B6CD042}"/>
              </a:ext>
            </a:extLst>
          </p:cNvPr>
          <p:cNvSpPr>
            <a:spLocks noGrp="1"/>
          </p:cNvSpPr>
          <p:nvPr>
            <p:ph type="title"/>
          </p:nvPr>
        </p:nvSpPr>
        <p:spPr>
          <a:xfrm>
            <a:off x="488250" y="378142"/>
            <a:ext cx="8167500" cy="496989"/>
          </a:xfrm>
          <a:prstGeom prst="rect">
            <a:avLst/>
          </a:prstGeom>
        </p:spPr>
        <p:txBody>
          <a:bodyPr vert="horz" lIns="0" tIns="0" rIns="0" bIns="0" rtlCol="0" anchor="t" anchorCtr="0">
            <a:noAutofit/>
          </a:bodyPr>
          <a:lstStyle/>
          <a:p>
            <a:r>
              <a:rPr lang="en-GB" noProof="0"/>
              <a:t>Click to edit Master title style</a:t>
            </a:r>
            <a:endParaRPr lang="en-AU" noProof="0" dirty="0"/>
          </a:p>
        </p:txBody>
      </p:sp>
      <p:sp>
        <p:nvSpPr>
          <p:cNvPr id="3" name="Text Placeholder 2">
            <a:extLst>
              <a:ext uri="{FF2B5EF4-FFF2-40B4-BE49-F238E27FC236}">
                <a16:creationId xmlns:a16="http://schemas.microsoft.com/office/drawing/2014/main" id="{01F38D3A-1279-4066-93F5-53800A796276}"/>
              </a:ext>
            </a:extLst>
          </p:cNvPr>
          <p:cNvSpPr>
            <a:spLocks noGrp="1"/>
          </p:cNvSpPr>
          <p:nvPr>
            <p:ph type="body" idx="1"/>
          </p:nvPr>
        </p:nvSpPr>
        <p:spPr>
          <a:xfrm>
            <a:off x="488250" y="1131749"/>
            <a:ext cx="8167500" cy="3485125"/>
          </a:xfrm>
          <a:prstGeom prst="rect">
            <a:avLst/>
          </a:prstGeom>
        </p:spPr>
        <p:txBody>
          <a:bodyPr vert="horz" lIns="0" tIns="0" rIns="0" bIns="0" rtlCol="0">
            <a:noAutofit/>
          </a:bodyPr>
          <a:lstStyle/>
          <a:p>
            <a:pPr lvl="0"/>
            <a:r>
              <a:rPr lang="en-GB" noProof="0" dirty="0"/>
              <a:t>Click to edit Master text styles</a:t>
            </a:r>
          </a:p>
          <a:p>
            <a:pPr lvl="1"/>
            <a:r>
              <a:rPr lang="en-GB" noProof="0" dirty="0"/>
              <a:t>Second level</a:t>
            </a:r>
          </a:p>
          <a:p>
            <a:pPr lvl="2"/>
            <a:r>
              <a:rPr lang="en-GB" noProof="0" dirty="0"/>
              <a:t>Third level</a:t>
            </a:r>
          </a:p>
          <a:p>
            <a:pPr lvl="3"/>
            <a:r>
              <a:rPr lang="en-GB" noProof="0" dirty="0"/>
              <a:t>Fourth level</a:t>
            </a:r>
          </a:p>
        </p:txBody>
      </p:sp>
      <p:sp>
        <p:nvSpPr>
          <p:cNvPr id="6" name="Slide Number Placeholder 5">
            <a:extLst>
              <a:ext uri="{FF2B5EF4-FFF2-40B4-BE49-F238E27FC236}">
                <a16:creationId xmlns:a16="http://schemas.microsoft.com/office/drawing/2014/main" id="{7966D85B-9034-49C5-A86E-714985BCC24E}"/>
              </a:ext>
            </a:extLst>
          </p:cNvPr>
          <p:cNvSpPr>
            <a:spLocks noGrp="1"/>
          </p:cNvSpPr>
          <p:nvPr>
            <p:ph type="sldNum" sz="quarter" idx="4"/>
          </p:nvPr>
        </p:nvSpPr>
        <p:spPr>
          <a:xfrm>
            <a:off x="8429625" y="4789574"/>
            <a:ext cx="226125" cy="132946"/>
          </a:xfrm>
          <a:prstGeom prst="rect">
            <a:avLst/>
          </a:prstGeom>
        </p:spPr>
        <p:txBody>
          <a:bodyPr vert="horz" wrap="none" lIns="0" tIns="0" rIns="0" bIns="0" rtlCol="0" anchor="ctr"/>
          <a:lstStyle>
            <a:lvl1pPr algn="r">
              <a:defRPr sz="700" b="1">
                <a:solidFill>
                  <a:schemeClr val="tx1"/>
                </a:solidFill>
              </a:defRPr>
            </a:lvl1pPr>
          </a:lstStyle>
          <a:p>
            <a:fld id="{E6316B6A-336A-44FF-82DA-A4D1594FA055}" type="slidenum">
              <a:rPr lang="en-AU" smtClean="0"/>
              <a:pPr/>
              <a:t>‹#›</a:t>
            </a:fld>
            <a:endParaRPr lang="en-AU"/>
          </a:p>
        </p:txBody>
      </p:sp>
      <p:sp>
        <p:nvSpPr>
          <p:cNvPr id="5" name="Footer Placeholder 4">
            <a:extLst>
              <a:ext uri="{FF2B5EF4-FFF2-40B4-BE49-F238E27FC236}">
                <a16:creationId xmlns:a16="http://schemas.microsoft.com/office/drawing/2014/main" id="{CBD43B1A-E254-4E8E-8D77-9053126860F2}"/>
              </a:ext>
            </a:extLst>
          </p:cNvPr>
          <p:cNvSpPr>
            <a:spLocks noGrp="1"/>
          </p:cNvSpPr>
          <p:nvPr>
            <p:ph type="ftr" sz="quarter" idx="3"/>
          </p:nvPr>
        </p:nvSpPr>
        <p:spPr>
          <a:xfrm>
            <a:off x="608618" y="4789574"/>
            <a:ext cx="2801332" cy="132946"/>
          </a:xfrm>
          <a:prstGeom prst="rect">
            <a:avLst/>
          </a:prstGeom>
        </p:spPr>
        <p:txBody>
          <a:bodyPr vert="horz" wrap="none" lIns="0" tIns="0" rIns="0" bIns="0" rtlCol="0" anchor="ctr"/>
          <a:lstStyle>
            <a:lvl1pPr algn="l">
              <a:defRPr sz="700">
                <a:solidFill>
                  <a:schemeClr val="tx1"/>
                </a:solidFill>
              </a:defRPr>
            </a:lvl1pPr>
          </a:lstStyle>
          <a:p>
            <a:r>
              <a:rPr lang="en-US"/>
              <a:t>Presentation title goes in footer</a:t>
            </a:r>
            <a:endParaRPr lang="en-AU"/>
          </a:p>
        </p:txBody>
      </p:sp>
      <p:sp>
        <p:nvSpPr>
          <p:cNvPr id="4" name="Date Placeholder 3">
            <a:extLst>
              <a:ext uri="{FF2B5EF4-FFF2-40B4-BE49-F238E27FC236}">
                <a16:creationId xmlns:a16="http://schemas.microsoft.com/office/drawing/2014/main" id="{10EA2CD7-A72C-495B-9228-0E077D24D940}"/>
              </a:ext>
            </a:extLst>
          </p:cNvPr>
          <p:cNvSpPr>
            <a:spLocks noGrp="1"/>
          </p:cNvSpPr>
          <p:nvPr>
            <p:ph type="dt" sz="half" idx="2"/>
          </p:nvPr>
        </p:nvSpPr>
        <p:spPr>
          <a:xfrm>
            <a:off x="7475809" y="4789574"/>
            <a:ext cx="860963" cy="132946"/>
          </a:xfrm>
          <a:prstGeom prst="rect">
            <a:avLst/>
          </a:prstGeom>
        </p:spPr>
        <p:txBody>
          <a:bodyPr vert="horz" wrap="none" lIns="0" tIns="0" rIns="0" bIns="0" rtlCol="0" anchor="ctr"/>
          <a:lstStyle>
            <a:lvl1pPr algn="r">
              <a:defRPr sz="700">
                <a:solidFill>
                  <a:schemeClr val="tx1"/>
                </a:solidFill>
              </a:defRPr>
            </a:lvl1pPr>
          </a:lstStyle>
          <a:p>
            <a:endParaRPr lang="en-AU"/>
          </a:p>
        </p:txBody>
      </p:sp>
      <p:cxnSp>
        <p:nvCxnSpPr>
          <p:cNvPr id="8" name="Straight Connector 7">
            <a:extLst>
              <a:ext uri="{FF2B5EF4-FFF2-40B4-BE49-F238E27FC236}">
                <a16:creationId xmlns:a16="http://schemas.microsoft.com/office/drawing/2014/main" id="{231BBFD9-9283-00A7-FFE0-F693AB93D665}"/>
              </a:ext>
            </a:extLst>
          </p:cNvPr>
          <p:cNvCxnSpPr>
            <a:cxnSpLocks/>
          </p:cNvCxnSpPr>
          <p:nvPr userDrawn="1"/>
        </p:nvCxnSpPr>
        <p:spPr>
          <a:xfrm>
            <a:off x="488250" y="4750032"/>
            <a:ext cx="8168400" cy="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pic>
        <p:nvPicPr>
          <p:cNvPr id="13" name="Graphic 12">
            <a:extLst>
              <a:ext uri="{FF2B5EF4-FFF2-40B4-BE49-F238E27FC236}">
                <a16:creationId xmlns:a16="http://schemas.microsoft.com/office/drawing/2014/main" id="{81EE3639-00C3-06DD-FF18-F593D14FC66F}"/>
              </a:ext>
            </a:extLst>
          </p:cNvPr>
          <p:cNvPicPr>
            <a:picLocks noChangeAspect="1"/>
          </p:cNvPicPr>
          <p:nvPr userDrawn="1"/>
        </p:nvPicPr>
        <p:blipFill>
          <a:blip>
            <a:extLst>
              <a:ext uri="{96DAC541-7B7A-43D3-8B79-37D633B846F1}">
                <asvg:svgBlip xmlns:asvg="http://schemas.microsoft.com/office/drawing/2016/SVG/main" r:embed="rId84"/>
              </a:ext>
            </a:extLst>
          </a:blip>
          <a:stretch>
            <a:fillRect/>
          </a:stretch>
        </p:blipFill>
        <p:spPr>
          <a:xfrm>
            <a:off x="484804" y="4801564"/>
            <a:ext cx="83625" cy="108966"/>
          </a:xfrm>
          <a:prstGeom prst="rect">
            <a:avLst/>
          </a:prstGeom>
        </p:spPr>
      </p:pic>
    </p:spTree>
    <p:extLst>
      <p:ext uri="{BB962C8B-B14F-4D97-AF65-F5344CB8AC3E}">
        <p14:creationId xmlns:p14="http://schemas.microsoft.com/office/powerpoint/2010/main" val="701075040"/>
      </p:ext>
    </p:extLst>
  </p:cSld>
  <p:clrMap bg1="lt1" tx1="dk1" bg2="lt2" tx2="dk2" accent1="accent1" accent2="accent2" accent3="accent3" accent4="accent4" accent5="accent5" accent6="accent6" hlink="hlink" folHlink="folHlink"/>
  <p:sldLayoutIdLst>
    <p:sldLayoutId id="2147483668" r:id="rId1"/>
    <p:sldLayoutId id="2147483667" r:id="rId2"/>
    <p:sldLayoutId id="2147483649" r:id="rId3"/>
    <p:sldLayoutId id="2147483709" r:id="rId4"/>
    <p:sldLayoutId id="2147483729" r:id="rId5"/>
    <p:sldLayoutId id="2147483730" r:id="rId6"/>
    <p:sldLayoutId id="2147483735" r:id="rId7"/>
    <p:sldLayoutId id="2147483669" r:id="rId8"/>
    <p:sldLayoutId id="2147483670" r:id="rId9"/>
    <p:sldLayoutId id="2147483671" r:id="rId10"/>
    <p:sldLayoutId id="2147483710" r:id="rId11"/>
    <p:sldLayoutId id="2147483717" r:id="rId12"/>
    <p:sldLayoutId id="2147483723" r:id="rId13"/>
    <p:sldLayoutId id="2147483736" r:id="rId14"/>
    <p:sldLayoutId id="2147483672" r:id="rId15"/>
    <p:sldLayoutId id="2147483673" r:id="rId16"/>
    <p:sldLayoutId id="2147483674" r:id="rId17"/>
    <p:sldLayoutId id="2147483708" r:id="rId18"/>
    <p:sldLayoutId id="2147483718" r:id="rId19"/>
    <p:sldLayoutId id="2147483724" r:id="rId20"/>
    <p:sldLayoutId id="2147483737" r:id="rId21"/>
    <p:sldLayoutId id="2147483675" r:id="rId22"/>
    <p:sldLayoutId id="2147483676" r:id="rId23"/>
    <p:sldLayoutId id="2147483680" r:id="rId24"/>
    <p:sldLayoutId id="2147483682" r:id="rId25"/>
    <p:sldLayoutId id="2147483681" r:id="rId26"/>
    <p:sldLayoutId id="2147483704" r:id="rId27"/>
    <p:sldLayoutId id="2147483677" r:id="rId28"/>
    <p:sldLayoutId id="2147483679" r:id="rId29"/>
    <p:sldLayoutId id="2147483684" r:id="rId30"/>
    <p:sldLayoutId id="2147483712" r:id="rId31"/>
    <p:sldLayoutId id="2147483719" r:id="rId32"/>
    <p:sldLayoutId id="2147483725" r:id="rId33"/>
    <p:sldLayoutId id="2147483738" r:id="rId34"/>
    <p:sldLayoutId id="2147483685" r:id="rId35"/>
    <p:sldLayoutId id="2147483713" r:id="rId36"/>
    <p:sldLayoutId id="2147483731" r:id="rId37"/>
    <p:sldLayoutId id="2147483732" r:id="rId38"/>
    <p:sldLayoutId id="2147483733" r:id="rId39"/>
    <p:sldLayoutId id="2147483734" r:id="rId40"/>
    <p:sldLayoutId id="2147483665" r:id="rId41"/>
    <p:sldLayoutId id="2147483693" r:id="rId42"/>
    <p:sldLayoutId id="2147483703" r:id="rId43"/>
    <p:sldLayoutId id="2147483691" r:id="rId44"/>
    <p:sldLayoutId id="2147483694" r:id="rId45"/>
    <p:sldLayoutId id="2147483692" r:id="rId46"/>
    <p:sldLayoutId id="2147483720" r:id="rId47"/>
    <p:sldLayoutId id="2147483695" r:id="rId48"/>
    <p:sldLayoutId id="2147483697" r:id="rId49"/>
    <p:sldLayoutId id="2147483702" r:id="rId50"/>
    <p:sldLayoutId id="2147483696" r:id="rId51"/>
    <p:sldLayoutId id="2147483699" r:id="rId52"/>
    <p:sldLayoutId id="2147483700" r:id="rId53"/>
    <p:sldLayoutId id="2147483701" r:id="rId54"/>
    <p:sldLayoutId id="2147483698" r:id="rId55"/>
    <p:sldLayoutId id="2147483650" r:id="rId56"/>
    <p:sldLayoutId id="2147483656" r:id="rId57"/>
    <p:sldLayoutId id="2147483657" r:id="rId58"/>
    <p:sldLayoutId id="2147483683" r:id="rId59"/>
    <p:sldLayoutId id="2147483706" r:id="rId60"/>
    <p:sldLayoutId id="2147483714" r:id="rId61"/>
    <p:sldLayoutId id="2147483705" r:id="rId62"/>
    <p:sldLayoutId id="2147483721" r:id="rId63"/>
    <p:sldLayoutId id="2147483726" r:id="rId64"/>
    <p:sldLayoutId id="2147483659" r:id="rId65"/>
    <p:sldLayoutId id="2147483658" r:id="rId66"/>
    <p:sldLayoutId id="2147483707" r:id="rId67"/>
    <p:sldLayoutId id="2147483660" r:id="rId68"/>
    <p:sldLayoutId id="2147483715" r:id="rId69"/>
    <p:sldLayoutId id="2147483716" r:id="rId70"/>
    <p:sldLayoutId id="2147483722" r:id="rId71"/>
    <p:sldLayoutId id="2147483727" r:id="rId72"/>
    <p:sldLayoutId id="2147483662" r:id="rId73"/>
    <p:sldLayoutId id="2147483661" r:id="rId74"/>
    <p:sldLayoutId id="2147483654" r:id="rId75"/>
    <p:sldLayoutId id="2147483666" r:id="rId76"/>
    <p:sldLayoutId id="2147483686" r:id="rId77"/>
    <p:sldLayoutId id="2147483689" r:id="rId78"/>
    <p:sldLayoutId id="2147483728" r:id="rId79"/>
    <p:sldLayoutId id="2147483690" r:id="rId80"/>
    <p:sldLayoutId id="2147483687" r:id="rId81"/>
    <p:sldLayoutId id="2147483688" r:id="rId82"/>
  </p:sldLayoutIdLst>
  <p:hf hdr="0" dt="0"/>
  <p:txStyles>
    <p:titleStyle>
      <a:lvl1pPr algn="l" defTabSz="685800" rtl="0" eaLnBrk="1" latinLnBrk="0" hangingPunct="1">
        <a:lnSpc>
          <a:spcPct val="95000"/>
        </a:lnSpc>
        <a:spcBef>
          <a:spcPct val="0"/>
        </a:spcBef>
        <a:buNone/>
        <a:defRPr sz="3000" b="0" kern="1200">
          <a:solidFill>
            <a:schemeClr val="tx1"/>
          </a:solidFill>
          <a:latin typeface="+mj-lt"/>
          <a:ea typeface="+mj-ea"/>
          <a:cs typeface="+mj-cs"/>
        </a:defRPr>
      </a:lvl1pPr>
    </p:titleStyle>
    <p:bodyStyle>
      <a:lvl1pPr marL="180000" indent="-180000" algn="l" defTabSz="685800" rtl="0" eaLnBrk="1" latinLnBrk="0" hangingPunct="1">
        <a:lnSpc>
          <a:spcPct val="114000"/>
        </a:lnSpc>
        <a:spcBef>
          <a:spcPts val="600"/>
        </a:spcBef>
        <a:buSzPct val="110000"/>
        <a:buFont typeface="Arial" panose="020B0604020202020204" pitchFamily="34" charset="0"/>
        <a:buChar char="•"/>
        <a:defRPr sz="1600" kern="1200">
          <a:solidFill>
            <a:schemeClr val="tx1"/>
          </a:solidFill>
          <a:latin typeface="+mn-lt"/>
          <a:ea typeface="+mn-ea"/>
          <a:cs typeface="+mn-cs"/>
        </a:defRPr>
      </a:lvl1pPr>
      <a:lvl2pPr marL="360000" indent="-180000" algn="l" defTabSz="685800" rtl="0" eaLnBrk="1" latinLnBrk="0" hangingPunct="1">
        <a:lnSpc>
          <a:spcPct val="114000"/>
        </a:lnSpc>
        <a:spcBef>
          <a:spcPts val="300"/>
        </a:spcBef>
        <a:buSzPct val="70000"/>
        <a:buFont typeface="Courier New" panose="02070309020205020404" pitchFamily="49" charset="0"/>
        <a:buChar char="o"/>
        <a:defRPr sz="1600" kern="1200">
          <a:solidFill>
            <a:schemeClr val="tx1"/>
          </a:solidFill>
          <a:latin typeface="+mn-lt"/>
          <a:ea typeface="+mn-ea"/>
          <a:cs typeface="+mn-cs"/>
        </a:defRPr>
      </a:lvl2pPr>
      <a:lvl3pPr marL="540000" indent="-180000" algn="l" defTabSz="685800" rtl="0" eaLnBrk="1" latinLnBrk="0" hangingPunct="1">
        <a:lnSpc>
          <a:spcPct val="114000"/>
        </a:lnSpc>
        <a:spcBef>
          <a:spcPts val="300"/>
        </a:spcBef>
        <a:buSzPct val="90000"/>
        <a:buFont typeface="Wingdings" panose="05000000000000000000" pitchFamily="2" charset="2"/>
        <a:buChar char="§"/>
        <a:defRPr sz="1600" kern="1200">
          <a:solidFill>
            <a:schemeClr val="tx1"/>
          </a:solidFill>
          <a:latin typeface="+mn-lt"/>
          <a:ea typeface="+mn-ea"/>
          <a:cs typeface="+mn-cs"/>
        </a:defRPr>
      </a:lvl3pPr>
      <a:lvl4pPr marL="720000" indent="-180000" algn="l" defTabSz="685800" rtl="0" eaLnBrk="1" latinLnBrk="0" hangingPunct="1">
        <a:lnSpc>
          <a:spcPct val="114000"/>
        </a:lnSpc>
        <a:spcBef>
          <a:spcPts val="300"/>
        </a:spcBef>
        <a:buFont typeface="Arial" panose="020B0604020202020204" pitchFamily="34" charset="0"/>
        <a:buChar char="–"/>
        <a:defRPr sz="1600" kern="1200">
          <a:solidFill>
            <a:schemeClr val="tx1"/>
          </a:solidFill>
          <a:latin typeface="+mn-lt"/>
          <a:ea typeface="+mn-ea"/>
          <a:cs typeface="+mn-cs"/>
        </a:defRPr>
      </a:lvl4pPr>
      <a:lvl5pPr marL="900000" indent="-180000" algn="l" defTabSz="685800" rtl="0" eaLnBrk="1" latinLnBrk="0" hangingPunct="1">
        <a:lnSpc>
          <a:spcPct val="114000"/>
        </a:lnSpc>
        <a:spcBef>
          <a:spcPts val="300"/>
        </a:spcBef>
        <a:buFont typeface="Arial" panose="020B0604020202020204" pitchFamily="34" charset="0"/>
        <a:buChar char="–"/>
        <a:defRPr sz="1600" kern="1200">
          <a:solidFill>
            <a:schemeClr val="tx1"/>
          </a:solidFill>
          <a:latin typeface="+mn-lt"/>
          <a:ea typeface="+mn-ea"/>
          <a:cs typeface="+mn-cs"/>
        </a:defRPr>
      </a:lvl5pPr>
      <a:lvl6pPr marL="1080000" indent="-180000" algn="l" defTabSz="685800" rtl="0" eaLnBrk="1" latinLnBrk="0" hangingPunct="1">
        <a:lnSpc>
          <a:spcPct val="114000"/>
        </a:lnSpc>
        <a:spcBef>
          <a:spcPts val="300"/>
        </a:spcBef>
        <a:buFont typeface="Arial" panose="020B0604020202020204" pitchFamily="34" charset="0"/>
        <a:buChar char="–"/>
        <a:defRPr sz="1600" kern="1200">
          <a:solidFill>
            <a:schemeClr val="tx1"/>
          </a:solidFill>
          <a:latin typeface="+mn-lt"/>
          <a:ea typeface="+mn-ea"/>
          <a:cs typeface="+mn-cs"/>
        </a:defRPr>
      </a:lvl6pPr>
      <a:lvl7pPr marL="1260000" indent="-180000" algn="l" defTabSz="685800" rtl="0" eaLnBrk="1" latinLnBrk="0" hangingPunct="1">
        <a:lnSpc>
          <a:spcPct val="114000"/>
        </a:lnSpc>
        <a:spcBef>
          <a:spcPts val="300"/>
        </a:spcBef>
        <a:buFont typeface="Arial" panose="020B0604020202020204" pitchFamily="34" charset="0"/>
        <a:buChar char="–"/>
        <a:defRPr sz="1600" kern="1200">
          <a:solidFill>
            <a:schemeClr val="tx1"/>
          </a:solidFill>
          <a:latin typeface="+mn-lt"/>
          <a:ea typeface="+mn-ea"/>
          <a:cs typeface="+mn-cs"/>
        </a:defRPr>
      </a:lvl7pPr>
      <a:lvl8pPr marL="1440000" indent="-180000" algn="l" defTabSz="685800" rtl="0" eaLnBrk="1" latinLnBrk="0" hangingPunct="1">
        <a:lnSpc>
          <a:spcPct val="114000"/>
        </a:lnSpc>
        <a:spcBef>
          <a:spcPts val="300"/>
        </a:spcBef>
        <a:buFont typeface="Arial" panose="020B0604020202020204" pitchFamily="34" charset="0"/>
        <a:buChar char="–"/>
        <a:defRPr sz="1600" kern="1200">
          <a:solidFill>
            <a:schemeClr val="tx1"/>
          </a:solidFill>
          <a:latin typeface="+mn-lt"/>
          <a:ea typeface="+mn-ea"/>
          <a:cs typeface="+mn-cs"/>
        </a:defRPr>
      </a:lvl8pPr>
      <a:lvl9pPr marL="1620000" indent="-180000" algn="l" defTabSz="685800" rtl="0" eaLnBrk="1" latinLnBrk="0" hangingPunct="1">
        <a:lnSpc>
          <a:spcPct val="114000"/>
        </a:lnSpc>
        <a:spcBef>
          <a:spcPts val="300"/>
        </a:spcBef>
        <a:buFont typeface="Arial" panose="020B0604020202020204" pitchFamily="34" charset="0"/>
        <a:buChar char="–"/>
        <a:defRPr sz="160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1620" userDrawn="1">
          <p15:clr>
            <a:srgbClr val="F26B43"/>
          </p15:clr>
        </p15:guide>
        <p15:guide id="2" pos="2880" userDrawn="1">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010B58A3-E193-4684-ABCE-DF0A8B6CD042}"/>
              </a:ext>
            </a:extLst>
          </p:cNvPr>
          <p:cNvSpPr>
            <a:spLocks noGrp="1"/>
          </p:cNvSpPr>
          <p:nvPr>
            <p:ph type="title"/>
          </p:nvPr>
        </p:nvSpPr>
        <p:spPr>
          <a:xfrm>
            <a:off x="488250" y="378142"/>
            <a:ext cx="8167500" cy="496989"/>
          </a:xfrm>
          <a:prstGeom prst="rect">
            <a:avLst/>
          </a:prstGeom>
        </p:spPr>
        <p:txBody>
          <a:bodyPr vert="horz" lIns="0" tIns="0" rIns="0" bIns="0" rtlCol="0" anchor="t" anchorCtr="0">
            <a:noAutofit/>
          </a:bodyPr>
          <a:lstStyle/>
          <a:p>
            <a:r>
              <a:rPr lang="en-GB" noProof="0"/>
              <a:t>Click to edit Master title style</a:t>
            </a:r>
            <a:endParaRPr lang="en-AU" noProof="0" dirty="0"/>
          </a:p>
        </p:txBody>
      </p:sp>
      <p:sp>
        <p:nvSpPr>
          <p:cNvPr id="3" name="Text Placeholder 2">
            <a:extLst>
              <a:ext uri="{FF2B5EF4-FFF2-40B4-BE49-F238E27FC236}">
                <a16:creationId xmlns:a16="http://schemas.microsoft.com/office/drawing/2014/main" id="{01F38D3A-1279-4066-93F5-53800A796276}"/>
              </a:ext>
            </a:extLst>
          </p:cNvPr>
          <p:cNvSpPr>
            <a:spLocks noGrp="1"/>
          </p:cNvSpPr>
          <p:nvPr>
            <p:ph type="body" idx="1"/>
          </p:nvPr>
        </p:nvSpPr>
        <p:spPr>
          <a:xfrm>
            <a:off x="488250" y="1131749"/>
            <a:ext cx="8167500" cy="3485125"/>
          </a:xfrm>
          <a:prstGeom prst="rect">
            <a:avLst/>
          </a:prstGeom>
        </p:spPr>
        <p:txBody>
          <a:bodyPr vert="horz" lIns="0" tIns="0" rIns="0" bIns="0" rtlCol="0">
            <a:noAutofit/>
          </a:bodyPr>
          <a:lstStyle/>
          <a:p>
            <a:pPr lvl="0"/>
            <a:r>
              <a:rPr lang="en-GB" noProof="0" dirty="0"/>
              <a:t>Click to edit Master text styles</a:t>
            </a:r>
          </a:p>
          <a:p>
            <a:pPr lvl="1"/>
            <a:r>
              <a:rPr lang="en-GB" noProof="0" dirty="0"/>
              <a:t>Second level</a:t>
            </a:r>
          </a:p>
          <a:p>
            <a:pPr lvl="2"/>
            <a:r>
              <a:rPr lang="en-GB" noProof="0" dirty="0"/>
              <a:t>Third level</a:t>
            </a:r>
          </a:p>
          <a:p>
            <a:pPr lvl="3"/>
            <a:r>
              <a:rPr lang="en-GB" noProof="0" dirty="0"/>
              <a:t>Fourth level</a:t>
            </a:r>
          </a:p>
        </p:txBody>
      </p:sp>
      <p:sp>
        <p:nvSpPr>
          <p:cNvPr id="6" name="Slide Number Placeholder 5">
            <a:extLst>
              <a:ext uri="{FF2B5EF4-FFF2-40B4-BE49-F238E27FC236}">
                <a16:creationId xmlns:a16="http://schemas.microsoft.com/office/drawing/2014/main" id="{7966D85B-9034-49C5-A86E-714985BCC24E}"/>
              </a:ext>
            </a:extLst>
          </p:cNvPr>
          <p:cNvSpPr>
            <a:spLocks noGrp="1"/>
          </p:cNvSpPr>
          <p:nvPr>
            <p:ph type="sldNum" sz="quarter" idx="4"/>
          </p:nvPr>
        </p:nvSpPr>
        <p:spPr>
          <a:xfrm>
            <a:off x="8429625" y="4789574"/>
            <a:ext cx="226125" cy="132946"/>
          </a:xfrm>
          <a:prstGeom prst="rect">
            <a:avLst/>
          </a:prstGeom>
        </p:spPr>
        <p:txBody>
          <a:bodyPr vert="horz" wrap="none" lIns="0" tIns="0" rIns="0" bIns="0" rtlCol="0" anchor="ctr"/>
          <a:lstStyle>
            <a:lvl1pPr algn="r">
              <a:defRPr sz="700" b="1">
                <a:solidFill>
                  <a:schemeClr val="tx1"/>
                </a:solidFill>
              </a:defRPr>
            </a:lvl1pPr>
          </a:lstStyle>
          <a:p>
            <a:fld id="{E6316B6A-336A-44FF-82DA-A4D1594FA055}" type="slidenum">
              <a:rPr lang="en-AU" smtClean="0"/>
              <a:pPr/>
              <a:t>‹#›</a:t>
            </a:fld>
            <a:endParaRPr lang="en-AU"/>
          </a:p>
        </p:txBody>
      </p:sp>
      <p:sp>
        <p:nvSpPr>
          <p:cNvPr id="5" name="Footer Placeholder 4">
            <a:extLst>
              <a:ext uri="{FF2B5EF4-FFF2-40B4-BE49-F238E27FC236}">
                <a16:creationId xmlns:a16="http://schemas.microsoft.com/office/drawing/2014/main" id="{CBD43B1A-E254-4E8E-8D77-9053126860F2}"/>
              </a:ext>
            </a:extLst>
          </p:cNvPr>
          <p:cNvSpPr>
            <a:spLocks noGrp="1"/>
          </p:cNvSpPr>
          <p:nvPr>
            <p:ph type="ftr" sz="quarter" idx="3"/>
          </p:nvPr>
        </p:nvSpPr>
        <p:spPr>
          <a:xfrm>
            <a:off x="608618" y="4789574"/>
            <a:ext cx="2801332" cy="132946"/>
          </a:xfrm>
          <a:prstGeom prst="rect">
            <a:avLst/>
          </a:prstGeom>
        </p:spPr>
        <p:txBody>
          <a:bodyPr vert="horz" wrap="none" lIns="0" tIns="0" rIns="0" bIns="0" rtlCol="0" anchor="ctr"/>
          <a:lstStyle>
            <a:lvl1pPr algn="l">
              <a:defRPr sz="700">
                <a:solidFill>
                  <a:schemeClr val="tx1"/>
                </a:solidFill>
              </a:defRPr>
            </a:lvl1pPr>
          </a:lstStyle>
          <a:p>
            <a:r>
              <a:rPr lang="en-US"/>
              <a:t>Presentation title goes in footer</a:t>
            </a:r>
            <a:endParaRPr lang="en-AU"/>
          </a:p>
        </p:txBody>
      </p:sp>
      <p:sp>
        <p:nvSpPr>
          <p:cNvPr id="4" name="Date Placeholder 3">
            <a:extLst>
              <a:ext uri="{FF2B5EF4-FFF2-40B4-BE49-F238E27FC236}">
                <a16:creationId xmlns:a16="http://schemas.microsoft.com/office/drawing/2014/main" id="{10EA2CD7-A72C-495B-9228-0E077D24D940}"/>
              </a:ext>
            </a:extLst>
          </p:cNvPr>
          <p:cNvSpPr>
            <a:spLocks noGrp="1"/>
          </p:cNvSpPr>
          <p:nvPr>
            <p:ph type="dt" sz="half" idx="2"/>
          </p:nvPr>
        </p:nvSpPr>
        <p:spPr>
          <a:xfrm>
            <a:off x="7475809" y="4789574"/>
            <a:ext cx="860963" cy="132946"/>
          </a:xfrm>
          <a:prstGeom prst="rect">
            <a:avLst/>
          </a:prstGeom>
        </p:spPr>
        <p:txBody>
          <a:bodyPr vert="horz" wrap="none" lIns="0" tIns="0" rIns="0" bIns="0" rtlCol="0" anchor="ctr"/>
          <a:lstStyle>
            <a:lvl1pPr algn="r">
              <a:defRPr sz="700">
                <a:solidFill>
                  <a:schemeClr val="tx1"/>
                </a:solidFill>
              </a:defRPr>
            </a:lvl1pPr>
          </a:lstStyle>
          <a:p>
            <a:endParaRPr lang="en-AU"/>
          </a:p>
        </p:txBody>
      </p:sp>
      <p:cxnSp>
        <p:nvCxnSpPr>
          <p:cNvPr id="8" name="Straight Connector 7">
            <a:extLst>
              <a:ext uri="{FF2B5EF4-FFF2-40B4-BE49-F238E27FC236}">
                <a16:creationId xmlns:a16="http://schemas.microsoft.com/office/drawing/2014/main" id="{231BBFD9-9283-00A7-FFE0-F693AB93D665}"/>
              </a:ext>
            </a:extLst>
          </p:cNvPr>
          <p:cNvCxnSpPr>
            <a:cxnSpLocks/>
          </p:cNvCxnSpPr>
          <p:nvPr/>
        </p:nvCxnSpPr>
        <p:spPr>
          <a:xfrm>
            <a:off x="488250" y="4750032"/>
            <a:ext cx="8168400" cy="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pic>
        <p:nvPicPr>
          <p:cNvPr id="13" name="Graphic 12">
            <a:extLst>
              <a:ext uri="{FF2B5EF4-FFF2-40B4-BE49-F238E27FC236}">
                <a16:creationId xmlns:a16="http://schemas.microsoft.com/office/drawing/2014/main" id="{81EE3639-00C3-06DD-FF18-F593D14FC66F}"/>
              </a:ext>
            </a:extLst>
          </p:cNvPr>
          <p:cNvPicPr>
            <a:picLocks noChangeAspect="1"/>
          </p:cNvPicPr>
          <p:nvPr/>
        </p:nvPicPr>
        <p:blipFill>
          <a:blip>
            <a:extLst>
              <a:ext uri="{96DAC541-7B7A-43D3-8B79-37D633B846F1}">
                <asvg:svgBlip xmlns:asvg="http://schemas.microsoft.com/office/drawing/2016/SVG/main" r:embed="rId85"/>
              </a:ext>
            </a:extLst>
          </a:blip>
          <a:stretch>
            <a:fillRect/>
          </a:stretch>
        </p:blipFill>
        <p:spPr>
          <a:xfrm>
            <a:off x="484804" y="4801564"/>
            <a:ext cx="83625" cy="108966"/>
          </a:xfrm>
          <a:prstGeom prst="rect">
            <a:avLst/>
          </a:prstGeom>
        </p:spPr>
      </p:pic>
      <p:cxnSp>
        <p:nvCxnSpPr>
          <p:cNvPr id="7" name="Straight Connector 6">
            <a:extLst>
              <a:ext uri="{FF2B5EF4-FFF2-40B4-BE49-F238E27FC236}">
                <a16:creationId xmlns:a16="http://schemas.microsoft.com/office/drawing/2014/main" id="{5B3C7A08-4AE4-2AE1-7057-0968A1A4E723}"/>
              </a:ext>
            </a:extLst>
          </p:cNvPr>
          <p:cNvCxnSpPr>
            <a:cxnSpLocks/>
          </p:cNvCxnSpPr>
          <p:nvPr userDrawn="1"/>
        </p:nvCxnSpPr>
        <p:spPr>
          <a:xfrm>
            <a:off x="488250" y="4750032"/>
            <a:ext cx="8168400" cy="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pic>
        <p:nvPicPr>
          <p:cNvPr id="9" name="Graphic 8">
            <a:extLst>
              <a:ext uri="{FF2B5EF4-FFF2-40B4-BE49-F238E27FC236}">
                <a16:creationId xmlns:a16="http://schemas.microsoft.com/office/drawing/2014/main" id="{C9046C65-ABF3-AFC2-3A63-4FA41DC29842}"/>
              </a:ext>
            </a:extLst>
          </p:cNvPr>
          <p:cNvPicPr>
            <a:picLocks noChangeAspect="1"/>
          </p:cNvPicPr>
          <p:nvPr userDrawn="1"/>
        </p:nvPicPr>
        <p:blipFill>
          <a:blip>
            <a:extLst>
              <a:ext uri="{96DAC541-7B7A-43D3-8B79-37D633B846F1}">
                <asvg:svgBlip xmlns:asvg="http://schemas.microsoft.com/office/drawing/2016/SVG/main" r:embed="rId85"/>
              </a:ext>
            </a:extLst>
          </a:blip>
          <a:stretch>
            <a:fillRect/>
          </a:stretch>
        </p:blipFill>
        <p:spPr>
          <a:xfrm>
            <a:off x="484804" y="4801564"/>
            <a:ext cx="83625" cy="108966"/>
          </a:xfrm>
          <a:prstGeom prst="rect">
            <a:avLst/>
          </a:prstGeom>
        </p:spPr>
      </p:pic>
    </p:spTree>
    <p:extLst>
      <p:ext uri="{BB962C8B-B14F-4D97-AF65-F5344CB8AC3E}">
        <p14:creationId xmlns:p14="http://schemas.microsoft.com/office/powerpoint/2010/main" val="2025408603"/>
      </p:ext>
    </p:extLst>
  </p:cSld>
  <p:clrMap bg1="lt1" tx1="dk1" bg2="lt2" tx2="dk2" accent1="accent1" accent2="accent2" accent3="accent3" accent4="accent4" accent5="accent5" accent6="accent6" hlink="hlink" folHlink="folHlink"/>
  <p:sldLayoutIdLst>
    <p:sldLayoutId id="2147483740" r:id="rId1"/>
    <p:sldLayoutId id="2147483741" r:id="rId2"/>
    <p:sldLayoutId id="2147483742" r:id="rId3"/>
    <p:sldLayoutId id="2147483743" r:id="rId4"/>
    <p:sldLayoutId id="2147483744" r:id="rId5"/>
    <p:sldLayoutId id="2147483745" r:id="rId6"/>
    <p:sldLayoutId id="2147483746" r:id="rId7"/>
    <p:sldLayoutId id="2147483747" r:id="rId8"/>
    <p:sldLayoutId id="2147483748" r:id="rId9"/>
    <p:sldLayoutId id="2147483749" r:id="rId10"/>
    <p:sldLayoutId id="2147483750" r:id="rId11"/>
    <p:sldLayoutId id="2147483751" r:id="rId12"/>
    <p:sldLayoutId id="2147483752" r:id="rId13"/>
    <p:sldLayoutId id="2147483753" r:id="rId14"/>
    <p:sldLayoutId id="2147483754" r:id="rId15"/>
    <p:sldLayoutId id="2147483755" r:id="rId16"/>
    <p:sldLayoutId id="2147483756" r:id="rId17"/>
    <p:sldLayoutId id="2147483757" r:id="rId18"/>
    <p:sldLayoutId id="2147483758" r:id="rId19"/>
    <p:sldLayoutId id="2147483759" r:id="rId20"/>
    <p:sldLayoutId id="2147483760" r:id="rId21"/>
    <p:sldLayoutId id="2147483761" r:id="rId22"/>
    <p:sldLayoutId id="2147483762" r:id="rId23"/>
    <p:sldLayoutId id="2147483763" r:id="rId24"/>
    <p:sldLayoutId id="2147483764" r:id="rId25"/>
    <p:sldLayoutId id="2147483765" r:id="rId26"/>
    <p:sldLayoutId id="2147483766" r:id="rId27"/>
    <p:sldLayoutId id="2147483767" r:id="rId28"/>
    <p:sldLayoutId id="2147483768" r:id="rId29"/>
    <p:sldLayoutId id="2147483769" r:id="rId30"/>
    <p:sldLayoutId id="2147483770" r:id="rId31"/>
    <p:sldLayoutId id="2147483771" r:id="rId32"/>
    <p:sldLayoutId id="2147483772" r:id="rId33"/>
    <p:sldLayoutId id="2147483773" r:id="rId34"/>
    <p:sldLayoutId id="2147483774" r:id="rId35"/>
    <p:sldLayoutId id="2147483775" r:id="rId36"/>
    <p:sldLayoutId id="2147483776" r:id="rId37"/>
    <p:sldLayoutId id="2147483777" r:id="rId38"/>
    <p:sldLayoutId id="2147483778" r:id="rId39"/>
    <p:sldLayoutId id="2147483779" r:id="rId40"/>
    <p:sldLayoutId id="2147483780" r:id="rId41"/>
    <p:sldLayoutId id="2147483781" r:id="rId42"/>
    <p:sldLayoutId id="2147483782" r:id="rId43"/>
    <p:sldLayoutId id="2147483783" r:id="rId44"/>
    <p:sldLayoutId id="2147483784" r:id="rId45"/>
    <p:sldLayoutId id="2147483785" r:id="rId46"/>
    <p:sldLayoutId id="2147483786" r:id="rId47"/>
    <p:sldLayoutId id="2147483787" r:id="rId48"/>
    <p:sldLayoutId id="2147483788" r:id="rId49"/>
    <p:sldLayoutId id="2147483789" r:id="rId50"/>
    <p:sldLayoutId id="2147483790" r:id="rId51"/>
    <p:sldLayoutId id="2147483791" r:id="rId52"/>
    <p:sldLayoutId id="2147483792" r:id="rId53"/>
    <p:sldLayoutId id="2147483793" r:id="rId54"/>
    <p:sldLayoutId id="2147483794" r:id="rId55"/>
    <p:sldLayoutId id="2147483795" r:id="rId56"/>
    <p:sldLayoutId id="2147483796" r:id="rId57"/>
    <p:sldLayoutId id="2147483797" r:id="rId58"/>
    <p:sldLayoutId id="2147483798" r:id="rId59"/>
    <p:sldLayoutId id="2147483799" r:id="rId60"/>
    <p:sldLayoutId id="2147483800" r:id="rId61"/>
    <p:sldLayoutId id="2147483801" r:id="rId62"/>
    <p:sldLayoutId id="2147483802" r:id="rId63"/>
    <p:sldLayoutId id="2147483803" r:id="rId64"/>
    <p:sldLayoutId id="2147483804" r:id="rId65"/>
    <p:sldLayoutId id="2147483805" r:id="rId66"/>
    <p:sldLayoutId id="2147483806" r:id="rId67"/>
    <p:sldLayoutId id="2147483807" r:id="rId68"/>
    <p:sldLayoutId id="2147483808" r:id="rId69"/>
    <p:sldLayoutId id="2147483809" r:id="rId70"/>
    <p:sldLayoutId id="2147483810" r:id="rId71"/>
    <p:sldLayoutId id="2147483811" r:id="rId72"/>
    <p:sldLayoutId id="2147483812" r:id="rId73"/>
    <p:sldLayoutId id="2147483813" r:id="rId74"/>
    <p:sldLayoutId id="2147483814" r:id="rId75"/>
    <p:sldLayoutId id="2147483815" r:id="rId76"/>
    <p:sldLayoutId id="2147483816" r:id="rId77"/>
    <p:sldLayoutId id="2147483817" r:id="rId78"/>
    <p:sldLayoutId id="2147483818" r:id="rId79"/>
    <p:sldLayoutId id="2147483819" r:id="rId80"/>
    <p:sldLayoutId id="2147483820" r:id="rId81"/>
    <p:sldLayoutId id="2147483821" r:id="rId82"/>
    <p:sldLayoutId id="2147483822" r:id="rId83"/>
  </p:sldLayoutIdLst>
  <p:hf hdr="0" dt="0"/>
  <p:txStyles>
    <p:titleStyle>
      <a:lvl1pPr algn="l" defTabSz="685800" rtl="0" eaLnBrk="1" latinLnBrk="0" hangingPunct="1">
        <a:lnSpc>
          <a:spcPct val="95000"/>
        </a:lnSpc>
        <a:spcBef>
          <a:spcPct val="0"/>
        </a:spcBef>
        <a:buNone/>
        <a:defRPr sz="3000" b="0" kern="1200">
          <a:solidFill>
            <a:schemeClr val="tx1"/>
          </a:solidFill>
          <a:latin typeface="+mj-lt"/>
          <a:ea typeface="+mj-ea"/>
          <a:cs typeface="+mj-cs"/>
        </a:defRPr>
      </a:lvl1pPr>
    </p:titleStyle>
    <p:bodyStyle>
      <a:lvl1pPr marL="180000" indent="-180000" algn="l" defTabSz="685800" rtl="0" eaLnBrk="1" latinLnBrk="0" hangingPunct="1">
        <a:lnSpc>
          <a:spcPct val="114000"/>
        </a:lnSpc>
        <a:spcBef>
          <a:spcPts val="600"/>
        </a:spcBef>
        <a:buSzPct val="110000"/>
        <a:buFont typeface="Arial" panose="020B0604020202020204" pitchFamily="34" charset="0"/>
        <a:buChar char="•"/>
        <a:defRPr sz="1600" kern="1200">
          <a:solidFill>
            <a:schemeClr val="tx1"/>
          </a:solidFill>
          <a:latin typeface="+mn-lt"/>
          <a:ea typeface="+mn-ea"/>
          <a:cs typeface="+mn-cs"/>
        </a:defRPr>
      </a:lvl1pPr>
      <a:lvl2pPr marL="360000" indent="-180000" algn="l" defTabSz="685800" rtl="0" eaLnBrk="1" latinLnBrk="0" hangingPunct="1">
        <a:lnSpc>
          <a:spcPct val="114000"/>
        </a:lnSpc>
        <a:spcBef>
          <a:spcPts val="300"/>
        </a:spcBef>
        <a:buSzPct val="70000"/>
        <a:buFont typeface="Courier New" panose="02070309020205020404" pitchFamily="49" charset="0"/>
        <a:buChar char="o"/>
        <a:defRPr sz="1600" kern="1200">
          <a:solidFill>
            <a:schemeClr val="tx1"/>
          </a:solidFill>
          <a:latin typeface="+mn-lt"/>
          <a:ea typeface="+mn-ea"/>
          <a:cs typeface="+mn-cs"/>
        </a:defRPr>
      </a:lvl2pPr>
      <a:lvl3pPr marL="540000" indent="-180000" algn="l" defTabSz="685800" rtl="0" eaLnBrk="1" latinLnBrk="0" hangingPunct="1">
        <a:lnSpc>
          <a:spcPct val="114000"/>
        </a:lnSpc>
        <a:spcBef>
          <a:spcPts val="300"/>
        </a:spcBef>
        <a:buSzPct val="90000"/>
        <a:buFont typeface="Wingdings" panose="05000000000000000000" pitchFamily="2" charset="2"/>
        <a:buChar char="§"/>
        <a:defRPr sz="1600" kern="1200">
          <a:solidFill>
            <a:schemeClr val="tx1"/>
          </a:solidFill>
          <a:latin typeface="+mn-lt"/>
          <a:ea typeface="+mn-ea"/>
          <a:cs typeface="+mn-cs"/>
        </a:defRPr>
      </a:lvl3pPr>
      <a:lvl4pPr marL="720000" indent="-180000" algn="l" defTabSz="685800" rtl="0" eaLnBrk="1" latinLnBrk="0" hangingPunct="1">
        <a:lnSpc>
          <a:spcPct val="114000"/>
        </a:lnSpc>
        <a:spcBef>
          <a:spcPts val="300"/>
        </a:spcBef>
        <a:buFont typeface="Arial" panose="020B0604020202020204" pitchFamily="34" charset="0"/>
        <a:buChar char="–"/>
        <a:defRPr sz="1600" kern="1200">
          <a:solidFill>
            <a:schemeClr val="tx1"/>
          </a:solidFill>
          <a:latin typeface="+mn-lt"/>
          <a:ea typeface="+mn-ea"/>
          <a:cs typeface="+mn-cs"/>
        </a:defRPr>
      </a:lvl4pPr>
      <a:lvl5pPr marL="900000" indent="-180000" algn="l" defTabSz="685800" rtl="0" eaLnBrk="1" latinLnBrk="0" hangingPunct="1">
        <a:lnSpc>
          <a:spcPct val="114000"/>
        </a:lnSpc>
        <a:spcBef>
          <a:spcPts val="300"/>
        </a:spcBef>
        <a:buFont typeface="Arial" panose="020B0604020202020204" pitchFamily="34" charset="0"/>
        <a:buChar char="–"/>
        <a:defRPr sz="1600" kern="1200">
          <a:solidFill>
            <a:schemeClr val="tx1"/>
          </a:solidFill>
          <a:latin typeface="+mn-lt"/>
          <a:ea typeface="+mn-ea"/>
          <a:cs typeface="+mn-cs"/>
        </a:defRPr>
      </a:lvl5pPr>
      <a:lvl6pPr marL="1080000" indent="-180000" algn="l" defTabSz="685800" rtl="0" eaLnBrk="1" latinLnBrk="0" hangingPunct="1">
        <a:lnSpc>
          <a:spcPct val="114000"/>
        </a:lnSpc>
        <a:spcBef>
          <a:spcPts val="300"/>
        </a:spcBef>
        <a:buFont typeface="Arial" panose="020B0604020202020204" pitchFamily="34" charset="0"/>
        <a:buChar char="–"/>
        <a:defRPr sz="1600" kern="1200">
          <a:solidFill>
            <a:schemeClr val="tx1"/>
          </a:solidFill>
          <a:latin typeface="+mn-lt"/>
          <a:ea typeface="+mn-ea"/>
          <a:cs typeface="+mn-cs"/>
        </a:defRPr>
      </a:lvl6pPr>
      <a:lvl7pPr marL="1260000" indent="-180000" algn="l" defTabSz="685800" rtl="0" eaLnBrk="1" latinLnBrk="0" hangingPunct="1">
        <a:lnSpc>
          <a:spcPct val="114000"/>
        </a:lnSpc>
        <a:spcBef>
          <a:spcPts val="300"/>
        </a:spcBef>
        <a:buFont typeface="Arial" panose="020B0604020202020204" pitchFamily="34" charset="0"/>
        <a:buChar char="–"/>
        <a:defRPr sz="1600" kern="1200">
          <a:solidFill>
            <a:schemeClr val="tx1"/>
          </a:solidFill>
          <a:latin typeface="+mn-lt"/>
          <a:ea typeface="+mn-ea"/>
          <a:cs typeface="+mn-cs"/>
        </a:defRPr>
      </a:lvl7pPr>
      <a:lvl8pPr marL="1440000" indent="-180000" algn="l" defTabSz="685800" rtl="0" eaLnBrk="1" latinLnBrk="0" hangingPunct="1">
        <a:lnSpc>
          <a:spcPct val="114000"/>
        </a:lnSpc>
        <a:spcBef>
          <a:spcPts val="300"/>
        </a:spcBef>
        <a:buFont typeface="Arial" panose="020B0604020202020204" pitchFamily="34" charset="0"/>
        <a:buChar char="–"/>
        <a:defRPr sz="1600" kern="1200">
          <a:solidFill>
            <a:schemeClr val="tx1"/>
          </a:solidFill>
          <a:latin typeface="+mn-lt"/>
          <a:ea typeface="+mn-ea"/>
          <a:cs typeface="+mn-cs"/>
        </a:defRPr>
      </a:lvl8pPr>
      <a:lvl9pPr marL="1620000" indent="-180000" algn="l" defTabSz="685800" rtl="0" eaLnBrk="1" latinLnBrk="0" hangingPunct="1">
        <a:lnSpc>
          <a:spcPct val="114000"/>
        </a:lnSpc>
        <a:spcBef>
          <a:spcPts val="300"/>
        </a:spcBef>
        <a:buFont typeface="Arial" panose="020B0604020202020204" pitchFamily="34" charset="0"/>
        <a:buChar char="–"/>
        <a:defRPr sz="160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extLst>
    <p:ext uri="{27BBF7A9-308A-43DC-89C8-2F10F3537804}">
      <p15:sldGuideLst xmlns:p15="http://schemas.microsoft.com/office/powerpoint/2012/main">
        <p15:guide id="3" orient="horz" pos="1620" userDrawn="1">
          <p15:clr>
            <a:srgbClr val="F26B43"/>
          </p15:clr>
        </p15:guide>
        <p15:guide id="4" pos="2880" userDrawn="1">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0.xml"/></Relationships>
</file>

<file path=ppt/slides/_rels/slide2.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158.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39.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28.xml"/></Relationships>
</file>

<file path=ppt/slides/_rels/slide5.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3.xml"/><Relationship Id="rId1" Type="http://schemas.openxmlformats.org/officeDocument/2006/relationships/slideLayout" Target="../slideLayouts/slideLayout137.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37.xml"/></Relationships>
</file>

<file path=ppt/slides/_rels/slide7.xml.rels><?xml version="1.0" encoding="UTF-8" standalone="yes"?>
<Relationships xmlns="http://schemas.openxmlformats.org/package/2006/relationships"><Relationship Id="rId3" Type="http://schemas.openxmlformats.org/officeDocument/2006/relationships/hyperlink" Target="https://www.safetyandquality.gov.au/clinical-topics/infection-prevention-and-control/standard-and-transmission-based-precautions#additional-resources" TargetMode="External"/><Relationship Id="rId2" Type="http://schemas.openxmlformats.org/officeDocument/2006/relationships/hyperlink" Target="https://www.safetyandquality.gov.au/clinical-topics/infection-prevention-and-control/national-hand-hygiene-initiative" TargetMode="External"/><Relationship Id="rId1" Type="http://schemas.openxmlformats.org/officeDocument/2006/relationships/slideLayout" Target="../slideLayouts/slideLayout137.xml"/><Relationship Id="rId5" Type="http://schemas.openxmlformats.org/officeDocument/2006/relationships/image" Target="../media/image11.png"/><Relationship Id="rId4" Type="http://schemas.openxmlformats.org/officeDocument/2006/relationships/hyperlink" Target="https://www.safetyandquality.gov.au/clinical-topics/infection-prevention-and-control/standard-and-transmission-based-precautions#reprocessing-of-reusable-medical-devices" TargetMode="External"/></Relationships>
</file>

<file path=ppt/slides/_rels/slide8.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137.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37.xml"/></Relationships>
</file>

<file path=ppt/slides/_rels/slide10.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6.xml"/><Relationship Id="rId1" Type="http://schemas.openxmlformats.org/officeDocument/2006/relationships/slideLayout" Target="../slideLayouts/slideLayout137.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11.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7.xml"/><Relationship Id="rId1" Type="http://schemas.openxmlformats.org/officeDocument/2006/relationships/slideLayout" Target="../slideLayouts/slideLayout137.xml"/></Relationships>
</file>

<file path=ppt/slides/_rels/slide1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8.xml"/><Relationship Id="rId1" Type="http://schemas.openxmlformats.org/officeDocument/2006/relationships/slideLayout" Target="../slideLayouts/slideLayout137.xml"/></Relationships>
</file>

<file path=ppt/slides/_rels/slide13.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hyperlink" Target="https://www.safetyandquality.gov.au/clinical-topics/infection-prevention-and-control/australian-guidelines-prevention-and-control-infection-healthcare" TargetMode="External"/><Relationship Id="rId1" Type="http://schemas.openxmlformats.org/officeDocument/2006/relationships/slideLayout" Target="../slideLayouts/slideLayout137.xml"/></Relationships>
</file>

<file path=ppt/slides/_rels/slide14.xml.rels><?xml version="1.0" encoding="UTF-8" standalone="yes"?>
<Relationships xmlns="http://schemas.openxmlformats.org/package/2006/relationships"><Relationship Id="rId3" Type="http://schemas.openxmlformats.org/officeDocument/2006/relationships/hyperlink" Target="https://www.safetyandquality.gov.au/resources/aged-care-infection-prevention-and-control-guide" TargetMode="External"/><Relationship Id="rId2" Type="http://schemas.openxmlformats.org/officeDocument/2006/relationships/notesSlide" Target="../notesSlides/notesSlide9.xml"/><Relationship Id="rId1" Type="http://schemas.openxmlformats.org/officeDocument/2006/relationships/slideLayout" Target="../slideLayouts/slideLayout137.xml"/><Relationship Id="rId5" Type="http://schemas.openxmlformats.org/officeDocument/2006/relationships/image" Target="../media/image15.png"/><Relationship Id="rId4" Type="http://schemas.openxmlformats.org/officeDocument/2006/relationships/hyperlink" Target="https://www.safetyandquality.gov.au/resources/australian-guidelines-prevention-and-control-infection-healthcare-2019" TargetMode="External"/></Relationships>
</file>

<file path=ppt/slides/_rels/slide15.xml.rels><?xml version="1.0" encoding="UTF-8" standalone="yes"?>
<Relationships xmlns="http://schemas.openxmlformats.org/package/2006/relationships"><Relationship Id="rId3" Type="http://schemas.openxmlformats.org/officeDocument/2006/relationships/diagramData" Target="../diagrams/data4.xml"/><Relationship Id="rId7" Type="http://schemas.microsoft.com/office/2007/relationships/diagramDrawing" Target="../diagrams/drawing4.xml"/><Relationship Id="rId2" Type="http://schemas.openxmlformats.org/officeDocument/2006/relationships/notesSlide" Target="../notesSlides/notesSlide10.xml"/><Relationship Id="rId1" Type="http://schemas.openxmlformats.org/officeDocument/2006/relationships/slideLayout" Target="../slideLayouts/slideLayout137.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37.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37.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37.xml"/></Relationships>
</file>

<file path=ppt/slides/_rels/slide19.xml.rels><?xml version="1.0" encoding="UTF-8" standalone="yes"?>
<Relationships xmlns="http://schemas.openxmlformats.org/package/2006/relationships"><Relationship Id="rId8" Type="http://schemas.openxmlformats.org/officeDocument/2006/relationships/hyperlink" Target="https://www.safetyandquality.gov.au/our-work/antimicrobial-stewardship" TargetMode="External"/><Relationship Id="rId13" Type="http://schemas.openxmlformats.org/officeDocument/2006/relationships/hyperlink" Target="https://www.safetyandquality.gov.au/clinical-topics/antimicrobial-use-and-resistance-australia-aura#antimicrobial-resistance" TargetMode="External"/><Relationship Id="rId3" Type="http://schemas.openxmlformats.org/officeDocument/2006/relationships/hyperlink" Target="https://www.safetyandquality.gov.au/clinical-topics/infection-prevention-and-control/australian-guidelines-prevention-and-control-infection-healthcare" TargetMode="External"/><Relationship Id="rId7" Type="http://schemas.openxmlformats.org/officeDocument/2006/relationships/hyperlink" Target="https://www.safetyandquality.gov.au/standards/nsqhs-standards/preventing-and-controlling-infections-standard" TargetMode="External"/><Relationship Id="rId12" Type="http://schemas.openxmlformats.org/officeDocument/2006/relationships/hyperlink" Target="https://www.safetyandquality.gov.au/publications-and-resources/resource-library/use-hierarchy-controls-infection-prevention-and-control-factsheet" TargetMode="External"/><Relationship Id="rId2" Type="http://schemas.openxmlformats.org/officeDocument/2006/relationships/notesSlide" Target="../notesSlides/notesSlide13.xml"/><Relationship Id="rId1" Type="http://schemas.openxmlformats.org/officeDocument/2006/relationships/slideLayout" Target="../slideLayouts/slideLayout140.xml"/><Relationship Id="rId6" Type="http://schemas.openxmlformats.org/officeDocument/2006/relationships/hyperlink" Target="https://www.safetyandquality.gov.au/standards/primary-and-community-healthcare" TargetMode="External"/><Relationship Id="rId11" Type="http://schemas.openxmlformats.org/officeDocument/2006/relationships/hyperlink" Target="https://www.safetyandquality.gov.au/standards/clinical-care-standards/management-peripheral-intravenous-catheters-clinical-care-standard" TargetMode="External"/><Relationship Id="rId5" Type="http://schemas.openxmlformats.org/officeDocument/2006/relationships/hyperlink" Target="https://www.safetyandquality.gov.au/standards/nsqhs-standards" TargetMode="External"/><Relationship Id="rId15" Type="http://schemas.openxmlformats.org/officeDocument/2006/relationships/hyperlink" Target="https://healthfacilityguidelines.com.au/part/part-d-infection-prevention-and-control-2" TargetMode="External"/><Relationship Id="rId10" Type="http://schemas.openxmlformats.org/officeDocument/2006/relationships/hyperlink" Target="https://www.safetyandquality.gov.au/clinical-topics/infection-prevention-and-control/national-hand-hygiene-initiative" TargetMode="External"/><Relationship Id="rId4" Type="http://schemas.openxmlformats.org/officeDocument/2006/relationships/hyperlink" Target="https://www.safetyandquality.gov.au/resources/aged-care-infection-prevention-and-control-guide" TargetMode="External"/><Relationship Id="rId9" Type="http://schemas.openxmlformats.org/officeDocument/2006/relationships/hyperlink" Target="https://www.safetyandquality.gov.au/our-work/infection-prevention-and-control/australian-guidelines-prevention-and-control-infection-healthcare" TargetMode="External"/><Relationship Id="rId14" Type="http://schemas.openxmlformats.org/officeDocument/2006/relationships/hyperlink" Target="https://www.safetyandquality.gov.au/clinical-topics/antimicrobial-use-and-resistance-australia-aura" TargetMode="Externa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23.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8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951D73-6368-D6E2-FA35-E958248EF9C5}"/>
              </a:ext>
            </a:extLst>
          </p:cNvPr>
          <p:cNvSpPr>
            <a:spLocks noGrp="1"/>
          </p:cNvSpPr>
          <p:nvPr>
            <p:ph type="ctrTitle"/>
          </p:nvPr>
        </p:nvSpPr>
        <p:spPr>
          <a:xfrm>
            <a:off x="488248" y="1715395"/>
            <a:ext cx="4768353" cy="1299567"/>
          </a:xfrm>
        </p:spPr>
        <p:txBody>
          <a:bodyPr/>
          <a:lstStyle/>
          <a:p>
            <a:r>
              <a:rPr lang="en-AU" dirty="0"/>
              <a:t>Past, Present, Prepared for the future </a:t>
            </a:r>
          </a:p>
        </p:txBody>
      </p:sp>
      <p:sp>
        <p:nvSpPr>
          <p:cNvPr id="3" name="Subtitle 2">
            <a:extLst>
              <a:ext uri="{FF2B5EF4-FFF2-40B4-BE49-F238E27FC236}">
                <a16:creationId xmlns:a16="http://schemas.microsoft.com/office/drawing/2014/main" id="{E6C8161C-8AD7-EC92-208D-97C13C79C3C7}"/>
              </a:ext>
            </a:extLst>
          </p:cNvPr>
          <p:cNvSpPr>
            <a:spLocks noGrp="1"/>
          </p:cNvSpPr>
          <p:nvPr>
            <p:ph type="subTitle" idx="1"/>
          </p:nvPr>
        </p:nvSpPr>
        <p:spPr>
          <a:xfrm>
            <a:off x="488248" y="3201673"/>
            <a:ext cx="7861037" cy="556464"/>
          </a:xfrm>
        </p:spPr>
        <p:txBody>
          <a:bodyPr/>
          <a:lstStyle/>
          <a:p>
            <a:r>
              <a:rPr lang="en-AU" dirty="0"/>
              <a:t>Embedding best practice infection prevention and control into everyday practice</a:t>
            </a:r>
          </a:p>
          <a:p>
            <a:endParaRPr lang="en-AU" dirty="0"/>
          </a:p>
        </p:txBody>
      </p:sp>
      <p:sp>
        <p:nvSpPr>
          <p:cNvPr id="4" name="Text Placeholder 3">
            <a:extLst>
              <a:ext uri="{FF2B5EF4-FFF2-40B4-BE49-F238E27FC236}">
                <a16:creationId xmlns:a16="http://schemas.microsoft.com/office/drawing/2014/main" id="{705800EB-8EB6-8E00-8FAF-0710FC9C2DBA}"/>
              </a:ext>
            </a:extLst>
          </p:cNvPr>
          <p:cNvSpPr>
            <a:spLocks noGrp="1"/>
          </p:cNvSpPr>
          <p:nvPr>
            <p:ph type="body" idx="17"/>
          </p:nvPr>
        </p:nvSpPr>
        <p:spPr/>
        <p:txBody>
          <a:bodyPr/>
          <a:lstStyle/>
          <a:p>
            <a:r>
              <a:rPr lang="en-AU" dirty="0"/>
              <a:t>safetyandquality.gov.au</a:t>
            </a:r>
          </a:p>
          <a:p>
            <a:endParaRPr lang="en-AU" dirty="0"/>
          </a:p>
        </p:txBody>
      </p:sp>
    </p:spTree>
    <p:extLst>
      <p:ext uri="{BB962C8B-B14F-4D97-AF65-F5344CB8AC3E}">
        <p14:creationId xmlns:p14="http://schemas.microsoft.com/office/powerpoint/2010/main" val="134643008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 name="Picture 16" descr="A close-up of a border&#10;&#10;AI-generated content may be incorrect.">
            <a:extLst>
              <a:ext uri="{FF2B5EF4-FFF2-40B4-BE49-F238E27FC236}">
                <a16:creationId xmlns:a16="http://schemas.microsoft.com/office/drawing/2014/main" id="{C27794B3-1B16-EF72-4434-7EA5EB4EBE1F}"/>
              </a:ext>
            </a:extLst>
          </p:cNvPr>
          <p:cNvPicPr>
            <a:picLocks noChangeAspect="1"/>
          </p:cNvPicPr>
          <p:nvPr/>
        </p:nvPicPr>
        <p:blipFill>
          <a:blip r:embed="rId2"/>
          <a:stretch>
            <a:fillRect/>
          </a:stretch>
        </p:blipFill>
        <p:spPr>
          <a:xfrm>
            <a:off x="0" y="0"/>
            <a:ext cx="9144000" cy="5143500"/>
          </a:xfrm>
          <a:prstGeom prst="rect">
            <a:avLst/>
          </a:prstGeom>
        </p:spPr>
      </p:pic>
      <p:sp>
        <p:nvSpPr>
          <p:cNvPr id="2" name="Title 1">
            <a:extLst>
              <a:ext uri="{FF2B5EF4-FFF2-40B4-BE49-F238E27FC236}">
                <a16:creationId xmlns:a16="http://schemas.microsoft.com/office/drawing/2014/main" id="{C77CDA43-7DE6-5147-6CCB-AB928B24057C}"/>
              </a:ext>
            </a:extLst>
          </p:cNvPr>
          <p:cNvSpPr>
            <a:spLocks noGrp="1"/>
          </p:cNvSpPr>
          <p:nvPr>
            <p:ph type="title"/>
          </p:nvPr>
        </p:nvSpPr>
        <p:spPr/>
        <p:txBody>
          <a:bodyPr/>
          <a:lstStyle/>
          <a:p>
            <a:r>
              <a:rPr lang="en-AU"/>
              <a:t>Acknowledgement </a:t>
            </a:r>
            <a:r>
              <a:rPr lang="en-AU" dirty="0"/>
              <a:t>of Country</a:t>
            </a:r>
          </a:p>
        </p:txBody>
      </p:sp>
      <p:sp>
        <p:nvSpPr>
          <p:cNvPr id="3" name="Footer Placeholder 2">
            <a:extLst>
              <a:ext uri="{FF2B5EF4-FFF2-40B4-BE49-F238E27FC236}">
                <a16:creationId xmlns:a16="http://schemas.microsoft.com/office/drawing/2014/main" id="{5EB6922B-6ACD-93E0-432C-1C9A59EB2F59}"/>
              </a:ext>
            </a:extLst>
          </p:cNvPr>
          <p:cNvSpPr>
            <a:spLocks noGrp="1"/>
          </p:cNvSpPr>
          <p:nvPr>
            <p:ph type="ftr" sz="quarter" idx="11"/>
          </p:nvPr>
        </p:nvSpPr>
        <p:spPr>
          <a:xfrm>
            <a:off x="230411" y="4856047"/>
            <a:ext cx="2801332" cy="132946"/>
          </a:xfrm>
        </p:spPr>
        <p:txBody>
          <a:bodyPr/>
          <a:lstStyle/>
          <a:p>
            <a:r>
              <a:rPr lang="en-AU" dirty="0"/>
              <a:t>IPC Week 2026 – Past, Present, Prepared for the future</a:t>
            </a:r>
          </a:p>
          <a:p>
            <a:endParaRPr lang="en-AU" noProof="0" dirty="0"/>
          </a:p>
        </p:txBody>
      </p:sp>
      <p:sp>
        <p:nvSpPr>
          <p:cNvPr id="4" name="Slide Number Placeholder 3">
            <a:extLst>
              <a:ext uri="{FF2B5EF4-FFF2-40B4-BE49-F238E27FC236}">
                <a16:creationId xmlns:a16="http://schemas.microsoft.com/office/drawing/2014/main" id="{BD9CCBB2-7407-9C47-8D19-770D2888D423}"/>
              </a:ext>
            </a:extLst>
          </p:cNvPr>
          <p:cNvSpPr>
            <a:spLocks noGrp="1"/>
          </p:cNvSpPr>
          <p:nvPr>
            <p:ph type="sldNum" sz="quarter" idx="12"/>
          </p:nvPr>
        </p:nvSpPr>
        <p:spPr/>
        <p:txBody>
          <a:bodyPr/>
          <a:lstStyle/>
          <a:p>
            <a:fld id="{E6316B6A-336A-44FF-82DA-A4D1594FA055}" type="slidenum">
              <a:rPr lang="en-AU" noProof="0" smtClean="0"/>
              <a:t>2</a:t>
            </a:fld>
            <a:endParaRPr lang="en-AU" noProof="0"/>
          </a:p>
        </p:txBody>
      </p:sp>
      <p:sp>
        <p:nvSpPr>
          <p:cNvPr id="7" name="TextBox 6">
            <a:extLst>
              <a:ext uri="{FF2B5EF4-FFF2-40B4-BE49-F238E27FC236}">
                <a16:creationId xmlns:a16="http://schemas.microsoft.com/office/drawing/2014/main" id="{B86C8EAB-A6E4-C9AF-8C1E-9C16B62B535D}"/>
              </a:ext>
            </a:extLst>
          </p:cNvPr>
          <p:cNvSpPr txBox="1"/>
          <p:nvPr/>
        </p:nvSpPr>
        <p:spPr>
          <a:xfrm>
            <a:off x="488250" y="1350142"/>
            <a:ext cx="3898400" cy="2295244"/>
          </a:xfrm>
          <a:prstGeom prst="rect">
            <a:avLst/>
          </a:prstGeom>
          <a:noFill/>
        </p:spPr>
        <p:txBody>
          <a:bodyPr wrap="square" lIns="0" rtlCol="0">
            <a:spAutoFit/>
          </a:bodyPr>
          <a:lstStyle/>
          <a:p>
            <a:pPr>
              <a:lnSpc>
                <a:spcPct val="113000"/>
              </a:lnSpc>
              <a:buNone/>
            </a:pPr>
            <a:r>
              <a:rPr lang="en-AU" sz="1600" dirty="0">
                <a:effectLst/>
              </a:rPr>
              <a:t>The Australian Commission on Safety and Quality in Health Care pay respect to the Gadigal people as the Traditional Custodians of Country where the Commission's office is located. We extend that respect to all Aboriginal and Torres Strait Islander peoples, and their deep time connections to land, water and sky.</a:t>
            </a:r>
            <a:endParaRPr lang="en-AU" sz="1600" dirty="0"/>
          </a:p>
        </p:txBody>
      </p:sp>
      <p:sp>
        <p:nvSpPr>
          <p:cNvPr id="8" name="TextBox 7">
            <a:extLst>
              <a:ext uri="{FF2B5EF4-FFF2-40B4-BE49-F238E27FC236}">
                <a16:creationId xmlns:a16="http://schemas.microsoft.com/office/drawing/2014/main" id="{C164811C-CD5C-0284-5043-852E0D923847}"/>
              </a:ext>
            </a:extLst>
          </p:cNvPr>
          <p:cNvSpPr txBox="1"/>
          <p:nvPr/>
        </p:nvSpPr>
        <p:spPr>
          <a:xfrm>
            <a:off x="4644287" y="1350142"/>
            <a:ext cx="3898400" cy="2796343"/>
          </a:xfrm>
          <a:prstGeom prst="rect">
            <a:avLst/>
          </a:prstGeom>
          <a:noFill/>
        </p:spPr>
        <p:txBody>
          <a:bodyPr wrap="square" lIns="0" rIns="0" bIns="0" rtlCol="0">
            <a:spAutoFit/>
          </a:bodyPr>
          <a:lstStyle/>
          <a:p>
            <a:pPr>
              <a:lnSpc>
                <a:spcPct val="113000"/>
              </a:lnSpc>
            </a:pPr>
            <a:r>
              <a:rPr lang="en-AU" sz="1600" dirty="0">
                <a:effectLst/>
              </a:rPr>
              <a:t>We recognise that knowledge about healthy Country, community and culture has been developed by Aboriginal and Torres Strait Islander peoples over tens of thousands of years and has been shared for generations. We are committed to partnering with and learning from Aboriginal and Torres Strait Islander peoples through the work that we do</a:t>
            </a:r>
            <a:r>
              <a:rPr lang="en-AU" sz="1600" dirty="0"/>
              <a:t>.</a:t>
            </a:r>
          </a:p>
          <a:p>
            <a:pPr>
              <a:lnSpc>
                <a:spcPct val="113000"/>
              </a:lnSpc>
            </a:pPr>
            <a:endParaRPr lang="en-AU" sz="1600" dirty="0"/>
          </a:p>
        </p:txBody>
      </p:sp>
    </p:spTree>
    <p:extLst>
      <p:ext uri="{BB962C8B-B14F-4D97-AF65-F5344CB8AC3E}">
        <p14:creationId xmlns:p14="http://schemas.microsoft.com/office/powerpoint/2010/main" val="374845158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26A69A6-DF52-6FDD-C59D-96107ADB93F6}"/>
            </a:ext>
          </a:extLst>
        </p:cNvPr>
        <p:cNvGrpSpPr/>
        <p:nvPr/>
      </p:nvGrpSpPr>
      <p:grpSpPr>
        <a:xfrm>
          <a:off x="0" y="0"/>
          <a:ext cx="0" cy="0"/>
          <a:chOff x="0" y="0"/>
          <a:chExt cx="0" cy="0"/>
        </a:xfrm>
      </p:grpSpPr>
      <p:sp>
        <p:nvSpPr>
          <p:cNvPr id="6" name="Content Placeholder 5">
            <a:extLst>
              <a:ext uri="{FF2B5EF4-FFF2-40B4-BE49-F238E27FC236}">
                <a16:creationId xmlns:a16="http://schemas.microsoft.com/office/drawing/2014/main" id="{0BAA9650-58A7-3E38-AD5E-73EB8A2C1D7B}"/>
              </a:ext>
            </a:extLst>
          </p:cNvPr>
          <p:cNvSpPr>
            <a:spLocks noGrp="1"/>
          </p:cNvSpPr>
          <p:nvPr>
            <p:ph idx="1"/>
          </p:nvPr>
        </p:nvSpPr>
        <p:spPr>
          <a:xfrm>
            <a:off x="488250" y="1042433"/>
            <a:ext cx="8167500" cy="1360667"/>
          </a:xfrm>
        </p:spPr>
        <p:txBody>
          <a:bodyPr/>
          <a:lstStyle/>
          <a:p>
            <a:pPr marL="0" indent="0">
              <a:buNone/>
            </a:pPr>
            <a:r>
              <a:rPr lang="en-AU" dirty="0">
                <a:latin typeface="Arial "/>
                <a:cs typeface="Arial" panose="020B0604020202020204" pitchFamily="34" charset="0"/>
              </a:rPr>
              <a:t>This presentation is a framework for building a local infection prevention and control (IPC) presentation on the key elements and ongoing importance of IPC. You can adapt the information in this presentation to make it relevant to your staff and health service organisation.</a:t>
            </a:r>
          </a:p>
          <a:p>
            <a:pPr marL="0" indent="0">
              <a:buNone/>
            </a:pPr>
            <a:r>
              <a:rPr lang="en-AU" dirty="0">
                <a:latin typeface="Arial "/>
                <a:cs typeface="Arial" panose="020B0604020202020204" pitchFamily="34" charset="0"/>
              </a:rPr>
              <a:t>This presentation includes information on key topic areas aligned with this year’s IPC Week theme: </a:t>
            </a:r>
            <a:r>
              <a:rPr lang="en-AU" i="1" dirty="0">
                <a:latin typeface="Arial "/>
                <a:cs typeface="Arial" panose="020B0604020202020204" pitchFamily="34" charset="0"/>
              </a:rPr>
              <a:t>Past, Present, Prepared for the future. </a:t>
            </a:r>
          </a:p>
          <a:p>
            <a:pPr marL="0" indent="0">
              <a:buNone/>
            </a:pPr>
            <a:endParaRPr lang="en-AU" i="1" dirty="0">
              <a:latin typeface="Arial" panose="020B0604020202020204" pitchFamily="34" charset="0"/>
              <a:cs typeface="Arial" panose="020B0604020202020204" pitchFamily="34" charset="0"/>
            </a:endParaRPr>
          </a:p>
          <a:p>
            <a:pPr marL="0" indent="0">
              <a:buNone/>
            </a:pPr>
            <a:endParaRPr lang="en-AU" dirty="0">
              <a:latin typeface="Arial" panose="020B0604020202020204" pitchFamily="34" charset="0"/>
              <a:cs typeface="Arial" panose="020B0604020202020204" pitchFamily="34" charset="0"/>
            </a:endParaRPr>
          </a:p>
          <a:p>
            <a:pPr marL="0" indent="0">
              <a:buNone/>
            </a:pPr>
            <a:endParaRPr lang="en-AU" dirty="0">
              <a:latin typeface="Arial" panose="020B0604020202020204" pitchFamily="34" charset="0"/>
              <a:cs typeface="Arial" panose="020B0604020202020204" pitchFamily="34" charset="0"/>
            </a:endParaRPr>
          </a:p>
          <a:p>
            <a:pPr marL="0" indent="0">
              <a:buNone/>
            </a:pPr>
            <a:endParaRPr lang="en-AU" dirty="0">
              <a:latin typeface="Arial" panose="020B0604020202020204" pitchFamily="34" charset="0"/>
              <a:cs typeface="Arial" panose="020B0604020202020204" pitchFamily="34" charset="0"/>
            </a:endParaRPr>
          </a:p>
          <a:p>
            <a:pPr marL="0" indent="0">
              <a:buNone/>
            </a:pPr>
            <a:endParaRPr lang="en-AU" dirty="0">
              <a:latin typeface="Arial" panose="020B0604020202020204" pitchFamily="34" charset="0"/>
              <a:cs typeface="Arial" panose="020B0604020202020204" pitchFamily="34" charset="0"/>
            </a:endParaRPr>
          </a:p>
          <a:p>
            <a:pPr marL="0" indent="0">
              <a:buNone/>
            </a:pPr>
            <a:endParaRPr lang="en-AU" noProof="0" dirty="0"/>
          </a:p>
        </p:txBody>
      </p:sp>
      <p:sp>
        <p:nvSpPr>
          <p:cNvPr id="7" name="Title 6">
            <a:extLst>
              <a:ext uri="{FF2B5EF4-FFF2-40B4-BE49-F238E27FC236}">
                <a16:creationId xmlns:a16="http://schemas.microsoft.com/office/drawing/2014/main" id="{31C93491-BB28-41B0-E90C-E5C2715BC017}"/>
              </a:ext>
            </a:extLst>
          </p:cNvPr>
          <p:cNvSpPr>
            <a:spLocks noGrp="1"/>
          </p:cNvSpPr>
          <p:nvPr>
            <p:ph type="title"/>
          </p:nvPr>
        </p:nvSpPr>
        <p:spPr>
          <a:xfrm>
            <a:off x="488250" y="291773"/>
            <a:ext cx="8167500" cy="496989"/>
          </a:xfrm>
        </p:spPr>
        <p:txBody>
          <a:bodyPr/>
          <a:lstStyle/>
          <a:p>
            <a:r>
              <a:rPr lang="en-AU" noProof="0" dirty="0"/>
              <a:t>Instructions for use </a:t>
            </a:r>
          </a:p>
        </p:txBody>
      </p:sp>
      <p:sp>
        <p:nvSpPr>
          <p:cNvPr id="3" name="Footer Placeholder 2">
            <a:extLst>
              <a:ext uri="{FF2B5EF4-FFF2-40B4-BE49-F238E27FC236}">
                <a16:creationId xmlns:a16="http://schemas.microsoft.com/office/drawing/2014/main" id="{1F2D7DED-1DF6-8E65-8A60-57547DB1D62B}"/>
              </a:ext>
            </a:extLst>
          </p:cNvPr>
          <p:cNvSpPr>
            <a:spLocks noGrp="1"/>
          </p:cNvSpPr>
          <p:nvPr>
            <p:ph type="ftr" sz="quarter" idx="11"/>
          </p:nvPr>
        </p:nvSpPr>
        <p:spPr/>
        <p:txBody>
          <a:bodyPr/>
          <a:lstStyle/>
          <a:p>
            <a:r>
              <a:rPr lang="en-AU" noProof="0" dirty="0"/>
              <a:t>IPC Week 2026 – Past, Present, Prepared for the future</a:t>
            </a:r>
          </a:p>
        </p:txBody>
      </p:sp>
      <p:sp>
        <p:nvSpPr>
          <p:cNvPr id="2" name="Slide Number Placeholder 1">
            <a:extLst>
              <a:ext uri="{FF2B5EF4-FFF2-40B4-BE49-F238E27FC236}">
                <a16:creationId xmlns:a16="http://schemas.microsoft.com/office/drawing/2014/main" id="{CAE63964-D954-A3C8-1E2D-DFC28D0C07A0}"/>
              </a:ext>
            </a:extLst>
          </p:cNvPr>
          <p:cNvSpPr>
            <a:spLocks noGrp="1"/>
          </p:cNvSpPr>
          <p:nvPr>
            <p:ph type="sldNum" sz="quarter" idx="12"/>
          </p:nvPr>
        </p:nvSpPr>
        <p:spPr/>
        <p:txBody>
          <a:bodyPr/>
          <a:lstStyle/>
          <a:p>
            <a:fld id="{E6316B6A-336A-44FF-82DA-A4D1594FA055}" type="slidenum">
              <a:rPr lang="en-AU" noProof="0" smtClean="0"/>
              <a:t>3</a:t>
            </a:fld>
            <a:endParaRPr lang="en-AU" noProof="0"/>
          </a:p>
        </p:txBody>
      </p:sp>
    </p:spTree>
    <p:extLst>
      <p:ext uri="{BB962C8B-B14F-4D97-AF65-F5344CB8AC3E}">
        <p14:creationId xmlns:p14="http://schemas.microsoft.com/office/powerpoint/2010/main" val="195605510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4CA57094-18A1-6D95-8C5A-B9C07BCC7272}"/>
              </a:ext>
            </a:extLst>
          </p:cNvPr>
          <p:cNvSpPr>
            <a:spLocks noGrp="1"/>
          </p:cNvSpPr>
          <p:nvPr>
            <p:ph type="title"/>
          </p:nvPr>
        </p:nvSpPr>
        <p:spPr/>
        <p:txBody>
          <a:bodyPr/>
          <a:lstStyle/>
          <a:p>
            <a:r>
              <a:rPr lang="en-AU" dirty="0"/>
              <a:t>Learning objectives</a:t>
            </a:r>
            <a:endParaRPr lang="en-AU" noProof="0" dirty="0"/>
          </a:p>
        </p:txBody>
      </p:sp>
      <p:sp>
        <p:nvSpPr>
          <p:cNvPr id="3" name="Slide Number Placeholder 2">
            <a:extLst>
              <a:ext uri="{FF2B5EF4-FFF2-40B4-BE49-F238E27FC236}">
                <a16:creationId xmlns:a16="http://schemas.microsoft.com/office/drawing/2014/main" id="{5914D9DF-E154-8C92-25E4-BDD5FE992E63}"/>
              </a:ext>
            </a:extLst>
          </p:cNvPr>
          <p:cNvSpPr>
            <a:spLocks noGrp="1"/>
          </p:cNvSpPr>
          <p:nvPr>
            <p:ph type="sldNum" sz="quarter" idx="10"/>
          </p:nvPr>
        </p:nvSpPr>
        <p:spPr/>
        <p:txBody>
          <a:bodyPr/>
          <a:lstStyle/>
          <a:p>
            <a:fld id="{E6316B6A-336A-44FF-82DA-A4D1594FA055}" type="slidenum">
              <a:rPr lang="en-AU" noProof="0" smtClean="0"/>
              <a:pPr/>
              <a:t>4</a:t>
            </a:fld>
            <a:endParaRPr lang="en-AU" noProof="0"/>
          </a:p>
        </p:txBody>
      </p:sp>
      <p:sp>
        <p:nvSpPr>
          <p:cNvPr id="2" name="Footer Placeholder 1">
            <a:extLst>
              <a:ext uri="{FF2B5EF4-FFF2-40B4-BE49-F238E27FC236}">
                <a16:creationId xmlns:a16="http://schemas.microsoft.com/office/drawing/2014/main" id="{E146F34D-457A-C9D7-68C5-FFB3A2EE2F82}"/>
              </a:ext>
            </a:extLst>
          </p:cNvPr>
          <p:cNvSpPr>
            <a:spLocks noGrp="1"/>
          </p:cNvSpPr>
          <p:nvPr>
            <p:ph type="ftr" sz="quarter" idx="11"/>
          </p:nvPr>
        </p:nvSpPr>
        <p:spPr/>
        <p:txBody>
          <a:bodyPr/>
          <a:lstStyle/>
          <a:p>
            <a:r>
              <a:rPr lang="en-AU" dirty="0"/>
              <a:t>IPC Week 2026 – Past, Present, Prepared for the future</a:t>
            </a:r>
          </a:p>
        </p:txBody>
      </p:sp>
      <p:sp>
        <p:nvSpPr>
          <p:cNvPr id="8" name="Text Placeholder 7">
            <a:extLst>
              <a:ext uri="{FF2B5EF4-FFF2-40B4-BE49-F238E27FC236}">
                <a16:creationId xmlns:a16="http://schemas.microsoft.com/office/drawing/2014/main" id="{C853DCF0-D0CD-55CD-85EA-7247D79C4051}"/>
              </a:ext>
            </a:extLst>
          </p:cNvPr>
          <p:cNvSpPr>
            <a:spLocks noGrp="1"/>
          </p:cNvSpPr>
          <p:nvPr>
            <p:ph type="body" sz="quarter" idx="13"/>
          </p:nvPr>
        </p:nvSpPr>
        <p:spPr>
          <a:xfrm>
            <a:off x="488249" y="619432"/>
            <a:ext cx="6582718" cy="3740825"/>
          </a:xfrm>
        </p:spPr>
        <p:txBody>
          <a:bodyPr/>
          <a:lstStyle/>
          <a:p>
            <a:endParaRPr lang="en-AU" noProof="0" dirty="0"/>
          </a:p>
          <a:p>
            <a:pPr marL="285750" indent="-285750">
              <a:buFont typeface="Arial" panose="020B0604020202020204" pitchFamily="34" charset="0"/>
              <a:buChar char="•"/>
            </a:pPr>
            <a:r>
              <a:rPr lang="en-AU" b="0" dirty="0"/>
              <a:t>Understand the progression of infection prevention and control (IPC) practices over time</a:t>
            </a:r>
            <a:endParaRPr lang="en-AU" b="0" noProof="0" dirty="0"/>
          </a:p>
          <a:p>
            <a:pPr marL="285750" indent="-285750">
              <a:buFont typeface="Arial" panose="020B0604020202020204" pitchFamily="34" charset="0"/>
              <a:buChar char="•"/>
            </a:pPr>
            <a:r>
              <a:rPr lang="en-AU" b="0" noProof="0" dirty="0"/>
              <a:t>Know </a:t>
            </a:r>
            <a:r>
              <a:rPr lang="en-AU" b="0" dirty="0"/>
              <a:t>how to embed infection prevention and control best practice into your day</a:t>
            </a:r>
            <a:endParaRPr lang="en-AU" b="0" noProof="0" dirty="0"/>
          </a:p>
          <a:p>
            <a:pPr marL="285750" indent="-285750">
              <a:buFont typeface="Arial" panose="020B0604020202020204" pitchFamily="34" charset="0"/>
              <a:buChar char="•"/>
            </a:pPr>
            <a:r>
              <a:rPr lang="en-AU" b="0" dirty="0"/>
              <a:t>Understand standard precautions</a:t>
            </a:r>
          </a:p>
          <a:p>
            <a:pPr marL="285750" indent="-285750">
              <a:buFont typeface="Arial" panose="020B0604020202020204" pitchFamily="34" charset="0"/>
              <a:buChar char="•"/>
            </a:pPr>
            <a:r>
              <a:rPr lang="en-AU" b="0" noProof="0" dirty="0"/>
              <a:t>Know </a:t>
            </a:r>
            <a:r>
              <a:rPr lang="en-AU" b="0" dirty="0"/>
              <a:t>how to include risk assessment into your practice</a:t>
            </a:r>
          </a:p>
          <a:p>
            <a:pPr marL="285750" indent="-285750">
              <a:buFont typeface="Arial" panose="020B0604020202020204" pitchFamily="34" charset="0"/>
              <a:buChar char="•"/>
            </a:pPr>
            <a:r>
              <a:rPr lang="en-AU" b="0" dirty="0"/>
              <a:t>Understand why surveillance of infections is important</a:t>
            </a:r>
          </a:p>
          <a:p>
            <a:pPr marL="285750" indent="-285750">
              <a:buFont typeface="Arial" panose="020B0604020202020204" pitchFamily="34" charset="0"/>
              <a:buChar char="•"/>
            </a:pPr>
            <a:r>
              <a:rPr lang="en-AU" b="0" dirty="0"/>
              <a:t>Awareness of the system wide approaches that support best practice IPC</a:t>
            </a:r>
          </a:p>
        </p:txBody>
      </p:sp>
    </p:spTree>
    <p:extLst>
      <p:ext uri="{BB962C8B-B14F-4D97-AF65-F5344CB8AC3E}">
        <p14:creationId xmlns:p14="http://schemas.microsoft.com/office/powerpoint/2010/main" val="178997084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C4BE83-1169-EB3C-05FE-33B5F196F8B3}"/>
              </a:ext>
            </a:extLst>
          </p:cNvPr>
          <p:cNvSpPr>
            <a:spLocks noGrp="1"/>
          </p:cNvSpPr>
          <p:nvPr>
            <p:ph type="title"/>
          </p:nvPr>
        </p:nvSpPr>
        <p:spPr/>
        <p:txBody>
          <a:bodyPr/>
          <a:lstStyle/>
          <a:p>
            <a:r>
              <a:rPr lang="en-AU" dirty="0"/>
              <a:t>Brief History of IPC</a:t>
            </a:r>
          </a:p>
        </p:txBody>
      </p:sp>
      <p:sp>
        <p:nvSpPr>
          <p:cNvPr id="3" name="Slide Number Placeholder 2">
            <a:extLst>
              <a:ext uri="{FF2B5EF4-FFF2-40B4-BE49-F238E27FC236}">
                <a16:creationId xmlns:a16="http://schemas.microsoft.com/office/drawing/2014/main" id="{FE9B0071-A474-3409-B271-C2B2CEBE5B35}"/>
              </a:ext>
            </a:extLst>
          </p:cNvPr>
          <p:cNvSpPr>
            <a:spLocks noGrp="1"/>
          </p:cNvSpPr>
          <p:nvPr>
            <p:ph type="sldNum" sz="quarter" idx="10"/>
          </p:nvPr>
        </p:nvSpPr>
        <p:spPr/>
        <p:txBody>
          <a:bodyPr/>
          <a:lstStyle/>
          <a:p>
            <a:fld id="{E6316B6A-336A-44FF-82DA-A4D1594FA055}" type="slidenum">
              <a:rPr lang="en-AU" smtClean="0"/>
              <a:pPr/>
              <a:t>5</a:t>
            </a:fld>
            <a:endParaRPr lang="en-AU"/>
          </a:p>
        </p:txBody>
      </p:sp>
      <p:graphicFrame>
        <p:nvGraphicFramePr>
          <p:cNvPr id="6" name="Diagram 5">
            <a:extLst>
              <a:ext uri="{FF2B5EF4-FFF2-40B4-BE49-F238E27FC236}">
                <a16:creationId xmlns:a16="http://schemas.microsoft.com/office/drawing/2014/main" id="{4F957A7A-D35C-6761-2F7D-021DAD9A27D3}"/>
              </a:ext>
            </a:extLst>
          </p:cNvPr>
          <p:cNvGraphicFramePr/>
          <p:nvPr>
            <p:extLst>
              <p:ext uri="{D42A27DB-BD31-4B8C-83A1-F6EECF244321}">
                <p14:modId xmlns:p14="http://schemas.microsoft.com/office/powerpoint/2010/main" val="643360257"/>
              </p:ext>
            </p:extLst>
          </p:nvPr>
        </p:nvGraphicFramePr>
        <p:xfrm>
          <a:off x="488250" y="1335910"/>
          <a:ext cx="8167500" cy="358661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5" name="Footer Placeholder 1">
            <a:extLst>
              <a:ext uri="{FF2B5EF4-FFF2-40B4-BE49-F238E27FC236}">
                <a16:creationId xmlns:a16="http://schemas.microsoft.com/office/drawing/2014/main" id="{5D7BD200-2C81-DBDF-26F0-46E4FC9030DE}"/>
              </a:ext>
            </a:extLst>
          </p:cNvPr>
          <p:cNvSpPr txBox="1">
            <a:spLocks/>
          </p:cNvSpPr>
          <p:nvPr/>
        </p:nvSpPr>
        <p:spPr>
          <a:xfrm>
            <a:off x="632831" y="4789574"/>
            <a:ext cx="2801332" cy="132946"/>
          </a:xfrm>
          <a:prstGeom prst="rect">
            <a:avLst/>
          </a:prstGeom>
        </p:spPr>
        <p:txBody>
          <a:bodyPr vert="horz" wrap="none" lIns="0" tIns="0" rIns="0" bIns="0" rtlCol="0" anchor="ctr"/>
          <a:lstStyle>
            <a:defPPr>
              <a:defRPr lang="en-US"/>
            </a:defPPr>
            <a:lvl1pPr marL="0" algn="l" defTabSz="685800" rtl="0" eaLnBrk="1" latinLnBrk="0" hangingPunct="1">
              <a:defRPr sz="70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r>
              <a:rPr lang="en-AU" dirty="0"/>
              <a:t>IPC Week 2026 – Past, Present, Prepared for the future</a:t>
            </a:r>
          </a:p>
        </p:txBody>
      </p:sp>
    </p:spTree>
    <p:extLst>
      <p:ext uri="{BB962C8B-B14F-4D97-AF65-F5344CB8AC3E}">
        <p14:creationId xmlns:p14="http://schemas.microsoft.com/office/powerpoint/2010/main" val="26961562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AE9B62-E8F9-48ED-6073-7DCCA16AE40E}"/>
              </a:ext>
            </a:extLst>
          </p:cNvPr>
          <p:cNvSpPr>
            <a:spLocks noGrp="1"/>
          </p:cNvSpPr>
          <p:nvPr>
            <p:ph type="title"/>
          </p:nvPr>
        </p:nvSpPr>
        <p:spPr/>
        <p:txBody>
          <a:bodyPr/>
          <a:lstStyle/>
          <a:p>
            <a:r>
              <a:rPr lang="en-AU" dirty="0"/>
              <a:t>Everyone is responsible</a:t>
            </a:r>
          </a:p>
        </p:txBody>
      </p:sp>
      <p:sp>
        <p:nvSpPr>
          <p:cNvPr id="3" name="Slide Number Placeholder 2">
            <a:extLst>
              <a:ext uri="{FF2B5EF4-FFF2-40B4-BE49-F238E27FC236}">
                <a16:creationId xmlns:a16="http://schemas.microsoft.com/office/drawing/2014/main" id="{4FD22CC2-287F-5D8B-16F9-A7169DE7C02E}"/>
              </a:ext>
            </a:extLst>
          </p:cNvPr>
          <p:cNvSpPr>
            <a:spLocks noGrp="1"/>
          </p:cNvSpPr>
          <p:nvPr>
            <p:ph type="sldNum" sz="quarter" idx="10"/>
          </p:nvPr>
        </p:nvSpPr>
        <p:spPr/>
        <p:txBody>
          <a:bodyPr/>
          <a:lstStyle/>
          <a:p>
            <a:fld id="{E6316B6A-336A-44FF-82DA-A4D1594FA055}" type="slidenum">
              <a:rPr lang="en-AU" smtClean="0"/>
              <a:pPr/>
              <a:t>6</a:t>
            </a:fld>
            <a:endParaRPr lang="en-AU"/>
          </a:p>
        </p:txBody>
      </p:sp>
      <p:sp>
        <p:nvSpPr>
          <p:cNvPr id="4" name="Footer Placeholder 3">
            <a:extLst>
              <a:ext uri="{FF2B5EF4-FFF2-40B4-BE49-F238E27FC236}">
                <a16:creationId xmlns:a16="http://schemas.microsoft.com/office/drawing/2014/main" id="{208326A9-7A17-4720-4057-03F4E50EC2F3}"/>
              </a:ext>
            </a:extLst>
          </p:cNvPr>
          <p:cNvSpPr>
            <a:spLocks noGrp="1"/>
          </p:cNvSpPr>
          <p:nvPr>
            <p:ph type="ftr" sz="quarter" idx="11"/>
          </p:nvPr>
        </p:nvSpPr>
        <p:spPr/>
        <p:txBody>
          <a:bodyPr/>
          <a:lstStyle/>
          <a:p>
            <a:r>
              <a:rPr lang="en-AU" dirty="0"/>
              <a:t>IPC Week 2026 – Past, Present, Prepared for the future</a:t>
            </a:r>
          </a:p>
        </p:txBody>
      </p:sp>
      <p:graphicFrame>
        <p:nvGraphicFramePr>
          <p:cNvPr id="6" name="Table 5">
            <a:extLst>
              <a:ext uri="{FF2B5EF4-FFF2-40B4-BE49-F238E27FC236}">
                <a16:creationId xmlns:a16="http://schemas.microsoft.com/office/drawing/2014/main" id="{70FA6187-D7F3-5A6D-FD7D-260D5561795C}"/>
              </a:ext>
            </a:extLst>
          </p:cNvPr>
          <p:cNvGraphicFramePr>
            <a:graphicFrameLocks noGrp="1"/>
          </p:cNvGraphicFramePr>
          <p:nvPr>
            <p:extLst>
              <p:ext uri="{D42A27DB-BD31-4B8C-83A1-F6EECF244321}">
                <p14:modId xmlns:p14="http://schemas.microsoft.com/office/powerpoint/2010/main" val="407738340"/>
              </p:ext>
            </p:extLst>
          </p:nvPr>
        </p:nvGraphicFramePr>
        <p:xfrm>
          <a:off x="222886" y="1690732"/>
          <a:ext cx="8698227" cy="2948940"/>
        </p:xfrm>
        <a:graphic>
          <a:graphicData uri="http://schemas.openxmlformats.org/drawingml/2006/table">
            <a:tbl>
              <a:tblPr firstRow="1" bandRow="1">
                <a:tableStyleId>{72833802-FEF1-4C79-8D5D-14CF1EAF98D9}</a:tableStyleId>
              </a:tblPr>
              <a:tblGrid>
                <a:gridCol w="2466733">
                  <a:extLst>
                    <a:ext uri="{9D8B030D-6E8A-4147-A177-3AD203B41FA5}">
                      <a16:colId xmlns:a16="http://schemas.microsoft.com/office/drawing/2014/main" val="3198423408"/>
                    </a:ext>
                  </a:extLst>
                </a:gridCol>
                <a:gridCol w="3145244">
                  <a:extLst>
                    <a:ext uri="{9D8B030D-6E8A-4147-A177-3AD203B41FA5}">
                      <a16:colId xmlns:a16="http://schemas.microsoft.com/office/drawing/2014/main" val="4169420904"/>
                    </a:ext>
                  </a:extLst>
                </a:gridCol>
                <a:gridCol w="3086250">
                  <a:extLst>
                    <a:ext uri="{9D8B030D-6E8A-4147-A177-3AD203B41FA5}">
                      <a16:colId xmlns:a16="http://schemas.microsoft.com/office/drawing/2014/main" val="25248423"/>
                    </a:ext>
                  </a:extLst>
                </a:gridCol>
              </a:tblGrid>
              <a:tr h="272951">
                <a:tc>
                  <a:txBody>
                    <a:bodyPr/>
                    <a:lstStyle/>
                    <a:p>
                      <a:r>
                        <a:rPr lang="en-AU" dirty="0">
                          <a:solidFill>
                            <a:schemeClr val="tx1"/>
                          </a:solidFill>
                        </a:rPr>
                        <a:t>Patients and visitors</a:t>
                      </a:r>
                    </a:p>
                  </a:txBody>
                  <a:tcPr>
                    <a:solidFill>
                      <a:srgbClr val="FFC6A0"/>
                    </a:solidFill>
                  </a:tcPr>
                </a:tc>
                <a:tc>
                  <a:txBody>
                    <a:bodyPr/>
                    <a:lstStyle/>
                    <a:p>
                      <a:r>
                        <a:rPr lang="en-AU" dirty="0">
                          <a:solidFill>
                            <a:schemeClr val="tx1"/>
                          </a:solidFill>
                        </a:rPr>
                        <a:t>Healthcare workers</a:t>
                      </a:r>
                    </a:p>
                  </a:txBody>
                  <a:tcPr>
                    <a:solidFill>
                      <a:srgbClr val="FFC6A0"/>
                    </a:solidFill>
                  </a:tcPr>
                </a:tc>
                <a:tc>
                  <a:txBody>
                    <a:bodyPr/>
                    <a:lstStyle/>
                    <a:p>
                      <a:r>
                        <a:rPr lang="en-AU" dirty="0">
                          <a:solidFill>
                            <a:schemeClr val="tx1"/>
                          </a:solidFill>
                        </a:rPr>
                        <a:t>Health service organisation </a:t>
                      </a:r>
                    </a:p>
                  </a:txBody>
                  <a:tcPr>
                    <a:solidFill>
                      <a:srgbClr val="FFC6A0"/>
                    </a:solidFill>
                  </a:tcPr>
                </a:tc>
                <a:extLst>
                  <a:ext uri="{0D108BD9-81ED-4DB2-BD59-A6C34878D82A}">
                    <a16:rowId xmlns:a16="http://schemas.microsoft.com/office/drawing/2014/main" val="151900947"/>
                  </a:ext>
                </a:extLst>
              </a:tr>
              <a:tr h="2435559">
                <a:tc>
                  <a:txBody>
                    <a:bodyPr/>
                    <a:lstStyle/>
                    <a:p>
                      <a:pPr marL="285750" indent="-285750">
                        <a:buFont typeface="Arial" panose="020B0604020202020204" pitchFamily="34" charset="0"/>
                        <a:buChar char="•"/>
                      </a:pPr>
                      <a:r>
                        <a:rPr lang="en-AU" sz="1200" dirty="0">
                          <a:solidFill>
                            <a:schemeClr val="tx1"/>
                          </a:solidFill>
                        </a:rPr>
                        <a:t>Stay up to date with vaccinations</a:t>
                      </a:r>
                    </a:p>
                    <a:p>
                      <a:pPr marL="285750" indent="-285750">
                        <a:buFont typeface="Arial" panose="020B0604020202020204" pitchFamily="34" charset="0"/>
                        <a:buChar char="•"/>
                      </a:pPr>
                      <a:r>
                        <a:rPr lang="en-AU" sz="1200" dirty="0">
                          <a:solidFill>
                            <a:schemeClr val="tx1"/>
                          </a:solidFill>
                        </a:rPr>
                        <a:t>Monitoring and early presentation of symptoms </a:t>
                      </a:r>
                    </a:p>
                    <a:p>
                      <a:pPr marL="285750" indent="-285750">
                        <a:buFont typeface="Arial" panose="020B0604020202020204" pitchFamily="34" charset="0"/>
                        <a:buChar char="•"/>
                      </a:pPr>
                      <a:r>
                        <a:rPr lang="en-AU" sz="1200" dirty="0">
                          <a:solidFill>
                            <a:schemeClr val="tx1"/>
                          </a:solidFill>
                        </a:rPr>
                        <a:t>Perform hand hygiene</a:t>
                      </a:r>
                    </a:p>
                    <a:p>
                      <a:pPr marL="285750" indent="-285750">
                        <a:buFont typeface="Arial" panose="020B0604020202020204" pitchFamily="34" charset="0"/>
                        <a:buChar char="•"/>
                      </a:pPr>
                      <a:r>
                        <a:rPr lang="en-AU" sz="1200" dirty="0">
                          <a:solidFill>
                            <a:schemeClr val="tx1"/>
                          </a:solidFill>
                        </a:rPr>
                        <a:t>Follow instructions about isolation and transmission-based infection precautions</a:t>
                      </a:r>
                    </a:p>
                    <a:p>
                      <a:pPr marL="285750" indent="-285750">
                        <a:buFont typeface="Arial" panose="020B0604020202020204" pitchFamily="34" charset="0"/>
                        <a:buChar char="•"/>
                      </a:pPr>
                      <a:r>
                        <a:rPr lang="en-AU" sz="1200" dirty="0">
                          <a:solidFill>
                            <a:schemeClr val="tx1"/>
                          </a:solidFill>
                        </a:rPr>
                        <a:t>Practice respiratory etiquette</a:t>
                      </a:r>
                    </a:p>
                    <a:p>
                      <a:pPr marL="285750" indent="-285750">
                        <a:buFont typeface="Arial" panose="020B0604020202020204" pitchFamily="34" charset="0"/>
                        <a:buChar char="•"/>
                      </a:pPr>
                      <a:r>
                        <a:rPr lang="en-AU" sz="1200" dirty="0">
                          <a:solidFill>
                            <a:schemeClr val="tx1"/>
                          </a:solidFill>
                        </a:rPr>
                        <a:t>Avoid visiting when unwell unless seeking treatment</a:t>
                      </a:r>
                      <a:endParaRPr lang="en-AU" sz="1200" dirty="0"/>
                    </a:p>
                    <a:p>
                      <a:pPr marL="285750" indent="-285750">
                        <a:buFont typeface="Arial" panose="020B0604020202020204" pitchFamily="34" charset="0"/>
                        <a:buChar char="•"/>
                      </a:pPr>
                      <a:endParaRPr lang="en-AU" sz="1200" dirty="0"/>
                    </a:p>
                  </a:txBody>
                  <a:tcPr/>
                </a:tc>
                <a:tc>
                  <a:txBody>
                    <a:bodyPr/>
                    <a:lstStyle/>
                    <a:p>
                      <a:pPr marL="285750" indent="-285750">
                        <a:buFont typeface="Arial" panose="020B0604020202020204" pitchFamily="34" charset="0"/>
                        <a:buChar char="•"/>
                      </a:pPr>
                      <a:r>
                        <a:rPr lang="en-AU" sz="1200" dirty="0"/>
                        <a:t>Perform hand hygiene</a:t>
                      </a:r>
                    </a:p>
                    <a:p>
                      <a:pPr marL="285750" indent="-285750">
                        <a:buFont typeface="Arial" panose="020B0604020202020204" pitchFamily="34" charset="0"/>
                        <a:buChar char="•"/>
                      </a:pPr>
                      <a:r>
                        <a:rPr lang="en-AU" sz="1200" dirty="0"/>
                        <a:t>Follow standard and transmission-based precautions</a:t>
                      </a:r>
                    </a:p>
                    <a:p>
                      <a:pPr marL="285750" indent="-285750">
                        <a:buFont typeface="Arial" panose="020B0604020202020204" pitchFamily="34" charset="0"/>
                        <a:buChar char="•"/>
                      </a:pPr>
                      <a:r>
                        <a:rPr lang="en-AU" sz="1200" dirty="0"/>
                        <a:t>Ensure the environment and equipment is safe and clean</a:t>
                      </a:r>
                    </a:p>
                    <a:p>
                      <a:pPr marL="285750" indent="-285750">
                        <a:buFont typeface="Arial" panose="020B0604020202020204" pitchFamily="34" charset="0"/>
                        <a:buChar char="•"/>
                      </a:pPr>
                      <a:r>
                        <a:rPr lang="en-AU" sz="1200" dirty="0"/>
                        <a:t>Maintain aseptic technique during procedures</a:t>
                      </a:r>
                    </a:p>
                    <a:p>
                      <a:pPr marL="285750" indent="-285750">
                        <a:buFont typeface="Arial" panose="020B0604020202020204" pitchFamily="34" charset="0"/>
                        <a:buChar char="•"/>
                      </a:pPr>
                      <a:r>
                        <a:rPr lang="en-AU" sz="1200" dirty="0"/>
                        <a:t>Stay up to date with vaccinations </a:t>
                      </a:r>
                    </a:p>
                    <a:p>
                      <a:pPr marL="285750" indent="-285750">
                        <a:buFont typeface="Arial" panose="020B0604020202020204" pitchFamily="34" charset="0"/>
                        <a:buChar char="•"/>
                      </a:pPr>
                      <a:r>
                        <a:rPr lang="en-AU" sz="1200" dirty="0"/>
                        <a:t>Keep up to date with training </a:t>
                      </a:r>
                    </a:p>
                    <a:p>
                      <a:pPr marL="285750" indent="-285750">
                        <a:buFont typeface="Arial" panose="020B0604020202020204" pitchFamily="34" charset="0"/>
                        <a:buChar char="•"/>
                      </a:pPr>
                      <a:r>
                        <a:rPr lang="en-AU" sz="1200" dirty="0"/>
                        <a:t>Educate patients, families and colleagues on infection prevention practices </a:t>
                      </a:r>
                    </a:p>
                    <a:p>
                      <a:pPr marL="285750" indent="-285750">
                        <a:buFont typeface="Arial" panose="020B0604020202020204" pitchFamily="34" charset="0"/>
                        <a:buChar char="•"/>
                      </a:pPr>
                      <a:endParaRPr lang="en-AU" sz="1200" dirty="0"/>
                    </a:p>
                  </a:txBody>
                  <a:tcPr/>
                </a:tc>
                <a:tc>
                  <a:txBody>
                    <a:bodyPr/>
                    <a:lstStyle/>
                    <a:p>
                      <a:pPr marL="285750" indent="-285750">
                        <a:buFont typeface="Arial" panose="020B0604020202020204" pitchFamily="34" charset="0"/>
                        <a:buChar char="•"/>
                      </a:pPr>
                      <a:r>
                        <a:rPr lang="en-AU" sz="1200" dirty="0"/>
                        <a:t>Have policies, protocols and procedures which support the application of standard and transmission-based precautions and workforce safety</a:t>
                      </a:r>
                    </a:p>
                    <a:p>
                      <a:pPr marL="285750" indent="-285750">
                        <a:buFont typeface="Arial" panose="020B0604020202020204" pitchFamily="34" charset="0"/>
                        <a:buChar char="•"/>
                      </a:pPr>
                      <a:r>
                        <a:rPr lang="en-AU" sz="1200" dirty="0"/>
                        <a:t>Strong leadership and governance frameworks which support infection control best practice </a:t>
                      </a:r>
                    </a:p>
                    <a:p>
                      <a:pPr marL="285750" indent="-285750">
                        <a:buFont typeface="Arial" panose="020B0604020202020204" pitchFamily="34" charset="0"/>
                        <a:buChar char="•"/>
                      </a:pPr>
                      <a:r>
                        <a:rPr lang="en-AU" sz="1200" dirty="0">
                          <a:solidFill>
                            <a:schemeClr val="tx1"/>
                          </a:solidFill>
                        </a:rPr>
                        <a:t>Provide education for healthcare workers, patients and visitors on infection prevention practices</a:t>
                      </a:r>
                    </a:p>
                    <a:p>
                      <a:pPr marL="285750" indent="-285750">
                        <a:buFont typeface="Arial" panose="020B0604020202020204" pitchFamily="34" charset="0"/>
                        <a:buChar char="•"/>
                      </a:pPr>
                      <a:r>
                        <a:rPr lang="en-AU" sz="1200" dirty="0">
                          <a:solidFill>
                            <a:schemeClr val="tx1"/>
                          </a:solidFill>
                        </a:rPr>
                        <a:t>Encourage and support healthcare workers to stay up-to-date with mandatory and seasonal vaccinations</a:t>
                      </a:r>
                    </a:p>
                  </a:txBody>
                  <a:tcPr/>
                </a:tc>
                <a:extLst>
                  <a:ext uri="{0D108BD9-81ED-4DB2-BD59-A6C34878D82A}">
                    <a16:rowId xmlns:a16="http://schemas.microsoft.com/office/drawing/2014/main" val="1192315577"/>
                  </a:ext>
                </a:extLst>
              </a:tr>
            </a:tbl>
          </a:graphicData>
        </a:graphic>
      </p:graphicFrame>
    </p:spTree>
    <p:extLst>
      <p:ext uri="{BB962C8B-B14F-4D97-AF65-F5344CB8AC3E}">
        <p14:creationId xmlns:p14="http://schemas.microsoft.com/office/powerpoint/2010/main" val="353823419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3BEF1D7-4B12-D74D-A65C-EC49CB2E36E0}"/>
            </a:ext>
          </a:extLst>
        </p:cNvPr>
        <p:cNvGrpSpPr/>
        <p:nvPr/>
      </p:nvGrpSpPr>
      <p:grpSpPr>
        <a:xfrm>
          <a:off x="0" y="0"/>
          <a:ext cx="0" cy="0"/>
          <a:chOff x="0" y="0"/>
          <a:chExt cx="0" cy="0"/>
        </a:xfrm>
      </p:grpSpPr>
      <p:sp>
        <p:nvSpPr>
          <p:cNvPr id="5" name="Text Placeholder 4">
            <a:extLst>
              <a:ext uri="{FF2B5EF4-FFF2-40B4-BE49-F238E27FC236}">
                <a16:creationId xmlns:a16="http://schemas.microsoft.com/office/drawing/2014/main" id="{F8CBD61D-6FFC-8A0D-E3D2-01574EAA0FE4}"/>
              </a:ext>
            </a:extLst>
          </p:cNvPr>
          <p:cNvSpPr>
            <a:spLocks noGrp="1"/>
          </p:cNvSpPr>
          <p:nvPr>
            <p:ph type="body" sz="quarter" idx="13"/>
          </p:nvPr>
        </p:nvSpPr>
        <p:spPr>
          <a:xfrm>
            <a:off x="488250" y="1736725"/>
            <a:ext cx="5934673" cy="2813050"/>
          </a:xfrm>
        </p:spPr>
        <p:txBody>
          <a:bodyPr>
            <a:normAutofit fontScale="85000" lnSpcReduction="20000"/>
          </a:bodyPr>
          <a:lstStyle/>
          <a:p>
            <a:pPr marL="0" indent="0">
              <a:lnSpc>
                <a:spcPct val="104000"/>
              </a:lnSpc>
              <a:buNone/>
            </a:pPr>
            <a:r>
              <a:rPr lang="en-AU" sz="1400" b="1" dirty="0"/>
              <a:t>Standard precautions are the primary strategy for reducing the spread of infections in health care settings</a:t>
            </a:r>
            <a:endParaRPr lang="en-AU" sz="1400" dirty="0"/>
          </a:p>
          <a:p>
            <a:pPr marL="0" indent="0">
              <a:lnSpc>
                <a:spcPct val="104000"/>
              </a:lnSpc>
              <a:buNone/>
            </a:pPr>
            <a:r>
              <a:rPr lang="en-AU" sz="1400" dirty="0"/>
              <a:t>Standard precautions include:</a:t>
            </a:r>
          </a:p>
          <a:p>
            <a:pPr>
              <a:lnSpc>
                <a:spcPct val="104000"/>
              </a:lnSpc>
            </a:pPr>
            <a:r>
              <a:rPr lang="en-AU" sz="1400" u="sng" dirty="0">
                <a:hlinkClick r:id="rId2" tooltip="National Hand Hygiene Initiative (NHHI)"/>
              </a:rPr>
              <a:t>hand hygiene</a:t>
            </a:r>
            <a:endParaRPr lang="en-AU" sz="1400" dirty="0"/>
          </a:p>
          <a:p>
            <a:pPr>
              <a:lnSpc>
                <a:spcPct val="104000"/>
              </a:lnSpc>
            </a:pPr>
            <a:r>
              <a:rPr lang="en-AU" sz="1400" dirty="0"/>
              <a:t>the use of appropriate personal protective equipment</a:t>
            </a:r>
          </a:p>
          <a:p>
            <a:pPr>
              <a:lnSpc>
                <a:spcPct val="104000"/>
              </a:lnSpc>
            </a:pPr>
            <a:r>
              <a:rPr lang="en-AU" sz="1400" dirty="0"/>
              <a:t>respiratory hygiene and cough etiquette</a:t>
            </a:r>
          </a:p>
          <a:p>
            <a:pPr>
              <a:lnSpc>
                <a:spcPct val="104000"/>
              </a:lnSpc>
            </a:pPr>
            <a:r>
              <a:rPr lang="en-AU" sz="1400" u="sng" dirty="0">
                <a:hlinkClick r:id="rId3"/>
              </a:rPr>
              <a:t>aseptic technique</a:t>
            </a:r>
            <a:endParaRPr lang="en-AU" sz="1400" dirty="0"/>
          </a:p>
          <a:p>
            <a:pPr>
              <a:lnSpc>
                <a:spcPct val="104000"/>
              </a:lnSpc>
            </a:pPr>
            <a:r>
              <a:rPr lang="en-AU" sz="1400" dirty="0"/>
              <a:t>the safe use and disposal of sharps</a:t>
            </a:r>
          </a:p>
          <a:p>
            <a:pPr>
              <a:lnSpc>
                <a:spcPct val="104000"/>
              </a:lnSpc>
            </a:pPr>
            <a:r>
              <a:rPr lang="en-AU" sz="1400" u="sng" dirty="0">
                <a:hlinkClick r:id="rId4"/>
              </a:rPr>
              <a:t>reprocessing of reusable medical equipment and instruments</a:t>
            </a:r>
            <a:endParaRPr lang="en-AU" sz="1400" dirty="0"/>
          </a:p>
          <a:p>
            <a:pPr>
              <a:lnSpc>
                <a:spcPct val="104000"/>
              </a:lnSpc>
            </a:pPr>
            <a:r>
              <a:rPr lang="en-AU" sz="1400" dirty="0"/>
              <a:t>appropriate handling of linen</a:t>
            </a:r>
          </a:p>
          <a:p>
            <a:pPr>
              <a:lnSpc>
                <a:spcPct val="104000"/>
              </a:lnSpc>
            </a:pPr>
            <a:r>
              <a:rPr lang="en-AU" sz="1400" dirty="0"/>
              <a:t>routine </a:t>
            </a:r>
            <a:r>
              <a:rPr lang="en-AU" sz="1400" u="sng" dirty="0">
                <a:hlinkClick r:id="rId3"/>
              </a:rPr>
              <a:t>environmental cleaning</a:t>
            </a:r>
            <a:endParaRPr lang="en-AU" sz="1400" dirty="0"/>
          </a:p>
          <a:p>
            <a:pPr>
              <a:lnSpc>
                <a:spcPct val="104000"/>
              </a:lnSpc>
            </a:pPr>
            <a:r>
              <a:rPr lang="en-AU" sz="1400" dirty="0"/>
              <a:t>waste management</a:t>
            </a:r>
          </a:p>
          <a:p>
            <a:pPr marL="0" indent="0">
              <a:lnSpc>
                <a:spcPct val="104000"/>
              </a:lnSpc>
              <a:buNone/>
            </a:pPr>
            <a:endParaRPr lang="en-AU" sz="1200" dirty="0"/>
          </a:p>
        </p:txBody>
      </p:sp>
      <p:sp>
        <p:nvSpPr>
          <p:cNvPr id="2" name="Title 1">
            <a:extLst>
              <a:ext uri="{FF2B5EF4-FFF2-40B4-BE49-F238E27FC236}">
                <a16:creationId xmlns:a16="http://schemas.microsoft.com/office/drawing/2014/main" id="{5D66869A-64C7-894F-CBFB-11EC1D90BB12}"/>
              </a:ext>
            </a:extLst>
          </p:cNvPr>
          <p:cNvSpPr>
            <a:spLocks noGrp="1"/>
          </p:cNvSpPr>
          <p:nvPr>
            <p:ph type="title"/>
          </p:nvPr>
        </p:nvSpPr>
        <p:spPr/>
        <p:txBody>
          <a:bodyPr anchor="t">
            <a:normAutofit/>
          </a:bodyPr>
          <a:lstStyle/>
          <a:p>
            <a:r>
              <a:rPr lang="en-AU" dirty="0"/>
              <a:t>Standard precautions for every patient</a:t>
            </a:r>
          </a:p>
        </p:txBody>
      </p:sp>
      <p:sp>
        <p:nvSpPr>
          <p:cNvPr id="3" name="Slide Number Placeholder 2">
            <a:extLst>
              <a:ext uri="{FF2B5EF4-FFF2-40B4-BE49-F238E27FC236}">
                <a16:creationId xmlns:a16="http://schemas.microsoft.com/office/drawing/2014/main" id="{53615A28-D6F4-34EC-57D5-624D0010E045}"/>
              </a:ext>
            </a:extLst>
          </p:cNvPr>
          <p:cNvSpPr>
            <a:spLocks noGrp="1"/>
          </p:cNvSpPr>
          <p:nvPr>
            <p:ph type="sldNum" sz="quarter" idx="10"/>
          </p:nvPr>
        </p:nvSpPr>
        <p:spPr/>
        <p:txBody>
          <a:bodyPr wrap="none" anchor="ctr">
            <a:normAutofit/>
          </a:bodyPr>
          <a:lstStyle/>
          <a:p>
            <a:pPr>
              <a:spcAft>
                <a:spcPts val="600"/>
              </a:spcAft>
            </a:pPr>
            <a:fld id="{E6316B6A-336A-44FF-82DA-A4D1594FA055}" type="slidenum">
              <a:rPr lang="en-AU" smtClean="0"/>
              <a:pPr>
                <a:spcAft>
                  <a:spcPts val="600"/>
                </a:spcAft>
              </a:pPr>
              <a:t>7</a:t>
            </a:fld>
            <a:endParaRPr lang="en-AU"/>
          </a:p>
        </p:txBody>
      </p:sp>
      <p:sp>
        <p:nvSpPr>
          <p:cNvPr id="4" name="Footer Placeholder 3">
            <a:extLst>
              <a:ext uri="{FF2B5EF4-FFF2-40B4-BE49-F238E27FC236}">
                <a16:creationId xmlns:a16="http://schemas.microsoft.com/office/drawing/2014/main" id="{AA6C409D-BF83-01B8-3949-E2C50CC3485E}"/>
              </a:ext>
            </a:extLst>
          </p:cNvPr>
          <p:cNvSpPr>
            <a:spLocks noGrp="1"/>
          </p:cNvSpPr>
          <p:nvPr>
            <p:ph type="ftr" sz="quarter" idx="11"/>
          </p:nvPr>
        </p:nvSpPr>
        <p:spPr/>
        <p:txBody>
          <a:bodyPr wrap="none" anchor="ctr">
            <a:normAutofit/>
          </a:bodyPr>
          <a:lstStyle/>
          <a:p>
            <a:r>
              <a:rPr lang="en-AU" dirty="0"/>
              <a:t>IPC Week 2026 – Past, Present, Prepared for the future</a:t>
            </a:r>
          </a:p>
        </p:txBody>
      </p:sp>
      <p:pic>
        <p:nvPicPr>
          <p:cNvPr id="20" name="Picture 19">
            <a:extLst>
              <a:ext uri="{FF2B5EF4-FFF2-40B4-BE49-F238E27FC236}">
                <a16:creationId xmlns:a16="http://schemas.microsoft.com/office/drawing/2014/main" id="{362BC6E7-8EC7-19C0-BCF1-82829A829CC4}"/>
              </a:ext>
            </a:extLst>
          </p:cNvPr>
          <p:cNvPicPr>
            <a:picLocks noChangeAspect="1"/>
          </p:cNvPicPr>
          <p:nvPr/>
        </p:nvPicPr>
        <p:blipFill>
          <a:blip r:embed="rId5"/>
          <a:srcRect t="2688" b="1697"/>
          <a:stretch>
            <a:fillRect/>
          </a:stretch>
        </p:blipFill>
        <p:spPr>
          <a:xfrm>
            <a:off x="6340979" y="1405222"/>
            <a:ext cx="2183071" cy="3144553"/>
          </a:xfrm>
          <a:prstGeom prst="rect">
            <a:avLst/>
          </a:prstGeom>
          <a:effectLst>
            <a:outerShdw blurRad="63500" sx="102000" sy="102000" algn="ctr" rotWithShape="0">
              <a:prstClr val="black">
                <a:alpha val="40000"/>
              </a:prstClr>
            </a:outerShdw>
          </a:effectLst>
        </p:spPr>
      </p:pic>
    </p:spTree>
    <p:extLst>
      <p:ext uri="{BB962C8B-B14F-4D97-AF65-F5344CB8AC3E}">
        <p14:creationId xmlns:p14="http://schemas.microsoft.com/office/powerpoint/2010/main" val="166474612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4">
            <a:extLst>
              <a:ext uri="{FF2B5EF4-FFF2-40B4-BE49-F238E27FC236}">
                <a16:creationId xmlns:a16="http://schemas.microsoft.com/office/drawing/2014/main" id="{028A26F7-F2D1-7A9B-864D-D591A2069DA8}"/>
              </a:ext>
            </a:extLst>
          </p:cNvPr>
          <p:cNvSpPr>
            <a:spLocks noGrp="1"/>
          </p:cNvSpPr>
          <p:nvPr>
            <p:ph type="body" sz="quarter" idx="13"/>
          </p:nvPr>
        </p:nvSpPr>
        <p:spPr>
          <a:xfrm>
            <a:off x="317089" y="1656777"/>
            <a:ext cx="8167500" cy="2813050"/>
          </a:xfrm>
        </p:spPr>
        <p:txBody>
          <a:bodyPr/>
          <a:lstStyle/>
          <a:p>
            <a:pPr marL="0" indent="0">
              <a:buNone/>
            </a:pPr>
            <a:r>
              <a:rPr lang="en-AU" sz="1200" dirty="0"/>
              <a:t>Risk assessment is an ongoing process.  Infection prevention and control risk assessment considers the source of infection, route of transmission and other factors that influence the likelihood and impact of exposure.</a:t>
            </a:r>
          </a:p>
          <a:p>
            <a:pPr marL="0" indent="0">
              <a:buNone/>
            </a:pPr>
            <a:r>
              <a:rPr lang="en-AU" sz="1200" dirty="0"/>
              <a:t>IPC risk assessment includes:</a:t>
            </a:r>
          </a:p>
          <a:p>
            <a:pPr marL="0" indent="0">
              <a:buNone/>
            </a:pPr>
            <a:endParaRPr lang="en-AU" dirty="0"/>
          </a:p>
        </p:txBody>
      </p:sp>
      <p:sp>
        <p:nvSpPr>
          <p:cNvPr id="2" name="Title 1">
            <a:extLst>
              <a:ext uri="{FF2B5EF4-FFF2-40B4-BE49-F238E27FC236}">
                <a16:creationId xmlns:a16="http://schemas.microsoft.com/office/drawing/2014/main" id="{18A1A207-50E8-A683-4025-9514A2DD218C}"/>
              </a:ext>
            </a:extLst>
          </p:cNvPr>
          <p:cNvSpPr>
            <a:spLocks noGrp="1"/>
          </p:cNvSpPr>
          <p:nvPr>
            <p:ph type="title"/>
          </p:nvPr>
        </p:nvSpPr>
        <p:spPr/>
        <p:txBody>
          <a:bodyPr/>
          <a:lstStyle/>
          <a:p>
            <a:r>
              <a:rPr lang="en-AU" dirty="0"/>
              <a:t>Risk assess every time</a:t>
            </a:r>
          </a:p>
        </p:txBody>
      </p:sp>
      <p:sp>
        <p:nvSpPr>
          <p:cNvPr id="3" name="Slide Number Placeholder 2">
            <a:extLst>
              <a:ext uri="{FF2B5EF4-FFF2-40B4-BE49-F238E27FC236}">
                <a16:creationId xmlns:a16="http://schemas.microsoft.com/office/drawing/2014/main" id="{F9E029C9-1F67-07E6-1B16-B6A961417E33}"/>
              </a:ext>
            </a:extLst>
          </p:cNvPr>
          <p:cNvSpPr>
            <a:spLocks noGrp="1"/>
          </p:cNvSpPr>
          <p:nvPr>
            <p:ph type="sldNum" sz="quarter" idx="10"/>
          </p:nvPr>
        </p:nvSpPr>
        <p:spPr/>
        <p:txBody>
          <a:bodyPr/>
          <a:lstStyle/>
          <a:p>
            <a:fld id="{E6316B6A-336A-44FF-82DA-A4D1594FA055}" type="slidenum">
              <a:rPr lang="en-AU" smtClean="0"/>
              <a:pPr/>
              <a:t>8</a:t>
            </a:fld>
            <a:endParaRPr lang="en-AU"/>
          </a:p>
        </p:txBody>
      </p:sp>
      <p:sp>
        <p:nvSpPr>
          <p:cNvPr id="4" name="Footer Placeholder 3">
            <a:extLst>
              <a:ext uri="{FF2B5EF4-FFF2-40B4-BE49-F238E27FC236}">
                <a16:creationId xmlns:a16="http://schemas.microsoft.com/office/drawing/2014/main" id="{16013773-8EBF-AEC1-80DE-ADBC529BFA47}"/>
              </a:ext>
            </a:extLst>
          </p:cNvPr>
          <p:cNvSpPr>
            <a:spLocks noGrp="1"/>
          </p:cNvSpPr>
          <p:nvPr>
            <p:ph type="ftr" sz="quarter" idx="11"/>
          </p:nvPr>
        </p:nvSpPr>
        <p:spPr/>
        <p:txBody>
          <a:bodyPr/>
          <a:lstStyle/>
          <a:p>
            <a:r>
              <a:rPr lang="en-AU" dirty="0"/>
              <a:t>IPC Week 2026 – Past, Present, Prepared for the future</a:t>
            </a:r>
          </a:p>
        </p:txBody>
      </p:sp>
      <p:graphicFrame>
        <p:nvGraphicFramePr>
          <p:cNvPr id="6" name="Diagram 5">
            <a:extLst>
              <a:ext uri="{FF2B5EF4-FFF2-40B4-BE49-F238E27FC236}">
                <a16:creationId xmlns:a16="http://schemas.microsoft.com/office/drawing/2014/main" id="{E3D69604-8D74-588A-4307-420452FE805E}"/>
              </a:ext>
            </a:extLst>
          </p:cNvPr>
          <p:cNvGraphicFramePr/>
          <p:nvPr>
            <p:extLst>
              <p:ext uri="{D42A27DB-BD31-4B8C-83A1-F6EECF244321}">
                <p14:modId xmlns:p14="http://schemas.microsoft.com/office/powerpoint/2010/main" val="497783389"/>
              </p:ext>
            </p:extLst>
          </p:nvPr>
        </p:nvGraphicFramePr>
        <p:xfrm>
          <a:off x="171292" y="2157433"/>
          <a:ext cx="7714659" cy="260792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44488819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4">
            <a:extLst>
              <a:ext uri="{FF2B5EF4-FFF2-40B4-BE49-F238E27FC236}">
                <a16:creationId xmlns:a16="http://schemas.microsoft.com/office/drawing/2014/main" id="{B16CC94D-DA05-923A-B32B-B6A1619CFAF2}"/>
              </a:ext>
            </a:extLst>
          </p:cNvPr>
          <p:cNvSpPr>
            <a:spLocks noGrp="1"/>
          </p:cNvSpPr>
          <p:nvPr>
            <p:ph type="body" sz="quarter" idx="13"/>
          </p:nvPr>
        </p:nvSpPr>
        <p:spPr>
          <a:xfrm>
            <a:off x="488250" y="1601814"/>
            <a:ext cx="8167500" cy="2813050"/>
          </a:xfrm>
        </p:spPr>
        <p:txBody>
          <a:bodyPr/>
          <a:lstStyle/>
          <a:p>
            <a:pPr marL="0" indent="0">
              <a:buNone/>
            </a:pPr>
            <a:r>
              <a:rPr lang="en-AU" dirty="0"/>
              <a:t>Monitoring infections that patients can get while receiving healthcare (known as healthcare-associated infections or HAIs) is an important way to improve patient safety.</a:t>
            </a:r>
          </a:p>
          <a:p>
            <a:pPr marL="0" indent="0">
              <a:buNone/>
            </a:pPr>
            <a:r>
              <a:rPr lang="en-AU" dirty="0"/>
              <a:t>HAI surveillance in Australia includes: </a:t>
            </a:r>
          </a:p>
          <a:p>
            <a:pPr marL="0" indent="0">
              <a:buNone/>
            </a:pPr>
            <a:endParaRPr lang="en-AU" dirty="0"/>
          </a:p>
          <a:p>
            <a:pPr marL="0" indent="0">
              <a:buNone/>
            </a:pPr>
            <a:endParaRPr lang="en-AU" dirty="0"/>
          </a:p>
        </p:txBody>
      </p:sp>
      <p:sp>
        <p:nvSpPr>
          <p:cNvPr id="2" name="Title 1">
            <a:extLst>
              <a:ext uri="{FF2B5EF4-FFF2-40B4-BE49-F238E27FC236}">
                <a16:creationId xmlns:a16="http://schemas.microsoft.com/office/drawing/2014/main" id="{DEA06BDD-A3D3-0306-5060-D85869BF4B6C}"/>
              </a:ext>
            </a:extLst>
          </p:cNvPr>
          <p:cNvSpPr>
            <a:spLocks noGrp="1"/>
          </p:cNvSpPr>
          <p:nvPr>
            <p:ph type="title"/>
          </p:nvPr>
        </p:nvSpPr>
        <p:spPr/>
        <p:txBody>
          <a:bodyPr/>
          <a:lstStyle/>
          <a:p>
            <a:r>
              <a:rPr lang="en-AU" dirty="0"/>
              <a:t>Surveillance and monitoring into the future</a:t>
            </a:r>
            <a:endParaRPr lang="en-AU" strike="sngStrike" dirty="0"/>
          </a:p>
        </p:txBody>
      </p:sp>
      <p:sp>
        <p:nvSpPr>
          <p:cNvPr id="3" name="Slide Number Placeholder 2">
            <a:extLst>
              <a:ext uri="{FF2B5EF4-FFF2-40B4-BE49-F238E27FC236}">
                <a16:creationId xmlns:a16="http://schemas.microsoft.com/office/drawing/2014/main" id="{18994497-949A-5E26-2923-639D1D6491DB}"/>
              </a:ext>
            </a:extLst>
          </p:cNvPr>
          <p:cNvSpPr>
            <a:spLocks noGrp="1"/>
          </p:cNvSpPr>
          <p:nvPr>
            <p:ph type="sldNum" sz="quarter" idx="10"/>
          </p:nvPr>
        </p:nvSpPr>
        <p:spPr/>
        <p:txBody>
          <a:bodyPr/>
          <a:lstStyle/>
          <a:p>
            <a:fld id="{E6316B6A-336A-44FF-82DA-A4D1594FA055}" type="slidenum">
              <a:rPr lang="en-AU" smtClean="0"/>
              <a:pPr/>
              <a:t>9</a:t>
            </a:fld>
            <a:endParaRPr lang="en-AU"/>
          </a:p>
        </p:txBody>
      </p:sp>
      <p:sp>
        <p:nvSpPr>
          <p:cNvPr id="4" name="Footer Placeholder 3">
            <a:extLst>
              <a:ext uri="{FF2B5EF4-FFF2-40B4-BE49-F238E27FC236}">
                <a16:creationId xmlns:a16="http://schemas.microsoft.com/office/drawing/2014/main" id="{65070A39-E116-B465-D764-2C3F9625F52D}"/>
              </a:ext>
            </a:extLst>
          </p:cNvPr>
          <p:cNvSpPr>
            <a:spLocks noGrp="1"/>
          </p:cNvSpPr>
          <p:nvPr>
            <p:ph type="ftr" sz="quarter" idx="11"/>
          </p:nvPr>
        </p:nvSpPr>
        <p:spPr/>
        <p:txBody>
          <a:bodyPr/>
          <a:lstStyle/>
          <a:p>
            <a:r>
              <a:rPr lang="en-AU" dirty="0"/>
              <a:t>IPC Week 2026 – Past, Present, Prepared for the future</a:t>
            </a:r>
          </a:p>
        </p:txBody>
      </p:sp>
      <p:graphicFrame>
        <p:nvGraphicFramePr>
          <p:cNvPr id="6" name="Table 5">
            <a:extLst>
              <a:ext uri="{FF2B5EF4-FFF2-40B4-BE49-F238E27FC236}">
                <a16:creationId xmlns:a16="http://schemas.microsoft.com/office/drawing/2014/main" id="{9CB2ECBF-C85D-FBBF-3817-FF38ACA58361}"/>
              </a:ext>
            </a:extLst>
          </p:cNvPr>
          <p:cNvGraphicFramePr>
            <a:graphicFrameLocks noGrp="1"/>
          </p:cNvGraphicFramePr>
          <p:nvPr>
            <p:extLst>
              <p:ext uri="{D42A27DB-BD31-4B8C-83A1-F6EECF244321}">
                <p14:modId xmlns:p14="http://schemas.microsoft.com/office/powerpoint/2010/main" val="1708991258"/>
              </p:ext>
            </p:extLst>
          </p:nvPr>
        </p:nvGraphicFramePr>
        <p:xfrm>
          <a:off x="488250" y="2647174"/>
          <a:ext cx="7821008" cy="1828800"/>
        </p:xfrm>
        <a:graphic>
          <a:graphicData uri="http://schemas.openxmlformats.org/drawingml/2006/table">
            <a:tbl>
              <a:tblPr firstRow="1" bandRow="1">
                <a:tableStyleId>{72833802-FEF1-4C79-8D5D-14CF1EAF98D9}</a:tableStyleId>
              </a:tblPr>
              <a:tblGrid>
                <a:gridCol w="3910504">
                  <a:extLst>
                    <a:ext uri="{9D8B030D-6E8A-4147-A177-3AD203B41FA5}">
                      <a16:colId xmlns:a16="http://schemas.microsoft.com/office/drawing/2014/main" val="2907925048"/>
                    </a:ext>
                  </a:extLst>
                </a:gridCol>
                <a:gridCol w="3910504">
                  <a:extLst>
                    <a:ext uri="{9D8B030D-6E8A-4147-A177-3AD203B41FA5}">
                      <a16:colId xmlns:a16="http://schemas.microsoft.com/office/drawing/2014/main" val="91453805"/>
                    </a:ext>
                  </a:extLst>
                </a:gridCol>
              </a:tblGrid>
              <a:tr h="0">
                <a:tc>
                  <a:txBody>
                    <a:bodyPr/>
                    <a:lstStyle/>
                    <a:p>
                      <a:r>
                        <a:rPr lang="en-AU" dirty="0">
                          <a:solidFill>
                            <a:sysClr val="windowText" lastClr="000000"/>
                          </a:solidFill>
                        </a:rPr>
                        <a:t>National monitoring </a:t>
                      </a:r>
                    </a:p>
                  </a:txBody>
                  <a:tcPr>
                    <a:solidFill>
                      <a:srgbClr val="FFC6A0"/>
                    </a:solidFill>
                  </a:tcPr>
                </a:tc>
                <a:tc>
                  <a:txBody>
                    <a:bodyPr/>
                    <a:lstStyle/>
                    <a:p>
                      <a:r>
                        <a:rPr lang="en-AU" dirty="0">
                          <a:solidFill>
                            <a:sysClr val="windowText" lastClr="000000"/>
                          </a:solidFill>
                        </a:rPr>
                        <a:t>State/Territory determined </a:t>
                      </a:r>
                    </a:p>
                  </a:txBody>
                  <a:tcPr>
                    <a:solidFill>
                      <a:srgbClr val="FFC6A0"/>
                    </a:solidFill>
                  </a:tcPr>
                </a:tc>
                <a:extLst>
                  <a:ext uri="{0D108BD9-81ED-4DB2-BD59-A6C34878D82A}">
                    <a16:rowId xmlns:a16="http://schemas.microsoft.com/office/drawing/2014/main" val="374968391"/>
                  </a:ext>
                </a:extLst>
              </a:tr>
              <a:tr h="370840">
                <a:tc>
                  <a:txBody>
                    <a:bodyPr/>
                    <a:lstStyle/>
                    <a:p>
                      <a:pPr marL="285750" indent="-285750">
                        <a:buFont typeface="Arial" panose="020B0604020202020204" pitchFamily="34" charset="0"/>
                        <a:buChar char="•"/>
                      </a:pPr>
                      <a:r>
                        <a:rPr lang="en-AU" i="1" dirty="0"/>
                        <a:t>Staphylococcus aureus </a:t>
                      </a:r>
                      <a:r>
                        <a:rPr lang="en-AU" dirty="0"/>
                        <a:t>bloodstream infections (SABSI) </a:t>
                      </a:r>
                    </a:p>
                  </a:txBody>
                  <a:tcPr/>
                </a:tc>
                <a:tc>
                  <a:txBody>
                    <a:bodyPr/>
                    <a:lstStyle/>
                    <a:p>
                      <a:pPr marL="285750" indent="-285750">
                        <a:buFont typeface="Arial" panose="020B0604020202020204" pitchFamily="34" charset="0"/>
                        <a:buChar char="•"/>
                      </a:pPr>
                      <a:r>
                        <a:rPr lang="en-AU" dirty="0"/>
                        <a:t>Central line-associated bloodstream infection (CLABSI)</a:t>
                      </a:r>
                    </a:p>
                    <a:p>
                      <a:pPr marL="285750" indent="-285750">
                        <a:buFont typeface="Arial" panose="020B0604020202020204" pitchFamily="34" charset="0"/>
                        <a:buChar char="•"/>
                      </a:pPr>
                      <a:r>
                        <a:rPr lang="en-AU" i="1" dirty="0"/>
                        <a:t>Clostridioides difficile </a:t>
                      </a:r>
                      <a:r>
                        <a:rPr lang="en-AU" dirty="0"/>
                        <a:t>infection </a:t>
                      </a:r>
                    </a:p>
                    <a:p>
                      <a:pPr marL="285750" indent="-285750">
                        <a:buFont typeface="Arial" panose="020B0604020202020204" pitchFamily="34" charset="0"/>
                        <a:buChar char="•"/>
                      </a:pPr>
                      <a:r>
                        <a:rPr lang="en-AU" dirty="0"/>
                        <a:t>Multi-drug resistant organisms</a:t>
                      </a:r>
                    </a:p>
                    <a:p>
                      <a:pPr marL="285750" indent="-285750">
                        <a:buFont typeface="Arial" panose="020B0604020202020204" pitchFamily="34" charset="0"/>
                        <a:buChar char="•"/>
                      </a:pPr>
                      <a:r>
                        <a:rPr lang="en-AU" dirty="0"/>
                        <a:t>Peripheral intravenous catheter (PIVC) infection</a:t>
                      </a:r>
                    </a:p>
                    <a:p>
                      <a:endParaRPr lang="en-AU" dirty="0"/>
                    </a:p>
                  </a:txBody>
                  <a:tcPr/>
                </a:tc>
                <a:extLst>
                  <a:ext uri="{0D108BD9-81ED-4DB2-BD59-A6C34878D82A}">
                    <a16:rowId xmlns:a16="http://schemas.microsoft.com/office/drawing/2014/main" val="2673271336"/>
                  </a:ext>
                </a:extLst>
              </a:tr>
            </a:tbl>
          </a:graphicData>
        </a:graphic>
      </p:graphicFrame>
    </p:spTree>
    <p:extLst>
      <p:ext uri="{BB962C8B-B14F-4D97-AF65-F5344CB8AC3E}">
        <p14:creationId xmlns:p14="http://schemas.microsoft.com/office/powerpoint/2010/main" val="199287803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3" name="Diagram 12">
            <a:extLst>
              <a:ext uri="{FF2B5EF4-FFF2-40B4-BE49-F238E27FC236}">
                <a16:creationId xmlns:a16="http://schemas.microsoft.com/office/drawing/2014/main" id="{E4ED10E2-40FF-08CD-DD0C-9DFF8510E1C2}"/>
              </a:ext>
            </a:extLst>
          </p:cNvPr>
          <p:cNvGraphicFramePr/>
          <p:nvPr>
            <p:extLst>
              <p:ext uri="{D42A27DB-BD31-4B8C-83A1-F6EECF244321}">
                <p14:modId xmlns:p14="http://schemas.microsoft.com/office/powerpoint/2010/main" val="2971305261"/>
              </p:ext>
            </p:extLst>
          </p:nvPr>
        </p:nvGraphicFramePr>
        <p:xfrm>
          <a:off x="1645921" y="2312548"/>
          <a:ext cx="5651581" cy="260997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6" name="Title 5">
            <a:extLst>
              <a:ext uri="{FF2B5EF4-FFF2-40B4-BE49-F238E27FC236}">
                <a16:creationId xmlns:a16="http://schemas.microsoft.com/office/drawing/2014/main" id="{EE140289-C5CB-BB5D-EBE6-8A5587CF57CB}"/>
              </a:ext>
            </a:extLst>
          </p:cNvPr>
          <p:cNvSpPr>
            <a:spLocks noGrp="1"/>
          </p:cNvSpPr>
          <p:nvPr>
            <p:ph type="title"/>
          </p:nvPr>
        </p:nvSpPr>
        <p:spPr/>
        <p:txBody>
          <a:bodyPr anchor="t">
            <a:normAutofit fontScale="90000"/>
          </a:bodyPr>
          <a:lstStyle/>
          <a:p>
            <a:r>
              <a:rPr lang="en-AU" sz="3300" noProof="0" dirty="0"/>
              <a:t>System w</a:t>
            </a:r>
            <a:r>
              <a:rPr lang="en-AU" sz="3300" dirty="0"/>
              <a:t>ide approach </a:t>
            </a:r>
            <a:br>
              <a:rPr lang="en-AU" sz="2300" dirty="0"/>
            </a:br>
            <a:endParaRPr lang="en-AU" sz="1300" noProof="0" dirty="0"/>
          </a:p>
        </p:txBody>
      </p:sp>
      <p:sp>
        <p:nvSpPr>
          <p:cNvPr id="5" name="Slide Number Placeholder 4">
            <a:extLst>
              <a:ext uri="{FF2B5EF4-FFF2-40B4-BE49-F238E27FC236}">
                <a16:creationId xmlns:a16="http://schemas.microsoft.com/office/drawing/2014/main" id="{EA8927F6-848D-67CD-D785-CD8DED5EA362}"/>
              </a:ext>
            </a:extLst>
          </p:cNvPr>
          <p:cNvSpPr>
            <a:spLocks noGrp="1"/>
          </p:cNvSpPr>
          <p:nvPr>
            <p:ph type="sldNum" sz="quarter" idx="10"/>
          </p:nvPr>
        </p:nvSpPr>
        <p:spPr/>
        <p:txBody>
          <a:bodyPr wrap="none" anchor="ctr">
            <a:normAutofit/>
          </a:bodyPr>
          <a:lstStyle/>
          <a:p>
            <a:pPr>
              <a:spcAft>
                <a:spcPts val="600"/>
              </a:spcAft>
            </a:pPr>
            <a:fld id="{E6316B6A-336A-44FF-82DA-A4D1594FA055}" type="slidenum">
              <a:rPr lang="en-AU" noProof="0" smtClean="0"/>
              <a:pPr>
                <a:spcAft>
                  <a:spcPts val="600"/>
                </a:spcAft>
              </a:pPr>
              <a:t>10</a:t>
            </a:fld>
            <a:endParaRPr lang="en-AU" noProof="0"/>
          </a:p>
        </p:txBody>
      </p:sp>
      <p:sp>
        <p:nvSpPr>
          <p:cNvPr id="4" name="Footer Placeholder 3">
            <a:extLst>
              <a:ext uri="{FF2B5EF4-FFF2-40B4-BE49-F238E27FC236}">
                <a16:creationId xmlns:a16="http://schemas.microsoft.com/office/drawing/2014/main" id="{E7F2CCCB-9493-3AA6-E2BF-00EF73BBD8F1}"/>
              </a:ext>
            </a:extLst>
          </p:cNvPr>
          <p:cNvSpPr>
            <a:spLocks noGrp="1"/>
          </p:cNvSpPr>
          <p:nvPr>
            <p:ph type="ftr" sz="quarter" idx="11"/>
          </p:nvPr>
        </p:nvSpPr>
        <p:spPr/>
        <p:txBody>
          <a:bodyPr wrap="none" anchor="ctr">
            <a:normAutofit/>
          </a:bodyPr>
          <a:lstStyle/>
          <a:p>
            <a:r>
              <a:rPr lang="en-AU" dirty="0"/>
              <a:t>IPC Week 2026 – Past, Present, Prepared for the future</a:t>
            </a:r>
          </a:p>
        </p:txBody>
      </p:sp>
      <p:sp>
        <p:nvSpPr>
          <p:cNvPr id="12" name="Text Placeholder 11">
            <a:extLst>
              <a:ext uri="{FF2B5EF4-FFF2-40B4-BE49-F238E27FC236}">
                <a16:creationId xmlns:a16="http://schemas.microsoft.com/office/drawing/2014/main" id="{5449B23E-DF50-2DD6-0341-989EC29D6AAA}"/>
              </a:ext>
            </a:extLst>
          </p:cNvPr>
          <p:cNvSpPr txBox="1">
            <a:spLocks noGrp="1"/>
          </p:cNvSpPr>
          <p:nvPr>
            <p:ph type="body" sz="quarter" idx="13"/>
          </p:nvPr>
        </p:nvSpPr>
        <p:spPr>
          <a:xfrm>
            <a:off x="374650" y="1646238"/>
            <a:ext cx="8167688" cy="1038746"/>
          </a:xfrm>
          <a:prstGeom prst="rect">
            <a:avLst/>
          </a:prstGeom>
          <a:noFill/>
        </p:spPr>
        <p:txBody>
          <a:bodyPr wrap="square" rtlCol="0">
            <a:spAutoFit/>
          </a:bodyPr>
          <a:lstStyle/>
          <a:p>
            <a:pPr marL="0" indent="0">
              <a:buNone/>
            </a:pPr>
            <a:r>
              <a:rPr lang="en-AU" sz="1400" dirty="0"/>
              <a:t>A system wide approach addresses the complex interactions and interdependencies of various IPC elements in the healthcare system.  These approaches help to identify and mitigate risks, improve quality and efficiency and enhance patient outcomes.</a:t>
            </a:r>
          </a:p>
          <a:p>
            <a:pPr marL="0" indent="0">
              <a:buNone/>
            </a:pPr>
            <a:r>
              <a:rPr lang="en-AU" sz="1400" dirty="0"/>
              <a:t>Examples of system wide approaches:</a:t>
            </a:r>
          </a:p>
        </p:txBody>
      </p:sp>
    </p:spTree>
    <p:extLst>
      <p:ext uri="{BB962C8B-B14F-4D97-AF65-F5344CB8AC3E}">
        <p14:creationId xmlns:p14="http://schemas.microsoft.com/office/powerpoint/2010/main" val="80838271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D1F4BC4-CDDC-1864-1280-869A91586FE8}"/>
            </a:ext>
          </a:extLst>
        </p:cNvPr>
        <p:cNvGrpSpPr/>
        <p:nvPr/>
      </p:nvGrpSpPr>
      <p:grpSpPr>
        <a:xfrm>
          <a:off x="0" y="0"/>
          <a:ext cx="0" cy="0"/>
          <a:chOff x="0" y="0"/>
          <a:chExt cx="0" cy="0"/>
        </a:xfrm>
      </p:grpSpPr>
      <p:sp>
        <p:nvSpPr>
          <p:cNvPr id="5" name="Text Placeholder 4">
            <a:extLst>
              <a:ext uri="{FF2B5EF4-FFF2-40B4-BE49-F238E27FC236}">
                <a16:creationId xmlns:a16="http://schemas.microsoft.com/office/drawing/2014/main" id="{1215D211-8CD6-3329-3B3F-BF271DC46ED9}"/>
              </a:ext>
            </a:extLst>
          </p:cNvPr>
          <p:cNvSpPr>
            <a:spLocks noGrp="1"/>
          </p:cNvSpPr>
          <p:nvPr>
            <p:ph type="body" sz="quarter" idx="13"/>
          </p:nvPr>
        </p:nvSpPr>
        <p:spPr/>
        <p:txBody>
          <a:bodyPr/>
          <a:lstStyle/>
          <a:p>
            <a:pPr marL="0" indent="0">
              <a:buNone/>
            </a:pPr>
            <a:endParaRPr lang="en-AU" dirty="0"/>
          </a:p>
          <a:p>
            <a:pPr marL="0" indent="0">
              <a:buNone/>
            </a:pPr>
            <a:endParaRPr lang="en-AU" dirty="0"/>
          </a:p>
          <a:p>
            <a:pPr marL="0" indent="0">
              <a:buNone/>
            </a:pPr>
            <a:endParaRPr lang="en-AU" dirty="0"/>
          </a:p>
        </p:txBody>
      </p:sp>
      <p:sp>
        <p:nvSpPr>
          <p:cNvPr id="2" name="Title 1">
            <a:extLst>
              <a:ext uri="{FF2B5EF4-FFF2-40B4-BE49-F238E27FC236}">
                <a16:creationId xmlns:a16="http://schemas.microsoft.com/office/drawing/2014/main" id="{90FADFD5-FDC8-EE77-111C-E28CE3A2865B}"/>
              </a:ext>
            </a:extLst>
          </p:cNvPr>
          <p:cNvSpPr>
            <a:spLocks noGrp="1"/>
          </p:cNvSpPr>
          <p:nvPr>
            <p:ph type="title"/>
          </p:nvPr>
        </p:nvSpPr>
        <p:spPr/>
        <p:txBody>
          <a:bodyPr/>
          <a:lstStyle/>
          <a:p>
            <a:r>
              <a:rPr lang="en-AU" dirty="0"/>
              <a:t>National Safety and Quality Health Standards</a:t>
            </a:r>
          </a:p>
        </p:txBody>
      </p:sp>
      <p:sp>
        <p:nvSpPr>
          <p:cNvPr id="3" name="Slide Number Placeholder 2">
            <a:extLst>
              <a:ext uri="{FF2B5EF4-FFF2-40B4-BE49-F238E27FC236}">
                <a16:creationId xmlns:a16="http://schemas.microsoft.com/office/drawing/2014/main" id="{AFEE9BBF-C8DA-F46A-E96C-19954257152A}"/>
              </a:ext>
            </a:extLst>
          </p:cNvPr>
          <p:cNvSpPr>
            <a:spLocks noGrp="1"/>
          </p:cNvSpPr>
          <p:nvPr>
            <p:ph type="sldNum" sz="quarter" idx="10"/>
          </p:nvPr>
        </p:nvSpPr>
        <p:spPr/>
        <p:txBody>
          <a:bodyPr/>
          <a:lstStyle/>
          <a:p>
            <a:fld id="{E6316B6A-336A-44FF-82DA-A4D1594FA055}" type="slidenum">
              <a:rPr lang="en-AU" smtClean="0"/>
              <a:pPr/>
              <a:t>11</a:t>
            </a:fld>
            <a:endParaRPr lang="en-AU"/>
          </a:p>
        </p:txBody>
      </p:sp>
      <p:sp>
        <p:nvSpPr>
          <p:cNvPr id="4" name="Footer Placeholder 3">
            <a:extLst>
              <a:ext uri="{FF2B5EF4-FFF2-40B4-BE49-F238E27FC236}">
                <a16:creationId xmlns:a16="http://schemas.microsoft.com/office/drawing/2014/main" id="{28215659-AFE6-3848-6B02-4AC5B0345072}"/>
              </a:ext>
            </a:extLst>
          </p:cNvPr>
          <p:cNvSpPr>
            <a:spLocks noGrp="1"/>
          </p:cNvSpPr>
          <p:nvPr>
            <p:ph type="ftr" sz="quarter" idx="11"/>
          </p:nvPr>
        </p:nvSpPr>
        <p:spPr/>
        <p:txBody>
          <a:bodyPr/>
          <a:lstStyle/>
          <a:p>
            <a:r>
              <a:rPr lang="en-AU" dirty="0"/>
              <a:t>IPC Week 2026 – Past, Present, Prepared for the future</a:t>
            </a:r>
          </a:p>
        </p:txBody>
      </p:sp>
      <p:pic>
        <p:nvPicPr>
          <p:cNvPr id="7" name="Picture 6">
            <a:extLst>
              <a:ext uri="{FF2B5EF4-FFF2-40B4-BE49-F238E27FC236}">
                <a16:creationId xmlns:a16="http://schemas.microsoft.com/office/drawing/2014/main" id="{9A16E5B1-AB7F-7F1F-A8FC-BB6CC0433CBD}"/>
              </a:ext>
            </a:extLst>
          </p:cNvPr>
          <p:cNvPicPr>
            <a:picLocks noChangeAspect="1"/>
          </p:cNvPicPr>
          <p:nvPr/>
        </p:nvPicPr>
        <p:blipFill>
          <a:blip r:embed="rId3"/>
          <a:stretch>
            <a:fillRect/>
          </a:stretch>
        </p:blipFill>
        <p:spPr>
          <a:xfrm>
            <a:off x="937343" y="1639712"/>
            <a:ext cx="7605344" cy="2841174"/>
          </a:xfrm>
          <a:prstGeom prst="rect">
            <a:avLst/>
          </a:prstGeom>
        </p:spPr>
      </p:pic>
    </p:spTree>
    <p:extLst>
      <p:ext uri="{BB962C8B-B14F-4D97-AF65-F5344CB8AC3E}">
        <p14:creationId xmlns:p14="http://schemas.microsoft.com/office/powerpoint/2010/main" val="391420377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4">
            <a:extLst>
              <a:ext uri="{FF2B5EF4-FFF2-40B4-BE49-F238E27FC236}">
                <a16:creationId xmlns:a16="http://schemas.microsoft.com/office/drawing/2014/main" id="{C3B20BEE-9C86-3FCB-A474-97016E2347E8}"/>
              </a:ext>
            </a:extLst>
          </p:cNvPr>
          <p:cNvSpPr>
            <a:spLocks noGrp="1"/>
          </p:cNvSpPr>
          <p:nvPr>
            <p:ph type="body" sz="quarter" idx="13"/>
          </p:nvPr>
        </p:nvSpPr>
        <p:spPr>
          <a:xfrm>
            <a:off x="488250" y="1695576"/>
            <a:ext cx="5596356" cy="2739691"/>
          </a:xfrm>
        </p:spPr>
        <p:txBody>
          <a:bodyPr/>
          <a:lstStyle/>
          <a:p>
            <a:pPr marL="0" indent="0">
              <a:lnSpc>
                <a:spcPct val="100000"/>
              </a:lnSpc>
              <a:buNone/>
            </a:pPr>
            <a:r>
              <a:rPr lang="en-AU" sz="1400" dirty="0"/>
              <a:t>Effective clinical governance unites everyone in a health service organisation to deliver high-quality care every day.  Clinical governance supports infection prevention and control best practice through: </a:t>
            </a:r>
          </a:p>
          <a:p>
            <a:pPr>
              <a:lnSpc>
                <a:spcPct val="100000"/>
              </a:lnSpc>
            </a:pPr>
            <a:r>
              <a:rPr lang="en-AU" sz="1300" dirty="0"/>
              <a:t>Responsible and action focused leaders</a:t>
            </a:r>
          </a:p>
          <a:p>
            <a:pPr>
              <a:lnSpc>
                <a:spcPct val="100000"/>
              </a:lnSpc>
            </a:pPr>
            <a:r>
              <a:rPr lang="en-AU" sz="1300" dirty="0"/>
              <a:t>Engaging with patients, carers and consumers to implement infection control activities</a:t>
            </a:r>
          </a:p>
          <a:p>
            <a:pPr>
              <a:lnSpc>
                <a:spcPct val="100000"/>
              </a:lnSpc>
            </a:pPr>
            <a:r>
              <a:rPr lang="en-AU" sz="1300" dirty="0"/>
              <a:t>Building and maintaining a workforce who embeds IPC into everyday practice</a:t>
            </a:r>
          </a:p>
          <a:p>
            <a:pPr>
              <a:lnSpc>
                <a:spcPct val="100000"/>
              </a:lnSpc>
            </a:pPr>
            <a:r>
              <a:rPr lang="en-AU" sz="1300" dirty="0"/>
              <a:t>Effective evidence-based systems</a:t>
            </a:r>
          </a:p>
          <a:p>
            <a:pPr>
              <a:lnSpc>
                <a:spcPct val="100000"/>
              </a:lnSpc>
            </a:pPr>
            <a:r>
              <a:rPr lang="en-AU" sz="1300" dirty="0"/>
              <a:t>Managing and reducing IPC risks </a:t>
            </a:r>
          </a:p>
          <a:p>
            <a:pPr>
              <a:lnSpc>
                <a:spcPct val="100000"/>
              </a:lnSpc>
            </a:pPr>
            <a:r>
              <a:rPr lang="en-AU" sz="1300" dirty="0"/>
              <a:t>Using infection surveillance data to inform quality improvement initiatives and improve patient care</a:t>
            </a:r>
          </a:p>
        </p:txBody>
      </p:sp>
      <p:sp>
        <p:nvSpPr>
          <p:cNvPr id="2" name="Title 1">
            <a:extLst>
              <a:ext uri="{FF2B5EF4-FFF2-40B4-BE49-F238E27FC236}">
                <a16:creationId xmlns:a16="http://schemas.microsoft.com/office/drawing/2014/main" id="{4B94579B-376F-7590-8340-2111F624CE38}"/>
              </a:ext>
            </a:extLst>
          </p:cNvPr>
          <p:cNvSpPr>
            <a:spLocks noGrp="1"/>
          </p:cNvSpPr>
          <p:nvPr>
            <p:ph type="title"/>
          </p:nvPr>
        </p:nvSpPr>
        <p:spPr/>
        <p:txBody>
          <a:bodyPr/>
          <a:lstStyle/>
          <a:p>
            <a:r>
              <a:rPr lang="en-AU" dirty="0"/>
              <a:t>National Model for Clinical Governance</a:t>
            </a:r>
          </a:p>
        </p:txBody>
      </p:sp>
      <p:sp>
        <p:nvSpPr>
          <p:cNvPr id="3" name="Slide Number Placeholder 2">
            <a:extLst>
              <a:ext uri="{FF2B5EF4-FFF2-40B4-BE49-F238E27FC236}">
                <a16:creationId xmlns:a16="http://schemas.microsoft.com/office/drawing/2014/main" id="{092D7295-0823-27AC-DFCE-5156947BE53C}"/>
              </a:ext>
            </a:extLst>
          </p:cNvPr>
          <p:cNvSpPr>
            <a:spLocks noGrp="1"/>
          </p:cNvSpPr>
          <p:nvPr>
            <p:ph type="sldNum" sz="quarter" idx="10"/>
          </p:nvPr>
        </p:nvSpPr>
        <p:spPr/>
        <p:txBody>
          <a:bodyPr/>
          <a:lstStyle/>
          <a:p>
            <a:fld id="{E6316B6A-336A-44FF-82DA-A4D1594FA055}" type="slidenum">
              <a:rPr lang="en-AU" smtClean="0"/>
              <a:pPr/>
              <a:t>12</a:t>
            </a:fld>
            <a:endParaRPr lang="en-AU"/>
          </a:p>
        </p:txBody>
      </p:sp>
      <p:sp>
        <p:nvSpPr>
          <p:cNvPr id="4" name="Footer Placeholder 3">
            <a:extLst>
              <a:ext uri="{FF2B5EF4-FFF2-40B4-BE49-F238E27FC236}">
                <a16:creationId xmlns:a16="http://schemas.microsoft.com/office/drawing/2014/main" id="{95F16E1F-9CEF-6DEA-9889-79FEC67D7CB5}"/>
              </a:ext>
            </a:extLst>
          </p:cNvPr>
          <p:cNvSpPr>
            <a:spLocks noGrp="1"/>
          </p:cNvSpPr>
          <p:nvPr>
            <p:ph type="ftr" sz="quarter" idx="11"/>
          </p:nvPr>
        </p:nvSpPr>
        <p:spPr/>
        <p:txBody>
          <a:bodyPr/>
          <a:lstStyle/>
          <a:p>
            <a:r>
              <a:rPr lang="en-AU" dirty="0"/>
              <a:t>IPC Week 2026 – Past, Present, Prepared for the future</a:t>
            </a:r>
          </a:p>
        </p:txBody>
      </p:sp>
      <p:pic>
        <p:nvPicPr>
          <p:cNvPr id="7" name="Picture 6">
            <a:extLst>
              <a:ext uri="{FF2B5EF4-FFF2-40B4-BE49-F238E27FC236}">
                <a16:creationId xmlns:a16="http://schemas.microsoft.com/office/drawing/2014/main" id="{B69896DD-A954-0A06-AE36-CD3F7A6656DF}"/>
              </a:ext>
            </a:extLst>
          </p:cNvPr>
          <p:cNvPicPr>
            <a:picLocks noChangeAspect="1"/>
          </p:cNvPicPr>
          <p:nvPr/>
        </p:nvPicPr>
        <p:blipFill>
          <a:blip r:embed="rId3"/>
          <a:srcRect l="2605" r="7438" b="1774"/>
          <a:stretch>
            <a:fillRect/>
          </a:stretch>
        </p:blipFill>
        <p:spPr>
          <a:xfrm>
            <a:off x="6298482" y="1607915"/>
            <a:ext cx="2494255" cy="2920007"/>
          </a:xfrm>
          <a:prstGeom prst="rect">
            <a:avLst/>
          </a:prstGeom>
        </p:spPr>
      </p:pic>
    </p:spTree>
    <p:extLst>
      <p:ext uri="{BB962C8B-B14F-4D97-AF65-F5344CB8AC3E}">
        <p14:creationId xmlns:p14="http://schemas.microsoft.com/office/powerpoint/2010/main" val="182627257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5B7A4C8-3C7F-CB81-4422-E9CF2561674A}"/>
            </a:ext>
          </a:extLst>
        </p:cNvPr>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B3BC283C-0FEA-DA0E-CADA-9815A2634411}"/>
              </a:ext>
            </a:extLst>
          </p:cNvPr>
          <p:cNvSpPr>
            <a:spLocks noGrp="1"/>
          </p:cNvSpPr>
          <p:nvPr>
            <p:ph type="sldNum" sz="quarter" idx="10"/>
          </p:nvPr>
        </p:nvSpPr>
        <p:spPr/>
        <p:txBody>
          <a:bodyPr/>
          <a:lstStyle/>
          <a:p>
            <a:fld id="{E6316B6A-336A-44FF-82DA-A4D1594FA055}" type="slidenum">
              <a:rPr lang="en-AU" smtClean="0"/>
              <a:pPr/>
              <a:t>13</a:t>
            </a:fld>
            <a:endParaRPr lang="en-AU"/>
          </a:p>
        </p:txBody>
      </p:sp>
      <p:sp>
        <p:nvSpPr>
          <p:cNvPr id="5" name="Text Placeholder 4">
            <a:extLst>
              <a:ext uri="{FF2B5EF4-FFF2-40B4-BE49-F238E27FC236}">
                <a16:creationId xmlns:a16="http://schemas.microsoft.com/office/drawing/2014/main" id="{2DFF0AAF-B326-7722-34D6-3A9854AD7058}"/>
              </a:ext>
            </a:extLst>
          </p:cNvPr>
          <p:cNvSpPr>
            <a:spLocks noGrp="1"/>
          </p:cNvSpPr>
          <p:nvPr>
            <p:ph type="body" sz="quarter" idx="13"/>
          </p:nvPr>
        </p:nvSpPr>
        <p:spPr>
          <a:xfrm>
            <a:off x="488251" y="1676139"/>
            <a:ext cx="5151974" cy="2902951"/>
          </a:xfrm>
        </p:spPr>
        <p:txBody>
          <a:bodyPr/>
          <a:lstStyle/>
          <a:p>
            <a:pPr marL="0" indent="0">
              <a:buNone/>
            </a:pPr>
            <a:r>
              <a:rPr lang="en-AU" dirty="0"/>
              <a:t>The </a:t>
            </a:r>
            <a:r>
              <a:rPr lang="en-AU" dirty="0">
                <a:hlinkClick r:id="rId2"/>
              </a:rPr>
              <a:t>Australian Guidelines for the Prevention and Control of Infection in Healthcare</a:t>
            </a:r>
            <a:r>
              <a:rPr lang="en-AU" dirty="0"/>
              <a:t> provide evidence-based recommendations to prevent and manage infections across all healthcare settings, supporting safe patient care and workplace safety.</a:t>
            </a:r>
          </a:p>
          <a:p>
            <a:pPr marL="0" indent="0">
              <a:buNone/>
            </a:pPr>
            <a:endParaRPr lang="en-AU" dirty="0"/>
          </a:p>
          <a:p>
            <a:pPr marL="0" indent="0">
              <a:buNone/>
            </a:pPr>
            <a:r>
              <a:rPr lang="en-AU" dirty="0"/>
              <a:t>Health service organisations use the guidelines to develop tailored local protocols based on risk assessment and specific circumstances. </a:t>
            </a:r>
          </a:p>
        </p:txBody>
      </p:sp>
      <p:sp>
        <p:nvSpPr>
          <p:cNvPr id="2" name="Title 1">
            <a:extLst>
              <a:ext uri="{FF2B5EF4-FFF2-40B4-BE49-F238E27FC236}">
                <a16:creationId xmlns:a16="http://schemas.microsoft.com/office/drawing/2014/main" id="{8E37D836-6460-D4E9-4A1A-C29A4A1FD49C}"/>
              </a:ext>
            </a:extLst>
          </p:cNvPr>
          <p:cNvSpPr>
            <a:spLocks noGrp="1"/>
          </p:cNvSpPr>
          <p:nvPr>
            <p:ph type="title"/>
          </p:nvPr>
        </p:nvSpPr>
        <p:spPr>
          <a:xfrm>
            <a:off x="488250" y="261443"/>
            <a:ext cx="8167500" cy="496989"/>
          </a:xfrm>
        </p:spPr>
        <p:txBody>
          <a:bodyPr/>
          <a:lstStyle/>
          <a:p>
            <a:r>
              <a:rPr lang="en-AU" dirty="0"/>
              <a:t>Australian Guidelines for the Prevention </a:t>
            </a:r>
            <a:br>
              <a:rPr lang="en-AU" dirty="0"/>
            </a:br>
            <a:r>
              <a:rPr lang="en-AU" dirty="0"/>
              <a:t>and Control of Healthcare </a:t>
            </a:r>
          </a:p>
        </p:txBody>
      </p:sp>
      <p:sp>
        <p:nvSpPr>
          <p:cNvPr id="4" name="Footer Placeholder 3">
            <a:extLst>
              <a:ext uri="{FF2B5EF4-FFF2-40B4-BE49-F238E27FC236}">
                <a16:creationId xmlns:a16="http://schemas.microsoft.com/office/drawing/2014/main" id="{1D9C3EA2-FFD9-AE47-1351-8374FF67E72B}"/>
              </a:ext>
            </a:extLst>
          </p:cNvPr>
          <p:cNvSpPr>
            <a:spLocks noGrp="1"/>
          </p:cNvSpPr>
          <p:nvPr>
            <p:ph type="ftr" sz="quarter" idx="11"/>
          </p:nvPr>
        </p:nvSpPr>
        <p:spPr/>
        <p:txBody>
          <a:bodyPr/>
          <a:lstStyle/>
          <a:p>
            <a:r>
              <a:rPr lang="en-AU" dirty="0"/>
              <a:t>IPC Week 2026 – Past, Present, Prepared for the future</a:t>
            </a:r>
          </a:p>
        </p:txBody>
      </p:sp>
      <p:pic>
        <p:nvPicPr>
          <p:cNvPr id="8" name="Picture 7">
            <a:extLst>
              <a:ext uri="{FF2B5EF4-FFF2-40B4-BE49-F238E27FC236}">
                <a16:creationId xmlns:a16="http://schemas.microsoft.com/office/drawing/2014/main" id="{B5348B6E-EBD2-4ED9-97E6-ABE30B9C2751}"/>
              </a:ext>
            </a:extLst>
          </p:cNvPr>
          <p:cNvPicPr>
            <a:picLocks noChangeAspect="1"/>
          </p:cNvPicPr>
          <p:nvPr/>
        </p:nvPicPr>
        <p:blipFill>
          <a:blip r:embed="rId3"/>
          <a:stretch>
            <a:fillRect/>
          </a:stretch>
        </p:blipFill>
        <p:spPr>
          <a:xfrm>
            <a:off x="6116161" y="1051133"/>
            <a:ext cx="2445586" cy="3445740"/>
          </a:xfrm>
          <a:prstGeom prst="rect">
            <a:avLst/>
          </a:prstGeom>
          <a:effectLst>
            <a:outerShdw blurRad="63500" sx="102000" sy="102000" algn="ctr" rotWithShape="0">
              <a:prstClr val="black">
                <a:alpha val="40000"/>
              </a:prstClr>
            </a:outerShdw>
          </a:effectLst>
        </p:spPr>
      </p:pic>
    </p:spTree>
    <p:extLst>
      <p:ext uri="{BB962C8B-B14F-4D97-AF65-F5344CB8AC3E}">
        <p14:creationId xmlns:p14="http://schemas.microsoft.com/office/powerpoint/2010/main" val="277354713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8D39F2A-AE0E-F3CC-01C3-188215D07E93}"/>
            </a:ext>
          </a:extLst>
        </p:cNvPr>
        <p:cNvGrpSpPr/>
        <p:nvPr/>
      </p:nvGrpSpPr>
      <p:grpSpPr>
        <a:xfrm>
          <a:off x="0" y="0"/>
          <a:ext cx="0" cy="0"/>
          <a:chOff x="0" y="0"/>
          <a:chExt cx="0" cy="0"/>
        </a:xfrm>
      </p:grpSpPr>
      <p:sp>
        <p:nvSpPr>
          <p:cNvPr id="5" name="Text Placeholder 4">
            <a:extLst>
              <a:ext uri="{FF2B5EF4-FFF2-40B4-BE49-F238E27FC236}">
                <a16:creationId xmlns:a16="http://schemas.microsoft.com/office/drawing/2014/main" id="{2569576C-D776-9B20-1289-80B80B23E03B}"/>
              </a:ext>
            </a:extLst>
          </p:cNvPr>
          <p:cNvSpPr>
            <a:spLocks noGrp="1"/>
          </p:cNvSpPr>
          <p:nvPr>
            <p:ph type="body" sz="quarter" idx="13"/>
          </p:nvPr>
        </p:nvSpPr>
        <p:spPr>
          <a:xfrm>
            <a:off x="488250" y="1698029"/>
            <a:ext cx="5078097" cy="2813050"/>
          </a:xfrm>
        </p:spPr>
        <p:txBody>
          <a:bodyPr/>
          <a:lstStyle/>
          <a:p>
            <a:pPr marL="0" indent="0">
              <a:buNone/>
            </a:pPr>
            <a:r>
              <a:rPr lang="en-AU" dirty="0"/>
              <a:t>The </a:t>
            </a:r>
            <a:r>
              <a:rPr lang="en-AU" dirty="0">
                <a:hlinkClick r:id="rId3"/>
              </a:rPr>
              <a:t>Aged Care Infection Prevention and Control Guide </a:t>
            </a:r>
            <a:r>
              <a:rPr lang="en-AU" dirty="0"/>
              <a:t>supports implementation of the strengthened Aged Care Quality Standards and supplements the </a:t>
            </a:r>
            <a:r>
              <a:rPr lang="en-AU" u="sng" dirty="0">
                <a:hlinkClick r:id="rId4" tooltip="Australian Guidelines for the Prevention and Control of Infection in Healthcare (2019)"/>
              </a:rPr>
              <a:t>Australian Guidelines for the Prevention and Control of Infection in Healthcare</a:t>
            </a:r>
            <a:r>
              <a:rPr lang="en-AU" dirty="0"/>
              <a:t> for the aged care workforce and those providing care for older people. The Guide outlines the basic principles of infection prevention and control and explains how to apply these principles using a risk-based approach.</a:t>
            </a:r>
          </a:p>
        </p:txBody>
      </p:sp>
      <p:sp>
        <p:nvSpPr>
          <p:cNvPr id="2" name="Title 1">
            <a:extLst>
              <a:ext uri="{FF2B5EF4-FFF2-40B4-BE49-F238E27FC236}">
                <a16:creationId xmlns:a16="http://schemas.microsoft.com/office/drawing/2014/main" id="{2D89EA56-F54A-0D32-2CA4-7B161310D7D0}"/>
              </a:ext>
            </a:extLst>
          </p:cNvPr>
          <p:cNvSpPr>
            <a:spLocks noGrp="1"/>
          </p:cNvSpPr>
          <p:nvPr>
            <p:ph type="title"/>
          </p:nvPr>
        </p:nvSpPr>
        <p:spPr>
          <a:xfrm>
            <a:off x="488250" y="280450"/>
            <a:ext cx="8167500" cy="496989"/>
          </a:xfrm>
        </p:spPr>
        <p:txBody>
          <a:bodyPr/>
          <a:lstStyle/>
          <a:p>
            <a:r>
              <a:rPr lang="en-AU" dirty="0"/>
              <a:t>The Aged Care Infection Prevention </a:t>
            </a:r>
            <a:br>
              <a:rPr lang="en-AU" dirty="0"/>
            </a:br>
            <a:r>
              <a:rPr lang="en-AU" dirty="0"/>
              <a:t>and Control Guide </a:t>
            </a:r>
          </a:p>
        </p:txBody>
      </p:sp>
      <p:sp>
        <p:nvSpPr>
          <p:cNvPr id="3" name="Slide Number Placeholder 2">
            <a:extLst>
              <a:ext uri="{FF2B5EF4-FFF2-40B4-BE49-F238E27FC236}">
                <a16:creationId xmlns:a16="http://schemas.microsoft.com/office/drawing/2014/main" id="{DC0BC501-2E1C-9D21-C138-F591AA2DFFA0}"/>
              </a:ext>
            </a:extLst>
          </p:cNvPr>
          <p:cNvSpPr>
            <a:spLocks noGrp="1"/>
          </p:cNvSpPr>
          <p:nvPr>
            <p:ph type="sldNum" sz="quarter" idx="10"/>
          </p:nvPr>
        </p:nvSpPr>
        <p:spPr/>
        <p:txBody>
          <a:bodyPr/>
          <a:lstStyle/>
          <a:p>
            <a:fld id="{E6316B6A-336A-44FF-82DA-A4D1594FA055}" type="slidenum">
              <a:rPr lang="en-AU" smtClean="0"/>
              <a:pPr/>
              <a:t>14</a:t>
            </a:fld>
            <a:endParaRPr lang="en-AU"/>
          </a:p>
        </p:txBody>
      </p:sp>
      <p:sp>
        <p:nvSpPr>
          <p:cNvPr id="4" name="Footer Placeholder 3">
            <a:extLst>
              <a:ext uri="{FF2B5EF4-FFF2-40B4-BE49-F238E27FC236}">
                <a16:creationId xmlns:a16="http://schemas.microsoft.com/office/drawing/2014/main" id="{2B28C748-B7FD-26D3-6FAF-A747CEDA7EE8}"/>
              </a:ext>
            </a:extLst>
          </p:cNvPr>
          <p:cNvSpPr>
            <a:spLocks noGrp="1"/>
          </p:cNvSpPr>
          <p:nvPr>
            <p:ph type="ftr" sz="quarter" idx="11"/>
          </p:nvPr>
        </p:nvSpPr>
        <p:spPr/>
        <p:txBody>
          <a:bodyPr/>
          <a:lstStyle/>
          <a:p>
            <a:r>
              <a:rPr lang="en-AU" dirty="0"/>
              <a:t>IPC Week 2026 – Past, Present, Prepared for the future</a:t>
            </a:r>
          </a:p>
        </p:txBody>
      </p:sp>
      <p:pic>
        <p:nvPicPr>
          <p:cNvPr id="7" name="Picture 6">
            <a:extLst>
              <a:ext uri="{FF2B5EF4-FFF2-40B4-BE49-F238E27FC236}">
                <a16:creationId xmlns:a16="http://schemas.microsoft.com/office/drawing/2014/main" id="{49D91D66-C7F1-806F-061D-F0C5CFFB7FC6}"/>
              </a:ext>
            </a:extLst>
          </p:cNvPr>
          <p:cNvPicPr>
            <a:picLocks noChangeAspect="1"/>
          </p:cNvPicPr>
          <p:nvPr/>
        </p:nvPicPr>
        <p:blipFill>
          <a:blip r:embed="rId5"/>
          <a:stretch>
            <a:fillRect/>
          </a:stretch>
        </p:blipFill>
        <p:spPr>
          <a:xfrm>
            <a:off x="6019294" y="1055934"/>
            <a:ext cx="2523393" cy="3552837"/>
          </a:xfrm>
          <a:prstGeom prst="rect">
            <a:avLst/>
          </a:prstGeom>
          <a:effectLst>
            <a:outerShdw blurRad="63500" sx="102000" sy="102000" algn="ctr" rotWithShape="0">
              <a:prstClr val="black">
                <a:alpha val="40000"/>
              </a:prstClr>
            </a:outerShdw>
          </a:effectLst>
        </p:spPr>
      </p:pic>
    </p:spTree>
    <p:extLst>
      <p:ext uri="{BB962C8B-B14F-4D97-AF65-F5344CB8AC3E}">
        <p14:creationId xmlns:p14="http://schemas.microsoft.com/office/powerpoint/2010/main" val="355361304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04065E-F498-DD9F-E3BA-916A528FB721}"/>
              </a:ext>
            </a:extLst>
          </p:cNvPr>
          <p:cNvSpPr>
            <a:spLocks noGrp="1"/>
          </p:cNvSpPr>
          <p:nvPr>
            <p:ph type="title"/>
          </p:nvPr>
        </p:nvSpPr>
        <p:spPr/>
        <p:txBody>
          <a:bodyPr/>
          <a:lstStyle/>
          <a:p>
            <a:r>
              <a:rPr lang="en-AU" dirty="0"/>
              <a:t>Public health – surveillance and prevention</a:t>
            </a:r>
          </a:p>
        </p:txBody>
      </p:sp>
      <p:sp>
        <p:nvSpPr>
          <p:cNvPr id="3" name="Slide Number Placeholder 2">
            <a:extLst>
              <a:ext uri="{FF2B5EF4-FFF2-40B4-BE49-F238E27FC236}">
                <a16:creationId xmlns:a16="http://schemas.microsoft.com/office/drawing/2014/main" id="{E8A842EF-B8D7-E861-41C4-2991965E56BE}"/>
              </a:ext>
            </a:extLst>
          </p:cNvPr>
          <p:cNvSpPr>
            <a:spLocks noGrp="1"/>
          </p:cNvSpPr>
          <p:nvPr>
            <p:ph type="sldNum" sz="quarter" idx="10"/>
          </p:nvPr>
        </p:nvSpPr>
        <p:spPr/>
        <p:txBody>
          <a:bodyPr/>
          <a:lstStyle/>
          <a:p>
            <a:fld id="{E6316B6A-336A-44FF-82DA-A4D1594FA055}" type="slidenum">
              <a:rPr lang="en-AU" smtClean="0"/>
              <a:pPr/>
              <a:t>15</a:t>
            </a:fld>
            <a:endParaRPr lang="en-AU"/>
          </a:p>
        </p:txBody>
      </p:sp>
      <p:sp>
        <p:nvSpPr>
          <p:cNvPr id="4" name="Footer Placeholder 3">
            <a:extLst>
              <a:ext uri="{FF2B5EF4-FFF2-40B4-BE49-F238E27FC236}">
                <a16:creationId xmlns:a16="http://schemas.microsoft.com/office/drawing/2014/main" id="{2CCA1CD5-42F2-5F63-98B2-407638257B3C}"/>
              </a:ext>
            </a:extLst>
          </p:cNvPr>
          <p:cNvSpPr>
            <a:spLocks noGrp="1"/>
          </p:cNvSpPr>
          <p:nvPr>
            <p:ph type="ftr" sz="quarter" idx="11"/>
          </p:nvPr>
        </p:nvSpPr>
        <p:spPr/>
        <p:txBody>
          <a:bodyPr/>
          <a:lstStyle/>
          <a:p>
            <a:r>
              <a:rPr lang="en-AU" dirty="0"/>
              <a:t>IPC Week 2026 – Past, Present, Prepared for the future</a:t>
            </a:r>
          </a:p>
        </p:txBody>
      </p:sp>
      <p:sp>
        <p:nvSpPr>
          <p:cNvPr id="6" name="TextBox 5">
            <a:extLst>
              <a:ext uri="{FF2B5EF4-FFF2-40B4-BE49-F238E27FC236}">
                <a16:creationId xmlns:a16="http://schemas.microsoft.com/office/drawing/2014/main" id="{F07DC236-2ED8-831C-9291-A9BE18EE80FF}"/>
              </a:ext>
            </a:extLst>
          </p:cNvPr>
          <p:cNvSpPr txBox="1"/>
          <p:nvPr/>
        </p:nvSpPr>
        <p:spPr>
          <a:xfrm>
            <a:off x="466247" y="1600234"/>
            <a:ext cx="7533203" cy="523220"/>
          </a:xfrm>
          <a:prstGeom prst="rect">
            <a:avLst/>
          </a:prstGeom>
          <a:noFill/>
        </p:spPr>
        <p:txBody>
          <a:bodyPr wrap="square" rtlCol="0">
            <a:spAutoFit/>
          </a:bodyPr>
          <a:lstStyle/>
          <a:p>
            <a:r>
              <a:rPr lang="en-AU" sz="1400" dirty="0"/>
              <a:t>Public health systems work alongside and support infection prevention and control through:</a:t>
            </a:r>
          </a:p>
          <a:p>
            <a:endParaRPr lang="en-AU" sz="1400" dirty="0"/>
          </a:p>
        </p:txBody>
      </p:sp>
      <p:graphicFrame>
        <p:nvGraphicFramePr>
          <p:cNvPr id="7" name="Diagram 6">
            <a:extLst>
              <a:ext uri="{FF2B5EF4-FFF2-40B4-BE49-F238E27FC236}">
                <a16:creationId xmlns:a16="http://schemas.microsoft.com/office/drawing/2014/main" id="{5111F484-BC0C-D587-04C4-546C0556242D}"/>
              </a:ext>
            </a:extLst>
          </p:cNvPr>
          <p:cNvGraphicFramePr/>
          <p:nvPr>
            <p:extLst>
              <p:ext uri="{D42A27DB-BD31-4B8C-83A1-F6EECF244321}">
                <p14:modId xmlns:p14="http://schemas.microsoft.com/office/powerpoint/2010/main" val="2232987289"/>
              </p:ext>
            </p:extLst>
          </p:nvPr>
        </p:nvGraphicFramePr>
        <p:xfrm>
          <a:off x="212505" y="1600234"/>
          <a:ext cx="8443245" cy="324133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83476885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920F9C3-6E4F-B8CA-D52C-E999E33814DF}"/>
            </a:ext>
          </a:extLst>
        </p:cNvPr>
        <p:cNvGrpSpPr/>
        <p:nvPr/>
      </p:nvGrpSpPr>
      <p:grpSpPr>
        <a:xfrm>
          <a:off x="0" y="0"/>
          <a:ext cx="0" cy="0"/>
          <a:chOff x="0" y="0"/>
          <a:chExt cx="0" cy="0"/>
        </a:xfrm>
      </p:grpSpPr>
      <p:sp>
        <p:nvSpPr>
          <p:cNvPr id="5" name="Text Placeholder 4">
            <a:extLst>
              <a:ext uri="{FF2B5EF4-FFF2-40B4-BE49-F238E27FC236}">
                <a16:creationId xmlns:a16="http://schemas.microsoft.com/office/drawing/2014/main" id="{185C4BDE-B1BE-2A4D-8974-D42A6FCD73AB}"/>
              </a:ext>
            </a:extLst>
          </p:cNvPr>
          <p:cNvSpPr>
            <a:spLocks noGrp="1"/>
          </p:cNvSpPr>
          <p:nvPr>
            <p:ph type="body" sz="quarter" idx="13"/>
          </p:nvPr>
        </p:nvSpPr>
        <p:spPr/>
        <p:txBody>
          <a:bodyPr/>
          <a:lstStyle/>
          <a:p>
            <a:pPr marL="0" indent="0">
              <a:buNone/>
            </a:pPr>
            <a:r>
              <a:rPr lang="en-AU" i="1" dirty="0">
                <a:solidFill>
                  <a:srgbClr val="FF0000"/>
                </a:solidFill>
              </a:rPr>
              <a:t>Use this slide to identify how standard precautions are embedded into everyday healthcare in your hospital e.g. signage, personal protective equipment, policies and protocols, hand hygiene</a:t>
            </a:r>
          </a:p>
        </p:txBody>
      </p:sp>
      <p:sp>
        <p:nvSpPr>
          <p:cNvPr id="2" name="Title 1">
            <a:extLst>
              <a:ext uri="{FF2B5EF4-FFF2-40B4-BE49-F238E27FC236}">
                <a16:creationId xmlns:a16="http://schemas.microsoft.com/office/drawing/2014/main" id="{169D34BC-9DD0-299C-F89B-34C3FCF89D35}"/>
              </a:ext>
            </a:extLst>
          </p:cNvPr>
          <p:cNvSpPr>
            <a:spLocks noGrp="1"/>
          </p:cNvSpPr>
          <p:nvPr>
            <p:ph type="title"/>
          </p:nvPr>
        </p:nvSpPr>
        <p:spPr/>
        <p:txBody>
          <a:bodyPr/>
          <a:lstStyle/>
          <a:p>
            <a:r>
              <a:rPr lang="en-AU" dirty="0"/>
              <a:t>Standard Precautions – local implementation</a:t>
            </a:r>
          </a:p>
        </p:txBody>
      </p:sp>
      <p:sp>
        <p:nvSpPr>
          <p:cNvPr id="3" name="Slide Number Placeholder 2">
            <a:extLst>
              <a:ext uri="{FF2B5EF4-FFF2-40B4-BE49-F238E27FC236}">
                <a16:creationId xmlns:a16="http://schemas.microsoft.com/office/drawing/2014/main" id="{2A635AB4-770A-CBAB-614F-1F5300B6B7A3}"/>
              </a:ext>
            </a:extLst>
          </p:cNvPr>
          <p:cNvSpPr>
            <a:spLocks noGrp="1"/>
          </p:cNvSpPr>
          <p:nvPr>
            <p:ph type="sldNum" sz="quarter" idx="10"/>
          </p:nvPr>
        </p:nvSpPr>
        <p:spPr/>
        <p:txBody>
          <a:bodyPr/>
          <a:lstStyle/>
          <a:p>
            <a:fld id="{E6316B6A-336A-44FF-82DA-A4D1594FA055}" type="slidenum">
              <a:rPr lang="en-AU" smtClean="0"/>
              <a:pPr/>
              <a:t>16</a:t>
            </a:fld>
            <a:endParaRPr lang="en-AU"/>
          </a:p>
        </p:txBody>
      </p:sp>
      <p:sp>
        <p:nvSpPr>
          <p:cNvPr id="4" name="Footer Placeholder 3">
            <a:extLst>
              <a:ext uri="{FF2B5EF4-FFF2-40B4-BE49-F238E27FC236}">
                <a16:creationId xmlns:a16="http://schemas.microsoft.com/office/drawing/2014/main" id="{528605B6-2AE4-B2FA-35CC-139BA56D9D14}"/>
              </a:ext>
            </a:extLst>
          </p:cNvPr>
          <p:cNvSpPr>
            <a:spLocks noGrp="1"/>
          </p:cNvSpPr>
          <p:nvPr>
            <p:ph type="ftr" sz="quarter" idx="11"/>
          </p:nvPr>
        </p:nvSpPr>
        <p:spPr/>
        <p:txBody>
          <a:bodyPr/>
          <a:lstStyle/>
          <a:p>
            <a:r>
              <a:rPr lang="en-AU" dirty="0"/>
              <a:t>IPC Week 2026 – Past, Present, Prepared for the future</a:t>
            </a:r>
          </a:p>
        </p:txBody>
      </p:sp>
    </p:spTree>
    <p:extLst>
      <p:ext uri="{BB962C8B-B14F-4D97-AF65-F5344CB8AC3E}">
        <p14:creationId xmlns:p14="http://schemas.microsoft.com/office/powerpoint/2010/main" val="233935373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3438486-7DB9-5471-4BFA-8F81A799AD32}"/>
            </a:ext>
          </a:extLst>
        </p:cNvPr>
        <p:cNvGrpSpPr/>
        <p:nvPr/>
      </p:nvGrpSpPr>
      <p:grpSpPr>
        <a:xfrm>
          <a:off x="0" y="0"/>
          <a:ext cx="0" cy="0"/>
          <a:chOff x="0" y="0"/>
          <a:chExt cx="0" cy="0"/>
        </a:xfrm>
      </p:grpSpPr>
      <p:sp>
        <p:nvSpPr>
          <p:cNvPr id="5" name="Text Placeholder 4">
            <a:extLst>
              <a:ext uri="{FF2B5EF4-FFF2-40B4-BE49-F238E27FC236}">
                <a16:creationId xmlns:a16="http://schemas.microsoft.com/office/drawing/2014/main" id="{F6A6A217-4F8E-B3E8-7E11-2804C222C0FA}"/>
              </a:ext>
            </a:extLst>
          </p:cNvPr>
          <p:cNvSpPr>
            <a:spLocks noGrp="1"/>
          </p:cNvSpPr>
          <p:nvPr>
            <p:ph type="body" sz="quarter" idx="13"/>
          </p:nvPr>
        </p:nvSpPr>
        <p:spPr/>
        <p:txBody>
          <a:bodyPr/>
          <a:lstStyle/>
          <a:p>
            <a:pPr marL="0" indent="0">
              <a:buNone/>
            </a:pPr>
            <a:r>
              <a:rPr lang="en-AU" i="1" dirty="0">
                <a:solidFill>
                  <a:srgbClr val="FF0000"/>
                </a:solidFill>
              </a:rPr>
              <a:t>Use this slide to identify how risk management is embedded into infection prevention and control practice in your health service organisation e.g. risk management frameworks, equipment risk assessments, environmental cleaning risk management protocols </a:t>
            </a:r>
          </a:p>
        </p:txBody>
      </p:sp>
      <p:sp>
        <p:nvSpPr>
          <p:cNvPr id="2" name="Title 1">
            <a:extLst>
              <a:ext uri="{FF2B5EF4-FFF2-40B4-BE49-F238E27FC236}">
                <a16:creationId xmlns:a16="http://schemas.microsoft.com/office/drawing/2014/main" id="{0D265543-3CD7-EB41-891C-3DDF3DFA09F9}"/>
              </a:ext>
            </a:extLst>
          </p:cNvPr>
          <p:cNvSpPr>
            <a:spLocks noGrp="1"/>
          </p:cNvSpPr>
          <p:nvPr>
            <p:ph type="title"/>
          </p:nvPr>
        </p:nvSpPr>
        <p:spPr/>
        <p:txBody>
          <a:bodyPr/>
          <a:lstStyle/>
          <a:p>
            <a:r>
              <a:rPr lang="en-AU" dirty="0"/>
              <a:t>Risk assessment – local implementation</a:t>
            </a:r>
          </a:p>
        </p:txBody>
      </p:sp>
      <p:sp>
        <p:nvSpPr>
          <p:cNvPr id="3" name="Slide Number Placeholder 2">
            <a:extLst>
              <a:ext uri="{FF2B5EF4-FFF2-40B4-BE49-F238E27FC236}">
                <a16:creationId xmlns:a16="http://schemas.microsoft.com/office/drawing/2014/main" id="{EC8F9672-61A7-EDC1-7E23-61E4DBCBADB3}"/>
              </a:ext>
            </a:extLst>
          </p:cNvPr>
          <p:cNvSpPr>
            <a:spLocks noGrp="1"/>
          </p:cNvSpPr>
          <p:nvPr>
            <p:ph type="sldNum" sz="quarter" idx="10"/>
          </p:nvPr>
        </p:nvSpPr>
        <p:spPr/>
        <p:txBody>
          <a:bodyPr/>
          <a:lstStyle/>
          <a:p>
            <a:fld id="{E6316B6A-336A-44FF-82DA-A4D1594FA055}" type="slidenum">
              <a:rPr lang="en-AU" smtClean="0"/>
              <a:pPr/>
              <a:t>17</a:t>
            </a:fld>
            <a:endParaRPr lang="en-AU"/>
          </a:p>
        </p:txBody>
      </p:sp>
      <p:sp>
        <p:nvSpPr>
          <p:cNvPr id="4" name="Footer Placeholder 3">
            <a:extLst>
              <a:ext uri="{FF2B5EF4-FFF2-40B4-BE49-F238E27FC236}">
                <a16:creationId xmlns:a16="http://schemas.microsoft.com/office/drawing/2014/main" id="{FD92095E-A5BD-8966-A2D3-5F841B211BB8}"/>
              </a:ext>
            </a:extLst>
          </p:cNvPr>
          <p:cNvSpPr>
            <a:spLocks noGrp="1"/>
          </p:cNvSpPr>
          <p:nvPr>
            <p:ph type="ftr" sz="quarter" idx="11"/>
          </p:nvPr>
        </p:nvSpPr>
        <p:spPr/>
        <p:txBody>
          <a:bodyPr/>
          <a:lstStyle/>
          <a:p>
            <a:r>
              <a:rPr lang="en-AU" dirty="0"/>
              <a:t>IPC Week 2026 – Past, Present, Prepared for the future</a:t>
            </a:r>
          </a:p>
        </p:txBody>
      </p:sp>
    </p:spTree>
    <p:extLst>
      <p:ext uri="{BB962C8B-B14F-4D97-AF65-F5344CB8AC3E}">
        <p14:creationId xmlns:p14="http://schemas.microsoft.com/office/powerpoint/2010/main" val="88080676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A60C25A-D544-F294-BDB6-BA69199AFC43}"/>
            </a:ext>
          </a:extLst>
        </p:cNvPr>
        <p:cNvGrpSpPr/>
        <p:nvPr/>
      </p:nvGrpSpPr>
      <p:grpSpPr>
        <a:xfrm>
          <a:off x="0" y="0"/>
          <a:ext cx="0" cy="0"/>
          <a:chOff x="0" y="0"/>
          <a:chExt cx="0" cy="0"/>
        </a:xfrm>
      </p:grpSpPr>
      <p:sp>
        <p:nvSpPr>
          <p:cNvPr id="5" name="Text Placeholder 4">
            <a:extLst>
              <a:ext uri="{FF2B5EF4-FFF2-40B4-BE49-F238E27FC236}">
                <a16:creationId xmlns:a16="http://schemas.microsoft.com/office/drawing/2014/main" id="{405DEA95-37CA-FC8B-D57D-3BFE13AFE773}"/>
              </a:ext>
            </a:extLst>
          </p:cNvPr>
          <p:cNvSpPr>
            <a:spLocks noGrp="1"/>
          </p:cNvSpPr>
          <p:nvPr>
            <p:ph type="body" sz="quarter" idx="13"/>
          </p:nvPr>
        </p:nvSpPr>
        <p:spPr/>
        <p:txBody>
          <a:bodyPr/>
          <a:lstStyle/>
          <a:p>
            <a:pPr marL="0" indent="0">
              <a:buNone/>
            </a:pPr>
            <a:r>
              <a:rPr lang="en-AU" i="1" dirty="0">
                <a:solidFill>
                  <a:srgbClr val="FF0000"/>
                </a:solidFill>
              </a:rPr>
              <a:t>Use this slide to identify the local surveillance and monitoring of healthcare-associated infections that occur in your health service organisation and how these are reported and communicated to leadership, patients and consumers to improve patient safety.  </a:t>
            </a:r>
          </a:p>
        </p:txBody>
      </p:sp>
      <p:sp>
        <p:nvSpPr>
          <p:cNvPr id="2" name="Title 1">
            <a:extLst>
              <a:ext uri="{FF2B5EF4-FFF2-40B4-BE49-F238E27FC236}">
                <a16:creationId xmlns:a16="http://schemas.microsoft.com/office/drawing/2014/main" id="{624C5C5C-B27C-3B3A-75AA-A009B464A60C}"/>
              </a:ext>
            </a:extLst>
          </p:cNvPr>
          <p:cNvSpPr>
            <a:spLocks noGrp="1"/>
          </p:cNvSpPr>
          <p:nvPr>
            <p:ph type="title"/>
          </p:nvPr>
        </p:nvSpPr>
        <p:spPr/>
        <p:txBody>
          <a:bodyPr/>
          <a:lstStyle/>
          <a:p>
            <a:r>
              <a:rPr lang="en-AU" dirty="0"/>
              <a:t>Infection surveillance – local implementation</a:t>
            </a:r>
          </a:p>
        </p:txBody>
      </p:sp>
      <p:sp>
        <p:nvSpPr>
          <p:cNvPr id="3" name="Slide Number Placeholder 2">
            <a:extLst>
              <a:ext uri="{FF2B5EF4-FFF2-40B4-BE49-F238E27FC236}">
                <a16:creationId xmlns:a16="http://schemas.microsoft.com/office/drawing/2014/main" id="{D20B3355-36C8-E461-1B20-38DB9AD9CB6D}"/>
              </a:ext>
            </a:extLst>
          </p:cNvPr>
          <p:cNvSpPr>
            <a:spLocks noGrp="1"/>
          </p:cNvSpPr>
          <p:nvPr>
            <p:ph type="sldNum" sz="quarter" idx="10"/>
          </p:nvPr>
        </p:nvSpPr>
        <p:spPr/>
        <p:txBody>
          <a:bodyPr/>
          <a:lstStyle/>
          <a:p>
            <a:fld id="{E6316B6A-336A-44FF-82DA-A4D1594FA055}" type="slidenum">
              <a:rPr lang="en-AU" smtClean="0"/>
              <a:pPr/>
              <a:t>18</a:t>
            </a:fld>
            <a:endParaRPr lang="en-AU"/>
          </a:p>
        </p:txBody>
      </p:sp>
      <p:sp>
        <p:nvSpPr>
          <p:cNvPr id="4" name="Footer Placeholder 3">
            <a:extLst>
              <a:ext uri="{FF2B5EF4-FFF2-40B4-BE49-F238E27FC236}">
                <a16:creationId xmlns:a16="http://schemas.microsoft.com/office/drawing/2014/main" id="{01D40228-9D17-4ED8-8F96-62527A89040B}"/>
              </a:ext>
            </a:extLst>
          </p:cNvPr>
          <p:cNvSpPr>
            <a:spLocks noGrp="1"/>
          </p:cNvSpPr>
          <p:nvPr>
            <p:ph type="ftr" sz="quarter" idx="11"/>
          </p:nvPr>
        </p:nvSpPr>
        <p:spPr/>
        <p:txBody>
          <a:bodyPr/>
          <a:lstStyle/>
          <a:p>
            <a:r>
              <a:rPr lang="en-AU" dirty="0"/>
              <a:t>IPC Week 2026 – Past, Present, Prepared for the future</a:t>
            </a:r>
          </a:p>
        </p:txBody>
      </p:sp>
    </p:spTree>
    <p:extLst>
      <p:ext uri="{BB962C8B-B14F-4D97-AF65-F5344CB8AC3E}">
        <p14:creationId xmlns:p14="http://schemas.microsoft.com/office/powerpoint/2010/main" val="131337874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B5DEED68-2F14-3DB5-E3E7-5253E8EC780D}"/>
              </a:ext>
            </a:extLst>
          </p:cNvPr>
          <p:cNvSpPr>
            <a:spLocks noGrp="1"/>
          </p:cNvSpPr>
          <p:nvPr>
            <p:ph idx="1"/>
          </p:nvPr>
        </p:nvSpPr>
        <p:spPr/>
        <p:txBody>
          <a:bodyPr/>
          <a:lstStyle/>
          <a:p>
            <a:r>
              <a:rPr lang="en-AU" dirty="0">
                <a:hlinkClick r:id="rId3"/>
              </a:rPr>
              <a:t>Australian Guidelines for the Prevention and Control of Infection in Healthcare</a:t>
            </a:r>
            <a:endParaRPr lang="en-AU" dirty="0"/>
          </a:p>
          <a:p>
            <a:r>
              <a:rPr lang="en-AU" dirty="0">
                <a:hlinkClick r:id="rId4"/>
              </a:rPr>
              <a:t>Aged Care Infection Prevention and Control Guide </a:t>
            </a:r>
            <a:endParaRPr lang="en-AU" dirty="0"/>
          </a:p>
          <a:p>
            <a:r>
              <a:rPr lang="en-AU" dirty="0">
                <a:hlinkClick r:id="rId5"/>
              </a:rPr>
              <a:t>National Safety and Quality Health Service NSQHS Standards</a:t>
            </a:r>
            <a:endParaRPr lang="en-AU" dirty="0"/>
          </a:p>
          <a:p>
            <a:r>
              <a:rPr lang="en-AU" dirty="0">
                <a:hlinkClick r:id="rId6"/>
              </a:rPr>
              <a:t>National Safety and Quality Primary and Community Healthcare Standards </a:t>
            </a:r>
            <a:endParaRPr lang="en-AU" dirty="0"/>
          </a:p>
          <a:p>
            <a:r>
              <a:rPr lang="en-AU" dirty="0">
                <a:hlinkClick r:id="rId7"/>
              </a:rPr>
              <a:t>Preventing and Controlling Infections Standard</a:t>
            </a:r>
            <a:endParaRPr lang="en-AU" dirty="0"/>
          </a:p>
          <a:p>
            <a:r>
              <a:rPr lang="en-AU" dirty="0">
                <a:hlinkClick r:id="rId8"/>
              </a:rPr>
              <a:t>Antimicrobial stewardship (AMS)</a:t>
            </a:r>
            <a:endParaRPr lang="en-AU" dirty="0"/>
          </a:p>
          <a:p>
            <a:endParaRPr lang="en-AU" dirty="0"/>
          </a:p>
          <a:p>
            <a:pPr marL="0" indent="0">
              <a:buNone/>
            </a:pPr>
            <a:endParaRPr lang="en-AU" dirty="0"/>
          </a:p>
        </p:txBody>
      </p:sp>
      <p:sp>
        <p:nvSpPr>
          <p:cNvPr id="6" name="Content Placeholder 5">
            <a:extLst>
              <a:ext uri="{FF2B5EF4-FFF2-40B4-BE49-F238E27FC236}">
                <a16:creationId xmlns:a16="http://schemas.microsoft.com/office/drawing/2014/main" id="{0DFCD2AB-B1C4-277A-CFDE-F482249C28B8}"/>
              </a:ext>
            </a:extLst>
          </p:cNvPr>
          <p:cNvSpPr>
            <a:spLocks noGrp="1"/>
          </p:cNvSpPr>
          <p:nvPr>
            <p:ph idx="13"/>
          </p:nvPr>
        </p:nvSpPr>
        <p:spPr/>
        <p:txBody>
          <a:bodyPr/>
          <a:lstStyle/>
          <a:p>
            <a:r>
              <a:rPr lang="en-AU" dirty="0">
                <a:hlinkClick r:id="rId9"/>
              </a:rPr>
              <a:t>Infection prevention and control </a:t>
            </a:r>
            <a:endParaRPr lang="en-AU" dirty="0">
              <a:hlinkClick r:id="" action="ppaction://noaction"/>
            </a:endParaRPr>
          </a:p>
          <a:p>
            <a:r>
              <a:rPr lang="en-AU" dirty="0">
                <a:hlinkClick r:id="rId10"/>
              </a:rPr>
              <a:t>National Hand Hygiene Initiative (NHHI)</a:t>
            </a:r>
            <a:endParaRPr lang="en-AU" dirty="0"/>
          </a:p>
          <a:p>
            <a:r>
              <a:rPr lang="en-AU" dirty="0">
                <a:hlinkClick r:id="rId11"/>
              </a:rPr>
              <a:t>Management of peripheral intravenous catheters clinical care standard</a:t>
            </a:r>
            <a:endParaRPr lang="en-AU" dirty="0"/>
          </a:p>
          <a:p>
            <a:r>
              <a:rPr lang="en-AU" dirty="0">
                <a:hlinkClick r:id="rId12"/>
              </a:rPr>
              <a:t>Hierarchy of controls</a:t>
            </a:r>
            <a:endParaRPr lang="en-AU" dirty="0"/>
          </a:p>
          <a:p>
            <a:r>
              <a:rPr lang="en-AU" dirty="0">
                <a:hlinkClick r:id="rId13"/>
              </a:rPr>
              <a:t>National Antimicrobial Resistance Surveillance: APAS and </a:t>
            </a:r>
            <a:r>
              <a:rPr lang="en-AU" dirty="0" err="1">
                <a:hlinkClick r:id="rId13"/>
              </a:rPr>
              <a:t>CARAlert</a:t>
            </a:r>
            <a:endParaRPr lang="en-AU" dirty="0"/>
          </a:p>
          <a:p>
            <a:r>
              <a:rPr lang="en-AU" dirty="0">
                <a:hlinkClick r:id="rId14"/>
              </a:rPr>
              <a:t>Antimicrobial Use and Resistance in Australia (AURA)</a:t>
            </a:r>
            <a:endParaRPr lang="en-AU" dirty="0"/>
          </a:p>
          <a:p>
            <a:r>
              <a:rPr lang="en-AU" dirty="0">
                <a:hlinkClick r:id="rId15"/>
              </a:rPr>
              <a:t>Australasian Health Facility Guidelines: Part D</a:t>
            </a:r>
            <a:endParaRPr lang="en-AU" dirty="0"/>
          </a:p>
          <a:p>
            <a:endParaRPr lang="en-AU" dirty="0"/>
          </a:p>
        </p:txBody>
      </p:sp>
      <p:sp>
        <p:nvSpPr>
          <p:cNvPr id="5" name="Footer Placeholder 4">
            <a:extLst>
              <a:ext uri="{FF2B5EF4-FFF2-40B4-BE49-F238E27FC236}">
                <a16:creationId xmlns:a16="http://schemas.microsoft.com/office/drawing/2014/main" id="{8AC7338B-7243-CF10-E517-1240569E7F46}"/>
              </a:ext>
            </a:extLst>
          </p:cNvPr>
          <p:cNvSpPr>
            <a:spLocks noGrp="1"/>
          </p:cNvSpPr>
          <p:nvPr>
            <p:ph type="ftr" sz="quarter" idx="11"/>
          </p:nvPr>
        </p:nvSpPr>
        <p:spPr/>
        <p:txBody>
          <a:bodyPr/>
          <a:lstStyle/>
          <a:p>
            <a:r>
              <a:rPr lang="en-AU" dirty="0"/>
              <a:t>IPC Week 2026 – Past, Present, Prepared for the future</a:t>
            </a:r>
          </a:p>
        </p:txBody>
      </p:sp>
      <p:sp>
        <p:nvSpPr>
          <p:cNvPr id="4" name="Slide Number Placeholder 3">
            <a:extLst>
              <a:ext uri="{FF2B5EF4-FFF2-40B4-BE49-F238E27FC236}">
                <a16:creationId xmlns:a16="http://schemas.microsoft.com/office/drawing/2014/main" id="{ED84CE5B-7959-38FD-C591-58C8684972BE}"/>
              </a:ext>
            </a:extLst>
          </p:cNvPr>
          <p:cNvSpPr>
            <a:spLocks noGrp="1"/>
          </p:cNvSpPr>
          <p:nvPr>
            <p:ph type="sldNum" sz="quarter" idx="12"/>
          </p:nvPr>
        </p:nvSpPr>
        <p:spPr/>
        <p:txBody>
          <a:bodyPr/>
          <a:lstStyle/>
          <a:p>
            <a:fld id="{E6316B6A-336A-44FF-82DA-A4D1594FA055}" type="slidenum">
              <a:rPr lang="en-AU" smtClean="0"/>
              <a:pPr/>
              <a:t>19</a:t>
            </a:fld>
            <a:endParaRPr lang="en-AU" dirty="0"/>
          </a:p>
        </p:txBody>
      </p:sp>
      <p:sp>
        <p:nvSpPr>
          <p:cNvPr id="3" name="Title 2">
            <a:extLst>
              <a:ext uri="{FF2B5EF4-FFF2-40B4-BE49-F238E27FC236}">
                <a16:creationId xmlns:a16="http://schemas.microsoft.com/office/drawing/2014/main" id="{D725063D-AEE6-F5F2-9765-6F74B636B56E}"/>
              </a:ext>
            </a:extLst>
          </p:cNvPr>
          <p:cNvSpPr>
            <a:spLocks noGrp="1"/>
          </p:cNvSpPr>
          <p:nvPr>
            <p:ph type="title"/>
          </p:nvPr>
        </p:nvSpPr>
        <p:spPr/>
        <p:txBody>
          <a:bodyPr/>
          <a:lstStyle/>
          <a:p>
            <a:r>
              <a:rPr lang="en-AU" dirty="0"/>
              <a:t>Key IPC resources</a:t>
            </a:r>
          </a:p>
        </p:txBody>
      </p:sp>
    </p:spTree>
    <p:extLst>
      <p:ext uri="{BB962C8B-B14F-4D97-AF65-F5344CB8AC3E}">
        <p14:creationId xmlns:p14="http://schemas.microsoft.com/office/powerpoint/2010/main" val="206228017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74CE97B-284D-04F8-58B5-C29C3DF0A5CB}"/>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B0892969-7DCA-8772-7A88-9D5066C7377B}"/>
              </a:ext>
            </a:extLst>
          </p:cNvPr>
          <p:cNvSpPr>
            <a:spLocks noGrp="1"/>
          </p:cNvSpPr>
          <p:nvPr>
            <p:ph type="title"/>
          </p:nvPr>
        </p:nvSpPr>
        <p:spPr/>
        <p:txBody>
          <a:bodyPr/>
          <a:lstStyle/>
          <a:p>
            <a:r>
              <a:rPr lang="en-AU" noProof="0"/>
              <a:t>Questions</a:t>
            </a:r>
          </a:p>
        </p:txBody>
      </p:sp>
    </p:spTree>
    <p:extLst>
      <p:ext uri="{BB962C8B-B14F-4D97-AF65-F5344CB8AC3E}">
        <p14:creationId xmlns:p14="http://schemas.microsoft.com/office/powerpoint/2010/main" val="338921996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68342AE0-1322-09BF-BB8B-6B5A700F5BFB}"/>
              </a:ext>
            </a:extLst>
          </p:cNvPr>
          <p:cNvSpPr>
            <a:spLocks noGrp="1"/>
          </p:cNvSpPr>
          <p:nvPr>
            <p:ph type="body" idx="16"/>
          </p:nvPr>
        </p:nvSpPr>
        <p:spPr/>
        <p:txBody>
          <a:bodyPr/>
          <a:lstStyle/>
          <a:p>
            <a:r>
              <a:rPr lang="en-AU" dirty="0"/>
              <a:t>T. +61 2 9126 3600</a:t>
            </a:r>
          </a:p>
          <a:p>
            <a:r>
              <a:rPr lang="en-AU" dirty="0"/>
              <a:t>Level 5, 255 Elizabeth St</a:t>
            </a:r>
          </a:p>
          <a:p>
            <a:r>
              <a:rPr lang="en-AU" dirty="0"/>
              <a:t>Sydney NSW 2000 Australia</a:t>
            </a:r>
          </a:p>
          <a:p>
            <a:endParaRPr lang="en-AU" dirty="0"/>
          </a:p>
          <a:p>
            <a:r>
              <a:rPr lang="en-AU" b="1" dirty="0" err="1">
                <a:solidFill>
                  <a:srgbClr val="FFF1E7"/>
                </a:solidFill>
              </a:rPr>
              <a:t>safetyandquality.gov.au</a:t>
            </a:r>
            <a:endParaRPr lang="en-AU" b="1" dirty="0">
              <a:solidFill>
                <a:srgbClr val="FFF1E7"/>
              </a:solidFill>
            </a:endParaRPr>
          </a:p>
        </p:txBody>
      </p:sp>
      <p:sp>
        <p:nvSpPr>
          <p:cNvPr id="5" name="Text Placeholder 4">
            <a:extLst>
              <a:ext uri="{FF2B5EF4-FFF2-40B4-BE49-F238E27FC236}">
                <a16:creationId xmlns:a16="http://schemas.microsoft.com/office/drawing/2014/main" id="{DF3A082E-0086-45DA-FDCE-BB5E60C7903C}"/>
              </a:ext>
            </a:extLst>
          </p:cNvPr>
          <p:cNvSpPr>
            <a:spLocks noGrp="1"/>
          </p:cNvSpPr>
          <p:nvPr>
            <p:ph type="body" idx="18"/>
          </p:nvPr>
        </p:nvSpPr>
        <p:spPr/>
        <p:txBody>
          <a:bodyPr/>
          <a:lstStyle/>
          <a:p>
            <a:r>
              <a:rPr lang="en-AU" dirty="0"/>
              <a:t>© Australian Commission on Safety and Quality in Health Care 2026</a:t>
            </a:r>
          </a:p>
        </p:txBody>
      </p:sp>
    </p:spTree>
    <p:extLst>
      <p:ext uri="{BB962C8B-B14F-4D97-AF65-F5344CB8AC3E}">
        <p14:creationId xmlns:p14="http://schemas.microsoft.com/office/powerpoint/2010/main" val="3601794990"/>
      </p:ext>
    </p:extLst>
  </p:cSld>
  <p:clrMapOvr>
    <a:masterClrMapping/>
  </p:clrMapOvr>
</p:sld>
</file>

<file path=ppt/theme/theme1.xml><?xml version="1.0" encoding="utf-8"?>
<a:theme xmlns:a="http://schemas.openxmlformats.org/drawingml/2006/main" name="Slide Layouts">
  <a:themeElements>
    <a:clrScheme name="SQH">
      <a:dk1>
        <a:srgbClr val="000000"/>
      </a:dk1>
      <a:lt1>
        <a:srgbClr val="FFFFFF"/>
      </a:lt1>
      <a:dk2>
        <a:srgbClr val="D3BBFD"/>
      </a:dk2>
      <a:lt2>
        <a:srgbClr val="F0E8FE"/>
      </a:lt2>
      <a:accent1>
        <a:srgbClr val="421A75"/>
      </a:accent1>
      <a:accent2>
        <a:srgbClr val="890014"/>
      </a:accent2>
      <a:accent3>
        <a:srgbClr val="004C6E"/>
      </a:accent3>
      <a:accent4>
        <a:srgbClr val="B58EFB"/>
      </a:accent4>
      <a:accent5>
        <a:srgbClr val="FF959A"/>
      </a:accent5>
      <a:accent6>
        <a:srgbClr val="6ECCDF"/>
      </a:accent6>
      <a:hlink>
        <a:srgbClr val="000000"/>
      </a:hlink>
      <a:folHlink>
        <a:srgbClr val="000000"/>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ln w="6350">
          <a:solidFill>
            <a:schemeClr val="tx1"/>
          </a:solidFill>
        </a:ln>
      </a:spPr>
      <a:bodyPr/>
      <a:lstStyle/>
      <a:style>
        <a:lnRef idx="1">
          <a:schemeClr val="accent1"/>
        </a:lnRef>
        <a:fillRef idx="0">
          <a:schemeClr val="accent1"/>
        </a:fillRef>
        <a:effectRef idx="0">
          <a:schemeClr val="accent1"/>
        </a:effectRef>
        <a:fontRef idx="minor">
          <a:schemeClr val="tx1"/>
        </a:fontRef>
      </a:style>
    </a:lnDef>
  </a:objectDefaults>
  <a:extraClrSchemeLst/>
  <a:extLst>
    <a:ext uri="{05A4C25C-085E-4340-85A3-A5531E510DB2}">
      <thm15:themeFamily xmlns:thm15="http://schemas.microsoft.com/office/thememl/2012/main" name="Template - ACSQHC - PowerPoint for presentations - August 2025.POTX" id="{3606F91C-410C-4263-B7AC-1FDECBE42975}" vid="{C77C8E5C-C32A-4293-89E6-FC299D1FAB29}"/>
    </a:ext>
  </a:extLst>
</a:theme>
</file>

<file path=ppt/theme/theme2.xml><?xml version="1.0" encoding="utf-8"?>
<a:theme xmlns:a="http://schemas.openxmlformats.org/drawingml/2006/main" name="IPC Commission Theme">
  <a:themeElements>
    <a:clrScheme name="SQH">
      <a:dk1>
        <a:srgbClr val="000000"/>
      </a:dk1>
      <a:lt1>
        <a:srgbClr val="FFFFFF"/>
      </a:lt1>
      <a:dk2>
        <a:srgbClr val="D3BBFD"/>
      </a:dk2>
      <a:lt2>
        <a:srgbClr val="F0E8FE"/>
      </a:lt2>
      <a:accent1>
        <a:srgbClr val="421A75"/>
      </a:accent1>
      <a:accent2>
        <a:srgbClr val="890014"/>
      </a:accent2>
      <a:accent3>
        <a:srgbClr val="004C6E"/>
      </a:accent3>
      <a:accent4>
        <a:srgbClr val="B58EFB"/>
      </a:accent4>
      <a:accent5>
        <a:srgbClr val="FF959A"/>
      </a:accent5>
      <a:accent6>
        <a:srgbClr val="6ECCDF"/>
      </a:accent6>
      <a:hlink>
        <a:srgbClr val="000000"/>
      </a:hlink>
      <a:folHlink>
        <a:srgbClr val="000000"/>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ln w="6350">
          <a:solidFill>
            <a:schemeClr val="tx1"/>
          </a:solidFill>
        </a:ln>
      </a:spPr>
      <a:bodyPr/>
      <a:lstStyle/>
      <a:style>
        <a:lnRef idx="1">
          <a:schemeClr val="accent1"/>
        </a:lnRef>
        <a:fillRef idx="0">
          <a:schemeClr val="accent1"/>
        </a:fillRef>
        <a:effectRef idx="0">
          <a:schemeClr val="accent1"/>
        </a:effectRef>
        <a:fontRef idx="minor">
          <a:schemeClr val="tx1"/>
        </a:fontRef>
      </a:style>
    </a:lnDef>
  </a:objectDefaults>
  <a:extraClrSchemeLst/>
  <a:extLst>
    <a:ext uri="{05A4C25C-085E-4340-85A3-A5531E510DB2}">
      <thm15:themeFamily xmlns:thm15="http://schemas.microsoft.com/office/thememl/2012/main" name="IPC Commission Theme" id="{6EE37661-3DD2-49C4-864D-54C057401420}" vid="{358DFCB3-4426-4F2F-895C-3951A2D6B47C}"/>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TaxCatchAll xmlns="4498f89d-1eae-456b-90f1-fc78c5fe8b2a" xsi:nil="true"/>
    <lcf76f155ced4ddcb4097134ff3c332f xmlns="ac66711c-8613-4dde-a928-6bd510ab7da4">
      <Terms xmlns="http://schemas.microsoft.com/office/infopath/2007/PartnerControls"/>
    </lcf76f155ced4ddcb4097134ff3c332f>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28743DCC77DB274DB22D4DDF53FCBF5F" ma:contentTypeVersion="19" ma:contentTypeDescription="Create a new document." ma:contentTypeScope="" ma:versionID="41766abdcb5c2a760298207a2a89c79f">
  <xsd:schema xmlns:xsd="http://www.w3.org/2001/XMLSchema" xmlns:xs="http://www.w3.org/2001/XMLSchema" xmlns:p="http://schemas.microsoft.com/office/2006/metadata/properties" xmlns:ns2="4498f89d-1eae-456b-90f1-fc78c5fe8b2a" xmlns:ns3="ac66711c-8613-4dde-a928-6bd510ab7da4" targetNamespace="http://schemas.microsoft.com/office/2006/metadata/properties" ma:root="true" ma:fieldsID="18ffefc133988b21c37714a1633b3c26" ns2:_="" ns3:_="">
    <xsd:import namespace="4498f89d-1eae-456b-90f1-fc78c5fe8b2a"/>
    <xsd:import namespace="ac66711c-8613-4dde-a928-6bd510ab7da4"/>
    <xsd:element name="properties">
      <xsd:complexType>
        <xsd:sequence>
          <xsd:element name="documentManagement">
            <xsd:complexType>
              <xsd:all>
                <xsd:element ref="ns2:SharedWithUsers" minOccurs="0"/>
                <xsd:element ref="ns2:SharedWithDetails" minOccurs="0"/>
                <xsd:element ref="ns3:MediaServiceMetadata" minOccurs="0"/>
                <xsd:element ref="ns3:MediaServiceFastMetadata" minOccurs="0"/>
                <xsd:element ref="ns3:MediaServiceAutoTags" minOccurs="0"/>
                <xsd:element ref="ns3:MediaLengthInSeconds" minOccurs="0"/>
                <xsd:element ref="ns3:MediaServiceDateTaken" minOccurs="0"/>
                <xsd:element ref="ns3:MediaServiceAutoKeyPoints" minOccurs="0"/>
                <xsd:element ref="ns3:MediaServiceKeyPoints" minOccurs="0"/>
                <xsd:element ref="ns3:MediaServiceGenerationTime" minOccurs="0"/>
                <xsd:element ref="ns3:MediaServiceEventHashCode" minOccurs="0"/>
                <xsd:element ref="ns3:MediaServiceOCR" minOccurs="0"/>
                <xsd:element ref="ns3:lcf76f155ced4ddcb4097134ff3c332f" minOccurs="0"/>
                <xsd:element ref="ns2:TaxCatchAll" minOccurs="0"/>
                <xsd:element ref="ns3:MediaServiceLocation" minOccurs="0"/>
                <xsd:element ref="ns3:MediaServiceObjectDetectorVersions" minOccurs="0"/>
                <xsd:element ref="ns3: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4498f89d-1eae-456b-90f1-fc78c5fe8b2a" elementFormDefault="qualified">
    <xsd:import namespace="http://schemas.microsoft.com/office/2006/documentManagement/types"/>
    <xsd:import namespace="http://schemas.microsoft.com/office/infopath/2007/PartnerControls"/>
    <xsd:element name="SharedWithUsers" ma:index="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Shared With Details" ma:internalName="SharedWithDetails" ma:readOnly="true">
      <xsd:simpleType>
        <xsd:restriction base="dms:Note">
          <xsd:maxLength value="255"/>
        </xsd:restriction>
      </xsd:simpleType>
    </xsd:element>
    <xsd:element name="TaxCatchAll" ma:index="22" nillable="true" ma:displayName="Taxonomy Catch All Column" ma:hidden="true" ma:list="{73bf5309-f60c-4adc-92cd-c2ac96d59903}" ma:internalName="TaxCatchAll" ma:showField="CatchAllData" ma:web="4498f89d-1eae-456b-90f1-fc78c5fe8b2a">
      <xsd:complexType>
        <xsd:complexContent>
          <xsd:extension base="dms:MultiChoiceLookup">
            <xsd:sequence>
              <xsd:element name="Value" type="dms:Lookup" maxOccurs="unbounded" minOccurs="0" nillable="true"/>
            </xsd:sequence>
          </xsd:extension>
        </xsd:complexContent>
      </xsd:complexType>
    </xsd:element>
  </xsd:schema>
  <xsd:schema xmlns:xsd="http://www.w3.org/2001/XMLSchema" xmlns:xs="http://www.w3.org/2001/XMLSchema" xmlns:dms="http://schemas.microsoft.com/office/2006/documentManagement/types" xmlns:pc="http://schemas.microsoft.com/office/infopath/2007/PartnerControls" targetNamespace="ac66711c-8613-4dde-a928-6bd510ab7da4" elementFormDefault="qualified">
    <xsd:import namespace="http://schemas.microsoft.com/office/2006/documentManagement/types"/>
    <xsd:import namespace="http://schemas.microsoft.com/office/infopath/2007/PartnerControls"/>
    <xsd:element name="MediaServiceMetadata" ma:index="10" nillable="true" ma:displayName="MediaServiceMetadata" ma:hidden="true" ma:internalName="MediaServiceMetadata" ma:readOnly="true">
      <xsd:simpleType>
        <xsd:restriction base="dms:Note"/>
      </xsd:simpleType>
    </xsd:element>
    <xsd:element name="MediaServiceFastMetadata" ma:index="11" nillable="true" ma:displayName="MediaServiceFastMetadata" ma:hidden="true" ma:internalName="MediaServiceFastMetadata" ma:readOnly="true">
      <xsd:simpleType>
        <xsd:restriction base="dms:Note"/>
      </xsd:simpleType>
    </xsd:element>
    <xsd:element name="MediaServiceAutoTags" ma:index="12" nillable="true" ma:displayName="Tags" ma:internalName="MediaServiceAutoTags" ma:readOnly="true">
      <xsd:simpleType>
        <xsd:restriction base="dms:Text"/>
      </xsd:simpleType>
    </xsd:element>
    <xsd:element name="MediaLengthInSeconds" ma:index="13" nillable="true" ma:displayName="MediaLengthInSeconds" ma:hidden="true" ma:internalName="MediaLengthInSeconds" ma:readOnly="true">
      <xsd:simpleType>
        <xsd:restriction base="dms:Unknown"/>
      </xsd:simpleType>
    </xsd:element>
    <xsd:element name="MediaServiceDateTaken" ma:index="14" nillable="true" ma:displayName="MediaServiceDateTaken" ma:hidden="true" ma:internalName="MediaServiceDateTaken" ma:readOnly="true">
      <xsd:simpleType>
        <xsd:restriction base="dms:Text"/>
      </xsd:simpleType>
    </xsd:element>
    <xsd:element name="MediaServiceAutoKeyPoints" ma:index="15" nillable="true" ma:displayName="MediaServiceAutoKeyPoints" ma:hidden="true" ma:internalName="MediaServiceAutoKeyPoints" ma:readOnly="true">
      <xsd:simpleType>
        <xsd:restriction base="dms:Note"/>
      </xsd:simpleType>
    </xsd:element>
    <xsd:element name="MediaServiceKeyPoints" ma:index="16" nillable="true" ma:displayName="KeyPoints" ma:internalName="MediaServiceKeyPoints" ma:readOnly="true">
      <xsd:simpleType>
        <xsd:restriction base="dms:Note">
          <xsd:maxLength value="255"/>
        </xsd:restriction>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element name="MediaServiceOCR" ma:index="19" nillable="true" ma:displayName="Extracted Text" ma:internalName="MediaServiceOCR" ma:readOnly="true">
      <xsd:simpleType>
        <xsd:restriction base="dms:Note">
          <xsd:maxLength value="255"/>
        </xsd:restriction>
      </xsd:simpleType>
    </xsd:element>
    <xsd:element name="lcf76f155ced4ddcb4097134ff3c332f" ma:index="21" nillable="true" ma:taxonomy="true" ma:internalName="lcf76f155ced4ddcb4097134ff3c332f" ma:taxonomyFieldName="MediaServiceImageTags" ma:displayName="Image Tags" ma:readOnly="false" ma:fieldId="{5cf76f15-5ced-4ddc-b409-7134ff3c332f}" ma:taxonomyMulti="true" ma:sspId="89927c38-8944-418e-ac9b-4d6e75543028" ma:termSetId="09814cd3-568e-fe90-9814-8d621ff8fb84" ma:anchorId="fba54fb3-c3e1-fe81-a776-ca4b69148c4d" ma:open="true" ma:isKeyword="false">
      <xsd:complexType>
        <xsd:sequence>
          <xsd:element ref="pc:Terms" minOccurs="0" maxOccurs="1"/>
        </xsd:sequence>
      </xsd:complexType>
    </xsd:element>
    <xsd:element name="MediaServiceLocation" ma:index="23" nillable="true" ma:displayName="Location" ma:internalName="MediaServiceLocation" ma:readOnly="true">
      <xsd:simpleType>
        <xsd:restriction base="dms:Text"/>
      </xsd:simpleType>
    </xsd:element>
    <xsd:element name="MediaServiceObjectDetectorVersions" ma:index="24"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5" nillable="true" ma:displayName="MediaServiceSearchProperties" ma:hidden="true" ma:internalName="MediaServiceSearchProperties" ma:readOnly="true">
      <xsd:simpleType>
        <xsd:restriction base="dms:Not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E484C265-D133-412B-A8CB-1B3AF3F3A1E1}">
  <ds:schemaRefs>
    <ds:schemaRef ds:uri="http://schemas.microsoft.com/sharepoint/v3/contenttype/forms"/>
  </ds:schemaRefs>
</ds:datastoreItem>
</file>

<file path=customXml/itemProps2.xml><?xml version="1.0" encoding="utf-8"?>
<ds:datastoreItem xmlns:ds="http://schemas.openxmlformats.org/officeDocument/2006/customXml" ds:itemID="{8186488F-F295-457C-89D6-7AD1AD7101B1}">
  <ds:schemaRefs>
    <ds:schemaRef ds:uri="http://purl.org/dc/dcmitype/"/>
    <ds:schemaRef ds:uri="http://schemas.microsoft.com/office/infopath/2007/PartnerControls"/>
    <ds:schemaRef ds:uri="http://schemas.microsoft.com/office/2006/metadata/properties"/>
    <ds:schemaRef ds:uri="http://schemas.microsoft.com/office/2006/documentManagement/types"/>
    <ds:schemaRef ds:uri="http://purl.org/dc/elements/1.1/"/>
    <ds:schemaRef ds:uri="http://www.w3.org/XML/1998/namespace"/>
    <ds:schemaRef ds:uri="http://schemas.openxmlformats.org/package/2006/metadata/core-properties"/>
    <ds:schemaRef ds:uri="ac66711c-8613-4dde-a928-6bd510ab7da4"/>
    <ds:schemaRef ds:uri="4498f89d-1eae-456b-90f1-fc78c5fe8b2a"/>
    <ds:schemaRef ds:uri="http://purl.org/dc/terms/"/>
  </ds:schemaRefs>
</ds:datastoreItem>
</file>

<file path=customXml/itemProps3.xml><?xml version="1.0" encoding="utf-8"?>
<ds:datastoreItem xmlns:ds="http://schemas.openxmlformats.org/officeDocument/2006/customXml" ds:itemID="{40DFBA96-183C-4BCD-BF31-D41304D42161}">
  <ds:schemaRefs>
    <ds:schemaRef ds:uri="4498f89d-1eae-456b-90f1-fc78c5fe8b2a"/>
    <ds:schemaRef ds:uri="ac66711c-8613-4dde-a928-6bd510ab7da4"/>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docProps/app.xml><?xml version="1.0" encoding="utf-8"?>
<Properties xmlns="http://schemas.openxmlformats.org/officeDocument/2006/extended-properties" xmlns:vt="http://schemas.openxmlformats.org/officeDocument/2006/docPropsVTypes">
  <Template>t0WM7KKK</Template>
  <TotalTime>836</TotalTime>
  <Words>1699</Words>
  <Application>Microsoft Office PowerPoint</Application>
  <PresentationFormat>On-screen Show (16:9)</PresentationFormat>
  <Paragraphs>202</Paragraphs>
  <Slides>21</Slides>
  <Notes>15</Notes>
  <HiddenSlides>0</HiddenSlides>
  <MMClips>0</MMClips>
  <ScaleCrop>false</ScaleCrop>
  <HeadingPairs>
    <vt:vector size="6" baseType="variant">
      <vt:variant>
        <vt:lpstr>Fonts Used</vt:lpstr>
      </vt:variant>
      <vt:variant>
        <vt:i4>5</vt:i4>
      </vt:variant>
      <vt:variant>
        <vt:lpstr>Theme</vt:lpstr>
      </vt:variant>
      <vt:variant>
        <vt:i4>2</vt:i4>
      </vt:variant>
      <vt:variant>
        <vt:lpstr>Slide Titles</vt:lpstr>
      </vt:variant>
      <vt:variant>
        <vt:i4>21</vt:i4>
      </vt:variant>
    </vt:vector>
  </HeadingPairs>
  <TitlesOfParts>
    <vt:vector size="28" baseType="lpstr">
      <vt:lpstr>Aptos</vt:lpstr>
      <vt:lpstr>Arial</vt:lpstr>
      <vt:lpstr>Arial </vt:lpstr>
      <vt:lpstr>Courier New</vt:lpstr>
      <vt:lpstr>Wingdings</vt:lpstr>
      <vt:lpstr>Slide Layouts</vt:lpstr>
      <vt:lpstr>IPC Commission Theme</vt:lpstr>
      <vt:lpstr>Past, Present, Prepared for the future </vt:lpstr>
      <vt:lpstr>Acknowledgement of Country</vt:lpstr>
      <vt:lpstr>Instructions for use </vt:lpstr>
      <vt:lpstr>Learning objectives</vt:lpstr>
      <vt:lpstr>Brief History of IPC</vt:lpstr>
      <vt:lpstr>Everyone is responsible</vt:lpstr>
      <vt:lpstr>Standard precautions for every patient</vt:lpstr>
      <vt:lpstr>Risk assess every time</vt:lpstr>
      <vt:lpstr>Surveillance and monitoring into the future</vt:lpstr>
      <vt:lpstr>System wide approach  </vt:lpstr>
      <vt:lpstr>National Safety and Quality Health Standards</vt:lpstr>
      <vt:lpstr>National Model for Clinical Governance</vt:lpstr>
      <vt:lpstr>Australian Guidelines for the Prevention  and Control of Healthcare </vt:lpstr>
      <vt:lpstr>The Aged Care Infection Prevention  and Control Guide </vt:lpstr>
      <vt:lpstr>Public health – surveillance and prevention</vt:lpstr>
      <vt:lpstr>Standard Precautions – local implementation</vt:lpstr>
      <vt:lpstr>Risk assessment – local implementation</vt:lpstr>
      <vt:lpstr>Infection surveillance – local implementation</vt:lpstr>
      <vt:lpstr>Key IPC resources</vt:lpstr>
      <vt:lpstr>Questions</vt:lpstr>
      <vt:lpstr>PowerPoint Presentation</vt:lpstr>
    </vt:vector>
  </TitlesOfParts>
  <Company>Department of Health, Disability and Ageing</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LATTA, Rachel</dc:creator>
  <cp:lastModifiedBy>JESSOP, Tommy</cp:lastModifiedBy>
  <cp:revision>19</cp:revision>
  <dcterms:created xsi:type="dcterms:W3CDTF">2026-08-13T23:13:15Z</dcterms:created>
  <dcterms:modified xsi:type="dcterms:W3CDTF">2026-10-05T23:42:59Z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0x01010028743DCC77DB274DB22D4DDF53FCBF5F</vt:lpwstr>
  </property>
  <property fmtid="{D5CDD505-2E9C-101B-9397-08002B2CF9AE}" pid="3" name="MediaServiceImageTags">
    <vt:lpwstr/>
  </property>
  <property fmtid="{D5CDD505-2E9C-101B-9397-08002B2CF9AE}" pid="4" name="MSIP_Label_7cd3e8b9-ffed-43a8-b7f4-cc2fa0382d36_Enabled">
    <vt:lpwstr>true</vt:lpwstr>
  </property>
  <property fmtid="{D5CDD505-2E9C-101B-9397-08002B2CF9AE}" pid="5" name="MSIP_Label_7cd3e8b9-ffed-43a8-b7f4-cc2fa0382d36_SetDate">
    <vt:lpwstr>2025-11-19T00:12:46Z</vt:lpwstr>
  </property>
  <property fmtid="{D5CDD505-2E9C-101B-9397-08002B2CF9AE}" pid="6" name="MSIP_Label_7cd3e8b9-ffed-43a8-b7f4-cc2fa0382d36_Method">
    <vt:lpwstr>Privileged</vt:lpwstr>
  </property>
  <property fmtid="{D5CDD505-2E9C-101B-9397-08002B2CF9AE}" pid="7" name="MSIP_Label_7cd3e8b9-ffed-43a8-b7f4-cc2fa0382d36_Name">
    <vt:lpwstr>O</vt:lpwstr>
  </property>
  <property fmtid="{D5CDD505-2E9C-101B-9397-08002B2CF9AE}" pid="8" name="MSIP_Label_7cd3e8b9-ffed-43a8-b7f4-cc2fa0382d36_SiteId">
    <vt:lpwstr>34a3929c-73cf-4954-abfe-147dc3517892</vt:lpwstr>
  </property>
  <property fmtid="{D5CDD505-2E9C-101B-9397-08002B2CF9AE}" pid="9" name="MSIP_Label_7cd3e8b9-ffed-43a8-b7f4-cc2fa0382d36_ActionId">
    <vt:lpwstr>ca5f70de-93a9-4176-86bc-6769a13d8ba7</vt:lpwstr>
  </property>
  <property fmtid="{D5CDD505-2E9C-101B-9397-08002B2CF9AE}" pid="10" name="MSIP_Label_7cd3e8b9-ffed-43a8-b7f4-cc2fa0382d36_ContentBits">
    <vt:lpwstr>3</vt:lpwstr>
  </property>
  <property fmtid="{D5CDD505-2E9C-101B-9397-08002B2CF9AE}" pid="11" name="MSIP_Label_7cd3e8b9-ffed-43a8-b7f4-cc2fa0382d36_Tag">
    <vt:lpwstr>10, 0, 1, 1</vt:lpwstr>
  </property>
  <property fmtid="{D5CDD505-2E9C-101B-9397-08002B2CF9AE}" pid="12" name="ClassificationContentMarkingFooterLocations">
    <vt:lpwstr>Slide Layouts:11</vt:lpwstr>
  </property>
  <property fmtid="{D5CDD505-2E9C-101B-9397-08002B2CF9AE}" pid="13" name="ClassificationContentMarkingFooterText">
    <vt:lpwstr>OFFICIAL</vt:lpwstr>
  </property>
  <property fmtid="{D5CDD505-2E9C-101B-9397-08002B2CF9AE}" pid="14" name="ClassificationContentMarkingHeaderLocations">
    <vt:lpwstr>Slide Layouts:10</vt:lpwstr>
  </property>
  <property fmtid="{D5CDD505-2E9C-101B-9397-08002B2CF9AE}" pid="15" name="ClassificationContentMarkingHeaderText">
    <vt:lpwstr>OFFICIAL</vt:lpwstr>
  </property>
</Properties>
</file>