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DC9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3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38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02EC8B-88AF-4423-AE64-8649AD40B241}" type="doc">
      <dgm:prSet loTypeId="urn:microsoft.com/office/officeart/2005/8/layout/gear1" loCatId="process" qsTypeId="urn:microsoft.com/office/officeart/2005/8/quickstyle/simple1" qsCatId="simple" csTypeId="urn:microsoft.com/office/officeart/2005/8/colors/colorful5" csCatId="colorful" phldr="1"/>
      <dgm:spPr/>
    </dgm:pt>
    <dgm:pt modelId="{3580CBE7-DA14-4353-A892-A881D45D522F}">
      <dgm:prSet phldrT="[Text]"/>
      <dgm:spPr>
        <a:solidFill>
          <a:srgbClr val="FFCC00"/>
        </a:solidFill>
      </dgm:spPr>
      <dgm:t>
        <a:bodyPr/>
        <a:lstStyle/>
        <a:p>
          <a:r>
            <a:rPr lang="en-AU" dirty="0" smtClean="0"/>
            <a:t>Person/</a:t>
          </a:r>
        </a:p>
        <a:p>
          <a:r>
            <a:rPr lang="en-AU" dirty="0" smtClean="0"/>
            <a:t>Population</a:t>
          </a:r>
          <a:endParaRPr lang="en-AU" dirty="0"/>
        </a:p>
      </dgm:t>
    </dgm:pt>
    <dgm:pt modelId="{FEE27F47-D15B-41F3-B78C-6362BBE47980}" type="parTrans" cxnId="{8AB06229-C0F5-4388-B3CC-F94357E4388D}">
      <dgm:prSet/>
      <dgm:spPr/>
      <dgm:t>
        <a:bodyPr/>
        <a:lstStyle/>
        <a:p>
          <a:endParaRPr lang="en-AU"/>
        </a:p>
      </dgm:t>
    </dgm:pt>
    <dgm:pt modelId="{0E5B56ED-8CE0-4BF3-AE50-D05B58E249A9}" type="sibTrans" cxnId="{8AB06229-C0F5-4388-B3CC-F94357E4388D}">
      <dgm:prSet/>
      <dgm:spPr>
        <a:solidFill>
          <a:srgbClr val="FFCC00"/>
        </a:solidFill>
      </dgm:spPr>
      <dgm:t>
        <a:bodyPr/>
        <a:lstStyle/>
        <a:p>
          <a:endParaRPr lang="en-AU"/>
        </a:p>
      </dgm:t>
    </dgm:pt>
    <dgm:pt modelId="{ACEAA448-6E9E-4826-9996-E17B9FBA6E7F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AU" dirty="0" smtClean="0"/>
            <a:t>Place</a:t>
          </a:r>
          <a:endParaRPr lang="en-AU" dirty="0"/>
        </a:p>
      </dgm:t>
    </dgm:pt>
    <dgm:pt modelId="{890FFD2F-0FEF-4C91-9C33-B5164B77B4F4}" type="parTrans" cxnId="{7B345A00-9C64-4999-97AF-9806E5F4F270}">
      <dgm:prSet/>
      <dgm:spPr/>
      <dgm:t>
        <a:bodyPr/>
        <a:lstStyle/>
        <a:p>
          <a:endParaRPr lang="en-AU"/>
        </a:p>
      </dgm:t>
    </dgm:pt>
    <dgm:pt modelId="{8CCE63D3-CEC4-4496-87B8-16AD0A8A9BE7}" type="sibTrans" cxnId="{7B345A00-9C64-4999-97AF-9806E5F4F270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AU"/>
        </a:p>
      </dgm:t>
    </dgm:pt>
    <dgm:pt modelId="{EFDC10A3-66B5-4A3A-9B9C-CFAB3178C0ED}">
      <dgm:prSet phldrT="[Text]"/>
      <dgm:spPr>
        <a:solidFill>
          <a:srgbClr val="DC9332"/>
        </a:solidFill>
      </dgm:spPr>
      <dgm:t>
        <a:bodyPr/>
        <a:lstStyle/>
        <a:p>
          <a:r>
            <a:rPr lang="en-AU" dirty="0" smtClean="0"/>
            <a:t>Time</a:t>
          </a:r>
          <a:endParaRPr lang="en-AU" dirty="0"/>
        </a:p>
      </dgm:t>
    </dgm:pt>
    <dgm:pt modelId="{131DF3FF-FBD3-4930-9F83-E5A5803D0FE5}" type="parTrans" cxnId="{6F9F4BEE-17ED-411E-9C46-8E11EE91D283}">
      <dgm:prSet/>
      <dgm:spPr/>
      <dgm:t>
        <a:bodyPr/>
        <a:lstStyle/>
        <a:p>
          <a:endParaRPr lang="en-AU"/>
        </a:p>
      </dgm:t>
    </dgm:pt>
    <dgm:pt modelId="{1EE7DB1E-B0B5-431F-ACF9-A25E3CF9E4F3}" type="sibTrans" cxnId="{6F9F4BEE-17ED-411E-9C46-8E11EE91D283}">
      <dgm:prSet/>
      <dgm:spPr>
        <a:solidFill>
          <a:srgbClr val="DC9332"/>
        </a:solidFill>
      </dgm:spPr>
      <dgm:t>
        <a:bodyPr/>
        <a:lstStyle/>
        <a:p>
          <a:endParaRPr lang="en-AU"/>
        </a:p>
      </dgm:t>
    </dgm:pt>
    <dgm:pt modelId="{B24F3F84-E440-4016-B5D3-862AF6E47816}" type="pres">
      <dgm:prSet presAssocID="{5A02EC8B-88AF-4423-AE64-8649AD40B24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0A74C8B-B278-4D63-8A83-898853B8A7E2}" type="pres">
      <dgm:prSet presAssocID="{3580CBE7-DA14-4353-A892-A881D45D522F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5B00CA6-6320-4DE2-86D1-B9F578AB5664}" type="pres">
      <dgm:prSet presAssocID="{3580CBE7-DA14-4353-A892-A881D45D522F}" presName="gear1srcNode" presStyleLbl="node1" presStyleIdx="0" presStyleCnt="3"/>
      <dgm:spPr/>
      <dgm:t>
        <a:bodyPr/>
        <a:lstStyle/>
        <a:p>
          <a:endParaRPr lang="en-AU"/>
        </a:p>
      </dgm:t>
    </dgm:pt>
    <dgm:pt modelId="{97C6460D-E434-40D3-B763-2C6C5725F981}" type="pres">
      <dgm:prSet presAssocID="{3580CBE7-DA14-4353-A892-A881D45D522F}" presName="gear1dstNode" presStyleLbl="node1" presStyleIdx="0" presStyleCnt="3"/>
      <dgm:spPr/>
      <dgm:t>
        <a:bodyPr/>
        <a:lstStyle/>
        <a:p>
          <a:endParaRPr lang="en-AU"/>
        </a:p>
      </dgm:t>
    </dgm:pt>
    <dgm:pt modelId="{7D2CC3F3-7BDF-4125-AFD8-819842D92BAD}" type="pres">
      <dgm:prSet presAssocID="{ACEAA448-6E9E-4826-9996-E17B9FBA6E7F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05B8D56-7207-4731-BAC2-E3717CDE4106}" type="pres">
      <dgm:prSet presAssocID="{ACEAA448-6E9E-4826-9996-E17B9FBA6E7F}" presName="gear2srcNode" presStyleLbl="node1" presStyleIdx="1" presStyleCnt="3"/>
      <dgm:spPr/>
      <dgm:t>
        <a:bodyPr/>
        <a:lstStyle/>
        <a:p>
          <a:endParaRPr lang="en-AU"/>
        </a:p>
      </dgm:t>
    </dgm:pt>
    <dgm:pt modelId="{73F2E42B-C958-4B15-9D7D-79CEB98C8052}" type="pres">
      <dgm:prSet presAssocID="{ACEAA448-6E9E-4826-9996-E17B9FBA6E7F}" presName="gear2dstNode" presStyleLbl="node1" presStyleIdx="1" presStyleCnt="3"/>
      <dgm:spPr/>
      <dgm:t>
        <a:bodyPr/>
        <a:lstStyle/>
        <a:p>
          <a:endParaRPr lang="en-AU"/>
        </a:p>
      </dgm:t>
    </dgm:pt>
    <dgm:pt modelId="{17B85D0A-B709-4BC3-9100-187176731FE8}" type="pres">
      <dgm:prSet presAssocID="{EFDC10A3-66B5-4A3A-9B9C-CFAB3178C0ED}" presName="gear3" presStyleLbl="node1" presStyleIdx="2" presStyleCnt="3"/>
      <dgm:spPr/>
      <dgm:t>
        <a:bodyPr/>
        <a:lstStyle/>
        <a:p>
          <a:endParaRPr lang="en-AU"/>
        </a:p>
      </dgm:t>
    </dgm:pt>
    <dgm:pt modelId="{53447559-2990-4177-8E22-2683E7D34901}" type="pres">
      <dgm:prSet presAssocID="{EFDC10A3-66B5-4A3A-9B9C-CFAB3178C0E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14689C8-A6BE-4E65-995A-CB107852298D}" type="pres">
      <dgm:prSet presAssocID="{EFDC10A3-66B5-4A3A-9B9C-CFAB3178C0ED}" presName="gear3srcNode" presStyleLbl="node1" presStyleIdx="2" presStyleCnt="3"/>
      <dgm:spPr/>
      <dgm:t>
        <a:bodyPr/>
        <a:lstStyle/>
        <a:p>
          <a:endParaRPr lang="en-AU"/>
        </a:p>
      </dgm:t>
    </dgm:pt>
    <dgm:pt modelId="{0AAA1B3C-CD76-43DF-8FAC-7FEDAE0FE6F4}" type="pres">
      <dgm:prSet presAssocID="{EFDC10A3-66B5-4A3A-9B9C-CFAB3178C0ED}" presName="gear3dstNode" presStyleLbl="node1" presStyleIdx="2" presStyleCnt="3"/>
      <dgm:spPr/>
      <dgm:t>
        <a:bodyPr/>
        <a:lstStyle/>
        <a:p>
          <a:endParaRPr lang="en-AU"/>
        </a:p>
      </dgm:t>
    </dgm:pt>
    <dgm:pt modelId="{26AFD557-4CB7-4510-8301-00E3BE929854}" type="pres">
      <dgm:prSet presAssocID="{0E5B56ED-8CE0-4BF3-AE50-D05B58E249A9}" presName="connector1" presStyleLbl="sibTrans2D1" presStyleIdx="0" presStyleCnt="3"/>
      <dgm:spPr/>
      <dgm:t>
        <a:bodyPr/>
        <a:lstStyle/>
        <a:p>
          <a:endParaRPr lang="en-AU"/>
        </a:p>
      </dgm:t>
    </dgm:pt>
    <dgm:pt modelId="{3CABC353-831B-4E2A-8F14-74EA9B4F6D70}" type="pres">
      <dgm:prSet presAssocID="{8CCE63D3-CEC4-4496-87B8-16AD0A8A9BE7}" presName="connector2" presStyleLbl="sibTrans2D1" presStyleIdx="1" presStyleCnt="3"/>
      <dgm:spPr/>
      <dgm:t>
        <a:bodyPr/>
        <a:lstStyle/>
        <a:p>
          <a:endParaRPr lang="en-AU"/>
        </a:p>
      </dgm:t>
    </dgm:pt>
    <dgm:pt modelId="{A9EEFE3F-430B-46D7-8F08-72917FEEAE74}" type="pres">
      <dgm:prSet presAssocID="{1EE7DB1E-B0B5-431F-ACF9-A25E3CF9E4F3}" presName="connector3" presStyleLbl="sibTrans2D1" presStyleIdx="2" presStyleCnt="3"/>
      <dgm:spPr/>
      <dgm:t>
        <a:bodyPr/>
        <a:lstStyle/>
        <a:p>
          <a:endParaRPr lang="en-AU"/>
        </a:p>
      </dgm:t>
    </dgm:pt>
  </dgm:ptLst>
  <dgm:cxnLst>
    <dgm:cxn modelId="{D9B32200-D449-4FC1-9C84-3D70FFA9D582}" type="presOf" srcId="{3580CBE7-DA14-4353-A892-A881D45D522F}" destId="{97C6460D-E434-40D3-B763-2C6C5725F981}" srcOrd="2" destOrd="0" presId="urn:microsoft.com/office/officeart/2005/8/layout/gear1"/>
    <dgm:cxn modelId="{E1FB54F4-949E-4316-9F66-E0FF3AFC27FA}" type="presOf" srcId="{EFDC10A3-66B5-4A3A-9B9C-CFAB3178C0ED}" destId="{53447559-2990-4177-8E22-2683E7D34901}" srcOrd="1" destOrd="0" presId="urn:microsoft.com/office/officeart/2005/8/layout/gear1"/>
    <dgm:cxn modelId="{AA0E5B51-283E-4DCE-AE86-6A3EB4270DC7}" type="presOf" srcId="{ACEAA448-6E9E-4826-9996-E17B9FBA6E7F}" destId="{73F2E42B-C958-4B15-9D7D-79CEB98C8052}" srcOrd="2" destOrd="0" presId="urn:microsoft.com/office/officeart/2005/8/layout/gear1"/>
    <dgm:cxn modelId="{7B345A00-9C64-4999-97AF-9806E5F4F270}" srcId="{5A02EC8B-88AF-4423-AE64-8649AD40B241}" destId="{ACEAA448-6E9E-4826-9996-E17B9FBA6E7F}" srcOrd="1" destOrd="0" parTransId="{890FFD2F-0FEF-4C91-9C33-B5164B77B4F4}" sibTransId="{8CCE63D3-CEC4-4496-87B8-16AD0A8A9BE7}"/>
    <dgm:cxn modelId="{6BAA5B2C-5EBB-4808-82E8-063C443ABFD0}" type="presOf" srcId="{EFDC10A3-66B5-4A3A-9B9C-CFAB3178C0ED}" destId="{17B85D0A-B709-4BC3-9100-187176731FE8}" srcOrd="0" destOrd="0" presId="urn:microsoft.com/office/officeart/2005/8/layout/gear1"/>
    <dgm:cxn modelId="{1F568113-8849-423C-957D-30788EB78787}" type="presOf" srcId="{3580CBE7-DA14-4353-A892-A881D45D522F}" destId="{30A74C8B-B278-4D63-8A83-898853B8A7E2}" srcOrd="0" destOrd="0" presId="urn:microsoft.com/office/officeart/2005/8/layout/gear1"/>
    <dgm:cxn modelId="{9F5E4945-4771-4B76-870F-5DCD7A336F2B}" type="presOf" srcId="{0E5B56ED-8CE0-4BF3-AE50-D05B58E249A9}" destId="{26AFD557-4CB7-4510-8301-00E3BE929854}" srcOrd="0" destOrd="0" presId="urn:microsoft.com/office/officeart/2005/8/layout/gear1"/>
    <dgm:cxn modelId="{55DFC61D-A0C5-468A-886F-B362637C647A}" type="presOf" srcId="{5A02EC8B-88AF-4423-AE64-8649AD40B241}" destId="{B24F3F84-E440-4016-B5D3-862AF6E47816}" srcOrd="0" destOrd="0" presId="urn:microsoft.com/office/officeart/2005/8/layout/gear1"/>
    <dgm:cxn modelId="{00E44A28-1B24-4BC9-9F57-27C23552228C}" type="presOf" srcId="{3580CBE7-DA14-4353-A892-A881D45D522F}" destId="{F5B00CA6-6320-4DE2-86D1-B9F578AB5664}" srcOrd="1" destOrd="0" presId="urn:microsoft.com/office/officeart/2005/8/layout/gear1"/>
    <dgm:cxn modelId="{F8F486C5-A24D-4449-AE73-C56FEF9AA7F6}" type="presOf" srcId="{8CCE63D3-CEC4-4496-87B8-16AD0A8A9BE7}" destId="{3CABC353-831B-4E2A-8F14-74EA9B4F6D70}" srcOrd="0" destOrd="0" presId="urn:microsoft.com/office/officeart/2005/8/layout/gear1"/>
    <dgm:cxn modelId="{3E312956-50A0-423D-A32A-96A203204601}" type="presOf" srcId="{EFDC10A3-66B5-4A3A-9B9C-CFAB3178C0ED}" destId="{614689C8-A6BE-4E65-995A-CB107852298D}" srcOrd="2" destOrd="0" presId="urn:microsoft.com/office/officeart/2005/8/layout/gear1"/>
    <dgm:cxn modelId="{D5F031A1-482B-4E1A-81EA-E7756C01F609}" type="presOf" srcId="{ACEAA448-6E9E-4826-9996-E17B9FBA6E7F}" destId="{A05B8D56-7207-4731-BAC2-E3717CDE4106}" srcOrd="1" destOrd="0" presId="urn:microsoft.com/office/officeart/2005/8/layout/gear1"/>
    <dgm:cxn modelId="{76E408CC-FFBB-4880-8AEA-D040CBE803FC}" type="presOf" srcId="{ACEAA448-6E9E-4826-9996-E17B9FBA6E7F}" destId="{7D2CC3F3-7BDF-4125-AFD8-819842D92BAD}" srcOrd="0" destOrd="0" presId="urn:microsoft.com/office/officeart/2005/8/layout/gear1"/>
    <dgm:cxn modelId="{2A516567-1466-4CDB-9098-7D8D72CBC33F}" type="presOf" srcId="{EFDC10A3-66B5-4A3A-9B9C-CFAB3178C0ED}" destId="{0AAA1B3C-CD76-43DF-8FAC-7FEDAE0FE6F4}" srcOrd="3" destOrd="0" presId="urn:microsoft.com/office/officeart/2005/8/layout/gear1"/>
    <dgm:cxn modelId="{666153C7-9700-4BA9-AD91-CA17D945B408}" type="presOf" srcId="{1EE7DB1E-B0B5-431F-ACF9-A25E3CF9E4F3}" destId="{A9EEFE3F-430B-46D7-8F08-72917FEEAE74}" srcOrd="0" destOrd="0" presId="urn:microsoft.com/office/officeart/2005/8/layout/gear1"/>
    <dgm:cxn modelId="{8AB06229-C0F5-4388-B3CC-F94357E4388D}" srcId="{5A02EC8B-88AF-4423-AE64-8649AD40B241}" destId="{3580CBE7-DA14-4353-A892-A881D45D522F}" srcOrd="0" destOrd="0" parTransId="{FEE27F47-D15B-41F3-B78C-6362BBE47980}" sibTransId="{0E5B56ED-8CE0-4BF3-AE50-D05B58E249A9}"/>
    <dgm:cxn modelId="{6F9F4BEE-17ED-411E-9C46-8E11EE91D283}" srcId="{5A02EC8B-88AF-4423-AE64-8649AD40B241}" destId="{EFDC10A3-66B5-4A3A-9B9C-CFAB3178C0ED}" srcOrd="2" destOrd="0" parTransId="{131DF3FF-FBD3-4930-9F83-E5A5803D0FE5}" sibTransId="{1EE7DB1E-B0B5-431F-ACF9-A25E3CF9E4F3}"/>
    <dgm:cxn modelId="{9966B987-8E16-44AF-861E-A2CACD0D53AD}" type="presParOf" srcId="{B24F3F84-E440-4016-B5D3-862AF6E47816}" destId="{30A74C8B-B278-4D63-8A83-898853B8A7E2}" srcOrd="0" destOrd="0" presId="urn:microsoft.com/office/officeart/2005/8/layout/gear1"/>
    <dgm:cxn modelId="{9F13B1A5-9B32-44FD-A5CB-9A86A3B4DF34}" type="presParOf" srcId="{B24F3F84-E440-4016-B5D3-862AF6E47816}" destId="{F5B00CA6-6320-4DE2-86D1-B9F578AB5664}" srcOrd="1" destOrd="0" presId="urn:microsoft.com/office/officeart/2005/8/layout/gear1"/>
    <dgm:cxn modelId="{496AC506-653F-4B2E-AD65-203B14DA89C1}" type="presParOf" srcId="{B24F3F84-E440-4016-B5D3-862AF6E47816}" destId="{97C6460D-E434-40D3-B763-2C6C5725F981}" srcOrd="2" destOrd="0" presId="urn:microsoft.com/office/officeart/2005/8/layout/gear1"/>
    <dgm:cxn modelId="{420481E7-6254-4D48-A17A-4B91C5F1265D}" type="presParOf" srcId="{B24F3F84-E440-4016-B5D3-862AF6E47816}" destId="{7D2CC3F3-7BDF-4125-AFD8-819842D92BAD}" srcOrd="3" destOrd="0" presId="urn:microsoft.com/office/officeart/2005/8/layout/gear1"/>
    <dgm:cxn modelId="{DCB2DC7B-C6ED-4093-BAB9-3230E77A4FA4}" type="presParOf" srcId="{B24F3F84-E440-4016-B5D3-862AF6E47816}" destId="{A05B8D56-7207-4731-BAC2-E3717CDE4106}" srcOrd="4" destOrd="0" presId="urn:microsoft.com/office/officeart/2005/8/layout/gear1"/>
    <dgm:cxn modelId="{9015EDD0-EBD3-407C-8ABE-66FE6B7AA075}" type="presParOf" srcId="{B24F3F84-E440-4016-B5D3-862AF6E47816}" destId="{73F2E42B-C958-4B15-9D7D-79CEB98C8052}" srcOrd="5" destOrd="0" presId="urn:microsoft.com/office/officeart/2005/8/layout/gear1"/>
    <dgm:cxn modelId="{6726E829-0B79-4E75-82D4-792AD8E2BFE4}" type="presParOf" srcId="{B24F3F84-E440-4016-B5D3-862AF6E47816}" destId="{17B85D0A-B709-4BC3-9100-187176731FE8}" srcOrd="6" destOrd="0" presId="urn:microsoft.com/office/officeart/2005/8/layout/gear1"/>
    <dgm:cxn modelId="{5106CE2C-DE91-48C5-AE2C-841B60F25E77}" type="presParOf" srcId="{B24F3F84-E440-4016-B5D3-862AF6E47816}" destId="{53447559-2990-4177-8E22-2683E7D34901}" srcOrd="7" destOrd="0" presId="urn:microsoft.com/office/officeart/2005/8/layout/gear1"/>
    <dgm:cxn modelId="{452E9A94-380F-4EB0-BB93-F946A6CAC2A3}" type="presParOf" srcId="{B24F3F84-E440-4016-B5D3-862AF6E47816}" destId="{614689C8-A6BE-4E65-995A-CB107852298D}" srcOrd="8" destOrd="0" presId="urn:microsoft.com/office/officeart/2005/8/layout/gear1"/>
    <dgm:cxn modelId="{969D89C9-6E87-4E11-A300-8479A419BD0E}" type="presParOf" srcId="{B24F3F84-E440-4016-B5D3-862AF6E47816}" destId="{0AAA1B3C-CD76-43DF-8FAC-7FEDAE0FE6F4}" srcOrd="9" destOrd="0" presId="urn:microsoft.com/office/officeart/2005/8/layout/gear1"/>
    <dgm:cxn modelId="{3EAD9328-B1E4-4FE4-8DAF-5A8A53F573AA}" type="presParOf" srcId="{B24F3F84-E440-4016-B5D3-862AF6E47816}" destId="{26AFD557-4CB7-4510-8301-00E3BE929854}" srcOrd="10" destOrd="0" presId="urn:microsoft.com/office/officeart/2005/8/layout/gear1"/>
    <dgm:cxn modelId="{864ADA76-DACC-47C5-8FD7-0DE770A029CD}" type="presParOf" srcId="{B24F3F84-E440-4016-B5D3-862AF6E47816}" destId="{3CABC353-831B-4E2A-8F14-74EA9B4F6D70}" srcOrd="11" destOrd="0" presId="urn:microsoft.com/office/officeart/2005/8/layout/gear1"/>
    <dgm:cxn modelId="{8C07F879-7488-4FB4-A445-DD9867CBADA7}" type="presParOf" srcId="{B24F3F84-E440-4016-B5D3-862AF6E47816}" destId="{A9EEFE3F-430B-46D7-8F08-72917FEEAE7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74C8B-B278-4D63-8A83-898853B8A7E2}">
      <dsp:nvSpPr>
        <dsp:cNvPr id="0" name=""/>
        <dsp:cNvSpPr/>
      </dsp:nvSpPr>
      <dsp:spPr>
        <a:xfrm>
          <a:off x="4090415" y="2396850"/>
          <a:ext cx="2929484" cy="2929484"/>
        </a:xfrm>
        <a:prstGeom prst="gear9">
          <a:avLst/>
        </a:prstGeom>
        <a:solidFill>
          <a:srgbClr val="FF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700" kern="1200" dirty="0" smtClean="0"/>
            <a:t>Person/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700" kern="1200" dirty="0" smtClean="0"/>
            <a:t>Population</a:t>
          </a:r>
          <a:endParaRPr lang="en-AU" sz="2700" kern="1200" dirty="0"/>
        </a:p>
      </dsp:txBody>
      <dsp:txXfrm>
        <a:off x="4679372" y="3083068"/>
        <a:ext cx="1751570" cy="1505815"/>
      </dsp:txXfrm>
    </dsp:sp>
    <dsp:sp modelId="{7D2CC3F3-7BDF-4125-AFD8-819842D92BAD}">
      <dsp:nvSpPr>
        <dsp:cNvPr id="0" name=""/>
        <dsp:cNvSpPr/>
      </dsp:nvSpPr>
      <dsp:spPr>
        <a:xfrm>
          <a:off x="2385988" y="1704427"/>
          <a:ext cx="2130534" cy="2130534"/>
        </a:xfrm>
        <a:prstGeom prst="gear6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700" kern="1200" dirty="0" smtClean="0"/>
            <a:t>Place</a:t>
          </a:r>
          <a:endParaRPr lang="en-AU" sz="2700" kern="1200" dirty="0"/>
        </a:p>
      </dsp:txBody>
      <dsp:txXfrm>
        <a:off x="2922356" y="2244037"/>
        <a:ext cx="1057798" cy="1051314"/>
      </dsp:txXfrm>
    </dsp:sp>
    <dsp:sp modelId="{17B85D0A-B709-4BC3-9100-187176731FE8}">
      <dsp:nvSpPr>
        <dsp:cNvPr id="0" name=""/>
        <dsp:cNvSpPr/>
      </dsp:nvSpPr>
      <dsp:spPr>
        <a:xfrm rot="20700000">
          <a:off x="3579305" y="234576"/>
          <a:ext cx="2087488" cy="2087488"/>
        </a:xfrm>
        <a:prstGeom prst="gear6">
          <a:avLst/>
        </a:prstGeom>
        <a:solidFill>
          <a:srgbClr val="DC93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700" kern="1200" dirty="0" smtClean="0"/>
            <a:t>Time</a:t>
          </a:r>
          <a:endParaRPr lang="en-AU" sz="2700" kern="1200" dirty="0"/>
        </a:p>
      </dsp:txBody>
      <dsp:txXfrm rot="-20700000">
        <a:off x="4037152" y="692423"/>
        <a:ext cx="1171793" cy="1171793"/>
      </dsp:txXfrm>
    </dsp:sp>
    <dsp:sp modelId="{26AFD557-4CB7-4510-8301-00E3BE929854}">
      <dsp:nvSpPr>
        <dsp:cNvPr id="0" name=""/>
        <dsp:cNvSpPr/>
      </dsp:nvSpPr>
      <dsp:spPr>
        <a:xfrm>
          <a:off x="3877784" y="1947578"/>
          <a:ext cx="3749739" cy="3749739"/>
        </a:xfrm>
        <a:prstGeom prst="circularArrow">
          <a:avLst>
            <a:gd name="adj1" fmla="val 4688"/>
            <a:gd name="adj2" fmla="val 299029"/>
            <a:gd name="adj3" fmla="val 2537888"/>
            <a:gd name="adj4" fmla="val 15815252"/>
            <a:gd name="adj5" fmla="val 5469"/>
          </a:avLst>
        </a:prstGeom>
        <a:solidFill>
          <a:srgbClr val="FFCC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ABC353-831B-4E2A-8F14-74EA9B4F6D70}">
      <dsp:nvSpPr>
        <dsp:cNvPr id="0" name=""/>
        <dsp:cNvSpPr/>
      </dsp:nvSpPr>
      <dsp:spPr>
        <a:xfrm>
          <a:off x="2008675" y="1228162"/>
          <a:ext cx="2724420" cy="272442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EEFE3F-430B-46D7-8F08-72917FEEAE74}">
      <dsp:nvSpPr>
        <dsp:cNvPr id="0" name=""/>
        <dsp:cNvSpPr/>
      </dsp:nvSpPr>
      <dsp:spPr>
        <a:xfrm>
          <a:off x="3096447" y="-227520"/>
          <a:ext cx="2937473" cy="293747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DC933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6DF25A8-B954-4E49-B62C-4F096C1171EA}" type="datetimeFigureOut">
              <a:rPr lang="en-AU"/>
              <a:pPr>
                <a:defRPr/>
              </a:pPr>
              <a:t>20/09/2017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2A4A226-EB65-449E-9A17-5EA820E549D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2098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57E889-E35C-424E-8E4D-C6062F3A0D40}" type="datetimeFigureOut">
              <a:rPr lang="en-AU"/>
              <a:pPr>
                <a:defRPr/>
              </a:pPr>
              <a:t>20/09/2017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66F73A-F4A0-4D5C-83BC-62C357636B8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978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A20B67-A8C6-4FC2-AF5A-F169C07257E3}" type="slidenum">
              <a:rPr lang="en-AU" smtClean="0"/>
              <a:pPr>
                <a:defRPr/>
              </a:pPr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altLang="en-US" smtClean="0"/>
              <a:t>Antibiotic resistance stops for no man/woman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156AB0-30D9-43BE-96B5-90C8C41EECC1}" type="slidenum">
              <a:rPr lang="en-AU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AU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altLang="en-US" smtClean="0"/>
              <a:t>Talking points – </a:t>
            </a:r>
          </a:p>
          <a:p>
            <a:pPr eaLnBrk="1" hangingPunct="1">
              <a:spcBef>
                <a:spcPct val="0"/>
              </a:spcBef>
            </a:pPr>
            <a:r>
              <a:rPr lang="en-AU" altLang="en-US" smtClean="0"/>
              <a:t>GBS prophylaxis and sepsis </a:t>
            </a:r>
          </a:p>
          <a:p>
            <a:pPr eaLnBrk="1" hangingPunct="1">
              <a:spcBef>
                <a:spcPct val="0"/>
              </a:spcBef>
            </a:pPr>
            <a:r>
              <a:rPr lang="en-AU" altLang="en-US" smtClean="0"/>
              <a:t>Gram negative resistance an neonatal sepsis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7C26E6-4555-46CA-8072-74AA52E027AD}" type="slidenum">
              <a:rPr lang="en-AU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AU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altLang="en-US" smtClean="0"/>
              <a:t>Neisseria and consideration of changing testing and treatment protocols – downfalls of non culture based techniques</a:t>
            </a:r>
          </a:p>
          <a:p>
            <a:pPr eaLnBrk="1" hangingPunct="1">
              <a:spcBef>
                <a:spcPct val="0"/>
              </a:spcBef>
            </a:pPr>
            <a:r>
              <a:rPr lang="en-AU" altLang="en-US" smtClean="0"/>
              <a:t>Reminder to continue to keep old skills handy</a:t>
            </a:r>
          </a:p>
          <a:p>
            <a:pPr eaLnBrk="1" hangingPunct="1">
              <a:spcBef>
                <a:spcPct val="0"/>
              </a:spcBef>
            </a:pPr>
            <a:endParaRPr lang="en-AU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8BCB49-F162-4643-9210-8131793B8111}" type="slidenum">
              <a:rPr lang="en-AU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AU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altLang="en-US" smtClean="0"/>
              <a:t>Speak to the NT and indigenous peoples</a:t>
            </a:r>
          </a:p>
          <a:p>
            <a:pPr eaLnBrk="1" hangingPunct="1">
              <a:spcBef>
                <a:spcPct val="0"/>
              </a:spcBef>
            </a:pPr>
            <a:r>
              <a:rPr lang="en-AU" altLang="en-US" smtClean="0"/>
              <a:t>Sociodemographic disparties in health</a:t>
            </a:r>
          </a:p>
          <a:p>
            <a:pPr eaLnBrk="1" hangingPunct="1">
              <a:spcBef>
                <a:spcPct val="0"/>
              </a:spcBef>
            </a:pPr>
            <a:r>
              <a:rPr lang="en-AU" altLang="en-US" smtClean="0"/>
              <a:t>Vignette about uti and cephalexin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0D90E5-40F3-42BC-B4B2-E8AF20356480}" type="slidenum">
              <a:rPr lang="en-AU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AU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altLang="en-US" smtClean="0"/>
              <a:t>CPE burdens.  </a:t>
            </a:r>
          </a:p>
          <a:p>
            <a:pPr eaLnBrk="1" hangingPunct="1">
              <a:spcBef>
                <a:spcPct val="0"/>
              </a:spcBef>
            </a:pPr>
            <a:r>
              <a:rPr lang="en-AU" altLang="en-US" smtClean="0"/>
              <a:t>SA relatively free</a:t>
            </a:r>
          </a:p>
          <a:p>
            <a:pPr eaLnBrk="1" hangingPunct="1">
              <a:spcBef>
                <a:spcPct val="0"/>
              </a:spcBef>
            </a:pPr>
            <a:r>
              <a:rPr lang="en-AU" altLang="en-US" smtClean="0"/>
              <a:t>Different practices in different states in critical gram negative infections</a:t>
            </a:r>
          </a:p>
          <a:p>
            <a:pPr eaLnBrk="1" hangingPunct="1">
              <a:spcBef>
                <a:spcPct val="0"/>
              </a:spcBef>
            </a:pPr>
            <a:endParaRPr lang="en-AU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FF71E5-55F0-4725-A188-8EF41D7D8B4C}" type="slidenum">
              <a:rPr lang="en-AU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AU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altLang="en-US" smtClean="0"/>
              <a:t>Patterns are different across Australia and to control these things we need to work cross-jurisdictionally on the same platforms with the same agendas</a:t>
            </a:r>
          </a:p>
          <a:p>
            <a:pPr eaLnBrk="1" hangingPunct="1">
              <a:spcBef>
                <a:spcPct val="0"/>
              </a:spcBef>
            </a:pPr>
            <a:r>
              <a:rPr lang="en-AU" altLang="en-US" smtClean="0"/>
              <a:t>Effects in one jurisdiction affect others and influence therapeutic considerations, costs, LOS and patient outcome</a:t>
            </a:r>
          </a:p>
          <a:p>
            <a:pPr eaLnBrk="1" hangingPunct="1">
              <a:spcBef>
                <a:spcPct val="0"/>
              </a:spcBef>
            </a:pPr>
            <a:endParaRPr lang="en-AU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273012-DBF5-47E4-B241-33CB90859A5B}" type="slidenum">
              <a:rPr lang="en-AU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AU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altLang="en-US" smtClean="0"/>
              <a:t>Use it clinically much more: practice patterns, resistance overviews, antibiotic shortages, guidelines changes</a:t>
            </a:r>
          </a:p>
          <a:p>
            <a:pPr eaLnBrk="1" hangingPunct="1">
              <a:spcBef>
                <a:spcPct val="0"/>
              </a:spcBef>
            </a:pPr>
            <a:r>
              <a:rPr lang="en-AU" altLang="en-US" smtClean="0"/>
              <a:t>It is intended that states and territories will use the data to identify local issues and respond to potential and proven multi-site outbreaks of CARs.</a:t>
            </a:r>
          </a:p>
          <a:p>
            <a:pPr eaLnBrk="1" hangingPunct="1">
              <a:spcBef>
                <a:spcPct val="0"/>
              </a:spcBef>
            </a:pPr>
            <a:r>
              <a:rPr lang="en-AU" altLang="en-US" smtClean="0"/>
              <a:t>Balancing the issues that require immediate action and those that can have ongoing surveillance. </a:t>
            </a:r>
          </a:p>
          <a:p>
            <a:pPr eaLnBrk="1" hangingPunct="1">
              <a:spcBef>
                <a:spcPct val="0"/>
              </a:spcBef>
            </a:pPr>
            <a:r>
              <a:rPr lang="en-AU" altLang="en-US" smtClean="0"/>
              <a:t>Getting us all on the same page so we can instill our trust in AURA and all it can deliver for clinical care. 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CC852E-A401-4C8C-9E58-0DA44B498254}" type="slidenum">
              <a:rPr lang="en-AU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AU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AQ140_PowerpointTemplate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9"/>
          <a:stretch>
            <a:fillRect/>
          </a:stretch>
        </p:blipFill>
        <p:spPr bwMode="auto">
          <a:xfrm>
            <a:off x="-612775" y="0"/>
            <a:ext cx="9756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ACSQH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13" y="6099175"/>
            <a:ext cx="4227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NSQHA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6142038"/>
            <a:ext cx="12287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\\central.health\dfsuserenv\users\User_28\daniru\Desktop\AURA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6021388"/>
            <a:ext cx="214947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765514"/>
            <a:ext cx="4463544" cy="136809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41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4" y="2003115"/>
            <a:ext cx="5055023" cy="1752600"/>
          </a:xfrm>
        </p:spPr>
        <p:txBody>
          <a:bodyPr>
            <a:normAutofit/>
          </a:bodyPr>
          <a:lstStyle>
            <a:lvl1pPr marL="0" indent="0" algn="l">
              <a:buNone/>
              <a:defRPr sz="4100" b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02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428400"/>
            <a:ext cx="8424936" cy="991392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520" y="1484786"/>
            <a:ext cx="8424936" cy="4029727"/>
          </a:xfr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defRPr/>
            </a:lvl1pPr>
            <a:lvl2pPr>
              <a:buClr>
                <a:schemeClr val="accent6">
                  <a:lumMod val="75000"/>
                </a:schemeClr>
              </a:buClr>
              <a:defRPr/>
            </a:lvl2pPr>
            <a:lvl3pPr>
              <a:buClr>
                <a:schemeClr val="accent6">
                  <a:lumMod val="75000"/>
                </a:schemeClr>
              </a:buClr>
              <a:defRPr/>
            </a:lvl3pPr>
            <a:lvl4pPr>
              <a:buClr>
                <a:schemeClr val="accent6">
                  <a:lumMod val="75000"/>
                </a:schemeClr>
              </a:buClr>
              <a:defRPr/>
            </a:lvl4pPr>
            <a:lvl5pPr>
              <a:buClr>
                <a:schemeClr val="accent6">
                  <a:lumMod val="75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59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AQ140_PowerpointTemplate_v2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775" y="0"/>
            <a:ext cx="9756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3975" y="476250"/>
            <a:ext cx="8405813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463" y="1700213"/>
            <a:ext cx="8442325" cy="403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9" name="Picture 2" descr="\\central.health\dfsuserenv\users\User_28\daniru\Desktop\AURA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6092825"/>
            <a:ext cx="17113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2" descr="\\central.health\dfsuserenv\users\User_28\daniru\Desktop\ACSQHC_logo_inline_CMYK300_JPG (53722)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062663"/>
            <a:ext cx="3600451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5" t="26840" r="12843" b="28572"/>
          <a:stretch>
            <a:fillRect/>
          </a:stretch>
        </p:blipFill>
        <p:spPr bwMode="auto">
          <a:xfrm>
            <a:off x="7081838" y="6116638"/>
            <a:ext cx="15224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</p:sldLayoutIdLst>
  <p:timing>
    <p:tnLst>
      <p:par>
        <p:cTn id="1" dur="indefinite" restart="never" nodeType="tmRoot"/>
      </p:par>
    </p:tnLst>
  </p:timing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rgbClr val="9A3130"/>
          </a:solidFill>
          <a:latin typeface="Arial"/>
          <a:ea typeface="+mj-ea"/>
          <a:cs typeface="Arial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9A3130"/>
          </a:solidFill>
          <a:latin typeface="Arial" pitchFamily="34" charset="0"/>
          <a:cs typeface="Arial" pitchFamily="34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9A3130"/>
          </a:solidFill>
          <a:latin typeface="Arial" pitchFamily="34" charset="0"/>
          <a:cs typeface="Arial" pitchFamily="34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9A3130"/>
          </a:solidFill>
          <a:latin typeface="Arial" pitchFamily="34" charset="0"/>
          <a:cs typeface="Arial" pitchFamily="34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9A3130"/>
          </a:solidFill>
          <a:latin typeface="Arial" pitchFamily="34" charset="0"/>
          <a:cs typeface="Arial" pitchFamily="34" charset="0"/>
        </a:defRPr>
      </a:lvl5pPr>
      <a:lvl6pPr marL="457200" algn="l" defTabSz="455613" rtl="0" fontAlgn="base">
        <a:spcBef>
          <a:spcPct val="0"/>
        </a:spcBef>
        <a:spcAft>
          <a:spcPct val="0"/>
        </a:spcAft>
        <a:defRPr sz="3000" b="1">
          <a:solidFill>
            <a:srgbClr val="9A3130"/>
          </a:solidFill>
          <a:latin typeface="Arial" pitchFamily="34" charset="0"/>
          <a:cs typeface="Arial" pitchFamily="34" charset="0"/>
        </a:defRPr>
      </a:lvl6pPr>
      <a:lvl7pPr marL="914400" algn="l" defTabSz="455613" rtl="0" fontAlgn="base">
        <a:spcBef>
          <a:spcPct val="0"/>
        </a:spcBef>
        <a:spcAft>
          <a:spcPct val="0"/>
        </a:spcAft>
        <a:defRPr sz="3000" b="1">
          <a:solidFill>
            <a:srgbClr val="9A3130"/>
          </a:solidFill>
          <a:latin typeface="Arial" pitchFamily="34" charset="0"/>
          <a:cs typeface="Arial" pitchFamily="34" charset="0"/>
        </a:defRPr>
      </a:lvl7pPr>
      <a:lvl8pPr marL="1371600" algn="l" defTabSz="455613" rtl="0" fontAlgn="base">
        <a:spcBef>
          <a:spcPct val="0"/>
        </a:spcBef>
        <a:spcAft>
          <a:spcPct val="0"/>
        </a:spcAft>
        <a:defRPr sz="3000" b="1">
          <a:solidFill>
            <a:srgbClr val="9A3130"/>
          </a:solidFill>
          <a:latin typeface="Arial" pitchFamily="34" charset="0"/>
          <a:cs typeface="Arial" pitchFamily="34" charset="0"/>
        </a:defRPr>
      </a:lvl8pPr>
      <a:lvl9pPr marL="1828800" algn="l" defTabSz="455613" rtl="0" fontAlgn="base">
        <a:spcBef>
          <a:spcPct val="0"/>
        </a:spcBef>
        <a:spcAft>
          <a:spcPct val="0"/>
        </a:spcAft>
        <a:defRPr sz="3000" b="1">
          <a:solidFill>
            <a:srgbClr val="9A3130"/>
          </a:solidFill>
          <a:latin typeface="Arial" pitchFamily="34" charset="0"/>
          <a:cs typeface="Arial" pitchFamily="34" charset="0"/>
        </a:defRPr>
      </a:lvl9pPr>
    </p:titleStyle>
    <p:bodyStyle>
      <a:lvl1pPr marL="287338" indent="-287338" algn="l" defTabSz="455613" rtl="0" eaLnBrk="0" fontAlgn="base" hangingPunct="0">
        <a:spcBef>
          <a:spcPct val="20000"/>
        </a:spcBef>
        <a:spcAft>
          <a:spcPct val="0"/>
        </a:spcAft>
        <a:buClr>
          <a:srgbClr val="00B3E2"/>
        </a:buClr>
        <a:buFont typeface="Arial" pitchFamily="34" charset="0"/>
        <a:buChar char="•"/>
        <a:defRPr sz="2000" kern="1200">
          <a:solidFill>
            <a:srgbClr val="818285"/>
          </a:solidFill>
          <a:latin typeface="+mn-lt"/>
          <a:ea typeface="+mn-ea"/>
          <a:cs typeface="+mn-cs"/>
        </a:defRPr>
      </a:lvl1pPr>
      <a:lvl2pPr marL="574675" indent="-287338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818285"/>
          </a:solidFill>
          <a:latin typeface="+mn-lt"/>
          <a:ea typeface="+mn-ea"/>
          <a:cs typeface="+mn-cs"/>
        </a:defRPr>
      </a:lvl2pPr>
      <a:lvl3pPr marL="863600" indent="-287338" algn="l" defTabSz="455613" rtl="0" eaLnBrk="0" fontAlgn="base" hangingPunct="0">
        <a:spcBef>
          <a:spcPct val="20000"/>
        </a:spcBef>
        <a:spcAft>
          <a:spcPct val="0"/>
        </a:spcAft>
        <a:buClr>
          <a:srgbClr val="00B3E2"/>
        </a:buClr>
        <a:buFont typeface="Lucida Grande"/>
        <a:buChar char="–"/>
        <a:defRPr kern="1200">
          <a:solidFill>
            <a:srgbClr val="818285"/>
          </a:solidFill>
          <a:latin typeface="+mn-lt"/>
          <a:ea typeface="+mn-ea"/>
          <a:cs typeface="+mn-cs"/>
        </a:defRPr>
      </a:lvl3pPr>
      <a:lvl4pPr marL="1150938" indent="-287338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818285"/>
          </a:solidFill>
          <a:latin typeface="+mn-lt"/>
          <a:ea typeface="+mn-ea"/>
          <a:cs typeface="+mn-cs"/>
        </a:defRPr>
      </a:lvl4pPr>
      <a:lvl5pPr marL="1438275" indent="-287338" algn="l" defTabSz="455613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ern="1200">
          <a:solidFill>
            <a:srgbClr val="818285"/>
          </a:solidFill>
          <a:latin typeface="+mn-lt"/>
          <a:ea typeface="+mn-ea"/>
          <a:cs typeface="+mn-cs"/>
        </a:defRPr>
      </a:lvl5pPr>
      <a:lvl6pPr marL="2514298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5" t="54993" r="12843" b="28572"/>
          <a:stretch>
            <a:fillRect/>
          </a:stretch>
        </p:blipFill>
        <p:spPr bwMode="auto">
          <a:xfrm>
            <a:off x="-36513" y="0"/>
            <a:ext cx="9217026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68313" y="2406650"/>
            <a:ext cx="5418137" cy="2592388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>
            <a:lvl1pPr algn="l" defTabSz="457145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accent6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defRPr/>
            </a:pPr>
            <a:r>
              <a:rPr lang="en-AU" sz="3700" dirty="0" smtClean="0">
                <a:solidFill>
                  <a:srgbClr val="8B3B1E"/>
                </a:solidFill>
              </a:rPr>
              <a:t>AURA 2017 IMPLICATIONS FOR CHANGE IN CLINICAL PRACTICE</a:t>
            </a:r>
            <a:r>
              <a:rPr lang="en-AU" sz="4100" dirty="0" smtClean="0">
                <a:solidFill>
                  <a:srgbClr val="8B3B1E"/>
                </a:solidFill>
              </a:rPr>
              <a:t/>
            </a:r>
            <a:br>
              <a:rPr lang="en-AU" sz="4100" dirty="0" smtClean="0">
                <a:solidFill>
                  <a:srgbClr val="8B3B1E"/>
                </a:solidFill>
              </a:rPr>
            </a:br>
            <a:r>
              <a:rPr lang="en-AU" dirty="0" smtClean="0">
                <a:solidFill>
                  <a:srgbClr val="8B3B1E"/>
                </a:solidFill>
              </a:rPr>
              <a:t/>
            </a:r>
            <a:br>
              <a:rPr lang="en-AU" dirty="0" smtClean="0">
                <a:solidFill>
                  <a:srgbClr val="8B3B1E"/>
                </a:solidFill>
              </a:rPr>
            </a:br>
            <a:r>
              <a:rPr lang="en-AU" sz="2900" dirty="0" smtClean="0"/>
              <a:t>Dr Kathryn </a:t>
            </a:r>
            <a:r>
              <a:rPr lang="en-AU" sz="2900" dirty="0" err="1" smtClean="0"/>
              <a:t>Daveson</a:t>
            </a:r>
            <a:endParaRPr lang="en-AU" sz="2900" dirty="0" smtClean="0"/>
          </a:p>
          <a:p>
            <a:pPr algn="ctr">
              <a:defRPr/>
            </a:pPr>
            <a:r>
              <a:rPr lang="en-AU" sz="1800" dirty="0"/>
              <a:t>@</a:t>
            </a:r>
            <a:r>
              <a:rPr lang="en-AU" sz="1800" dirty="0" err="1"/>
              <a:t>KathrynDaveson</a:t>
            </a:r>
            <a:endParaRPr lang="en-AU" sz="1800" dirty="0"/>
          </a:p>
          <a:p>
            <a:pPr algn="ctr">
              <a:defRPr/>
            </a:pPr>
            <a:endParaRPr lang="en-AU" sz="2900" dirty="0"/>
          </a:p>
        </p:txBody>
      </p:sp>
      <p:grpSp>
        <p:nvGrpSpPr>
          <p:cNvPr id="3076" name="Group 11"/>
          <p:cNvGrpSpPr>
            <a:grpSpLocks/>
          </p:cNvGrpSpPr>
          <p:nvPr/>
        </p:nvGrpSpPr>
        <p:grpSpPr bwMode="auto">
          <a:xfrm>
            <a:off x="6505575" y="5105400"/>
            <a:ext cx="2400300" cy="461963"/>
            <a:chOff x="791886" y="6019029"/>
            <a:chExt cx="3420074" cy="461665"/>
          </a:xfrm>
        </p:grpSpPr>
        <p:sp>
          <p:nvSpPr>
            <p:cNvPr id="3077" name="Rectangle 12"/>
            <p:cNvSpPr>
              <a:spLocks noChangeArrowheads="1"/>
            </p:cNvSpPr>
            <p:nvPr/>
          </p:nvSpPr>
          <p:spPr bwMode="auto">
            <a:xfrm>
              <a:off x="1350042" y="6019029"/>
              <a:ext cx="28619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B3E2"/>
                </a:buClr>
                <a:buFont typeface="Arial" pitchFamily="34" charset="0"/>
                <a:buChar char="•"/>
                <a:defRPr sz="2000">
                  <a:solidFill>
                    <a:srgbClr val="818285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rgbClr val="818285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B3E2"/>
                </a:buClr>
                <a:buFont typeface="Lucida Grande"/>
                <a:buChar char="–"/>
                <a:defRPr>
                  <a:solidFill>
                    <a:srgbClr val="818285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>
                  <a:solidFill>
                    <a:srgbClr val="818285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rgbClr val="818285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>
                  <a:solidFill>
                    <a:srgbClr val="818285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>
                  <a:solidFill>
                    <a:srgbClr val="818285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>
                  <a:solidFill>
                    <a:srgbClr val="818285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>
                  <a:solidFill>
                    <a:srgbClr val="818285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AU" altLang="en-US" sz="2400" b="1">
                  <a:solidFill>
                    <a:srgbClr val="00B0F0"/>
                  </a:solidFill>
                </a:rPr>
                <a:t>#2017AURA</a:t>
              </a:r>
            </a:p>
          </p:txBody>
        </p:sp>
        <p:pic>
          <p:nvPicPr>
            <p:cNvPr id="3078" name="Picture 13" descr="cid:image001.gif@01D03B13.6E23ED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886" y="6019029"/>
              <a:ext cx="4677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3"/>
          <p:cNvGraphicFramePr>
            <a:graphicFrameLocks noGrp="1"/>
          </p:cNvGraphicFramePr>
          <p:nvPr>
            <p:ph idx="1"/>
          </p:nvPr>
        </p:nvGraphicFramePr>
        <p:xfrm>
          <a:off x="-1405161" y="478929"/>
          <a:ext cx="8713465" cy="5326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5276850" y="525463"/>
            <a:ext cx="2228850" cy="2146300"/>
            <a:chOff x="4845297" y="231451"/>
            <a:chExt cx="2228774" cy="2146369"/>
          </a:xfrm>
        </p:grpSpPr>
        <p:pic>
          <p:nvPicPr>
            <p:cNvPr id="4105" name="Picture 2" descr="C:\Program Files (x86)\Microsoft Office\MEDIA\CAGCAT10\j0199755.wm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5297" y="617600"/>
              <a:ext cx="1724558" cy="1760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Circular Arrow 18"/>
            <p:cNvSpPr/>
            <p:nvPr/>
          </p:nvSpPr>
          <p:spPr>
            <a:xfrm rot="2576148">
              <a:off x="5629495" y="231451"/>
              <a:ext cx="1444576" cy="1201776"/>
            </a:xfrm>
            <a:prstGeom prst="circularArrow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solidFill>
                  <a:schemeClr val="tx1"/>
                </a:solidFill>
              </a:endParaRPr>
            </a:p>
          </p:txBody>
        </p:sp>
      </p:grpSp>
      <p:sp>
        <p:nvSpPr>
          <p:cNvPr id="21" name="Oval 20"/>
          <p:cNvSpPr/>
          <p:nvPr/>
        </p:nvSpPr>
        <p:spPr>
          <a:xfrm>
            <a:off x="6443663" y="3217863"/>
            <a:ext cx="215900" cy="217487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22" name="Oval 21"/>
          <p:cNvSpPr/>
          <p:nvPr/>
        </p:nvSpPr>
        <p:spPr>
          <a:xfrm>
            <a:off x="6596063" y="3370263"/>
            <a:ext cx="215900" cy="217487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23" name="Oval 22"/>
          <p:cNvSpPr/>
          <p:nvPr/>
        </p:nvSpPr>
        <p:spPr>
          <a:xfrm>
            <a:off x="6748463" y="3522663"/>
            <a:ext cx="215900" cy="217487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24" name="Oval 23"/>
          <p:cNvSpPr/>
          <p:nvPr/>
        </p:nvSpPr>
        <p:spPr>
          <a:xfrm>
            <a:off x="6900863" y="3675063"/>
            <a:ext cx="215900" cy="217487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25" name="Circular Arrow 24"/>
          <p:cNvSpPr/>
          <p:nvPr/>
        </p:nvSpPr>
        <p:spPr>
          <a:xfrm rot="7535876">
            <a:off x="6351587" y="3098801"/>
            <a:ext cx="1444625" cy="1314450"/>
          </a:xfrm>
          <a:prstGeom prst="circularArrow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7993063" cy="768350"/>
          </a:xfrm>
        </p:spPr>
        <p:txBody>
          <a:bodyPr/>
          <a:lstStyle/>
          <a:p>
            <a:pPr algn="ctr" eaLnBrk="1" hangingPunct="1"/>
            <a:r>
              <a:rPr lang="en-AU" altLang="en-US" sz="2800" smtClean="0">
                <a:solidFill>
                  <a:srgbClr val="9A3130"/>
                </a:solidFill>
                <a:latin typeface="Arial" pitchFamily="34" charset="0"/>
                <a:cs typeface="Arial" pitchFamily="34" charset="0"/>
              </a:rPr>
              <a:t>Resistance impacts everyone</a:t>
            </a:r>
          </a:p>
        </p:txBody>
      </p:sp>
      <p:grpSp>
        <p:nvGrpSpPr>
          <p:cNvPr id="5123" name="Group 4"/>
          <p:cNvGrpSpPr>
            <a:grpSpLocks/>
          </p:cNvGrpSpPr>
          <p:nvPr/>
        </p:nvGrpSpPr>
        <p:grpSpPr bwMode="auto">
          <a:xfrm>
            <a:off x="2051050" y="877888"/>
            <a:ext cx="4465638" cy="5184775"/>
            <a:chOff x="2051720" y="878069"/>
            <a:chExt cx="4464496" cy="5184575"/>
          </a:xfrm>
        </p:grpSpPr>
        <p:pic>
          <p:nvPicPr>
            <p:cNvPr id="5124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05" t="15472" r="32558" b="6415"/>
            <a:stretch>
              <a:fillRect/>
            </a:stretch>
          </p:blipFill>
          <p:spPr bwMode="auto">
            <a:xfrm>
              <a:off x="2051720" y="878069"/>
              <a:ext cx="4464496" cy="5184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2772261" y="1268579"/>
              <a:ext cx="0" cy="7191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2" t="14046" r="29362" b="9224"/>
          <a:stretch>
            <a:fillRect/>
          </a:stretch>
        </p:blipFill>
        <p:spPr bwMode="auto">
          <a:xfrm>
            <a:off x="468313" y="1125538"/>
            <a:ext cx="4175125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7993063" cy="576263"/>
          </a:xfrm>
        </p:spPr>
        <p:txBody>
          <a:bodyPr/>
          <a:lstStyle/>
          <a:p>
            <a:pPr algn="ctr" eaLnBrk="1" hangingPunct="1"/>
            <a:r>
              <a:rPr lang="en-AU" altLang="en-US" sz="2800" smtClean="0">
                <a:solidFill>
                  <a:srgbClr val="9A3130"/>
                </a:solidFill>
                <a:latin typeface="Arial" pitchFamily="34" charset="0"/>
                <a:cs typeface="Arial" pitchFamily="34" charset="0"/>
              </a:rPr>
              <a:t>Resistance is not restricted to tertiary care</a:t>
            </a:r>
          </a:p>
        </p:txBody>
      </p:sp>
      <p:sp>
        <p:nvSpPr>
          <p:cNvPr id="10" name="Oval 9"/>
          <p:cNvSpPr/>
          <p:nvPr/>
        </p:nvSpPr>
        <p:spPr>
          <a:xfrm>
            <a:off x="2711450" y="2420938"/>
            <a:ext cx="1789113" cy="107315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614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3" t="21854" r="28970" b="30078"/>
          <a:stretch>
            <a:fillRect/>
          </a:stretch>
        </p:blipFill>
        <p:spPr bwMode="auto">
          <a:xfrm>
            <a:off x="4900613" y="1125538"/>
            <a:ext cx="406558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8424862" cy="576262"/>
          </a:xfrm>
        </p:spPr>
        <p:txBody>
          <a:bodyPr/>
          <a:lstStyle/>
          <a:p>
            <a:pPr algn="ctr" eaLnBrk="1" hangingPunct="1"/>
            <a:r>
              <a:rPr lang="en-AU" altLang="en-US" sz="2800" smtClean="0">
                <a:solidFill>
                  <a:srgbClr val="9A3130"/>
                </a:solidFill>
                <a:latin typeface="Arial" pitchFamily="34" charset="0"/>
                <a:cs typeface="Arial" pitchFamily="34" charset="0"/>
              </a:rPr>
              <a:t>Resistance is important all across Australia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" r="7477" b="6361"/>
          <a:stretch>
            <a:fillRect/>
          </a:stretch>
        </p:blipFill>
        <p:spPr bwMode="auto">
          <a:xfrm>
            <a:off x="4808538" y="1606550"/>
            <a:ext cx="3997325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0" t="40619" r="28526" b="19553"/>
          <a:stretch>
            <a:fillRect/>
          </a:stretch>
        </p:blipFill>
        <p:spPr bwMode="auto">
          <a:xfrm>
            <a:off x="323850" y="1606550"/>
            <a:ext cx="4392613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7993063" cy="576263"/>
          </a:xfrm>
        </p:spPr>
        <p:txBody>
          <a:bodyPr/>
          <a:lstStyle/>
          <a:p>
            <a:pPr algn="ctr" eaLnBrk="1" hangingPunct="1"/>
            <a:r>
              <a:rPr lang="en-AU" altLang="en-US" sz="2800" smtClean="0">
                <a:solidFill>
                  <a:srgbClr val="9A3130"/>
                </a:solidFill>
                <a:latin typeface="Arial" pitchFamily="34" charset="0"/>
                <a:cs typeface="Arial" pitchFamily="34" charset="0"/>
              </a:rPr>
              <a:t>Resistance is different all across Australia</a:t>
            </a: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9" t="20998" r="33771" b="20998"/>
          <a:stretch>
            <a:fillRect/>
          </a:stretch>
        </p:blipFill>
        <p:spPr bwMode="auto">
          <a:xfrm>
            <a:off x="1928813" y="765175"/>
            <a:ext cx="451485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39750" y="428625"/>
            <a:ext cx="7777163" cy="552450"/>
          </a:xfrm>
        </p:spPr>
        <p:txBody>
          <a:bodyPr/>
          <a:lstStyle/>
          <a:p>
            <a:pPr algn="ctr" eaLnBrk="1" hangingPunct="1"/>
            <a:r>
              <a:rPr lang="en-AU" altLang="en-US" sz="2800" smtClean="0">
                <a:solidFill>
                  <a:srgbClr val="9A3130"/>
                </a:solidFill>
                <a:latin typeface="Arial" pitchFamily="34" charset="0"/>
                <a:cs typeface="Arial" pitchFamily="34" charset="0"/>
              </a:rPr>
              <a:t>Resistance needs action now</a:t>
            </a: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323850" y="1196975"/>
            <a:ext cx="4032250" cy="4176713"/>
            <a:chOff x="899592" y="1340768"/>
            <a:chExt cx="6993849" cy="4409521"/>
          </a:xfrm>
        </p:grpSpPr>
        <p:pic>
          <p:nvPicPr>
            <p:cNvPr id="92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7" r="2763"/>
            <a:stretch>
              <a:fillRect/>
            </a:stretch>
          </p:blipFill>
          <p:spPr bwMode="auto">
            <a:xfrm>
              <a:off x="899592" y="1340768"/>
              <a:ext cx="6993849" cy="44095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 flipH="1">
              <a:off x="3490621" y="2420103"/>
              <a:ext cx="136297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42"/>
          <a:stretch>
            <a:fillRect/>
          </a:stretch>
        </p:blipFill>
        <p:spPr bwMode="auto">
          <a:xfrm>
            <a:off x="4606925" y="1196975"/>
            <a:ext cx="427513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1879600"/>
            <a:ext cx="4275138" cy="140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95288" y="428625"/>
            <a:ext cx="8424862" cy="552450"/>
          </a:xfrm>
        </p:spPr>
        <p:txBody>
          <a:bodyPr/>
          <a:lstStyle/>
          <a:p>
            <a:pPr algn="ctr" eaLnBrk="1" hangingPunct="1"/>
            <a:r>
              <a:rPr lang="en-AU" altLang="en-US" sz="2800" smtClean="0">
                <a:solidFill>
                  <a:srgbClr val="9A3130"/>
                </a:solidFill>
                <a:latin typeface="Arial" pitchFamily="34" charset="0"/>
                <a:cs typeface="Arial" pitchFamily="34" charset="0"/>
              </a:rPr>
              <a:t>Resistance needs to be tackled by everyone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3887787" cy="39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476375"/>
            <a:ext cx="3960812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5219700" y="1773238"/>
            <a:ext cx="3095625" cy="2341562"/>
            <a:chOff x="4716016" y="2047528"/>
            <a:chExt cx="3096344" cy="2342356"/>
          </a:xfrm>
        </p:grpSpPr>
        <p:sp>
          <p:nvSpPr>
            <p:cNvPr id="4" name="Oval 3"/>
            <p:cNvSpPr/>
            <p:nvPr/>
          </p:nvSpPr>
          <p:spPr>
            <a:xfrm>
              <a:off x="4716016" y="2060232"/>
              <a:ext cx="503355" cy="232965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sp>
          <p:nvSpPr>
            <p:cNvPr id="7" name="Oval 6"/>
            <p:cNvSpPr/>
            <p:nvPr/>
          </p:nvSpPr>
          <p:spPr>
            <a:xfrm>
              <a:off x="7309006" y="2047528"/>
              <a:ext cx="503354" cy="232965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</p:grpSp>
      <p:sp>
        <p:nvSpPr>
          <p:cNvPr id="10" name="Oval 9"/>
          <p:cNvSpPr/>
          <p:nvPr/>
        </p:nvSpPr>
        <p:spPr>
          <a:xfrm>
            <a:off x="5507038" y="1773238"/>
            <a:ext cx="504825" cy="23288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11" name="Oval 10"/>
          <p:cNvSpPr/>
          <p:nvPr/>
        </p:nvSpPr>
        <p:spPr>
          <a:xfrm>
            <a:off x="7091363" y="1773238"/>
            <a:ext cx="504825" cy="23288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403350" y="565150"/>
            <a:ext cx="4464050" cy="990600"/>
          </a:xfrm>
        </p:spPr>
        <p:txBody>
          <a:bodyPr/>
          <a:lstStyle/>
          <a:p>
            <a:pPr algn="ctr" eaLnBrk="1" hangingPunct="1"/>
            <a:r>
              <a:rPr lang="en-AU" altLang="en-US" sz="2800" smtClean="0">
                <a:solidFill>
                  <a:srgbClr val="9A3130"/>
                </a:solidFill>
                <a:latin typeface="Arial" pitchFamily="34" charset="0"/>
                <a:cs typeface="Arial" pitchFamily="34" charset="0"/>
              </a:rPr>
              <a:t>The Future Power of AURA for Clinical Practice</a:t>
            </a:r>
          </a:p>
        </p:txBody>
      </p:sp>
      <p:pic>
        <p:nvPicPr>
          <p:cNvPr id="11267" name="Picture 2" descr="D:\Users\DavesonKa\AppData\Local\Microsoft\Windows\Temporary Internet Files\Content.IE5\S11NSMMC\question-mark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60350"/>
            <a:ext cx="2593975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05038"/>
            <a:ext cx="288131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itle 1"/>
          <p:cNvSpPr txBox="1">
            <a:spLocks/>
          </p:cNvSpPr>
          <p:nvPr/>
        </p:nvSpPr>
        <p:spPr bwMode="auto">
          <a:xfrm>
            <a:off x="3635375" y="3429000"/>
            <a:ext cx="4824413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 eaLnBrk="0" hangingPunct="0">
              <a:spcBef>
                <a:spcPct val="20000"/>
              </a:spcBef>
              <a:buClr>
                <a:srgbClr val="00B3E2"/>
              </a:buClr>
              <a:buFont typeface="Arial" pitchFamily="34" charset="0"/>
              <a:buChar char="•"/>
              <a:defRPr sz="2000">
                <a:solidFill>
                  <a:srgbClr val="818285"/>
                </a:solidFill>
                <a:latin typeface="Arial" pitchFamily="34" charset="0"/>
              </a:defRPr>
            </a:lvl1pPr>
            <a:lvl2pPr marL="742950" indent="-285750" defTabSz="455613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818285"/>
                </a:solidFill>
                <a:latin typeface="Arial" pitchFamily="34" charset="0"/>
              </a:defRPr>
            </a:lvl2pPr>
            <a:lvl3pPr marL="1143000" indent="-228600" defTabSz="455613" eaLnBrk="0" hangingPunct="0">
              <a:spcBef>
                <a:spcPct val="20000"/>
              </a:spcBef>
              <a:buClr>
                <a:srgbClr val="00B3E2"/>
              </a:buClr>
              <a:buFont typeface="Lucida Grande"/>
              <a:buChar char="–"/>
              <a:defRPr>
                <a:solidFill>
                  <a:srgbClr val="818285"/>
                </a:solidFill>
                <a:latin typeface="Arial" pitchFamily="34" charset="0"/>
              </a:defRPr>
            </a:lvl3pPr>
            <a:lvl4pPr marL="1600200" indent="-228600" defTabSz="455613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rgbClr val="818285"/>
                </a:solidFill>
                <a:latin typeface="Arial" pitchFamily="34" charset="0"/>
              </a:defRPr>
            </a:lvl4pPr>
            <a:lvl5pPr marL="2057400" indent="-228600" defTabSz="455613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rgbClr val="818285"/>
                </a:solidFill>
                <a:latin typeface="Arial" pitchFamily="34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818285"/>
                </a:solidFill>
                <a:latin typeface="Arial" pitchFamily="34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818285"/>
                </a:solidFill>
                <a:latin typeface="Arial" pitchFamily="34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818285"/>
                </a:solidFill>
                <a:latin typeface="Arial" pitchFamily="34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818285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2800" b="1">
                <a:solidFill>
                  <a:srgbClr val="9A3130"/>
                </a:solidFill>
              </a:rPr>
              <a:t>The Little Engine that Could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6558</TotalTime>
  <Words>266</Words>
  <Application>Microsoft Office PowerPoint</Application>
  <PresentationFormat>On-screen Show (4:3)</PresentationFormat>
  <Paragraphs>41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Lucida Grande</vt:lpstr>
      <vt:lpstr>Wingdings</vt:lpstr>
      <vt:lpstr>Calibri</vt:lpstr>
      <vt:lpstr>Theme1</vt:lpstr>
      <vt:lpstr>PowerPoint Presentation</vt:lpstr>
      <vt:lpstr>PowerPoint Presentation</vt:lpstr>
      <vt:lpstr>Resistance impacts everyone</vt:lpstr>
      <vt:lpstr>Resistance is not restricted to tertiary care</vt:lpstr>
      <vt:lpstr>Resistance is important all across Australia</vt:lpstr>
      <vt:lpstr>Resistance is different all across Australia</vt:lpstr>
      <vt:lpstr>Resistance needs action now</vt:lpstr>
      <vt:lpstr>Resistance needs to be tackled by everyone</vt:lpstr>
      <vt:lpstr>The Future Power of AURA for Clinical Practice</vt:lpstr>
    </vt:vector>
  </TitlesOfParts>
  <Company>Dept Health And Ageing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AURA 2017</dc:title>
  <dc:creator>DANIELS, Ruth</dc:creator>
  <cp:lastModifiedBy>ZHONG, Amy</cp:lastModifiedBy>
  <cp:revision>30</cp:revision>
  <cp:lastPrinted>2017-08-21T07:55:36Z</cp:lastPrinted>
  <dcterms:created xsi:type="dcterms:W3CDTF">2017-07-20T02:58:46Z</dcterms:created>
  <dcterms:modified xsi:type="dcterms:W3CDTF">2017-09-20T06:56:10Z</dcterms:modified>
</cp:coreProperties>
</file>