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56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02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60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6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57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62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76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91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60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3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96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B4C6-03A3-4942-94C9-B6F6FE9F34DC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E2E2-C165-486E-AF4C-7DCE9DF78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62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19965" cy="62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66562">
            <a:off x="-207692" y="3407465"/>
            <a:ext cx="959437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SAMPLE RESOURCE FOR IMPROVED PBM</a:t>
            </a:r>
            <a:endParaRPr lang="en-AU" sz="4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2" descr="\\central.health\dfsuserenv\users\User_28\daniru\Desktop\PBM Collaborativ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1404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4860"/>
            <a:ext cx="29337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2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9" y="476672"/>
            <a:ext cx="8889796" cy="63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666562">
            <a:off x="-207692" y="3407465"/>
            <a:ext cx="959437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SAMPLE RESOURCE FOR IMPROVED PBM</a:t>
            </a:r>
            <a:endParaRPr lang="en-AU" sz="4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9" y="77021"/>
            <a:ext cx="29337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\\central.health\dfsuserenv\users\User_28\daniru\Desktop\PBM Collaborativ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47437"/>
            <a:ext cx="1404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9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Dept Health And Ageing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MERTENS, Kate</dc:creator>
  <cp:lastModifiedBy>MERTENS, Kate</cp:lastModifiedBy>
  <cp:revision>6</cp:revision>
  <cp:lastPrinted>2017-04-04T02:22:33Z</cp:lastPrinted>
  <dcterms:created xsi:type="dcterms:W3CDTF">2017-03-22T02:09:33Z</dcterms:created>
  <dcterms:modified xsi:type="dcterms:W3CDTF">2017-04-04T02:22:35Z</dcterms:modified>
</cp:coreProperties>
</file>