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03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811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287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74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36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826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331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10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361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274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620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134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A6600-ED06-4305-A21F-3B9A7A4CCB9E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B78F4-F3CD-4483-B28A-C9B0135BC0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87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3" r="2222" b="50959"/>
          <a:stretch/>
        </p:blipFill>
        <p:spPr bwMode="auto">
          <a:xfrm>
            <a:off x="18450" y="2051720"/>
            <a:ext cx="6795209" cy="4536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 rot="19666562">
            <a:off x="-574795" y="3002097"/>
            <a:ext cx="959437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4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3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Picture 2" descr="\\central.health\dfsuserenv\users\User_28\daniru\Desktop\PBM Collaborative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8463738"/>
            <a:ext cx="1404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310122"/>
            <a:ext cx="2933700" cy="390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341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Dept Health And Ageing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MERTENS, Kate</dc:creator>
  <cp:lastModifiedBy>MERTENS, Kate</cp:lastModifiedBy>
  <cp:revision>3</cp:revision>
  <cp:lastPrinted>2017-04-04T02:16:34Z</cp:lastPrinted>
  <dcterms:created xsi:type="dcterms:W3CDTF">2017-03-28T03:42:01Z</dcterms:created>
  <dcterms:modified xsi:type="dcterms:W3CDTF">2017-04-04T02:16:37Z</dcterms:modified>
</cp:coreProperties>
</file>