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2988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A9A1-8AF4-4CDC-ABAC-A3C445BD8160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7B99-D435-481B-9389-CAABCB1062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5288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A9A1-8AF4-4CDC-ABAC-A3C445BD8160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7B99-D435-481B-9389-CAABCB1062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6464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A9A1-8AF4-4CDC-ABAC-A3C445BD8160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7B99-D435-481B-9389-CAABCB1062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3345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A9A1-8AF4-4CDC-ABAC-A3C445BD8160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7B99-D435-481B-9389-CAABCB1062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4615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A9A1-8AF4-4CDC-ABAC-A3C445BD8160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7B99-D435-481B-9389-CAABCB1062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0619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A9A1-8AF4-4CDC-ABAC-A3C445BD8160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7B99-D435-481B-9389-CAABCB1062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599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A9A1-8AF4-4CDC-ABAC-A3C445BD8160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7B99-D435-481B-9389-CAABCB1062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6989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A9A1-8AF4-4CDC-ABAC-A3C445BD8160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7B99-D435-481B-9389-CAABCB1062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4451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A9A1-8AF4-4CDC-ABAC-A3C445BD8160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7B99-D435-481B-9389-CAABCB1062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794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A9A1-8AF4-4CDC-ABAC-A3C445BD8160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7B99-D435-481B-9389-CAABCB1062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863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A9A1-8AF4-4CDC-ABAC-A3C445BD8160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7B99-D435-481B-9389-CAABCB1062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0892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9A9A1-8AF4-4CDC-ABAC-A3C445BD8160}" type="datetimeFigureOut">
              <a:rPr lang="en-AU" smtClean="0"/>
              <a:t>4/04/2017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47B99-D435-481B-9389-CAABCB1062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250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6" b="2744"/>
          <a:stretch/>
        </p:blipFill>
        <p:spPr bwMode="auto">
          <a:xfrm>
            <a:off x="141060" y="504000"/>
            <a:ext cx="6399286" cy="86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 rot="19666562">
            <a:off x="-520948" y="2935907"/>
            <a:ext cx="959437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3600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SAMPLE RESOURCE FOR IMPROVED PBM</a:t>
            </a:r>
            <a:endParaRPr lang="en-AU" sz="3600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113475"/>
            <a:ext cx="2933700" cy="390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\\central.health\dfsuserenv\users\User_28\daniru\Desktop\PBM Collaborative 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555" y="8316416"/>
            <a:ext cx="1755000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191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755576"/>
            <a:ext cx="6241741" cy="82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 rot="19666562">
            <a:off x="-533183" y="3047778"/>
            <a:ext cx="959437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3600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SAMPLE RESOURCE FOR IMPROVED PBM</a:t>
            </a:r>
            <a:endParaRPr lang="en-AU" sz="3600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5" name="Picture 2" descr="\\central.health\dfsuserenv\users\User_28\daniru\Desktop\PBM Collaborative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9120" y="8172400"/>
            <a:ext cx="1755000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35" y="251520"/>
            <a:ext cx="2933700" cy="390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397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Dept Health And Ageing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MERTENS, Kate</dc:creator>
  <cp:lastModifiedBy>MERTENS, Kate</cp:lastModifiedBy>
  <cp:revision>4</cp:revision>
  <cp:lastPrinted>2017-04-04T02:21:23Z</cp:lastPrinted>
  <dcterms:created xsi:type="dcterms:W3CDTF">2017-03-22T01:42:50Z</dcterms:created>
  <dcterms:modified xsi:type="dcterms:W3CDTF">2017-04-04T02:21:26Z</dcterms:modified>
</cp:coreProperties>
</file>