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3036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ACF7-BBE4-43EB-B9FC-96E7A87380A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634AB-9F03-415A-BCBA-D0CCF8D6D3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7184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ACF7-BBE4-43EB-B9FC-96E7A87380A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634AB-9F03-415A-BCBA-D0CCF8D6D3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649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ACF7-BBE4-43EB-B9FC-96E7A87380A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634AB-9F03-415A-BCBA-D0CCF8D6D3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2007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ACF7-BBE4-43EB-B9FC-96E7A87380A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634AB-9F03-415A-BCBA-D0CCF8D6D3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276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ACF7-BBE4-43EB-B9FC-96E7A87380A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634AB-9F03-415A-BCBA-D0CCF8D6D3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572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ACF7-BBE4-43EB-B9FC-96E7A87380A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634AB-9F03-415A-BCBA-D0CCF8D6D3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221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ACF7-BBE4-43EB-B9FC-96E7A87380A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634AB-9F03-415A-BCBA-D0CCF8D6D3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630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ACF7-BBE4-43EB-B9FC-96E7A87380A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634AB-9F03-415A-BCBA-D0CCF8D6D3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314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ACF7-BBE4-43EB-B9FC-96E7A87380A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634AB-9F03-415A-BCBA-D0CCF8D6D3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091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ACF7-BBE4-43EB-B9FC-96E7A87380A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634AB-9F03-415A-BCBA-D0CCF8D6D3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864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ACF7-BBE4-43EB-B9FC-96E7A87380A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634AB-9F03-415A-BCBA-D0CCF8D6D3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5231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4ACF7-BBE4-43EB-B9FC-96E7A87380A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634AB-9F03-415A-BCBA-D0CCF8D6D3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8810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64"/>
          <a:stretch/>
        </p:blipFill>
        <p:spPr bwMode="auto">
          <a:xfrm>
            <a:off x="260648" y="437828"/>
            <a:ext cx="6358601" cy="8706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107504"/>
            <a:ext cx="2933700" cy="3905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 rot="19666562">
            <a:off x="-467777" y="3122156"/>
            <a:ext cx="9594370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340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SAMPLE RESOURCE FOR IMPROVED PBM</a:t>
            </a:r>
            <a:endParaRPr lang="en-AU" sz="340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72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Dept Health And Ageing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MERTENS, Kate</dc:creator>
  <cp:lastModifiedBy>MERTENS, Kate</cp:lastModifiedBy>
  <cp:revision>3</cp:revision>
  <cp:lastPrinted>2017-04-04T02:06:41Z</cp:lastPrinted>
  <dcterms:created xsi:type="dcterms:W3CDTF">2017-03-28T01:21:44Z</dcterms:created>
  <dcterms:modified xsi:type="dcterms:W3CDTF">2017-04-04T02:06:44Z</dcterms:modified>
</cp:coreProperties>
</file>