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3036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2583-6C5B-4BA7-AFB8-7E933007BDBF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8ECA-EBEC-47BF-BB50-AC40C9D1D5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855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2583-6C5B-4BA7-AFB8-7E933007BDBF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8ECA-EBEC-47BF-BB50-AC40C9D1D5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781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2583-6C5B-4BA7-AFB8-7E933007BDBF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8ECA-EBEC-47BF-BB50-AC40C9D1D5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595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2583-6C5B-4BA7-AFB8-7E933007BDBF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8ECA-EBEC-47BF-BB50-AC40C9D1D5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43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2583-6C5B-4BA7-AFB8-7E933007BDBF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8ECA-EBEC-47BF-BB50-AC40C9D1D5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111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2583-6C5B-4BA7-AFB8-7E933007BDBF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8ECA-EBEC-47BF-BB50-AC40C9D1D5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44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2583-6C5B-4BA7-AFB8-7E933007BDBF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8ECA-EBEC-47BF-BB50-AC40C9D1D5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547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2583-6C5B-4BA7-AFB8-7E933007BDBF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8ECA-EBEC-47BF-BB50-AC40C9D1D5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9595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2583-6C5B-4BA7-AFB8-7E933007BDBF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8ECA-EBEC-47BF-BB50-AC40C9D1D5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979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2583-6C5B-4BA7-AFB8-7E933007BDBF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8ECA-EBEC-47BF-BB50-AC40C9D1D5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667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2583-6C5B-4BA7-AFB8-7E933007BDBF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8ECA-EBEC-47BF-BB50-AC40C9D1D5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468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82583-6C5B-4BA7-AFB8-7E933007BDBF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78ECA-EBEC-47BF-BB50-AC40C9D1D5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342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683568"/>
            <a:ext cx="5934704" cy="82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9666562">
            <a:off x="-386154" y="2951299"/>
            <a:ext cx="9594370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3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SAMPLE RESOURCE FOR IMPROVED PBM</a:t>
            </a:r>
            <a:endParaRPr lang="en-AU" sz="34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79512"/>
            <a:ext cx="29337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TEHS Header Final 2016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9" y="683568"/>
            <a:ext cx="1956001" cy="648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4305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Dept Health And Ageing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MERTENS, Kate</dc:creator>
  <cp:lastModifiedBy>MERTENS, Kate</cp:lastModifiedBy>
  <cp:revision>5</cp:revision>
  <cp:lastPrinted>2017-04-04T02:21:41Z</cp:lastPrinted>
  <dcterms:created xsi:type="dcterms:W3CDTF">2017-03-22T02:00:16Z</dcterms:created>
  <dcterms:modified xsi:type="dcterms:W3CDTF">2017-04-04T02:21:45Z</dcterms:modified>
</cp:coreProperties>
</file>