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98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882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169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361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337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763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503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242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393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763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90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7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0A339-4940-493A-AB65-D8536F0384BF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DB6E2-FF5C-4F97-B1B4-8489EC5EA1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319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395536"/>
            <a:ext cx="6403375" cy="86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 rot="19666562">
            <a:off x="-574795" y="3002097"/>
            <a:ext cx="959437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34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SAMPLE RESOURCE FOR IMPROVED PBM</a:t>
            </a:r>
            <a:endParaRPr lang="en-AU" sz="3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" name="Picture 2" descr="\\central.health\dfsuserenv\users\User_28\daniru\Desktop\PBM Collaborative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68" y="8675087"/>
            <a:ext cx="1404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14860"/>
            <a:ext cx="2933700" cy="390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26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251520"/>
            <a:ext cx="6403375" cy="86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 rot="19666562">
            <a:off x="-574795" y="3002097"/>
            <a:ext cx="959437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34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SAMPLE RESOURCE FOR IMPROVED PBM</a:t>
            </a:r>
            <a:endParaRPr lang="en-AU" sz="3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" name="Picture 2" descr="\\central.health\dfsuserenv\users\User_28\daniru\Desktop\PBM Collaborative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68" y="8675087"/>
            <a:ext cx="1404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14860"/>
            <a:ext cx="2933700" cy="390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653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Dept Health And Ageing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MERTENS, Kate</dc:creator>
  <cp:lastModifiedBy>MERTENS, Kate</cp:lastModifiedBy>
  <cp:revision>3</cp:revision>
  <cp:lastPrinted>2017-04-04T02:22:59Z</cp:lastPrinted>
  <dcterms:created xsi:type="dcterms:W3CDTF">2017-03-28T04:32:15Z</dcterms:created>
  <dcterms:modified xsi:type="dcterms:W3CDTF">2017-04-04T02:23:03Z</dcterms:modified>
</cp:coreProperties>
</file>