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27"/>
  </p:notesMasterIdLst>
  <p:sldIdLst>
    <p:sldId id="298" r:id="rId5"/>
    <p:sldId id="316" r:id="rId6"/>
    <p:sldId id="343" r:id="rId7"/>
    <p:sldId id="394" r:id="rId8"/>
    <p:sldId id="390" r:id="rId9"/>
    <p:sldId id="392" r:id="rId10"/>
    <p:sldId id="377" r:id="rId11"/>
    <p:sldId id="398" r:id="rId12"/>
    <p:sldId id="378" r:id="rId13"/>
    <p:sldId id="391" r:id="rId14"/>
    <p:sldId id="363" r:id="rId15"/>
    <p:sldId id="393" r:id="rId16"/>
    <p:sldId id="369" r:id="rId17"/>
    <p:sldId id="374" r:id="rId18"/>
    <p:sldId id="400" r:id="rId19"/>
    <p:sldId id="399" r:id="rId20"/>
    <p:sldId id="381" r:id="rId21"/>
    <p:sldId id="384" r:id="rId22"/>
    <p:sldId id="395" r:id="rId23"/>
    <p:sldId id="383" r:id="rId24"/>
    <p:sldId id="365" r:id="rId25"/>
    <p:sldId id="310" r:id="rId26"/>
  </p:sldIdLst>
  <p:sldSz cx="9144000" cy="5143500" type="screen16x9"/>
  <p:notesSz cx="6858000" cy="91440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2BBD196-89D8-4CB1-97B2-2A2390D4D69E}">
          <p14:sldIdLst>
            <p14:sldId id="298"/>
            <p14:sldId id="316"/>
            <p14:sldId id="343"/>
            <p14:sldId id="394"/>
            <p14:sldId id="390"/>
            <p14:sldId id="392"/>
            <p14:sldId id="377"/>
            <p14:sldId id="398"/>
            <p14:sldId id="378"/>
            <p14:sldId id="391"/>
            <p14:sldId id="363"/>
            <p14:sldId id="393"/>
            <p14:sldId id="369"/>
            <p14:sldId id="374"/>
            <p14:sldId id="400"/>
            <p14:sldId id="399"/>
            <p14:sldId id="381"/>
            <p14:sldId id="384"/>
            <p14:sldId id="395"/>
            <p14:sldId id="383"/>
            <p14:sldId id="365"/>
            <p14:sldId id="310"/>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E42AA2F-CD32-E5AA-7549-699CF5595830}" name="GRALTON, Jan" initials="GJ" userId="S::Jan.Gralton@safetyandquality.gov.au::a39bf6c6-d867-49a3-bce2-15ecc3e7a38c" providerId="AD"/>
  <p188:author id="{27E2B552-3AEC-744B-E067-0A45BEB3F094}" name="NICHOLES, Anna" initials="AN" userId="S::Anna.NICHOLES@safetyandquality.gov.au::99f972d1-da72-495f-9ee1-2fad3d6513a3" providerId="AD"/>
  <p188:author id="{D3F9C777-9A25-7343-2D0A-21BB67F69146}" name="MCENTEE, Brad" initials="BM" userId="S::Bradley.MCENTEE@safetyandquality.gov.au::2589bad1-818a-4781-9a05-156ef4ca8560" providerId="AD"/>
  <p188:author id="{CD787F87-9192-9DF5-2477-F58BFB6D9268}" name="CALDWELL, Jennifer" initials="JC" userId="S::Jennifer.Caldwell@safetyandquality.gov.au::f71a1a7b-e75a-490c-917f-8d66694a040d"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C1C1"/>
    <a:srgbClr val="F5F0FF"/>
    <a:srgbClr val="D5C2FF"/>
    <a:srgbClr val="EEF5FD"/>
    <a:srgbClr val="BDD8F9"/>
    <a:srgbClr val="ECF9F7"/>
    <a:srgbClr val="B2E6DE"/>
    <a:srgbClr val="F4FCEA"/>
    <a:srgbClr val="38336D"/>
    <a:srgbClr val="D1F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75382" autoAdjust="0"/>
  </p:normalViewPr>
  <p:slideViewPr>
    <p:cSldViewPr snapToGrid="0">
      <p:cViewPr varScale="1">
        <p:scale>
          <a:sx n="65" d="100"/>
          <a:sy n="65" d="100"/>
        </p:scale>
        <p:origin x="1632" y="66"/>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hyperlink" Target="https://www.safetyandquality.gov.au/standards/nsqhs-standards/preventing-and-controlling-infections-standard/infection-prevention-and-control-systems/action-314" TargetMode="External"/><Relationship Id="rId7" Type="http://schemas.openxmlformats.org/officeDocument/2006/relationships/image" Target="../media/image16.png"/><Relationship Id="rId2" Type="http://schemas.openxmlformats.org/officeDocument/2006/relationships/hyperlink" Target="https://www.safetyandquality.gov.au/standards/primary-and-community-healthcare" TargetMode="External"/><Relationship Id="rId1" Type="http://schemas.openxmlformats.org/officeDocument/2006/relationships/hyperlink" Target="https://www.safetyandquality.gov.au/standards/nsqhs-standards" TargetMode="Externa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hyperlink" Target="https://www.safetyandquality.gov.au/standards/nsqhs-standards/preventing-and-controlling-infections-standard/clinical-governance-and-quality-improvement-systems-are-place-prevent-and-control-infections-and-support-antimicrobial-stewardship-and-sustainable-use/action-301"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s://www.safetyandquality.gov.au/standards/primary-and-community-healthcare" TargetMode="External"/><Relationship Id="rId7" Type="http://schemas.openxmlformats.org/officeDocument/2006/relationships/hyperlink" Target="https://www.safetyandquality.gov.au/standards/nsqhs-standards/preventing-and-controlling-infections-standard/clinical-governance-and-quality-improvement-systems-are-place-prevent-and-control-infections-and-support-antimicrobial-stewardship-and-sustainable-use/action-301" TargetMode="External"/><Relationship Id="rId2" Type="http://schemas.openxmlformats.org/officeDocument/2006/relationships/image" Target="../media/image14.png"/><Relationship Id="rId1" Type="http://schemas.openxmlformats.org/officeDocument/2006/relationships/hyperlink" Target="https://www.safetyandquality.gov.au/standards/nsqhs-standards" TargetMode="External"/><Relationship Id="rId6" Type="http://schemas.openxmlformats.org/officeDocument/2006/relationships/image" Target="../media/image16.png"/><Relationship Id="rId5" Type="http://schemas.openxmlformats.org/officeDocument/2006/relationships/hyperlink" Target="https://www.safetyandquality.gov.au/standards/nsqhs-standards/preventing-and-controlling-infections-standard/infection-prevention-and-control-systems/action-314" TargetMode="External"/><Relationship Id="rId4" Type="http://schemas.openxmlformats.org/officeDocument/2006/relationships/image" Target="../media/image15.png"/></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F520F-3246-439E-AA00-1C07A042BF2F}" type="doc">
      <dgm:prSet loTypeId="urn:microsoft.com/office/officeart/2005/8/layout/vList3" loCatId="list" qsTypeId="urn:microsoft.com/office/officeart/2005/8/quickstyle/simple2" qsCatId="simple" csTypeId="urn:microsoft.com/office/officeart/2005/8/colors/accent4_1" csCatId="accent4" phldr="1"/>
      <dgm:spPr/>
    </dgm:pt>
    <dgm:pt modelId="{DF74D341-5D9B-4169-99D8-B230809C25D6}">
      <dgm:prSet phldrT="[Text]" custT="1"/>
      <dgm:spPr/>
      <dgm:t>
        <a:bodyPr/>
        <a:lstStyle/>
        <a:p>
          <a:pPr algn="l"/>
          <a:r>
            <a:rPr lang="en-AU" sz="1600" dirty="0"/>
            <a:t>The aim of the </a:t>
          </a:r>
          <a:r>
            <a:rPr lang="en-AU" sz="1600" dirty="0">
              <a:solidFill>
                <a:schemeClr val="bg2">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National Safety and Quality Health Service (NSQHS) Standards</a:t>
          </a:r>
          <a:r>
            <a:rPr lang="en-AU" sz="1600" dirty="0">
              <a:solidFill>
                <a:schemeClr val="bg2">
                  <a:lumMod val="50000"/>
                </a:schemeClr>
              </a:solidFill>
            </a:rPr>
            <a:t> </a:t>
          </a:r>
          <a:r>
            <a:rPr lang="en-AU" sz="1600" dirty="0"/>
            <a:t>is to protect the public from harm and improve the quality of health service provision.</a:t>
          </a:r>
        </a:p>
      </dgm:t>
    </dgm:pt>
    <dgm:pt modelId="{84177362-64AA-43C2-A232-05F25297527F}" type="parTrans" cxnId="{5E0A0958-1ED1-49DF-BEF7-CDFF47EB915B}">
      <dgm:prSet/>
      <dgm:spPr/>
      <dgm:t>
        <a:bodyPr/>
        <a:lstStyle/>
        <a:p>
          <a:pPr algn="l"/>
          <a:endParaRPr lang="en-AU"/>
        </a:p>
      </dgm:t>
    </dgm:pt>
    <dgm:pt modelId="{A947A5AA-9186-4E84-A155-079286D22744}" type="sibTrans" cxnId="{5E0A0958-1ED1-49DF-BEF7-CDFF47EB915B}">
      <dgm:prSet/>
      <dgm:spPr/>
      <dgm:t>
        <a:bodyPr/>
        <a:lstStyle/>
        <a:p>
          <a:pPr algn="l"/>
          <a:endParaRPr lang="en-AU"/>
        </a:p>
      </dgm:t>
    </dgm:pt>
    <dgm:pt modelId="{354F91A8-1819-4D9A-9B01-9690F9FC2DD5}">
      <dgm:prSet phldrT="[Text]" custT="1"/>
      <dgm:spPr/>
      <dgm:t>
        <a:bodyPr/>
        <a:lstStyle/>
        <a:p>
          <a:pPr algn="l">
            <a:buNone/>
          </a:pPr>
          <a:r>
            <a:rPr lang="en-AU" sz="1600" b="0" i="0" dirty="0"/>
            <a:t>The </a:t>
          </a:r>
          <a:r>
            <a:rPr lang="en-AU" sz="1600" b="0" i="0" dirty="0">
              <a:solidFill>
                <a:schemeClr val="bg2">
                  <a:lumMod val="50000"/>
                </a:schemeClr>
              </a:solidFill>
              <a:hlinkClick xmlns:r="http://schemas.openxmlformats.org/officeDocument/2006/relationships" r:id="rId2">
                <a:extLst>
                  <a:ext uri="{A12FA001-AC4F-418D-AE19-62706E023703}">
                    <ahyp:hlinkClr xmlns:ahyp="http://schemas.microsoft.com/office/drawing/2018/hyperlinkcolor" val="tx"/>
                  </a:ext>
                </a:extLst>
              </a:hlinkClick>
            </a:rPr>
            <a:t>National Safety and Quality Primary and Community Healthcare Standards</a:t>
          </a:r>
          <a:r>
            <a:rPr lang="en-AU" sz="1600" b="0" i="0" dirty="0">
              <a:hlinkClick xmlns:r="http://schemas.openxmlformats.org/officeDocument/2006/relationships" r:id="rId2"/>
            </a:rPr>
            <a:t> </a:t>
          </a:r>
          <a:r>
            <a:rPr lang="en-AU" sz="1600" b="0" i="0" dirty="0"/>
            <a:t>aim to protect the public from harm and improve the quality of health care delivered in the primary and community health setting</a:t>
          </a:r>
          <a:r>
            <a:rPr lang="en-AU" sz="1400" b="0" i="0" dirty="0"/>
            <a:t>.</a:t>
          </a:r>
          <a:endParaRPr lang="en-AU" sz="1400" dirty="0"/>
        </a:p>
      </dgm:t>
    </dgm:pt>
    <dgm:pt modelId="{0C3BEED9-BC02-48E6-A359-522DBC627BC4}" type="parTrans" cxnId="{EA4F536A-667C-403F-9AC0-BFA2A86E9378}">
      <dgm:prSet/>
      <dgm:spPr/>
      <dgm:t>
        <a:bodyPr/>
        <a:lstStyle/>
        <a:p>
          <a:pPr algn="l"/>
          <a:endParaRPr lang="en-AU"/>
        </a:p>
      </dgm:t>
    </dgm:pt>
    <dgm:pt modelId="{F5564933-1EA2-4E79-8F76-1BFFA4B0D751}" type="sibTrans" cxnId="{EA4F536A-667C-403F-9AC0-BFA2A86E9378}">
      <dgm:prSet/>
      <dgm:spPr/>
      <dgm:t>
        <a:bodyPr/>
        <a:lstStyle/>
        <a:p>
          <a:pPr algn="l"/>
          <a:endParaRPr lang="en-AU"/>
        </a:p>
      </dgm:t>
    </dgm:pt>
    <dgm:pt modelId="{C0228FC4-0031-475B-B8DE-8C4C67E67507}">
      <dgm:prSet phldrT="[Text]" custT="1"/>
      <dgm:spPr/>
      <dgm:t>
        <a:bodyPr/>
        <a:lstStyle/>
        <a:p>
          <a:pPr algn="l"/>
          <a:r>
            <a:rPr lang="en-AU" sz="1600" dirty="0"/>
            <a:t>The aim of the </a:t>
          </a:r>
          <a:r>
            <a:rPr lang="en-AU" sz="1600" dirty="0">
              <a:solidFill>
                <a:schemeClr val="bg2">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Preventing and Controlling Infections Standard </a:t>
          </a:r>
          <a:r>
            <a:rPr lang="en-AU" sz="1600" dirty="0"/>
            <a:t>is to reduce infection risks to patients, consumers and members of the health workforce.</a:t>
          </a:r>
        </a:p>
      </dgm:t>
    </dgm:pt>
    <dgm:pt modelId="{99F95752-245A-4F22-A40D-C232532B2964}" type="parTrans" cxnId="{526C950F-B013-4DB9-871E-58DAEC5A19AF}">
      <dgm:prSet/>
      <dgm:spPr/>
      <dgm:t>
        <a:bodyPr/>
        <a:lstStyle/>
        <a:p>
          <a:pPr algn="l"/>
          <a:endParaRPr lang="en-AU"/>
        </a:p>
      </dgm:t>
    </dgm:pt>
    <dgm:pt modelId="{41D4ECCF-6747-46F3-9F6C-061C42E1E8AC}" type="sibTrans" cxnId="{526C950F-B013-4DB9-871E-58DAEC5A19AF}">
      <dgm:prSet/>
      <dgm:spPr/>
      <dgm:t>
        <a:bodyPr/>
        <a:lstStyle/>
        <a:p>
          <a:pPr algn="l"/>
          <a:endParaRPr lang="en-AU"/>
        </a:p>
      </dgm:t>
    </dgm:pt>
    <dgm:pt modelId="{5EAB54C1-F488-438C-9FF6-C587D0C623A0}">
      <dgm:prSet custT="1"/>
      <dgm:spPr/>
      <dgm:t>
        <a:bodyPr/>
        <a:lstStyle/>
        <a:p>
          <a:pPr algn="l"/>
          <a:r>
            <a:rPr lang="en-AU" sz="1600" dirty="0">
              <a:solidFill>
                <a:schemeClr val="bg2">
                  <a:lumMod val="50000"/>
                </a:schemeClr>
              </a:solidFill>
              <a:hlinkClick xmlns:r="http://schemas.openxmlformats.org/officeDocument/2006/relationships" r:id="rId4">
                <a:extLst>
                  <a:ext uri="{A12FA001-AC4F-418D-AE19-62706E023703}">
                    <ahyp:hlinkClr xmlns:ahyp="http://schemas.microsoft.com/office/drawing/2018/hyperlinkcolor" val="tx"/>
                  </a:ext>
                </a:extLst>
              </a:hlinkClick>
            </a:rPr>
            <a:t>Action 3.01 Integrating clinical governance</a:t>
          </a:r>
          <a:r>
            <a:rPr lang="en-AU" sz="1600" dirty="0">
              <a:solidFill>
                <a:schemeClr val="bg2">
                  <a:lumMod val="50000"/>
                </a:schemeClr>
              </a:solidFill>
            </a:rPr>
            <a:t> </a:t>
          </a:r>
          <a:r>
            <a:rPr lang="en-AU" sz="1600" dirty="0"/>
            <a:t>requires health service organisations to identify and manage risks associated with infections.</a:t>
          </a:r>
        </a:p>
      </dgm:t>
    </dgm:pt>
    <dgm:pt modelId="{C5A2D537-545F-4520-8F5A-ED62A9D6860F}" type="parTrans" cxnId="{10BD80E7-6C38-4628-B001-1E51A4685560}">
      <dgm:prSet/>
      <dgm:spPr/>
      <dgm:t>
        <a:bodyPr/>
        <a:lstStyle/>
        <a:p>
          <a:pPr algn="l"/>
          <a:endParaRPr lang="en-AU"/>
        </a:p>
      </dgm:t>
    </dgm:pt>
    <dgm:pt modelId="{00D27B9A-1938-407B-A073-1A99C0768A04}" type="sibTrans" cxnId="{10BD80E7-6C38-4628-B001-1E51A4685560}">
      <dgm:prSet/>
      <dgm:spPr/>
      <dgm:t>
        <a:bodyPr/>
        <a:lstStyle/>
        <a:p>
          <a:pPr algn="l"/>
          <a:endParaRPr lang="en-AU"/>
        </a:p>
      </dgm:t>
    </dgm:pt>
    <dgm:pt modelId="{AA98CBA2-5B1E-420C-8681-A7402F8E8602}" type="pres">
      <dgm:prSet presAssocID="{50CF520F-3246-439E-AA00-1C07A042BF2F}" presName="linearFlow" presStyleCnt="0">
        <dgm:presLayoutVars>
          <dgm:dir/>
          <dgm:resizeHandles val="exact"/>
        </dgm:presLayoutVars>
      </dgm:prSet>
      <dgm:spPr/>
    </dgm:pt>
    <dgm:pt modelId="{054B9135-4E88-46AA-93F6-150D499ABD11}" type="pres">
      <dgm:prSet presAssocID="{DF74D341-5D9B-4169-99D8-B230809C25D6}" presName="composite" presStyleCnt="0"/>
      <dgm:spPr/>
    </dgm:pt>
    <dgm:pt modelId="{DC17FBA1-2492-4016-AE64-C20FDCB3D6A2}" type="pres">
      <dgm:prSet presAssocID="{DF74D341-5D9B-4169-99D8-B230809C25D6}" presName="imgShp" presStyleLbl="fgImgPlace1" presStyleIdx="0" presStyleCnt="4" custLinFactNeighborX="-94508" custLinFactNeighborY="1571"/>
      <dgm:spPr>
        <a:blipFill rotWithShape="1">
          <a:blip xmlns:r="http://schemas.openxmlformats.org/officeDocument/2006/relationships" r:embed="rId5"/>
          <a:srcRect/>
          <a:stretch>
            <a:fillRect l="-16000" r="-16000"/>
          </a:stretch>
        </a:blipFill>
      </dgm:spPr>
    </dgm:pt>
    <dgm:pt modelId="{87E0C310-922D-49E6-A38B-B30D1E35D928}" type="pres">
      <dgm:prSet presAssocID="{DF74D341-5D9B-4169-99D8-B230809C25D6}" presName="txShp" presStyleLbl="node1" presStyleIdx="0" presStyleCnt="4" custScaleX="123948">
        <dgm:presLayoutVars>
          <dgm:bulletEnabled val="1"/>
        </dgm:presLayoutVars>
      </dgm:prSet>
      <dgm:spPr/>
    </dgm:pt>
    <dgm:pt modelId="{29A24056-4742-4ECE-9541-A5E947A2BB79}" type="pres">
      <dgm:prSet presAssocID="{A947A5AA-9186-4E84-A155-079286D22744}" presName="spacing" presStyleCnt="0"/>
      <dgm:spPr/>
    </dgm:pt>
    <dgm:pt modelId="{6C37800D-F152-4AAF-A15D-C7538FE09AF7}" type="pres">
      <dgm:prSet presAssocID="{354F91A8-1819-4D9A-9B01-9690F9FC2DD5}" presName="composite" presStyleCnt="0"/>
      <dgm:spPr/>
    </dgm:pt>
    <dgm:pt modelId="{035B223B-0E54-497B-840F-92167A6B703C}" type="pres">
      <dgm:prSet presAssocID="{354F91A8-1819-4D9A-9B01-9690F9FC2DD5}" presName="imgShp" presStyleLbl="fgImgPlace1" presStyleIdx="1" presStyleCnt="4" custLinFactNeighborX="-94508" custLinFactNeighborY="-417"/>
      <dgm:spPr>
        <a:blipFill rotWithShape="1">
          <a:blip xmlns:r="http://schemas.openxmlformats.org/officeDocument/2006/relationships" r:embed="rId6"/>
          <a:srcRect/>
          <a:stretch>
            <a:fillRect l="-17000" r="-17000"/>
          </a:stretch>
        </a:blipFill>
      </dgm:spPr>
    </dgm:pt>
    <dgm:pt modelId="{470032CA-6E80-4296-997E-94DE2667CCE0}" type="pres">
      <dgm:prSet presAssocID="{354F91A8-1819-4D9A-9B01-9690F9FC2DD5}" presName="txShp" presStyleLbl="node1" presStyleIdx="1" presStyleCnt="4" custScaleX="124650">
        <dgm:presLayoutVars>
          <dgm:bulletEnabled val="1"/>
        </dgm:presLayoutVars>
      </dgm:prSet>
      <dgm:spPr/>
    </dgm:pt>
    <dgm:pt modelId="{5FB35E38-D5E4-4981-8794-D6DC90CFD244}" type="pres">
      <dgm:prSet presAssocID="{F5564933-1EA2-4E79-8F76-1BFFA4B0D751}" presName="spacing" presStyleCnt="0"/>
      <dgm:spPr/>
    </dgm:pt>
    <dgm:pt modelId="{137014F0-CEA3-49DC-93AB-191EBE61F687}" type="pres">
      <dgm:prSet presAssocID="{C0228FC4-0031-475B-B8DE-8C4C67E67507}" presName="composite" presStyleCnt="0"/>
      <dgm:spPr/>
    </dgm:pt>
    <dgm:pt modelId="{3745E9D8-DAB0-49FA-8CB8-F903182858AD}" type="pres">
      <dgm:prSet presAssocID="{C0228FC4-0031-475B-B8DE-8C4C67E67507}" presName="imgShp" presStyleLbl="fgImgPlace1" presStyleIdx="2" presStyleCnt="4" custLinFactNeighborX="-94508" custLinFactNeighborY="-1571"/>
      <dgm:spPr>
        <a:blipFill rotWithShape="1">
          <a:blip xmlns:r="http://schemas.openxmlformats.org/officeDocument/2006/relationships" r:embed="rId7"/>
          <a:srcRect/>
          <a:stretch>
            <a:fillRect/>
          </a:stretch>
        </a:blipFill>
      </dgm:spPr>
    </dgm:pt>
    <dgm:pt modelId="{87D5E94E-C13F-4558-93B1-DF4D714C7C44}" type="pres">
      <dgm:prSet presAssocID="{C0228FC4-0031-475B-B8DE-8C4C67E67507}" presName="txShp" presStyleLbl="node1" presStyleIdx="2" presStyleCnt="4" custScaleX="125017">
        <dgm:presLayoutVars>
          <dgm:bulletEnabled val="1"/>
        </dgm:presLayoutVars>
      </dgm:prSet>
      <dgm:spPr/>
    </dgm:pt>
    <dgm:pt modelId="{F1A3483C-D00A-475E-B54E-3FF98FB259C8}" type="pres">
      <dgm:prSet presAssocID="{41D4ECCF-6747-46F3-9F6C-061C42E1E8AC}" presName="spacing" presStyleCnt="0"/>
      <dgm:spPr/>
    </dgm:pt>
    <dgm:pt modelId="{FC579295-DD29-49DB-968E-397FB6110BCD}" type="pres">
      <dgm:prSet presAssocID="{5EAB54C1-F488-438C-9FF6-C587D0C623A0}" presName="composite" presStyleCnt="0"/>
      <dgm:spPr/>
    </dgm:pt>
    <dgm:pt modelId="{B9B70083-84D6-4195-86AF-484B227C1E49}" type="pres">
      <dgm:prSet presAssocID="{5EAB54C1-F488-438C-9FF6-C587D0C623A0}" presName="imgShp" presStyleLbl="fgImgPlace1" presStyleIdx="3" presStyleCnt="4" custLinFactNeighborX="-94508" custLinFactNeighborY="-1571"/>
      <dgm:spPr>
        <a:blipFill rotWithShape="1">
          <a:blip xmlns:r="http://schemas.openxmlformats.org/officeDocument/2006/relationships" r:embed="rId7"/>
          <a:srcRect/>
          <a:stretch>
            <a:fillRect/>
          </a:stretch>
        </a:blipFill>
      </dgm:spPr>
    </dgm:pt>
    <dgm:pt modelId="{E68E343D-E4FE-4241-A803-C80BC13FFDDA}" type="pres">
      <dgm:prSet presAssocID="{5EAB54C1-F488-438C-9FF6-C587D0C623A0}" presName="txShp" presStyleLbl="node1" presStyleIdx="3" presStyleCnt="4" custScaleX="125750" custLinFactNeighborX="420">
        <dgm:presLayoutVars>
          <dgm:bulletEnabled val="1"/>
        </dgm:presLayoutVars>
      </dgm:prSet>
      <dgm:spPr/>
    </dgm:pt>
  </dgm:ptLst>
  <dgm:cxnLst>
    <dgm:cxn modelId="{159C3A01-A4D4-4D1D-A607-77CB6F75DE6E}" type="presOf" srcId="{DF74D341-5D9B-4169-99D8-B230809C25D6}" destId="{87E0C310-922D-49E6-A38B-B30D1E35D928}" srcOrd="0" destOrd="0" presId="urn:microsoft.com/office/officeart/2005/8/layout/vList3"/>
    <dgm:cxn modelId="{526C950F-B013-4DB9-871E-58DAEC5A19AF}" srcId="{50CF520F-3246-439E-AA00-1C07A042BF2F}" destId="{C0228FC4-0031-475B-B8DE-8C4C67E67507}" srcOrd="2" destOrd="0" parTransId="{99F95752-245A-4F22-A40D-C232532B2964}" sibTransId="{41D4ECCF-6747-46F3-9F6C-061C42E1E8AC}"/>
    <dgm:cxn modelId="{DD87E821-E35A-49EB-B7DA-4A214384AB20}" type="presOf" srcId="{5EAB54C1-F488-438C-9FF6-C587D0C623A0}" destId="{E68E343D-E4FE-4241-A803-C80BC13FFDDA}" srcOrd="0" destOrd="0" presId="urn:microsoft.com/office/officeart/2005/8/layout/vList3"/>
    <dgm:cxn modelId="{2B2C1737-FB40-42D9-898B-2D0E6934AB97}" type="presOf" srcId="{50CF520F-3246-439E-AA00-1C07A042BF2F}" destId="{AA98CBA2-5B1E-420C-8681-A7402F8E8602}" srcOrd="0" destOrd="0" presId="urn:microsoft.com/office/officeart/2005/8/layout/vList3"/>
    <dgm:cxn modelId="{EA4F536A-667C-403F-9AC0-BFA2A86E9378}" srcId="{50CF520F-3246-439E-AA00-1C07A042BF2F}" destId="{354F91A8-1819-4D9A-9B01-9690F9FC2DD5}" srcOrd="1" destOrd="0" parTransId="{0C3BEED9-BC02-48E6-A359-522DBC627BC4}" sibTransId="{F5564933-1EA2-4E79-8F76-1BFFA4B0D751}"/>
    <dgm:cxn modelId="{5E0A0958-1ED1-49DF-BEF7-CDFF47EB915B}" srcId="{50CF520F-3246-439E-AA00-1C07A042BF2F}" destId="{DF74D341-5D9B-4169-99D8-B230809C25D6}" srcOrd="0" destOrd="0" parTransId="{84177362-64AA-43C2-A232-05F25297527F}" sibTransId="{A947A5AA-9186-4E84-A155-079286D22744}"/>
    <dgm:cxn modelId="{B474E28E-E9E1-4922-BB26-23E3BCC9AAF0}" type="presOf" srcId="{C0228FC4-0031-475B-B8DE-8C4C67E67507}" destId="{87D5E94E-C13F-4558-93B1-DF4D714C7C44}" srcOrd="0" destOrd="0" presId="urn:microsoft.com/office/officeart/2005/8/layout/vList3"/>
    <dgm:cxn modelId="{7D42FCA0-F511-4077-A7AA-0D99F137A119}" type="presOf" srcId="{354F91A8-1819-4D9A-9B01-9690F9FC2DD5}" destId="{470032CA-6E80-4296-997E-94DE2667CCE0}" srcOrd="0" destOrd="0" presId="urn:microsoft.com/office/officeart/2005/8/layout/vList3"/>
    <dgm:cxn modelId="{10BD80E7-6C38-4628-B001-1E51A4685560}" srcId="{50CF520F-3246-439E-AA00-1C07A042BF2F}" destId="{5EAB54C1-F488-438C-9FF6-C587D0C623A0}" srcOrd="3" destOrd="0" parTransId="{C5A2D537-545F-4520-8F5A-ED62A9D6860F}" sibTransId="{00D27B9A-1938-407B-A073-1A99C0768A04}"/>
    <dgm:cxn modelId="{A66763DD-EEC5-46A2-9667-86FAFA27307E}" type="presParOf" srcId="{AA98CBA2-5B1E-420C-8681-A7402F8E8602}" destId="{054B9135-4E88-46AA-93F6-150D499ABD11}" srcOrd="0" destOrd="0" presId="urn:microsoft.com/office/officeart/2005/8/layout/vList3"/>
    <dgm:cxn modelId="{B764D03A-3FE4-433C-A4F4-CC4843F544C4}" type="presParOf" srcId="{054B9135-4E88-46AA-93F6-150D499ABD11}" destId="{DC17FBA1-2492-4016-AE64-C20FDCB3D6A2}" srcOrd="0" destOrd="0" presId="urn:microsoft.com/office/officeart/2005/8/layout/vList3"/>
    <dgm:cxn modelId="{3D1E26C2-FF02-4E59-A56B-191125EB3714}" type="presParOf" srcId="{054B9135-4E88-46AA-93F6-150D499ABD11}" destId="{87E0C310-922D-49E6-A38B-B30D1E35D928}" srcOrd="1" destOrd="0" presId="urn:microsoft.com/office/officeart/2005/8/layout/vList3"/>
    <dgm:cxn modelId="{DF23DA6D-FF14-44EB-AA44-03B1B65A5CE8}" type="presParOf" srcId="{AA98CBA2-5B1E-420C-8681-A7402F8E8602}" destId="{29A24056-4742-4ECE-9541-A5E947A2BB79}" srcOrd="1" destOrd="0" presId="urn:microsoft.com/office/officeart/2005/8/layout/vList3"/>
    <dgm:cxn modelId="{2F7CCCEA-904B-4C37-A6D0-A419F53749AE}" type="presParOf" srcId="{AA98CBA2-5B1E-420C-8681-A7402F8E8602}" destId="{6C37800D-F152-4AAF-A15D-C7538FE09AF7}" srcOrd="2" destOrd="0" presId="urn:microsoft.com/office/officeart/2005/8/layout/vList3"/>
    <dgm:cxn modelId="{36D5E8A1-F848-42A2-AE43-43197518636C}" type="presParOf" srcId="{6C37800D-F152-4AAF-A15D-C7538FE09AF7}" destId="{035B223B-0E54-497B-840F-92167A6B703C}" srcOrd="0" destOrd="0" presId="urn:microsoft.com/office/officeart/2005/8/layout/vList3"/>
    <dgm:cxn modelId="{19ED667F-D22D-4627-B96D-9E2052E7E9E6}" type="presParOf" srcId="{6C37800D-F152-4AAF-A15D-C7538FE09AF7}" destId="{470032CA-6E80-4296-997E-94DE2667CCE0}" srcOrd="1" destOrd="0" presId="urn:microsoft.com/office/officeart/2005/8/layout/vList3"/>
    <dgm:cxn modelId="{93B3470B-B81D-453C-8CE5-6BB09CD81F68}" type="presParOf" srcId="{AA98CBA2-5B1E-420C-8681-A7402F8E8602}" destId="{5FB35E38-D5E4-4981-8794-D6DC90CFD244}" srcOrd="3" destOrd="0" presId="urn:microsoft.com/office/officeart/2005/8/layout/vList3"/>
    <dgm:cxn modelId="{5D886AFF-7522-48BA-A56D-99121E7D80AC}" type="presParOf" srcId="{AA98CBA2-5B1E-420C-8681-A7402F8E8602}" destId="{137014F0-CEA3-49DC-93AB-191EBE61F687}" srcOrd="4" destOrd="0" presId="urn:microsoft.com/office/officeart/2005/8/layout/vList3"/>
    <dgm:cxn modelId="{1F22D63F-0EE3-4B69-9317-F3A460B47AB8}" type="presParOf" srcId="{137014F0-CEA3-49DC-93AB-191EBE61F687}" destId="{3745E9D8-DAB0-49FA-8CB8-F903182858AD}" srcOrd="0" destOrd="0" presId="urn:microsoft.com/office/officeart/2005/8/layout/vList3"/>
    <dgm:cxn modelId="{5A7FD2EF-6E26-4CC6-A583-D2B14B4B2806}" type="presParOf" srcId="{137014F0-CEA3-49DC-93AB-191EBE61F687}" destId="{87D5E94E-C13F-4558-93B1-DF4D714C7C44}" srcOrd="1" destOrd="0" presId="urn:microsoft.com/office/officeart/2005/8/layout/vList3"/>
    <dgm:cxn modelId="{19D1979D-EACB-4419-90DF-0F5E01C023AC}" type="presParOf" srcId="{AA98CBA2-5B1E-420C-8681-A7402F8E8602}" destId="{F1A3483C-D00A-475E-B54E-3FF98FB259C8}" srcOrd="5" destOrd="0" presId="urn:microsoft.com/office/officeart/2005/8/layout/vList3"/>
    <dgm:cxn modelId="{BB710F89-1185-4773-8F77-5266F99C7C8E}" type="presParOf" srcId="{AA98CBA2-5B1E-420C-8681-A7402F8E8602}" destId="{FC579295-DD29-49DB-968E-397FB6110BCD}" srcOrd="6" destOrd="0" presId="urn:microsoft.com/office/officeart/2005/8/layout/vList3"/>
    <dgm:cxn modelId="{F6954304-BE5E-4B98-9F78-79C6970498B6}" type="presParOf" srcId="{FC579295-DD29-49DB-968E-397FB6110BCD}" destId="{B9B70083-84D6-4195-86AF-484B227C1E49}" srcOrd="0" destOrd="0" presId="urn:microsoft.com/office/officeart/2005/8/layout/vList3"/>
    <dgm:cxn modelId="{8703ABF2-53BA-4035-867F-33E4485BCB02}" type="presParOf" srcId="{FC579295-DD29-49DB-968E-397FB6110BCD}" destId="{E68E343D-E4FE-4241-A803-C80BC13FFDDA}"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64CBD76-6B6F-40B0-918A-FB2288D53CE6}"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AU"/>
        </a:p>
      </dgm:t>
    </dgm:pt>
    <dgm:pt modelId="{ABF0EB60-31FD-451F-8A31-72D84FABB3F9}">
      <dgm:prSet phldrT="[Text]" custT="1"/>
      <dgm:spPr/>
      <dgm:t>
        <a:bodyPr/>
        <a:lstStyle/>
        <a:p>
          <a:r>
            <a:rPr lang="en-AU" sz="1800" b="1" dirty="0">
              <a:solidFill>
                <a:schemeClr val="tx1"/>
              </a:solidFill>
            </a:rPr>
            <a:t>Hazard</a:t>
          </a:r>
        </a:p>
      </dgm:t>
    </dgm:pt>
    <dgm:pt modelId="{A28C419C-765D-41BF-AA16-53AA0912E8C1}" type="parTrans" cxnId="{047107A4-CD0D-4464-9AFD-97F60F65E978}">
      <dgm:prSet/>
      <dgm:spPr/>
      <dgm:t>
        <a:bodyPr/>
        <a:lstStyle/>
        <a:p>
          <a:endParaRPr lang="en-AU"/>
        </a:p>
      </dgm:t>
    </dgm:pt>
    <dgm:pt modelId="{C10131E3-BEFF-4C80-807C-5E0252912A07}" type="sibTrans" cxnId="{047107A4-CD0D-4464-9AFD-97F60F65E978}">
      <dgm:prSet/>
      <dgm:spPr/>
      <dgm:t>
        <a:bodyPr/>
        <a:lstStyle/>
        <a:p>
          <a:endParaRPr lang="en-AU"/>
        </a:p>
      </dgm:t>
    </dgm:pt>
    <dgm:pt modelId="{0F1AFCA7-9613-4A84-B3E3-0D7C91ECF332}">
      <dgm:prSet phldrT="[Text]" custT="1"/>
      <dgm:spPr/>
      <dgm:t>
        <a:bodyPr/>
        <a:lstStyle/>
        <a:p>
          <a:r>
            <a:rPr lang="en-AU" sz="1600" dirty="0"/>
            <a:t>A situation or thing that has the potential to harm a person.</a:t>
          </a:r>
        </a:p>
      </dgm:t>
    </dgm:pt>
    <dgm:pt modelId="{218C81EE-6426-4842-A9E3-8B787F6A8F84}" type="parTrans" cxnId="{F03DFD54-0B1B-4C73-8B99-446EA7DEFAA1}">
      <dgm:prSet/>
      <dgm:spPr/>
      <dgm:t>
        <a:bodyPr/>
        <a:lstStyle/>
        <a:p>
          <a:endParaRPr lang="en-AU"/>
        </a:p>
      </dgm:t>
    </dgm:pt>
    <dgm:pt modelId="{C5F50304-069E-4FB8-BE2C-70DCE9EA32D3}" type="sibTrans" cxnId="{F03DFD54-0B1B-4C73-8B99-446EA7DEFAA1}">
      <dgm:prSet/>
      <dgm:spPr/>
      <dgm:t>
        <a:bodyPr/>
        <a:lstStyle/>
        <a:p>
          <a:endParaRPr lang="en-AU"/>
        </a:p>
      </dgm:t>
    </dgm:pt>
    <dgm:pt modelId="{310BD0A4-67E4-40EB-B95B-1CBAE11CF018}">
      <dgm:prSet phldrT="[Text]" custT="1"/>
      <dgm:spPr/>
      <dgm:t>
        <a:bodyPr/>
        <a:lstStyle/>
        <a:p>
          <a:r>
            <a:rPr lang="en-AU" sz="1800" b="1" dirty="0">
              <a:solidFill>
                <a:schemeClr val="tx1"/>
              </a:solidFill>
            </a:rPr>
            <a:t>Risk</a:t>
          </a:r>
          <a:r>
            <a:rPr lang="en-AU" sz="1800" dirty="0">
              <a:solidFill>
                <a:schemeClr val="tx1"/>
              </a:solidFill>
            </a:rPr>
            <a:t> </a:t>
          </a:r>
        </a:p>
      </dgm:t>
    </dgm:pt>
    <dgm:pt modelId="{BD821633-1F1B-4916-84A8-8A0163BBDBD2}" type="parTrans" cxnId="{09133E82-0BB7-411A-99B9-3AE797BBE350}">
      <dgm:prSet/>
      <dgm:spPr/>
      <dgm:t>
        <a:bodyPr/>
        <a:lstStyle/>
        <a:p>
          <a:endParaRPr lang="en-AU"/>
        </a:p>
      </dgm:t>
    </dgm:pt>
    <dgm:pt modelId="{38B86EF9-11E6-4E06-B843-914A6C25AA12}" type="sibTrans" cxnId="{09133E82-0BB7-411A-99B9-3AE797BBE350}">
      <dgm:prSet/>
      <dgm:spPr/>
      <dgm:t>
        <a:bodyPr/>
        <a:lstStyle/>
        <a:p>
          <a:endParaRPr lang="en-AU"/>
        </a:p>
      </dgm:t>
    </dgm:pt>
    <dgm:pt modelId="{0D12508E-05E1-4779-A818-E195046716A1}">
      <dgm:prSet phldrT="[Text]" custT="1"/>
      <dgm:spPr/>
      <dgm:t>
        <a:bodyPr/>
        <a:lstStyle/>
        <a:p>
          <a:r>
            <a:rPr lang="en-AU" sz="1600" dirty="0"/>
            <a:t>The possibility that harm (death, injury, illness) might occur when exposed to a hazard. </a:t>
          </a:r>
        </a:p>
      </dgm:t>
    </dgm:pt>
    <dgm:pt modelId="{BCC4C8DF-4538-40A9-9FE4-628A72C111D8}" type="parTrans" cxnId="{6D94E832-5D59-4624-B85D-90B368E68CB2}">
      <dgm:prSet/>
      <dgm:spPr/>
      <dgm:t>
        <a:bodyPr/>
        <a:lstStyle/>
        <a:p>
          <a:endParaRPr lang="en-AU"/>
        </a:p>
      </dgm:t>
    </dgm:pt>
    <dgm:pt modelId="{8D431EF5-FE7A-4D4D-A6EE-7C36F5ACF488}" type="sibTrans" cxnId="{6D94E832-5D59-4624-B85D-90B368E68CB2}">
      <dgm:prSet/>
      <dgm:spPr/>
      <dgm:t>
        <a:bodyPr/>
        <a:lstStyle/>
        <a:p>
          <a:endParaRPr lang="en-AU"/>
        </a:p>
      </dgm:t>
    </dgm:pt>
    <dgm:pt modelId="{DECDAE86-02FF-4DEC-A667-AC3AF7B32DF8}">
      <dgm:prSet custT="1"/>
      <dgm:spPr/>
      <dgm:t>
        <a:bodyPr/>
        <a:lstStyle/>
        <a:p>
          <a:r>
            <a:rPr lang="en-AU" sz="1800" b="1" dirty="0">
              <a:solidFill>
                <a:schemeClr val="tx1"/>
              </a:solidFill>
            </a:rPr>
            <a:t>Risk control</a:t>
          </a:r>
        </a:p>
      </dgm:t>
    </dgm:pt>
    <dgm:pt modelId="{C53D6072-C017-4E48-8292-E8B8F3135FB7}" type="parTrans" cxnId="{627FA9A5-B363-49DB-B9D9-D07789A7FD47}">
      <dgm:prSet/>
      <dgm:spPr/>
      <dgm:t>
        <a:bodyPr/>
        <a:lstStyle/>
        <a:p>
          <a:endParaRPr lang="en-AU"/>
        </a:p>
      </dgm:t>
    </dgm:pt>
    <dgm:pt modelId="{3975A884-C3F1-4F79-ACB5-62C770DEE958}" type="sibTrans" cxnId="{627FA9A5-B363-49DB-B9D9-D07789A7FD47}">
      <dgm:prSet/>
      <dgm:spPr/>
      <dgm:t>
        <a:bodyPr/>
        <a:lstStyle/>
        <a:p>
          <a:endParaRPr lang="en-AU"/>
        </a:p>
      </dgm:t>
    </dgm:pt>
    <dgm:pt modelId="{B7ADDC3E-00C2-4EB2-BB52-48FCA1643FE9}">
      <dgm:prSet custT="1"/>
      <dgm:spPr/>
      <dgm:t>
        <a:bodyPr/>
        <a:lstStyle/>
        <a:p>
          <a:r>
            <a:rPr lang="en-AU" sz="1600" dirty="0"/>
            <a:t>Taking action to eliminate or control the risks, so far as is reasonably practical.</a:t>
          </a:r>
        </a:p>
      </dgm:t>
    </dgm:pt>
    <dgm:pt modelId="{8E5D1A12-32E3-45AF-8AE4-785985B79F75}" type="parTrans" cxnId="{3D5F6651-5723-4084-9B70-FFB646B5289D}">
      <dgm:prSet/>
      <dgm:spPr/>
      <dgm:t>
        <a:bodyPr/>
        <a:lstStyle/>
        <a:p>
          <a:endParaRPr lang="en-AU"/>
        </a:p>
      </dgm:t>
    </dgm:pt>
    <dgm:pt modelId="{8AB49865-3B96-4629-B926-00BE1A42C78B}" type="sibTrans" cxnId="{3D5F6651-5723-4084-9B70-FFB646B5289D}">
      <dgm:prSet/>
      <dgm:spPr/>
      <dgm:t>
        <a:bodyPr/>
        <a:lstStyle/>
        <a:p>
          <a:endParaRPr lang="en-AU"/>
        </a:p>
      </dgm:t>
    </dgm:pt>
    <dgm:pt modelId="{3B8B2090-DA99-450F-90F8-D5B477531310}" type="pres">
      <dgm:prSet presAssocID="{064CBD76-6B6F-40B0-918A-FB2288D53CE6}" presName="linear" presStyleCnt="0">
        <dgm:presLayoutVars>
          <dgm:animLvl val="lvl"/>
          <dgm:resizeHandles val="exact"/>
        </dgm:presLayoutVars>
      </dgm:prSet>
      <dgm:spPr/>
    </dgm:pt>
    <dgm:pt modelId="{0A0BF985-D718-41C7-8407-D2D89B1F3422}" type="pres">
      <dgm:prSet presAssocID="{ABF0EB60-31FD-451F-8A31-72D84FABB3F9}" presName="parentText" presStyleLbl="node1" presStyleIdx="0" presStyleCnt="3" custLinFactNeighborX="-9" custLinFactNeighborY="-9849">
        <dgm:presLayoutVars>
          <dgm:chMax val="0"/>
          <dgm:bulletEnabled val="1"/>
        </dgm:presLayoutVars>
      </dgm:prSet>
      <dgm:spPr/>
    </dgm:pt>
    <dgm:pt modelId="{E9349C78-C90A-41EF-9EE5-94F408A969DB}" type="pres">
      <dgm:prSet presAssocID="{ABF0EB60-31FD-451F-8A31-72D84FABB3F9}" presName="childText" presStyleLbl="revTx" presStyleIdx="0" presStyleCnt="3">
        <dgm:presLayoutVars>
          <dgm:bulletEnabled val="1"/>
        </dgm:presLayoutVars>
      </dgm:prSet>
      <dgm:spPr/>
    </dgm:pt>
    <dgm:pt modelId="{A8FCAD22-C646-4BCB-AD19-DB91D31A37C5}" type="pres">
      <dgm:prSet presAssocID="{310BD0A4-67E4-40EB-B95B-1CBAE11CF018}" presName="parentText" presStyleLbl="node1" presStyleIdx="1" presStyleCnt="3" custLinFactNeighborX="-9" custLinFactNeighborY="-195">
        <dgm:presLayoutVars>
          <dgm:chMax val="0"/>
          <dgm:bulletEnabled val="1"/>
        </dgm:presLayoutVars>
      </dgm:prSet>
      <dgm:spPr/>
    </dgm:pt>
    <dgm:pt modelId="{AE9DE17F-2235-4C91-8B40-0CA470826446}" type="pres">
      <dgm:prSet presAssocID="{310BD0A4-67E4-40EB-B95B-1CBAE11CF018}" presName="childText" presStyleLbl="revTx" presStyleIdx="1" presStyleCnt="3" custLinFactNeighborY="9085">
        <dgm:presLayoutVars>
          <dgm:bulletEnabled val="1"/>
        </dgm:presLayoutVars>
      </dgm:prSet>
      <dgm:spPr/>
    </dgm:pt>
    <dgm:pt modelId="{4D065C9D-C8F4-4A6A-9A8E-25083994D7BB}" type="pres">
      <dgm:prSet presAssocID="{DECDAE86-02FF-4DEC-A667-AC3AF7B32DF8}" presName="parentText" presStyleLbl="node1" presStyleIdx="2" presStyleCnt="3">
        <dgm:presLayoutVars>
          <dgm:chMax val="0"/>
          <dgm:bulletEnabled val="1"/>
        </dgm:presLayoutVars>
      </dgm:prSet>
      <dgm:spPr/>
    </dgm:pt>
    <dgm:pt modelId="{23F64EB1-A74A-48A7-9114-BC543DBCB4EF}" type="pres">
      <dgm:prSet presAssocID="{DECDAE86-02FF-4DEC-A667-AC3AF7B32DF8}" presName="childText" presStyleLbl="revTx" presStyleIdx="2" presStyleCnt="3" custLinFactNeighborY="9970">
        <dgm:presLayoutVars>
          <dgm:bulletEnabled val="1"/>
        </dgm:presLayoutVars>
      </dgm:prSet>
      <dgm:spPr/>
    </dgm:pt>
  </dgm:ptLst>
  <dgm:cxnLst>
    <dgm:cxn modelId="{DFA8E40E-BA7B-4ECE-9835-EA30EDCB8531}" type="presOf" srcId="{310BD0A4-67E4-40EB-B95B-1CBAE11CF018}" destId="{A8FCAD22-C646-4BCB-AD19-DB91D31A37C5}" srcOrd="0" destOrd="0" presId="urn:microsoft.com/office/officeart/2005/8/layout/vList2"/>
    <dgm:cxn modelId="{6D94E832-5D59-4624-B85D-90B368E68CB2}" srcId="{310BD0A4-67E4-40EB-B95B-1CBAE11CF018}" destId="{0D12508E-05E1-4779-A818-E195046716A1}" srcOrd="0" destOrd="0" parTransId="{BCC4C8DF-4538-40A9-9FE4-628A72C111D8}" sibTransId="{8D431EF5-FE7A-4D4D-A6EE-7C36F5ACF488}"/>
    <dgm:cxn modelId="{304CFF47-1CDA-4ADC-A308-1F48A3463D3B}" type="presOf" srcId="{0D12508E-05E1-4779-A818-E195046716A1}" destId="{AE9DE17F-2235-4C91-8B40-0CA470826446}" srcOrd="0" destOrd="0" presId="urn:microsoft.com/office/officeart/2005/8/layout/vList2"/>
    <dgm:cxn modelId="{0B1A0848-DB75-4BA2-814F-25BB4D5C3AE0}" type="presOf" srcId="{DECDAE86-02FF-4DEC-A667-AC3AF7B32DF8}" destId="{4D065C9D-C8F4-4A6A-9A8E-25083994D7BB}" srcOrd="0" destOrd="0" presId="urn:microsoft.com/office/officeart/2005/8/layout/vList2"/>
    <dgm:cxn modelId="{3D5F6651-5723-4084-9B70-FFB646B5289D}" srcId="{DECDAE86-02FF-4DEC-A667-AC3AF7B32DF8}" destId="{B7ADDC3E-00C2-4EB2-BB52-48FCA1643FE9}" srcOrd="0" destOrd="0" parTransId="{8E5D1A12-32E3-45AF-8AE4-785985B79F75}" sibTransId="{8AB49865-3B96-4629-B926-00BE1A42C78B}"/>
    <dgm:cxn modelId="{F03DFD54-0B1B-4C73-8B99-446EA7DEFAA1}" srcId="{ABF0EB60-31FD-451F-8A31-72D84FABB3F9}" destId="{0F1AFCA7-9613-4A84-B3E3-0D7C91ECF332}" srcOrd="0" destOrd="0" parTransId="{218C81EE-6426-4842-A9E3-8B787F6A8F84}" sibTransId="{C5F50304-069E-4FB8-BE2C-70DCE9EA32D3}"/>
    <dgm:cxn modelId="{69601A79-151A-4BDE-8321-6C864FAC6DF7}" type="presOf" srcId="{064CBD76-6B6F-40B0-918A-FB2288D53CE6}" destId="{3B8B2090-DA99-450F-90F8-D5B477531310}" srcOrd="0" destOrd="0" presId="urn:microsoft.com/office/officeart/2005/8/layout/vList2"/>
    <dgm:cxn modelId="{09133E82-0BB7-411A-99B9-3AE797BBE350}" srcId="{064CBD76-6B6F-40B0-918A-FB2288D53CE6}" destId="{310BD0A4-67E4-40EB-B95B-1CBAE11CF018}" srcOrd="1" destOrd="0" parTransId="{BD821633-1F1B-4916-84A8-8A0163BBDBD2}" sibTransId="{38B86EF9-11E6-4E06-B843-914A6C25AA12}"/>
    <dgm:cxn modelId="{047107A4-CD0D-4464-9AFD-97F60F65E978}" srcId="{064CBD76-6B6F-40B0-918A-FB2288D53CE6}" destId="{ABF0EB60-31FD-451F-8A31-72D84FABB3F9}" srcOrd="0" destOrd="0" parTransId="{A28C419C-765D-41BF-AA16-53AA0912E8C1}" sibTransId="{C10131E3-BEFF-4C80-807C-5E0252912A07}"/>
    <dgm:cxn modelId="{627FA9A5-B363-49DB-B9D9-D07789A7FD47}" srcId="{064CBD76-6B6F-40B0-918A-FB2288D53CE6}" destId="{DECDAE86-02FF-4DEC-A667-AC3AF7B32DF8}" srcOrd="2" destOrd="0" parTransId="{C53D6072-C017-4E48-8292-E8B8F3135FB7}" sibTransId="{3975A884-C3F1-4F79-ACB5-62C770DEE958}"/>
    <dgm:cxn modelId="{DA6799D9-0955-402E-A101-99DAD42F42D6}" type="presOf" srcId="{ABF0EB60-31FD-451F-8A31-72D84FABB3F9}" destId="{0A0BF985-D718-41C7-8407-D2D89B1F3422}" srcOrd="0" destOrd="0" presId="urn:microsoft.com/office/officeart/2005/8/layout/vList2"/>
    <dgm:cxn modelId="{B0B35EE4-BDEC-4AED-B9FD-16B4D3FB8A7E}" type="presOf" srcId="{0F1AFCA7-9613-4A84-B3E3-0D7C91ECF332}" destId="{E9349C78-C90A-41EF-9EE5-94F408A969DB}" srcOrd="0" destOrd="0" presId="urn:microsoft.com/office/officeart/2005/8/layout/vList2"/>
    <dgm:cxn modelId="{46258EE4-54D1-478B-AD1D-BDD72200A10B}" type="presOf" srcId="{B7ADDC3E-00C2-4EB2-BB52-48FCA1643FE9}" destId="{23F64EB1-A74A-48A7-9114-BC543DBCB4EF}" srcOrd="0" destOrd="0" presId="urn:microsoft.com/office/officeart/2005/8/layout/vList2"/>
    <dgm:cxn modelId="{62E4137B-B7E6-4683-B07C-56256E0F4665}" type="presParOf" srcId="{3B8B2090-DA99-450F-90F8-D5B477531310}" destId="{0A0BF985-D718-41C7-8407-D2D89B1F3422}" srcOrd="0" destOrd="0" presId="urn:microsoft.com/office/officeart/2005/8/layout/vList2"/>
    <dgm:cxn modelId="{FD4B21D9-A91D-4106-B0F2-75B4680E4A9D}" type="presParOf" srcId="{3B8B2090-DA99-450F-90F8-D5B477531310}" destId="{E9349C78-C90A-41EF-9EE5-94F408A969DB}" srcOrd="1" destOrd="0" presId="urn:microsoft.com/office/officeart/2005/8/layout/vList2"/>
    <dgm:cxn modelId="{F1A1DDEE-E291-41B6-81F1-AC3E5D8D0C6B}" type="presParOf" srcId="{3B8B2090-DA99-450F-90F8-D5B477531310}" destId="{A8FCAD22-C646-4BCB-AD19-DB91D31A37C5}" srcOrd="2" destOrd="0" presId="urn:microsoft.com/office/officeart/2005/8/layout/vList2"/>
    <dgm:cxn modelId="{C3DD1DC5-CFB7-49D5-9B69-B5A88AE9D0EB}" type="presParOf" srcId="{3B8B2090-DA99-450F-90F8-D5B477531310}" destId="{AE9DE17F-2235-4C91-8B40-0CA470826446}" srcOrd="3" destOrd="0" presId="urn:microsoft.com/office/officeart/2005/8/layout/vList2"/>
    <dgm:cxn modelId="{366ABF6E-3AFA-475F-B173-AAE312A9C1E1}" type="presParOf" srcId="{3B8B2090-DA99-450F-90F8-D5B477531310}" destId="{4D065C9D-C8F4-4A6A-9A8E-25083994D7BB}" srcOrd="4" destOrd="0" presId="urn:microsoft.com/office/officeart/2005/8/layout/vList2"/>
    <dgm:cxn modelId="{F2BB22A3-A73F-4C03-8379-82661797B0B4}" type="presParOf" srcId="{3B8B2090-DA99-450F-90F8-D5B477531310}" destId="{23F64EB1-A74A-48A7-9114-BC543DBCB4EF}"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A2D5F6B-F3DF-4B11-938C-AC7901D29DAE}" type="doc">
      <dgm:prSet loTypeId="urn:microsoft.com/office/officeart/2005/8/layout/vList2" loCatId="list" qsTypeId="urn:microsoft.com/office/officeart/2005/8/quickstyle/simple1" qsCatId="simple" csTypeId="urn:microsoft.com/office/officeart/2005/8/colors/accent4_5" csCatId="accent4" phldr="1"/>
      <dgm:spPr/>
      <dgm:t>
        <a:bodyPr/>
        <a:lstStyle/>
        <a:p>
          <a:endParaRPr lang="en-AU"/>
        </a:p>
      </dgm:t>
    </dgm:pt>
    <dgm:pt modelId="{DF31B45B-CB89-4FAE-8E09-B3E4C98B1B83}">
      <dgm:prSet phldrT="[Text]" custT="1"/>
      <dgm:spPr/>
      <dgm:t>
        <a:bodyPr/>
        <a:lstStyle/>
        <a:p>
          <a:r>
            <a:rPr lang="en-AU" sz="1800" b="1" dirty="0">
              <a:solidFill>
                <a:schemeClr val="tx1"/>
              </a:solidFill>
            </a:rPr>
            <a:t>Identify</a:t>
          </a:r>
          <a:r>
            <a:rPr lang="en-AU" sz="1800" dirty="0"/>
            <a:t> </a:t>
          </a:r>
          <a:r>
            <a:rPr lang="en-AU" sz="2000" dirty="0"/>
            <a:t> </a:t>
          </a:r>
        </a:p>
      </dgm:t>
    </dgm:pt>
    <dgm:pt modelId="{D1814F94-7365-4A63-BF4B-7DDE47000569}" type="parTrans" cxnId="{3EC0BE99-8A87-4DA8-8CB9-2030C20D4928}">
      <dgm:prSet/>
      <dgm:spPr/>
      <dgm:t>
        <a:bodyPr/>
        <a:lstStyle/>
        <a:p>
          <a:endParaRPr lang="en-AU"/>
        </a:p>
      </dgm:t>
    </dgm:pt>
    <dgm:pt modelId="{D2B9F34C-A68F-4F6D-BE02-67DA60271484}" type="sibTrans" cxnId="{3EC0BE99-8A87-4DA8-8CB9-2030C20D4928}">
      <dgm:prSet/>
      <dgm:spPr/>
      <dgm:t>
        <a:bodyPr/>
        <a:lstStyle/>
        <a:p>
          <a:endParaRPr lang="en-AU"/>
        </a:p>
      </dgm:t>
    </dgm:pt>
    <dgm:pt modelId="{0EB21736-F5E9-465C-BD1C-45A569341635}">
      <dgm:prSet phldrT="[Text]" custT="1"/>
      <dgm:spPr/>
      <dgm:t>
        <a:bodyPr/>
        <a:lstStyle/>
        <a:p>
          <a:r>
            <a:rPr lang="en-AU" sz="1800" b="1" dirty="0">
              <a:solidFill>
                <a:schemeClr val="tx1"/>
              </a:solidFill>
            </a:rPr>
            <a:t>Protect</a:t>
          </a:r>
        </a:p>
      </dgm:t>
    </dgm:pt>
    <dgm:pt modelId="{B2F500A5-9518-4F71-82D3-40FD4C2B5AB2}" type="parTrans" cxnId="{0FF7428B-637B-45C8-A3F6-7A74C38BE983}">
      <dgm:prSet/>
      <dgm:spPr/>
      <dgm:t>
        <a:bodyPr/>
        <a:lstStyle/>
        <a:p>
          <a:endParaRPr lang="en-AU"/>
        </a:p>
      </dgm:t>
    </dgm:pt>
    <dgm:pt modelId="{395D5741-499D-4ED0-B759-6752F2545B05}" type="sibTrans" cxnId="{0FF7428B-637B-45C8-A3F6-7A74C38BE983}">
      <dgm:prSet/>
      <dgm:spPr/>
      <dgm:t>
        <a:bodyPr/>
        <a:lstStyle/>
        <a:p>
          <a:endParaRPr lang="en-AU"/>
        </a:p>
      </dgm:t>
    </dgm:pt>
    <dgm:pt modelId="{2C2978C9-655D-4EE2-BEC4-673D24429D10}">
      <dgm:prSet phldrT="[Text]" custT="1"/>
      <dgm:spPr/>
      <dgm:t>
        <a:bodyPr/>
        <a:lstStyle/>
        <a:p>
          <a:r>
            <a:rPr lang="en-AU" sz="1800" b="1" dirty="0">
              <a:solidFill>
                <a:schemeClr val="tx1"/>
              </a:solidFill>
            </a:rPr>
            <a:t>Control</a:t>
          </a:r>
        </a:p>
      </dgm:t>
    </dgm:pt>
    <dgm:pt modelId="{C35E9CFE-CFCA-490A-AF76-C96FCA121BC9}" type="parTrans" cxnId="{CCEA96F5-7192-48C0-935E-CF4562694789}">
      <dgm:prSet/>
      <dgm:spPr/>
      <dgm:t>
        <a:bodyPr/>
        <a:lstStyle/>
        <a:p>
          <a:endParaRPr lang="en-AU"/>
        </a:p>
      </dgm:t>
    </dgm:pt>
    <dgm:pt modelId="{48E6A912-A275-4BB2-B758-957AB78AEAA9}" type="sibTrans" cxnId="{CCEA96F5-7192-48C0-935E-CF4562694789}">
      <dgm:prSet/>
      <dgm:spPr/>
      <dgm:t>
        <a:bodyPr/>
        <a:lstStyle/>
        <a:p>
          <a:endParaRPr lang="en-AU"/>
        </a:p>
      </dgm:t>
    </dgm:pt>
    <dgm:pt modelId="{865FF9E2-B948-466E-8A25-9C005581FE75}">
      <dgm:prSet custT="1"/>
      <dgm:spPr/>
      <dgm:t>
        <a:bodyPr/>
        <a:lstStyle/>
        <a:p>
          <a:r>
            <a:rPr lang="en-AU" sz="1600" dirty="0"/>
            <a:t>Identify the hazard</a:t>
          </a:r>
        </a:p>
      </dgm:t>
    </dgm:pt>
    <dgm:pt modelId="{EEAF3D2E-66F3-4616-B0C3-538B11B12FD8}" type="parTrans" cxnId="{C3BA327C-166F-4E29-9FF7-EFF9AC710124}">
      <dgm:prSet/>
      <dgm:spPr/>
      <dgm:t>
        <a:bodyPr/>
        <a:lstStyle/>
        <a:p>
          <a:endParaRPr lang="en-AU"/>
        </a:p>
      </dgm:t>
    </dgm:pt>
    <dgm:pt modelId="{8C589155-034B-42E2-85B2-BA9419A81148}" type="sibTrans" cxnId="{C3BA327C-166F-4E29-9FF7-EFF9AC710124}">
      <dgm:prSet/>
      <dgm:spPr/>
      <dgm:t>
        <a:bodyPr/>
        <a:lstStyle/>
        <a:p>
          <a:endParaRPr lang="en-AU"/>
        </a:p>
      </dgm:t>
    </dgm:pt>
    <dgm:pt modelId="{9006FC26-F4E1-4EE2-89C9-8EBC0A3C5BC3}">
      <dgm:prSet custT="1"/>
      <dgm:spPr/>
      <dgm:t>
        <a:bodyPr/>
        <a:lstStyle/>
        <a:p>
          <a:r>
            <a:rPr lang="en-AU" sz="1600" dirty="0"/>
            <a:t>Assess the level of risk</a:t>
          </a:r>
        </a:p>
      </dgm:t>
    </dgm:pt>
    <dgm:pt modelId="{DD058654-D507-4A53-AEF2-718899183E72}" type="parTrans" cxnId="{5B726576-29D0-48A7-A6D4-A867B9D13CAE}">
      <dgm:prSet/>
      <dgm:spPr/>
      <dgm:t>
        <a:bodyPr/>
        <a:lstStyle/>
        <a:p>
          <a:endParaRPr lang="en-AU"/>
        </a:p>
      </dgm:t>
    </dgm:pt>
    <dgm:pt modelId="{B82B14BE-EFB5-4AFF-8D1D-BE7F2FBFAB0B}" type="sibTrans" cxnId="{5B726576-29D0-48A7-A6D4-A867B9D13CAE}">
      <dgm:prSet/>
      <dgm:spPr/>
      <dgm:t>
        <a:bodyPr/>
        <a:lstStyle/>
        <a:p>
          <a:endParaRPr lang="en-AU"/>
        </a:p>
      </dgm:t>
    </dgm:pt>
    <dgm:pt modelId="{C7E57C95-7826-45E8-B1C3-9D47F18B6376}">
      <dgm:prSet custT="1"/>
      <dgm:spPr/>
      <dgm:t>
        <a:bodyPr/>
        <a:lstStyle/>
        <a:p>
          <a:r>
            <a:rPr lang="en-AU" sz="1600" dirty="0"/>
            <a:t>Introduce interventions to protect vulnerable patients and members of the health workforce from the risk</a:t>
          </a:r>
        </a:p>
      </dgm:t>
    </dgm:pt>
    <dgm:pt modelId="{FD42E5D0-C5E3-403D-960C-8E822C3F50E3}" type="parTrans" cxnId="{45FDAF1E-9B90-401F-9F57-79059ECFE4CF}">
      <dgm:prSet/>
      <dgm:spPr/>
      <dgm:t>
        <a:bodyPr/>
        <a:lstStyle/>
        <a:p>
          <a:endParaRPr lang="en-AU"/>
        </a:p>
      </dgm:t>
    </dgm:pt>
    <dgm:pt modelId="{619F586A-5526-4585-8549-1E105801EA96}" type="sibTrans" cxnId="{45FDAF1E-9B90-401F-9F57-79059ECFE4CF}">
      <dgm:prSet/>
      <dgm:spPr/>
      <dgm:t>
        <a:bodyPr/>
        <a:lstStyle/>
        <a:p>
          <a:endParaRPr lang="en-AU"/>
        </a:p>
      </dgm:t>
    </dgm:pt>
    <dgm:pt modelId="{A36BB185-175B-41BD-B26C-40FD2832A0EE}">
      <dgm:prSet custT="1"/>
      <dgm:spPr/>
      <dgm:t>
        <a:bodyPr/>
        <a:lstStyle/>
        <a:p>
          <a:r>
            <a:rPr lang="en-AU" sz="1600" dirty="0"/>
            <a:t>Manage the risk by controlling the transmission of infection</a:t>
          </a:r>
        </a:p>
      </dgm:t>
    </dgm:pt>
    <dgm:pt modelId="{7595F2B5-88BD-47EB-9D46-47FD3957A35C}" type="parTrans" cxnId="{0126FDD3-7880-484F-872B-BB49B75B9573}">
      <dgm:prSet/>
      <dgm:spPr/>
      <dgm:t>
        <a:bodyPr/>
        <a:lstStyle/>
        <a:p>
          <a:endParaRPr lang="en-AU"/>
        </a:p>
      </dgm:t>
    </dgm:pt>
    <dgm:pt modelId="{2CF6AA09-19BC-4CD2-8EC8-D6180CCD8705}" type="sibTrans" cxnId="{0126FDD3-7880-484F-872B-BB49B75B9573}">
      <dgm:prSet/>
      <dgm:spPr/>
      <dgm:t>
        <a:bodyPr/>
        <a:lstStyle/>
        <a:p>
          <a:endParaRPr lang="en-AU"/>
        </a:p>
      </dgm:t>
    </dgm:pt>
    <dgm:pt modelId="{345CC07E-6C10-4AC4-AE5B-57C7C2FA6FA6}">
      <dgm:prSet custT="1"/>
      <dgm:spPr/>
      <dgm:t>
        <a:bodyPr/>
        <a:lstStyle/>
        <a:p>
          <a:r>
            <a:rPr lang="en-AU" sz="1600" dirty="0"/>
            <a:t>Evaluate the interventions to check if they work</a:t>
          </a:r>
        </a:p>
      </dgm:t>
    </dgm:pt>
    <dgm:pt modelId="{EBC506BB-AA32-4C74-95F8-3A2D5258FF76}" type="parTrans" cxnId="{216B6D51-7C28-404F-A5C2-A83438879103}">
      <dgm:prSet/>
      <dgm:spPr/>
      <dgm:t>
        <a:bodyPr/>
        <a:lstStyle/>
        <a:p>
          <a:endParaRPr lang="en-AU"/>
        </a:p>
      </dgm:t>
    </dgm:pt>
    <dgm:pt modelId="{71EC5383-91D7-449C-8B0D-2AB1EB56667F}" type="sibTrans" cxnId="{216B6D51-7C28-404F-A5C2-A83438879103}">
      <dgm:prSet/>
      <dgm:spPr/>
      <dgm:t>
        <a:bodyPr/>
        <a:lstStyle/>
        <a:p>
          <a:endParaRPr lang="en-AU"/>
        </a:p>
      </dgm:t>
    </dgm:pt>
    <dgm:pt modelId="{F7076FAC-21D2-4E42-B089-0D5F2F8CB66A}" type="pres">
      <dgm:prSet presAssocID="{0A2D5F6B-F3DF-4B11-938C-AC7901D29DAE}" presName="linear" presStyleCnt="0">
        <dgm:presLayoutVars>
          <dgm:animLvl val="lvl"/>
          <dgm:resizeHandles val="exact"/>
        </dgm:presLayoutVars>
      </dgm:prSet>
      <dgm:spPr/>
    </dgm:pt>
    <dgm:pt modelId="{A96AFFF7-6F44-4D47-A7A1-BB72B92BE824}" type="pres">
      <dgm:prSet presAssocID="{DF31B45B-CB89-4FAE-8E09-B3E4C98B1B83}" presName="parentText" presStyleLbl="node1" presStyleIdx="0" presStyleCnt="3">
        <dgm:presLayoutVars>
          <dgm:chMax val="0"/>
          <dgm:bulletEnabled val="1"/>
        </dgm:presLayoutVars>
      </dgm:prSet>
      <dgm:spPr/>
    </dgm:pt>
    <dgm:pt modelId="{41D727FF-6430-45F6-A5EF-A229C6554A00}" type="pres">
      <dgm:prSet presAssocID="{DF31B45B-CB89-4FAE-8E09-B3E4C98B1B83}" presName="childText" presStyleLbl="revTx" presStyleIdx="0" presStyleCnt="3">
        <dgm:presLayoutVars>
          <dgm:bulletEnabled val="1"/>
        </dgm:presLayoutVars>
      </dgm:prSet>
      <dgm:spPr/>
    </dgm:pt>
    <dgm:pt modelId="{5A321C5C-B0D1-4457-8653-E1DC9021683D}" type="pres">
      <dgm:prSet presAssocID="{0EB21736-F5E9-465C-BD1C-45A569341635}" presName="parentText" presStyleLbl="node1" presStyleIdx="1" presStyleCnt="3">
        <dgm:presLayoutVars>
          <dgm:chMax val="0"/>
          <dgm:bulletEnabled val="1"/>
        </dgm:presLayoutVars>
      </dgm:prSet>
      <dgm:spPr/>
    </dgm:pt>
    <dgm:pt modelId="{2F2B90FB-3677-4FEB-AA39-E01AF1FCFFD0}" type="pres">
      <dgm:prSet presAssocID="{0EB21736-F5E9-465C-BD1C-45A569341635}" presName="childText" presStyleLbl="revTx" presStyleIdx="1" presStyleCnt="3">
        <dgm:presLayoutVars>
          <dgm:bulletEnabled val="1"/>
        </dgm:presLayoutVars>
      </dgm:prSet>
      <dgm:spPr/>
    </dgm:pt>
    <dgm:pt modelId="{4553B6A6-740B-49AF-9EC7-81B8E7E4EDFD}" type="pres">
      <dgm:prSet presAssocID="{2C2978C9-655D-4EE2-BEC4-673D24429D10}" presName="parentText" presStyleLbl="node1" presStyleIdx="2" presStyleCnt="3">
        <dgm:presLayoutVars>
          <dgm:chMax val="0"/>
          <dgm:bulletEnabled val="1"/>
        </dgm:presLayoutVars>
      </dgm:prSet>
      <dgm:spPr/>
    </dgm:pt>
    <dgm:pt modelId="{1CBCDCDB-5C1F-47D6-B3D0-17223E51565A}" type="pres">
      <dgm:prSet presAssocID="{2C2978C9-655D-4EE2-BEC4-673D24429D10}" presName="childText" presStyleLbl="revTx" presStyleIdx="2" presStyleCnt="3">
        <dgm:presLayoutVars>
          <dgm:bulletEnabled val="1"/>
        </dgm:presLayoutVars>
      </dgm:prSet>
      <dgm:spPr/>
    </dgm:pt>
  </dgm:ptLst>
  <dgm:cxnLst>
    <dgm:cxn modelId="{5CE03604-3C44-48BB-981B-D4520ABC9EDC}" type="presOf" srcId="{2C2978C9-655D-4EE2-BEC4-673D24429D10}" destId="{4553B6A6-740B-49AF-9EC7-81B8E7E4EDFD}" srcOrd="0" destOrd="0" presId="urn:microsoft.com/office/officeart/2005/8/layout/vList2"/>
    <dgm:cxn modelId="{45FDAF1E-9B90-401F-9F57-79059ECFE4CF}" srcId="{0EB21736-F5E9-465C-BD1C-45A569341635}" destId="{C7E57C95-7826-45E8-B1C3-9D47F18B6376}" srcOrd="0" destOrd="0" parTransId="{FD42E5D0-C5E3-403D-960C-8E822C3F50E3}" sibTransId="{619F586A-5526-4585-8549-1E105801EA96}"/>
    <dgm:cxn modelId="{5C22F34F-0E07-47DE-BBEA-76D60AB07947}" type="presOf" srcId="{345CC07E-6C10-4AC4-AE5B-57C7C2FA6FA6}" destId="{1CBCDCDB-5C1F-47D6-B3D0-17223E51565A}" srcOrd="0" destOrd="1" presId="urn:microsoft.com/office/officeart/2005/8/layout/vList2"/>
    <dgm:cxn modelId="{216B6D51-7C28-404F-A5C2-A83438879103}" srcId="{2C2978C9-655D-4EE2-BEC4-673D24429D10}" destId="{345CC07E-6C10-4AC4-AE5B-57C7C2FA6FA6}" srcOrd="1" destOrd="0" parTransId="{EBC506BB-AA32-4C74-95F8-3A2D5258FF76}" sibTransId="{71EC5383-91D7-449C-8B0D-2AB1EB56667F}"/>
    <dgm:cxn modelId="{5B726576-29D0-48A7-A6D4-A867B9D13CAE}" srcId="{DF31B45B-CB89-4FAE-8E09-B3E4C98B1B83}" destId="{9006FC26-F4E1-4EE2-89C9-8EBC0A3C5BC3}" srcOrd="1" destOrd="0" parTransId="{DD058654-D507-4A53-AEF2-718899183E72}" sibTransId="{B82B14BE-EFB5-4AFF-8D1D-BE7F2FBFAB0B}"/>
    <dgm:cxn modelId="{C3BA327C-166F-4E29-9FF7-EFF9AC710124}" srcId="{DF31B45B-CB89-4FAE-8E09-B3E4C98B1B83}" destId="{865FF9E2-B948-466E-8A25-9C005581FE75}" srcOrd="0" destOrd="0" parTransId="{EEAF3D2E-66F3-4616-B0C3-538B11B12FD8}" sibTransId="{8C589155-034B-42E2-85B2-BA9419A81148}"/>
    <dgm:cxn modelId="{0FF7428B-637B-45C8-A3F6-7A74C38BE983}" srcId="{0A2D5F6B-F3DF-4B11-938C-AC7901D29DAE}" destId="{0EB21736-F5E9-465C-BD1C-45A569341635}" srcOrd="1" destOrd="0" parTransId="{B2F500A5-9518-4F71-82D3-40FD4C2B5AB2}" sibTransId="{395D5741-499D-4ED0-B759-6752F2545B05}"/>
    <dgm:cxn modelId="{3EC0BE99-8A87-4DA8-8CB9-2030C20D4928}" srcId="{0A2D5F6B-F3DF-4B11-938C-AC7901D29DAE}" destId="{DF31B45B-CB89-4FAE-8E09-B3E4C98B1B83}" srcOrd="0" destOrd="0" parTransId="{D1814F94-7365-4A63-BF4B-7DDE47000569}" sibTransId="{D2B9F34C-A68F-4F6D-BE02-67DA60271484}"/>
    <dgm:cxn modelId="{B3BACA9C-E6AD-4E6C-87F6-829B9FC7286C}" type="presOf" srcId="{A36BB185-175B-41BD-B26C-40FD2832A0EE}" destId="{1CBCDCDB-5C1F-47D6-B3D0-17223E51565A}" srcOrd="0" destOrd="0" presId="urn:microsoft.com/office/officeart/2005/8/layout/vList2"/>
    <dgm:cxn modelId="{8159A2AB-731B-4FA3-AC70-19369CB90A40}" type="presOf" srcId="{0EB21736-F5E9-465C-BD1C-45A569341635}" destId="{5A321C5C-B0D1-4457-8653-E1DC9021683D}" srcOrd="0" destOrd="0" presId="urn:microsoft.com/office/officeart/2005/8/layout/vList2"/>
    <dgm:cxn modelId="{2623E8B3-F56F-486F-BD9D-68B3F91D436E}" type="presOf" srcId="{DF31B45B-CB89-4FAE-8E09-B3E4C98B1B83}" destId="{A96AFFF7-6F44-4D47-A7A1-BB72B92BE824}" srcOrd="0" destOrd="0" presId="urn:microsoft.com/office/officeart/2005/8/layout/vList2"/>
    <dgm:cxn modelId="{6B0173BC-F4EE-4FF8-B5AA-9B4AF24BE129}" type="presOf" srcId="{9006FC26-F4E1-4EE2-89C9-8EBC0A3C5BC3}" destId="{41D727FF-6430-45F6-A5EF-A229C6554A00}" srcOrd="0" destOrd="1" presId="urn:microsoft.com/office/officeart/2005/8/layout/vList2"/>
    <dgm:cxn modelId="{B362D0C3-BF7D-44D9-883A-A6027F391A6D}" type="presOf" srcId="{C7E57C95-7826-45E8-B1C3-9D47F18B6376}" destId="{2F2B90FB-3677-4FEB-AA39-E01AF1FCFFD0}" srcOrd="0" destOrd="0" presId="urn:microsoft.com/office/officeart/2005/8/layout/vList2"/>
    <dgm:cxn modelId="{9A0C73D0-9F4C-4E58-8C82-8862377F1070}" type="presOf" srcId="{865FF9E2-B948-466E-8A25-9C005581FE75}" destId="{41D727FF-6430-45F6-A5EF-A229C6554A00}" srcOrd="0" destOrd="0" presId="urn:microsoft.com/office/officeart/2005/8/layout/vList2"/>
    <dgm:cxn modelId="{0126FDD3-7880-484F-872B-BB49B75B9573}" srcId="{2C2978C9-655D-4EE2-BEC4-673D24429D10}" destId="{A36BB185-175B-41BD-B26C-40FD2832A0EE}" srcOrd="0" destOrd="0" parTransId="{7595F2B5-88BD-47EB-9D46-47FD3957A35C}" sibTransId="{2CF6AA09-19BC-4CD2-8EC8-D6180CCD8705}"/>
    <dgm:cxn modelId="{CCEA96F5-7192-48C0-935E-CF4562694789}" srcId="{0A2D5F6B-F3DF-4B11-938C-AC7901D29DAE}" destId="{2C2978C9-655D-4EE2-BEC4-673D24429D10}" srcOrd="2" destOrd="0" parTransId="{C35E9CFE-CFCA-490A-AF76-C96FCA121BC9}" sibTransId="{48E6A912-A275-4BB2-B758-957AB78AEAA9}"/>
    <dgm:cxn modelId="{F76A90FC-2EB2-4E2F-B4C7-1262149D2C4A}" type="presOf" srcId="{0A2D5F6B-F3DF-4B11-938C-AC7901D29DAE}" destId="{F7076FAC-21D2-4E42-B089-0D5F2F8CB66A}" srcOrd="0" destOrd="0" presId="urn:microsoft.com/office/officeart/2005/8/layout/vList2"/>
    <dgm:cxn modelId="{AEA36E6B-2197-4A51-8F64-F71BDC6B6709}" type="presParOf" srcId="{F7076FAC-21D2-4E42-B089-0D5F2F8CB66A}" destId="{A96AFFF7-6F44-4D47-A7A1-BB72B92BE824}" srcOrd="0" destOrd="0" presId="urn:microsoft.com/office/officeart/2005/8/layout/vList2"/>
    <dgm:cxn modelId="{679EB590-F454-4AA8-B4A7-428DE0645939}" type="presParOf" srcId="{F7076FAC-21D2-4E42-B089-0D5F2F8CB66A}" destId="{41D727FF-6430-45F6-A5EF-A229C6554A00}" srcOrd="1" destOrd="0" presId="urn:microsoft.com/office/officeart/2005/8/layout/vList2"/>
    <dgm:cxn modelId="{8715F70C-7AD4-456C-BD6D-794A648DAC71}" type="presParOf" srcId="{F7076FAC-21D2-4E42-B089-0D5F2F8CB66A}" destId="{5A321C5C-B0D1-4457-8653-E1DC9021683D}" srcOrd="2" destOrd="0" presId="urn:microsoft.com/office/officeart/2005/8/layout/vList2"/>
    <dgm:cxn modelId="{D57A1AF1-F841-400E-BACD-45603870D034}" type="presParOf" srcId="{F7076FAC-21D2-4E42-B089-0D5F2F8CB66A}" destId="{2F2B90FB-3677-4FEB-AA39-E01AF1FCFFD0}" srcOrd="3" destOrd="0" presId="urn:microsoft.com/office/officeart/2005/8/layout/vList2"/>
    <dgm:cxn modelId="{96275B84-0E21-4315-8C53-830E14A21667}" type="presParOf" srcId="{F7076FAC-21D2-4E42-B089-0D5F2F8CB66A}" destId="{4553B6A6-740B-49AF-9EC7-81B8E7E4EDFD}" srcOrd="4" destOrd="0" presId="urn:microsoft.com/office/officeart/2005/8/layout/vList2"/>
    <dgm:cxn modelId="{DC1E5E36-2909-4C5A-AC14-4BEBA02DFFDC}" type="presParOf" srcId="{F7076FAC-21D2-4E42-B089-0D5F2F8CB66A}" destId="{1CBCDCDB-5C1F-47D6-B3D0-17223E51565A}" srcOrd="5"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87B94AD-6A0D-408E-A61B-DC00EF98CAA2}" type="doc">
      <dgm:prSet loTypeId="urn:microsoft.com/office/officeart/2005/8/layout/vList2" loCatId="list" qsTypeId="urn:microsoft.com/office/officeart/2005/8/quickstyle/simple3" qsCatId="simple" csTypeId="urn:microsoft.com/office/officeart/2005/8/colors/accent4_5" csCatId="accent4" phldr="1"/>
      <dgm:spPr/>
      <dgm:t>
        <a:bodyPr/>
        <a:lstStyle/>
        <a:p>
          <a:endParaRPr lang="en-AU"/>
        </a:p>
      </dgm:t>
    </dgm:pt>
    <dgm:pt modelId="{19059831-73CC-4E37-8689-D21CAA4CE63D}">
      <dgm:prSet phldrT="[Text]" custT="1"/>
      <dgm:spPr/>
      <dgm:t>
        <a:bodyPr/>
        <a:lstStyle/>
        <a:p>
          <a:r>
            <a:rPr lang="en-NZ" sz="1600" b="1">
              <a:latin typeface="Arial" panose="020B0604020202020204" pitchFamily="34" charset="0"/>
              <a:ea typeface="Arial" panose="020B0604020202020204" pitchFamily="34" charset="0"/>
            </a:rPr>
            <a:t>Process indicators: </a:t>
          </a:r>
          <a:r>
            <a:rPr lang="en-NZ" sz="1600">
              <a:latin typeface="Arial" panose="020B0604020202020204" pitchFamily="34" charset="0"/>
              <a:ea typeface="Arial" panose="020B0604020202020204" pitchFamily="34" charset="0"/>
            </a:rPr>
            <a:t>measure how well an intervention or activity is done.</a:t>
          </a:r>
          <a:endParaRPr lang="en-AU" sz="1600" dirty="0"/>
        </a:p>
      </dgm:t>
    </dgm:pt>
    <dgm:pt modelId="{99F8188F-8E4F-4DA4-8662-CC5D26317B5D}" type="parTrans" cxnId="{A17C7CEC-EC94-4B07-8A30-BF19465B54E5}">
      <dgm:prSet/>
      <dgm:spPr/>
      <dgm:t>
        <a:bodyPr/>
        <a:lstStyle/>
        <a:p>
          <a:endParaRPr lang="en-AU"/>
        </a:p>
      </dgm:t>
    </dgm:pt>
    <dgm:pt modelId="{C2A2E2B0-05FC-4F62-A707-9A21C507571D}" type="sibTrans" cxnId="{A17C7CEC-EC94-4B07-8A30-BF19465B54E5}">
      <dgm:prSet/>
      <dgm:spPr/>
      <dgm:t>
        <a:bodyPr/>
        <a:lstStyle/>
        <a:p>
          <a:endParaRPr lang="en-AU"/>
        </a:p>
      </dgm:t>
    </dgm:pt>
    <dgm:pt modelId="{332F1769-30AA-4764-81E2-2B1464106FC9}">
      <dgm:prSet phldrT="[Text]" custT="1"/>
      <dgm:spPr/>
      <dgm:t>
        <a:bodyPr/>
        <a:lstStyle/>
        <a:p>
          <a:r>
            <a:rPr lang="en-AU" sz="1600" b="1"/>
            <a:t>Outcome indicators: </a:t>
          </a:r>
          <a:r>
            <a:rPr lang="en-AU" sz="1600"/>
            <a:t>measure the result of an intervention of activity</a:t>
          </a:r>
          <a:r>
            <a:rPr lang="en-AU" sz="1800"/>
            <a:t>.</a:t>
          </a:r>
          <a:endParaRPr lang="en-AU" sz="1800" dirty="0"/>
        </a:p>
      </dgm:t>
    </dgm:pt>
    <dgm:pt modelId="{D323A4E4-64F5-45AD-946B-0DCC9CF5E34B}" type="parTrans" cxnId="{2418393A-AEE9-4791-B5AE-46931E98DF3B}">
      <dgm:prSet/>
      <dgm:spPr/>
      <dgm:t>
        <a:bodyPr/>
        <a:lstStyle/>
        <a:p>
          <a:endParaRPr lang="en-AU"/>
        </a:p>
      </dgm:t>
    </dgm:pt>
    <dgm:pt modelId="{482EC419-CA85-488A-993E-171FEBB47926}" type="sibTrans" cxnId="{2418393A-AEE9-4791-B5AE-46931E98DF3B}">
      <dgm:prSet/>
      <dgm:spPr/>
      <dgm:t>
        <a:bodyPr/>
        <a:lstStyle/>
        <a:p>
          <a:endParaRPr lang="en-AU"/>
        </a:p>
      </dgm:t>
    </dgm:pt>
    <dgm:pt modelId="{02C4067A-1186-4A8E-8F8E-05A226F22CE6}">
      <dgm:prSet custT="1"/>
      <dgm:spPr/>
      <dgm:t>
        <a:bodyPr/>
        <a:lstStyle/>
        <a:p>
          <a:pPr>
            <a:buFontTx/>
            <a:buNone/>
          </a:pPr>
          <a:r>
            <a:rPr lang="en-NZ" sz="1600">
              <a:latin typeface="Arial" panose="020B0604020202020204" pitchFamily="34" charset="0"/>
              <a:ea typeface="Arial" panose="020B0604020202020204" pitchFamily="34" charset="0"/>
            </a:rPr>
            <a:t>For example:</a:t>
          </a:r>
          <a:endParaRPr lang="en-AU" sz="1600" dirty="0"/>
        </a:p>
      </dgm:t>
    </dgm:pt>
    <dgm:pt modelId="{B88AB499-5BDF-4315-BAE9-A2010D887BC2}" type="parTrans" cxnId="{C04BF332-A960-4E4C-9B23-C1A2E131F067}">
      <dgm:prSet/>
      <dgm:spPr/>
      <dgm:t>
        <a:bodyPr/>
        <a:lstStyle/>
        <a:p>
          <a:endParaRPr lang="en-AU"/>
        </a:p>
      </dgm:t>
    </dgm:pt>
    <dgm:pt modelId="{0B635296-E609-4DF9-99A7-55E5A1BF1AB3}" type="sibTrans" cxnId="{C04BF332-A960-4E4C-9B23-C1A2E131F067}">
      <dgm:prSet/>
      <dgm:spPr/>
      <dgm:t>
        <a:bodyPr/>
        <a:lstStyle/>
        <a:p>
          <a:endParaRPr lang="en-AU"/>
        </a:p>
      </dgm:t>
    </dgm:pt>
    <dgm:pt modelId="{B966DA55-0909-4FC4-A1EC-80964221285E}">
      <dgm:prSet custT="1"/>
      <dgm:spPr/>
      <dgm:t>
        <a:bodyPr/>
        <a:lstStyle/>
        <a:p>
          <a:r>
            <a:rPr lang="en-NZ" sz="1600">
              <a:latin typeface="Arial" panose="020B0604020202020204" pitchFamily="34" charset="0"/>
              <a:ea typeface="Arial" panose="020B0604020202020204" pitchFamily="34" charset="0"/>
            </a:rPr>
            <a:t>Competency assessments</a:t>
          </a:r>
          <a:endParaRPr lang="en-NZ" sz="1600" dirty="0">
            <a:latin typeface="Arial" panose="020B0604020202020204" pitchFamily="34" charset="0"/>
            <a:ea typeface="Arial" panose="020B0604020202020204" pitchFamily="34" charset="0"/>
          </a:endParaRPr>
        </a:p>
      </dgm:t>
    </dgm:pt>
    <dgm:pt modelId="{8B668B45-8132-49D2-82F1-DECD1DAE7546}" type="parTrans" cxnId="{8813B168-B3E1-462A-8527-C34AF2B71B00}">
      <dgm:prSet/>
      <dgm:spPr/>
      <dgm:t>
        <a:bodyPr/>
        <a:lstStyle/>
        <a:p>
          <a:endParaRPr lang="en-AU"/>
        </a:p>
      </dgm:t>
    </dgm:pt>
    <dgm:pt modelId="{427E4816-A177-4E36-812C-EACC5E3D1362}" type="sibTrans" cxnId="{8813B168-B3E1-462A-8527-C34AF2B71B00}">
      <dgm:prSet/>
      <dgm:spPr/>
      <dgm:t>
        <a:bodyPr/>
        <a:lstStyle/>
        <a:p>
          <a:endParaRPr lang="en-AU"/>
        </a:p>
      </dgm:t>
    </dgm:pt>
    <dgm:pt modelId="{3B462D45-F69D-4781-829D-57D7CEB418F1}">
      <dgm:prSet custT="1"/>
      <dgm:spPr/>
      <dgm:t>
        <a:bodyPr/>
        <a:lstStyle/>
        <a:p>
          <a:r>
            <a:rPr lang="en-NZ" sz="1600">
              <a:latin typeface="Arial" panose="020B0604020202020204" pitchFamily="34" charset="0"/>
              <a:ea typeface="Arial" panose="020B0604020202020204" pitchFamily="34" charset="0"/>
            </a:rPr>
            <a:t>Hand hygiene compliance</a:t>
          </a:r>
          <a:endParaRPr lang="en-AU" sz="1600" dirty="0"/>
        </a:p>
      </dgm:t>
    </dgm:pt>
    <dgm:pt modelId="{3B7D82E4-8D74-4212-98B4-8854FA2FE06D}" type="parTrans" cxnId="{BA99A5B9-3201-4DBE-873F-B8C3133FF9DA}">
      <dgm:prSet/>
      <dgm:spPr/>
      <dgm:t>
        <a:bodyPr/>
        <a:lstStyle/>
        <a:p>
          <a:endParaRPr lang="en-AU"/>
        </a:p>
      </dgm:t>
    </dgm:pt>
    <dgm:pt modelId="{D6C73021-7295-447A-BE3A-FEB7F5E32687}" type="sibTrans" cxnId="{BA99A5B9-3201-4DBE-873F-B8C3133FF9DA}">
      <dgm:prSet/>
      <dgm:spPr/>
      <dgm:t>
        <a:bodyPr/>
        <a:lstStyle/>
        <a:p>
          <a:endParaRPr lang="en-AU"/>
        </a:p>
      </dgm:t>
    </dgm:pt>
    <dgm:pt modelId="{29950987-4D8F-4810-9B54-1D7BD3723720}">
      <dgm:prSet custT="1"/>
      <dgm:spPr/>
      <dgm:t>
        <a:bodyPr/>
        <a:lstStyle/>
        <a:p>
          <a:pPr>
            <a:buFontTx/>
            <a:buNone/>
          </a:pPr>
          <a:r>
            <a:rPr lang="en-AU" sz="1600"/>
            <a:t>For example:</a:t>
          </a:r>
          <a:endParaRPr lang="en-AU" sz="1600" dirty="0"/>
        </a:p>
      </dgm:t>
    </dgm:pt>
    <dgm:pt modelId="{1A805C84-B3C1-4781-BB59-617F636D86A6}" type="parTrans" cxnId="{250BBB2B-6C5B-42A4-A19E-D93D53ABBEE0}">
      <dgm:prSet/>
      <dgm:spPr/>
      <dgm:t>
        <a:bodyPr/>
        <a:lstStyle/>
        <a:p>
          <a:endParaRPr lang="en-AU"/>
        </a:p>
      </dgm:t>
    </dgm:pt>
    <dgm:pt modelId="{9B54DE65-BBA0-4644-A120-E583FB913A9F}" type="sibTrans" cxnId="{250BBB2B-6C5B-42A4-A19E-D93D53ABBEE0}">
      <dgm:prSet/>
      <dgm:spPr/>
      <dgm:t>
        <a:bodyPr/>
        <a:lstStyle/>
        <a:p>
          <a:endParaRPr lang="en-AU"/>
        </a:p>
      </dgm:t>
    </dgm:pt>
    <dgm:pt modelId="{7E6B6D3A-F215-46B9-A282-994E223EF7B1}">
      <dgm:prSet custT="1"/>
      <dgm:spPr/>
      <dgm:t>
        <a:bodyPr/>
        <a:lstStyle/>
        <a:p>
          <a:pPr>
            <a:buFont typeface="Arial" panose="020B0604020202020204" pitchFamily="34" charset="0"/>
            <a:buChar char="•"/>
          </a:pPr>
          <a:r>
            <a:rPr lang="en-AU" sz="1600"/>
            <a:t>Environmental cleaning audits</a:t>
          </a:r>
          <a:endParaRPr lang="en-AU" sz="1600" dirty="0"/>
        </a:p>
      </dgm:t>
    </dgm:pt>
    <dgm:pt modelId="{9AAFBCD4-6EBE-4864-83E4-21AB1598C9CE}" type="parTrans" cxnId="{E3465D6D-B241-4212-B675-19F379FD7010}">
      <dgm:prSet/>
      <dgm:spPr/>
      <dgm:t>
        <a:bodyPr/>
        <a:lstStyle/>
        <a:p>
          <a:endParaRPr lang="en-AU"/>
        </a:p>
      </dgm:t>
    </dgm:pt>
    <dgm:pt modelId="{5679C337-069B-4E31-A412-E37C9595602D}" type="sibTrans" cxnId="{E3465D6D-B241-4212-B675-19F379FD7010}">
      <dgm:prSet/>
      <dgm:spPr/>
      <dgm:t>
        <a:bodyPr/>
        <a:lstStyle/>
        <a:p>
          <a:endParaRPr lang="en-AU"/>
        </a:p>
      </dgm:t>
    </dgm:pt>
    <dgm:pt modelId="{5884274C-02CA-41A7-9630-8B703A25289C}">
      <dgm:prSet custT="1"/>
      <dgm:spPr/>
      <dgm:t>
        <a:bodyPr/>
        <a:lstStyle/>
        <a:p>
          <a:r>
            <a:rPr lang="en-AU" sz="1600"/>
            <a:t>HAI surveillance</a:t>
          </a:r>
          <a:endParaRPr lang="en-AU" sz="1600" dirty="0"/>
        </a:p>
      </dgm:t>
    </dgm:pt>
    <dgm:pt modelId="{55D5F339-604F-4ECD-8D94-7321BF4AF4D1}" type="parTrans" cxnId="{64031402-5E5A-4A3A-8832-233878801E2C}">
      <dgm:prSet/>
      <dgm:spPr/>
      <dgm:t>
        <a:bodyPr/>
        <a:lstStyle/>
        <a:p>
          <a:endParaRPr lang="en-AU"/>
        </a:p>
      </dgm:t>
    </dgm:pt>
    <dgm:pt modelId="{990C8DF1-A11C-4E3B-865C-E7CC8CEC76C9}" type="sibTrans" cxnId="{64031402-5E5A-4A3A-8832-233878801E2C}">
      <dgm:prSet/>
      <dgm:spPr/>
      <dgm:t>
        <a:bodyPr/>
        <a:lstStyle/>
        <a:p>
          <a:endParaRPr lang="en-AU"/>
        </a:p>
      </dgm:t>
    </dgm:pt>
    <dgm:pt modelId="{0E7C0E9E-ED9E-43E8-9927-F1255D157349}" type="pres">
      <dgm:prSet presAssocID="{A87B94AD-6A0D-408E-A61B-DC00EF98CAA2}" presName="linear" presStyleCnt="0">
        <dgm:presLayoutVars>
          <dgm:animLvl val="lvl"/>
          <dgm:resizeHandles val="exact"/>
        </dgm:presLayoutVars>
      </dgm:prSet>
      <dgm:spPr/>
    </dgm:pt>
    <dgm:pt modelId="{C1EFDFDB-0368-439C-8214-A2BA4F1E3C8A}" type="pres">
      <dgm:prSet presAssocID="{19059831-73CC-4E37-8689-D21CAA4CE63D}" presName="parentText" presStyleLbl="node1" presStyleIdx="0" presStyleCnt="2" custScaleY="94192">
        <dgm:presLayoutVars>
          <dgm:chMax val="0"/>
          <dgm:bulletEnabled val="1"/>
        </dgm:presLayoutVars>
      </dgm:prSet>
      <dgm:spPr/>
    </dgm:pt>
    <dgm:pt modelId="{8D51DD07-7E21-4A4E-938C-559697DD9208}" type="pres">
      <dgm:prSet presAssocID="{19059831-73CC-4E37-8689-D21CAA4CE63D}" presName="childText" presStyleLbl="revTx" presStyleIdx="0" presStyleCnt="2">
        <dgm:presLayoutVars>
          <dgm:bulletEnabled val="1"/>
        </dgm:presLayoutVars>
      </dgm:prSet>
      <dgm:spPr/>
    </dgm:pt>
    <dgm:pt modelId="{92569185-2ABD-4C8B-AB15-903483998B9E}" type="pres">
      <dgm:prSet presAssocID="{332F1769-30AA-4764-81E2-2B1464106FC9}" presName="parentText" presStyleLbl="node1" presStyleIdx="1" presStyleCnt="2" custScaleY="94192">
        <dgm:presLayoutVars>
          <dgm:chMax val="0"/>
          <dgm:bulletEnabled val="1"/>
        </dgm:presLayoutVars>
      </dgm:prSet>
      <dgm:spPr/>
    </dgm:pt>
    <dgm:pt modelId="{15992D08-26B1-4E7B-B198-DCD9A77D87D5}" type="pres">
      <dgm:prSet presAssocID="{332F1769-30AA-4764-81E2-2B1464106FC9}" presName="childText" presStyleLbl="revTx" presStyleIdx="1" presStyleCnt="2">
        <dgm:presLayoutVars>
          <dgm:bulletEnabled val="1"/>
        </dgm:presLayoutVars>
      </dgm:prSet>
      <dgm:spPr/>
    </dgm:pt>
  </dgm:ptLst>
  <dgm:cxnLst>
    <dgm:cxn modelId="{64031402-5E5A-4A3A-8832-233878801E2C}" srcId="{332F1769-30AA-4764-81E2-2B1464106FC9}" destId="{5884274C-02CA-41A7-9630-8B703A25289C}" srcOrd="2" destOrd="0" parTransId="{55D5F339-604F-4ECD-8D94-7321BF4AF4D1}" sibTransId="{990C8DF1-A11C-4E3B-865C-E7CC8CEC76C9}"/>
    <dgm:cxn modelId="{CFCD3516-9264-4B1A-9FA2-0F332E1F734E}" type="presOf" srcId="{19059831-73CC-4E37-8689-D21CAA4CE63D}" destId="{C1EFDFDB-0368-439C-8214-A2BA4F1E3C8A}" srcOrd="0" destOrd="0" presId="urn:microsoft.com/office/officeart/2005/8/layout/vList2"/>
    <dgm:cxn modelId="{5D670F1C-FEB3-4AD8-9224-04950FA9841D}" type="presOf" srcId="{332F1769-30AA-4764-81E2-2B1464106FC9}" destId="{92569185-2ABD-4C8B-AB15-903483998B9E}" srcOrd="0" destOrd="0" presId="urn:microsoft.com/office/officeart/2005/8/layout/vList2"/>
    <dgm:cxn modelId="{250BBB2B-6C5B-42A4-A19E-D93D53ABBEE0}" srcId="{332F1769-30AA-4764-81E2-2B1464106FC9}" destId="{29950987-4D8F-4810-9B54-1D7BD3723720}" srcOrd="0" destOrd="0" parTransId="{1A805C84-B3C1-4781-BB59-617F636D86A6}" sibTransId="{9B54DE65-BBA0-4644-A120-E583FB913A9F}"/>
    <dgm:cxn modelId="{C04BF332-A960-4E4C-9B23-C1A2E131F067}" srcId="{19059831-73CC-4E37-8689-D21CAA4CE63D}" destId="{02C4067A-1186-4A8E-8F8E-05A226F22CE6}" srcOrd="0" destOrd="0" parTransId="{B88AB499-5BDF-4315-BAE9-A2010D887BC2}" sibTransId="{0B635296-E609-4DF9-99A7-55E5A1BF1AB3}"/>
    <dgm:cxn modelId="{5AA0B539-1DCE-4170-B709-03DA4751CF3D}" type="presOf" srcId="{7E6B6D3A-F215-46B9-A282-994E223EF7B1}" destId="{15992D08-26B1-4E7B-B198-DCD9A77D87D5}" srcOrd="0" destOrd="1" presId="urn:microsoft.com/office/officeart/2005/8/layout/vList2"/>
    <dgm:cxn modelId="{2418393A-AEE9-4791-B5AE-46931E98DF3B}" srcId="{A87B94AD-6A0D-408E-A61B-DC00EF98CAA2}" destId="{332F1769-30AA-4764-81E2-2B1464106FC9}" srcOrd="1" destOrd="0" parTransId="{D323A4E4-64F5-45AD-946B-0DCC9CF5E34B}" sibTransId="{482EC419-CA85-488A-993E-171FEBB47926}"/>
    <dgm:cxn modelId="{D5376262-D146-4CA7-87A7-810986C80E63}" type="presOf" srcId="{02C4067A-1186-4A8E-8F8E-05A226F22CE6}" destId="{8D51DD07-7E21-4A4E-938C-559697DD9208}" srcOrd="0" destOrd="0" presId="urn:microsoft.com/office/officeart/2005/8/layout/vList2"/>
    <dgm:cxn modelId="{8813B168-B3E1-462A-8527-C34AF2B71B00}" srcId="{19059831-73CC-4E37-8689-D21CAA4CE63D}" destId="{B966DA55-0909-4FC4-A1EC-80964221285E}" srcOrd="2" destOrd="0" parTransId="{8B668B45-8132-49D2-82F1-DECD1DAE7546}" sibTransId="{427E4816-A177-4E36-812C-EACC5E3D1362}"/>
    <dgm:cxn modelId="{E3465D6D-B241-4212-B675-19F379FD7010}" srcId="{332F1769-30AA-4764-81E2-2B1464106FC9}" destId="{7E6B6D3A-F215-46B9-A282-994E223EF7B1}" srcOrd="1" destOrd="0" parTransId="{9AAFBCD4-6EBE-4864-83E4-21AB1598C9CE}" sibTransId="{5679C337-069B-4E31-A412-E37C9595602D}"/>
    <dgm:cxn modelId="{3C59E784-F170-4CA0-8D17-4F579D77E826}" type="presOf" srcId="{B966DA55-0909-4FC4-A1EC-80964221285E}" destId="{8D51DD07-7E21-4A4E-938C-559697DD9208}" srcOrd="0" destOrd="2" presId="urn:microsoft.com/office/officeart/2005/8/layout/vList2"/>
    <dgm:cxn modelId="{BA99A5B9-3201-4DBE-873F-B8C3133FF9DA}" srcId="{19059831-73CC-4E37-8689-D21CAA4CE63D}" destId="{3B462D45-F69D-4781-829D-57D7CEB418F1}" srcOrd="1" destOrd="0" parTransId="{3B7D82E4-8D74-4212-98B4-8854FA2FE06D}" sibTransId="{D6C73021-7295-447A-BE3A-FEB7F5E32687}"/>
    <dgm:cxn modelId="{93A744C2-491D-478B-9AEE-3A15D596FDF7}" type="presOf" srcId="{3B462D45-F69D-4781-829D-57D7CEB418F1}" destId="{8D51DD07-7E21-4A4E-938C-559697DD9208}" srcOrd="0" destOrd="1" presId="urn:microsoft.com/office/officeart/2005/8/layout/vList2"/>
    <dgm:cxn modelId="{3A7224D6-5D24-4988-A583-4BDDD5F750CB}" type="presOf" srcId="{29950987-4D8F-4810-9B54-1D7BD3723720}" destId="{15992D08-26B1-4E7B-B198-DCD9A77D87D5}" srcOrd="0" destOrd="0" presId="urn:microsoft.com/office/officeart/2005/8/layout/vList2"/>
    <dgm:cxn modelId="{A17C7CEC-EC94-4B07-8A30-BF19465B54E5}" srcId="{A87B94AD-6A0D-408E-A61B-DC00EF98CAA2}" destId="{19059831-73CC-4E37-8689-D21CAA4CE63D}" srcOrd="0" destOrd="0" parTransId="{99F8188F-8E4F-4DA4-8662-CC5D26317B5D}" sibTransId="{C2A2E2B0-05FC-4F62-A707-9A21C507571D}"/>
    <dgm:cxn modelId="{E11A92F3-4735-4D8C-9F71-E4BCE25FED70}" type="presOf" srcId="{5884274C-02CA-41A7-9630-8B703A25289C}" destId="{15992D08-26B1-4E7B-B198-DCD9A77D87D5}" srcOrd="0" destOrd="2" presId="urn:microsoft.com/office/officeart/2005/8/layout/vList2"/>
    <dgm:cxn modelId="{70BBD4FE-9EF5-4374-B8AA-79F3E4E5AAF3}" type="presOf" srcId="{A87B94AD-6A0D-408E-A61B-DC00EF98CAA2}" destId="{0E7C0E9E-ED9E-43E8-9927-F1255D157349}" srcOrd="0" destOrd="0" presId="urn:microsoft.com/office/officeart/2005/8/layout/vList2"/>
    <dgm:cxn modelId="{9C9AB87A-4E01-4231-840C-CCDA5FE4ADFE}" type="presParOf" srcId="{0E7C0E9E-ED9E-43E8-9927-F1255D157349}" destId="{C1EFDFDB-0368-439C-8214-A2BA4F1E3C8A}" srcOrd="0" destOrd="0" presId="urn:microsoft.com/office/officeart/2005/8/layout/vList2"/>
    <dgm:cxn modelId="{33513784-0BAF-4CF5-87E0-F4A33D376706}" type="presParOf" srcId="{0E7C0E9E-ED9E-43E8-9927-F1255D157349}" destId="{8D51DD07-7E21-4A4E-938C-559697DD9208}" srcOrd="1" destOrd="0" presId="urn:microsoft.com/office/officeart/2005/8/layout/vList2"/>
    <dgm:cxn modelId="{3EC8D528-02D3-4348-B334-43C5CDEE977A}" type="presParOf" srcId="{0E7C0E9E-ED9E-43E8-9927-F1255D157349}" destId="{92569185-2ABD-4C8B-AB15-903483998B9E}" srcOrd="2" destOrd="0" presId="urn:microsoft.com/office/officeart/2005/8/layout/vList2"/>
    <dgm:cxn modelId="{1B2C3598-A11D-4DE9-901E-422BE2449EBA}" type="presParOf" srcId="{0E7C0E9E-ED9E-43E8-9927-F1255D157349}" destId="{15992D08-26B1-4E7B-B198-DCD9A77D87D5}"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7E0C310-922D-49E6-A38B-B30D1E35D928}">
      <dsp:nvSpPr>
        <dsp:cNvPr id="0" name=""/>
        <dsp:cNvSpPr/>
      </dsp:nvSpPr>
      <dsp:spPr>
        <a:xfrm rot="10800000">
          <a:off x="787206" y="636"/>
          <a:ext cx="7384056" cy="686528"/>
        </a:xfrm>
        <a:prstGeom prst="homePlat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2740" tIns="60960" rIns="113792" bIns="60960" numCol="1" spcCol="1270" anchor="ctr" anchorCtr="0">
          <a:noAutofit/>
        </a:bodyPr>
        <a:lstStyle/>
        <a:p>
          <a:pPr marL="0" lvl="0" indent="0" algn="l" defTabSz="711200">
            <a:lnSpc>
              <a:spcPct val="90000"/>
            </a:lnSpc>
            <a:spcBef>
              <a:spcPct val="0"/>
            </a:spcBef>
            <a:spcAft>
              <a:spcPct val="35000"/>
            </a:spcAft>
            <a:buNone/>
          </a:pPr>
          <a:r>
            <a:rPr lang="en-AU" sz="1600" kern="1200" dirty="0"/>
            <a:t>The aim of the </a:t>
          </a:r>
          <a:r>
            <a:rPr lang="en-AU" sz="1600" kern="1200" dirty="0">
              <a:solidFill>
                <a:schemeClr val="bg2">
                  <a:lumMod val="50000"/>
                </a:schemeClr>
              </a:solidFill>
              <a:hlinkClick xmlns:r="http://schemas.openxmlformats.org/officeDocument/2006/relationships" r:id="rId1">
                <a:extLst>
                  <a:ext uri="{A12FA001-AC4F-418D-AE19-62706E023703}">
                    <ahyp:hlinkClr xmlns:ahyp="http://schemas.microsoft.com/office/drawing/2018/hyperlinkcolor" val="tx"/>
                  </a:ext>
                </a:extLst>
              </a:hlinkClick>
            </a:rPr>
            <a:t>National Safety and Quality Health Service (NSQHS) Standards</a:t>
          </a:r>
          <a:r>
            <a:rPr lang="en-AU" sz="1600" kern="1200" dirty="0">
              <a:solidFill>
                <a:schemeClr val="bg2">
                  <a:lumMod val="50000"/>
                </a:schemeClr>
              </a:solidFill>
            </a:rPr>
            <a:t> </a:t>
          </a:r>
          <a:r>
            <a:rPr lang="en-AU" sz="1600" kern="1200" dirty="0"/>
            <a:t>is to protect the public from harm and improve the quality of health service provision.</a:t>
          </a:r>
        </a:p>
      </dsp:txBody>
      <dsp:txXfrm rot="10800000">
        <a:off x="958838" y="636"/>
        <a:ext cx="7212424" cy="686528"/>
      </dsp:txXfrm>
    </dsp:sp>
    <dsp:sp modelId="{DC17FBA1-2492-4016-AE64-C20FDCB3D6A2}">
      <dsp:nvSpPr>
        <dsp:cNvPr id="0" name=""/>
        <dsp:cNvSpPr/>
      </dsp:nvSpPr>
      <dsp:spPr>
        <a:xfrm>
          <a:off x="508455" y="11421"/>
          <a:ext cx="686528" cy="686528"/>
        </a:xfrm>
        <a:prstGeom prst="ellipse">
          <a:avLst/>
        </a:prstGeom>
        <a:blipFill rotWithShape="1">
          <a:blip xmlns:r="http://schemas.openxmlformats.org/officeDocument/2006/relationships" r:embed="rId2"/>
          <a:srcRect/>
          <a:stretch>
            <a:fillRect l="-16000" r="-16000"/>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470032CA-6E80-4296-997E-94DE2667CCE0}">
      <dsp:nvSpPr>
        <dsp:cNvPr id="0" name=""/>
        <dsp:cNvSpPr/>
      </dsp:nvSpPr>
      <dsp:spPr>
        <a:xfrm rot="10800000">
          <a:off x="766296" y="876827"/>
          <a:ext cx="7425877" cy="686528"/>
        </a:xfrm>
        <a:prstGeom prst="homePlat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2740" tIns="60960" rIns="113792" bIns="60960" numCol="1" spcCol="1270" anchor="ctr" anchorCtr="0">
          <a:noAutofit/>
        </a:bodyPr>
        <a:lstStyle/>
        <a:p>
          <a:pPr marL="0" lvl="0" indent="0" algn="l" defTabSz="711200">
            <a:lnSpc>
              <a:spcPct val="90000"/>
            </a:lnSpc>
            <a:spcBef>
              <a:spcPct val="0"/>
            </a:spcBef>
            <a:spcAft>
              <a:spcPct val="35000"/>
            </a:spcAft>
            <a:buNone/>
          </a:pPr>
          <a:r>
            <a:rPr lang="en-AU" sz="1600" b="0" i="0" kern="1200" dirty="0"/>
            <a:t>The </a:t>
          </a:r>
          <a:r>
            <a:rPr lang="en-AU" sz="1600" b="0" i="0" kern="1200" dirty="0">
              <a:solidFill>
                <a:schemeClr val="bg2">
                  <a:lumMod val="50000"/>
                </a:schemeClr>
              </a:solidFill>
              <a:hlinkClick xmlns:r="http://schemas.openxmlformats.org/officeDocument/2006/relationships" r:id="rId3">
                <a:extLst>
                  <a:ext uri="{A12FA001-AC4F-418D-AE19-62706E023703}">
                    <ahyp:hlinkClr xmlns:ahyp="http://schemas.microsoft.com/office/drawing/2018/hyperlinkcolor" val="tx"/>
                  </a:ext>
                </a:extLst>
              </a:hlinkClick>
            </a:rPr>
            <a:t>National Safety and Quality Primary and Community Healthcare Standards</a:t>
          </a:r>
          <a:r>
            <a:rPr lang="en-AU" sz="1600" b="0" i="0" kern="1200" dirty="0">
              <a:hlinkClick xmlns:r="http://schemas.openxmlformats.org/officeDocument/2006/relationships" r:id="rId3"/>
            </a:rPr>
            <a:t> </a:t>
          </a:r>
          <a:r>
            <a:rPr lang="en-AU" sz="1600" b="0" i="0" kern="1200" dirty="0"/>
            <a:t>aim to protect the public from harm and improve the quality of health care delivered in the primary and community health setting</a:t>
          </a:r>
          <a:r>
            <a:rPr lang="en-AU" sz="1400" b="0" i="0" kern="1200" dirty="0"/>
            <a:t>.</a:t>
          </a:r>
          <a:endParaRPr lang="en-AU" sz="1400" kern="1200" dirty="0"/>
        </a:p>
      </dsp:txBody>
      <dsp:txXfrm rot="10800000">
        <a:off x="937928" y="876827"/>
        <a:ext cx="7254245" cy="686528"/>
      </dsp:txXfrm>
    </dsp:sp>
    <dsp:sp modelId="{035B223B-0E54-497B-840F-92167A6B703C}">
      <dsp:nvSpPr>
        <dsp:cNvPr id="0" name=""/>
        <dsp:cNvSpPr/>
      </dsp:nvSpPr>
      <dsp:spPr>
        <a:xfrm>
          <a:off x="508455" y="873964"/>
          <a:ext cx="686528" cy="686528"/>
        </a:xfrm>
        <a:prstGeom prst="ellipse">
          <a:avLst/>
        </a:prstGeom>
        <a:blipFill rotWithShape="1">
          <a:blip xmlns:r="http://schemas.openxmlformats.org/officeDocument/2006/relationships" r:embed="rId4"/>
          <a:srcRect/>
          <a:stretch>
            <a:fillRect l="-17000" r="-17000"/>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87D5E94E-C13F-4558-93B1-DF4D714C7C44}">
      <dsp:nvSpPr>
        <dsp:cNvPr id="0" name=""/>
        <dsp:cNvSpPr/>
      </dsp:nvSpPr>
      <dsp:spPr>
        <a:xfrm rot="10800000">
          <a:off x="755364" y="1753018"/>
          <a:ext cx="7447740" cy="686528"/>
        </a:xfrm>
        <a:prstGeom prst="homePlat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2740" tIns="60960" rIns="113792" bIns="60960" numCol="1" spcCol="1270" anchor="ctr" anchorCtr="0">
          <a:noAutofit/>
        </a:bodyPr>
        <a:lstStyle/>
        <a:p>
          <a:pPr marL="0" lvl="0" indent="0" algn="l" defTabSz="711200">
            <a:lnSpc>
              <a:spcPct val="90000"/>
            </a:lnSpc>
            <a:spcBef>
              <a:spcPct val="0"/>
            </a:spcBef>
            <a:spcAft>
              <a:spcPct val="35000"/>
            </a:spcAft>
            <a:buNone/>
          </a:pPr>
          <a:r>
            <a:rPr lang="en-AU" sz="1600" kern="1200" dirty="0"/>
            <a:t>The aim of the </a:t>
          </a:r>
          <a:r>
            <a:rPr lang="en-AU" sz="1600" kern="1200" dirty="0">
              <a:solidFill>
                <a:schemeClr val="bg2">
                  <a:lumMod val="50000"/>
                </a:schemeClr>
              </a:solidFill>
              <a:hlinkClick xmlns:r="http://schemas.openxmlformats.org/officeDocument/2006/relationships" r:id="rId5">
                <a:extLst>
                  <a:ext uri="{A12FA001-AC4F-418D-AE19-62706E023703}">
                    <ahyp:hlinkClr xmlns:ahyp="http://schemas.microsoft.com/office/drawing/2018/hyperlinkcolor" val="tx"/>
                  </a:ext>
                </a:extLst>
              </a:hlinkClick>
            </a:rPr>
            <a:t>Preventing and Controlling Infections Standard </a:t>
          </a:r>
          <a:r>
            <a:rPr lang="en-AU" sz="1600" kern="1200" dirty="0"/>
            <a:t>is to reduce infection risks to patients, consumers and members of the health workforce.</a:t>
          </a:r>
        </a:p>
      </dsp:txBody>
      <dsp:txXfrm rot="10800000">
        <a:off x="926996" y="1753018"/>
        <a:ext cx="7276108" cy="686528"/>
      </dsp:txXfrm>
    </dsp:sp>
    <dsp:sp modelId="{3745E9D8-DAB0-49FA-8CB8-F903182858AD}">
      <dsp:nvSpPr>
        <dsp:cNvPr id="0" name=""/>
        <dsp:cNvSpPr/>
      </dsp:nvSpPr>
      <dsp:spPr>
        <a:xfrm>
          <a:off x="508455" y="1742233"/>
          <a:ext cx="686528" cy="686528"/>
        </a:xfrm>
        <a:prstGeom prst="ellipse">
          <a:avLst/>
        </a:prstGeom>
        <a:blipFill rotWithShape="1">
          <a:blip xmlns:r="http://schemas.openxmlformats.org/officeDocument/2006/relationships" r:embed="rId6"/>
          <a:srcRect/>
          <a:stretch>
            <a:fillRect/>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E68E343D-E4FE-4241-A803-C80BC13FFDDA}">
      <dsp:nvSpPr>
        <dsp:cNvPr id="0" name=""/>
        <dsp:cNvSpPr/>
      </dsp:nvSpPr>
      <dsp:spPr>
        <a:xfrm rot="10800000">
          <a:off x="758551" y="2629209"/>
          <a:ext cx="7491408" cy="686528"/>
        </a:xfrm>
        <a:prstGeom prst="homePlate">
          <a:avLst/>
        </a:prstGeom>
        <a:solidFill>
          <a:schemeClr val="lt1">
            <a:hueOff val="0"/>
            <a:satOff val="0"/>
            <a:lumOff val="0"/>
            <a:alphaOff val="0"/>
          </a:schemeClr>
        </a:solid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02740" tIns="60960" rIns="113792" bIns="60960" numCol="1" spcCol="1270" anchor="ctr" anchorCtr="0">
          <a:noAutofit/>
        </a:bodyPr>
        <a:lstStyle/>
        <a:p>
          <a:pPr marL="0" lvl="0" indent="0" algn="l" defTabSz="711200">
            <a:lnSpc>
              <a:spcPct val="90000"/>
            </a:lnSpc>
            <a:spcBef>
              <a:spcPct val="0"/>
            </a:spcBef>
            <a:spcAft>
              <a:spcPct val="35000"/>
            </a:spcAft>
            <a:buNone/>
          </a:pPr>
          <a:r>
            <a:rPr lang="en-AU" sz="1600" kern="1200" dirty="0">
              <a:solidFill>
                <a:schemeClr val="bg2">
                  <a:lumMod val="50000"/>
                </a:schemeClr>
              </a:solidFill>
              <a:hlinkClick xmlns:r="http://schemas.openxmlformats.org/officeDocument/2006/relationships" r:id="rId7">
                <a:extLst>
                  <a:ext uri="{A12FA001-AC4F-418D-AE19-62706E023703}">
                    <ahyp:hlinkClr xmlns:ahyp="http://schemas.microsoft.com/office/drawing/2018/hyperlinkcolor" val="tx"/>
                  </a:ext>
                </a:extLst>
              </a:hlinkClick>
            </a:rPr>
            <a:t>Action 3.01 Integrating clinical governance</a:t>
          </a:r>
          <a:r>
            <a:rPr lang="en-AU" sz="1600" kern="1200" dirty="0">
              <a:solidFill>
                <a:schemeClr val="bg2">
                  <a:lumMod val="50000"/>
                </a:schemeClr>
              </a:solidFill>
            </a:rPr>
            <a:t> </a:t>
          </a:r>
          <a:r>
            <a:rPr lang="en-AU" sz="1600" kern="1200" dirty="0"/>
            <a:t>requires health service organisations to identify and manage risks associated with infections.</a:t>
          </a:r>
        </a:p>
      </dsp:txBody>
      <dsp:txXfrm rot="10800000">
        <a:off x="930183" y="2629209"/>
        <a:ext cx="7319776" cy="686528"/>
      </dsp:txXfrm>
    </dsp:sp>
    <dsp:sp modelId="{B9B70083-84D6-4195-86AF-484B227C1E49}">
      <dsp:nvSpPr>
        <dsp:cNvPr id="0" name=""/>
        <dsp:cNvSpPr/>
      </dsp:nvSpPr>
      <dsp:spPr>
        <a:xfrm>
          <a:off x="508455" y="2618424"/>
          <a:ext cx="686528" cy="686528"/>
        </a:xfrm>
        <a:prstGeom prst="ellipse">
          <a:avLst/>
        </a:prstGeom>
        <a:blipFill rotWithShape="1">
          <a:blip xmlns:r="http://schemas.openxmlformats.org/officeDocument/2006/relationships" r:embed="rId6"/>
          <a:srcRect/>
          <a:stretch>
            <a:fillRect/>
          </a:stretch>
        </a:blipFill>
        <a:ln w="19050" cap="flat" cmpd="sng" algn="ctr">
          <a:solidFill>
            <a:schemeClr val="accent4">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0BF985-D718-41C7-8407-D2D89B1F3422}">
      <dsp:nvSpPr>
        <dsp:cNvPr id="0" name=""/>
        <dsp:cNvSpPr/>
      </dsp:nvSpPr>
      <dsp:spPr>
        <a:xfrm>
          <a:off x="0" y="0"/>
          <a:ext cx="8166100" cy="59904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solidFill>
                <a:schemeClr val="tx1"/>
              </a:solidFill>
            </a:rPr>
            <a:t>Hazard</a:t>
          </a:r>
        </a:p>
      </dsp:txBody>
      <dsp:txXfrm>
        <a:off x="29243" y="29243"/>
        <a:ext cx="8107614" cy="540554"/>
      </dsp:txXfrm>
    </dsp:sp>
    <dsp:sp modelId="{E9349C78-C90A-41EF-9EE5-94F408A969DB}">
      <dsp:nvSpPr>
        <dsp:cNvPr id="0" name=""/>
        <dsp:cNvSpPr/>
      </dsp:nvSpPr>
      <dsp:spPr>
        <a:xfrm>
          <a:off x="0" y="647881"/>
          <a:ext cx="81661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7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a:t>A situation or thing that has the potential to harm a person.</a:t>
          </a:r>
        </a:p>
      </dsp:txBody>
      <dsp:txXfrm>
        <a:off x="0" y="647881"/>
        <a:ext cx="8166100" cy="529920"/>
      </dsp:txXfrm>
    </dsp:sp>
    <dsp:sp modelId="{A8FCAD22-C646-4BCB-AD19-DB91D31A37C5}">
      <dsp:nvSpPr>
        <dsp:cNvPr id="0" name=""/>
        <dsp:cNvSpPr/>
      </dsp:nvSpPr>
      <dsp:spPr>
        <a:xfrm>
          <a:off x="0" y="1176767"/>
          <a:ext cx="8166100" cy="599040"/>
        </a:xfrm>
        <a:prstGeom prst="roundRect">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solidFill>
                <a:schemeClr val="tx1"/>
              </a:solidFill>
            </a:rPr>
            <a:t>Risk</a:t>
          </a:r>
          <a:r>
            <a:rPr lang="en-AU" sz="1800" kern="1200" dirty="0">
              <a:solidFill>
                <a:schemeClr val="tx1"/>
              </a:solidFill>
            </a:rPr>
            <a:t> </a:t>
          </a:r>
        </a:p>
      </dsp:txBody>
      <dsp:txXfrm>
        <a:off x="29243" y="1206010"/>
        <a:ext cx="8107614" cy="540554"/>
      </dsp:txXfrm>
    </dsp:sp>
    <dsp:sp modelId="{AE9DE17F-2235-4C91-8B40-0CA470826446}">
      <dsp:nvSpPr>
        <dsp:cNvPr id="0" name=""/>
        <dsp:cNvSpPr/>
      </dsp:nvSpPr>
      <dsp:spPr>
        <a:xfrm>
          <a:off x="0" y="1831263"/>
          <a:ext cx="81661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7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a:t>The possibility that harm (death, injury, illness) might occur when exposed to a hazard. </a:t>
          </a:r>
        </a:p>
      </dsp:txBody>
      <dsp:txXfrm>
        <a:off x="0" y="1831263"/>
        <a:ext cx="8166100" cy="529920"/>
      </dsp:txXfrm>
    </dsp:sp>
    <dsp:sp modelId="{4D065C9D-C8F4-4A6A-9A8E-25083994D7BB}">
      <dsp:nvSpPr>
        <dsp:cNvPr id="0" name=""/>
        <dsp:cNvSpPr/>
      </dsp:nvSpPr>
      <dsp:spPr>
        <a:xfrm>
          <a:off x="0" y="2306761"/>
          <a:ext cx="8166100" cy="599040"/>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solidFill>
                <a:schemeClr val="tx1"/>
              </a:solidFill>
            </a:rPr>
            <a:t>Risk control</a:t>
          </a:r>
        </a:p>
      </dsp:txBody>
      <dsp:txXfrm>
        <a:off x="29243" y="2336004"/>
        <a:ext cx="8107614" cy="540554"/>
      </dsp:txXfrm>
    </dsp:sp>
    <dsp:sp modelId="{23F64EB1-A74A-48A7-9114-BC543DBCB4EF}">
      <dsp:nvSpPr>
        <dsp:cNvPr id="0" name=""/>
        <dsp:cNvSpPr/>
      </dsp:nvSpPr>
      <dsp:spPr>
        <a:xfrm>
          <a:off x="0" y="2954642"/>
          <a:ext cx="8166100"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274"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a:t>Taking action to eliminate or control the risks, so far as is reasonably practical.</a:t>
          </a:r>
        </a:p>
      </dsp:txBody>
      <dsp:txXfrm>
        <a:off x="0" y="2954642"/>
        <a:ext cx="8166100" cy="5299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AFFF7-6F44-4D47-A7A1-BB72B92BE824}">
      <dsp:nvSpPr>
        <dsp:cNvPr id="0" name=""/>
        <dsp:cNvSpPr/>
      </dsp:nvSpPr>
      <dsp:spPr>
        <a:xfrm>
          <a:off x="0" y="48840"/>
          <a:ext cx="8167499" cy="599040"/>
        </a:xfrm>
        <a:prstGeom prst="roundRect">
          <a:avLst/>
        </a:prstGeom>
        <a:solidFill>
          <a:schemeClr val="accent4">
            <a:alpha val="9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solidFill>
                <a:schemeClr val="tx1"/>
              </a:solidFill>
            </a:rPr>
            <a:t>Identify</a:t>
          </a:r>
          <a:r>
            <a:rPr lang="en-AU" sz="1800" kern="1200" dirty="0"/>
            <a:t> </a:t>
          </a:r>
          <a:r>
            <a:rPr lang="en-AU" sz="2000" kern="1200" dirty="0"/>
            <a:t> </a:t>
          </a:r>
        </a:p>
      </dsp:txBody>
      <dsp:txXfrm>
        <a:off x="29243" y="78083"/>
        <a:ext cx="8109013" cy="540554"/>
      </dsp:txXfrm>
    </dsp:sp>
    <dsp:sp modelId="{41D727FF-6430-45F6-A5EF-A229C6554A00}">
      <dsp:nvSpPr>
        <dsp:cNvPr id="0" name=""/>
        <dsp:cNvSpPr/>
      </dsp:nvSpPr>
      <dsp:spPr>
        <a:xfrm>
          <a:off x="0" y="647881"/>
          <a:ext cx="8167499"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1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a:t>Identify the hazard</a:t>
          </a:r>
        </a:p>
        <a:p>
          <a:pPr marL="171450" lvl="1" indent="-171450" algn="l" defTabSz="711200">
            <a:lnSpc>
              <a:spcPct val="90000"/>
            </a:lnSpc>
            <a:spcBef>
              <a:spcPct val="0"/>
            </a:spcBef>
            <a:spcAft>
              <a:spcPct val="20000"/>
            </a:spcAft>
            <a:buChar char="•"/>
          </a:pPr>
          <a:r>
            <a:rPr lang="en-AU" sz="1600" kern="1200" dirty="0"/>
            <a:t>Assess the level of risk</a:t>
          </a:r>
        </a:p>
      </dsp:txBody>
      <dsp:txXfrm>
        <a:off x="0" y="647881"/>
        <a:ext cx="8167499" cy="529920"/>
      </dsp:txXfrm>
    </dsp:sp>
    <dsp:sp modelId="{5A321C5C-B0D1-4457-8653-E1DC9021683D}">
      <dsp:nvSpPr>
        <dsp:cNvPr id="0" name=""/>
        <dsp:cNvSpPr/>
      </dsp:nvSpPr>
      <dsp:spPr>
        <a:xfrm>
          <a:off x="0" y="1177801"/>
          <a:ext cx="8167499" cy="599040"/>
        </a:xfrm>
        <a:prstGeom prst="roundRect">
          <a:avLst/>
        </a:prstGeom>
        <a:solidFill>
          <a:schemeClr val="accent4">
            <a:alpha val="90000"/>
            <a:hueOff val="0"/>
            <a:satOff val="0"/>
            <a:lumOff val="0"/>
            <a:alphaOff val="-2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solidFill>
                <a:schemeClr val="tx1"/>
              </a:solidFill>
            </a:rPr>
            <a:t>Protect</a:t>
          </a:r>
        </a:p>
      </dsp:txBody>
      <dsp:txXfrm>
        <a:off x="29243" y="1207044"/>
        <a:ext cx="8109013" cy="540554"/>
      </dsp:txXfrm>
    </dsp:sp>
    <dsp:sp modelId="{2F2B90FB-3677-4FEB-AA39-E01AF1FCFFD0}">
      <dsp:nvSpPr>
        <dsp:cNvPr id="0" name=""/>
        <dsp:cNvSpPr/>
      </dsp:nvSpPr>
      <dsp:spPr>
        <a:xfrm>
          <a:off x="0" y="1776841"/>
          <a:ext cx="8167499"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1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a:t>Introduce interventions to protect vulnerable patients and members of the health workforce from the risk</a:t>
          </a:r>
        </a:p>
      </dsp:txBody>
      <dsp:txXfrm>
        <a:off x="0" y="1776841"/>
        <a:ext cx="8167499" cy="529920"/>
      </dsp:txXfrm>
    </dsp:sp>
    <dsp:sp modelId="{4553B6A6-740B-49AF-9EC7-81B8E7E4EDFD}">
      <dsp:nvSpPr>
        <dsp:cNvPr id="0" name=""/>
        <dsp:cNvSpPr/>
      </dsp:nvSpPr>
      <dsp:spPr>
        <a:xfrm>
          <a:off x="0" y="2306761"/>
          <a:ext cx="8167499" cy="599040"/>
        </a:xfrm>
        <a:prstGeom prst="roundRect">
          <a:avLst/>
        </a:prstGeom>
        <a:solidFill>
          <a:schemeClr val="accent4">
            <a:alpha val="90000"/>
            <a:hueOff val="0"/>
            <a:satOff val="0"/>
            <a:lumOff val="0"/>
            <a:alpha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AU" sz="1800" b="1" kern="1200" dirty="0">
              <a:solidFill>
                <a:schemeClr val="tx1"/>
              </a:solidFill>
            </a:rPr>
            <a:t>Control</a:t>
          </a:r>
        </a:p>
      </dsp:txBody>
      <dsp:txXfrm>
        <a:off x="29243" y="2336004"/>
        <a:ext cx="8109013" cy="540554"/>
      </dsp:txXfrm>
    </dsp:sp>
    <dsp:sp modelId="{1CBCDCDB-5C1F-47D6-B3D0-17223E51565A}">
      <dsp:nvSpPr>
        <dsp:cNvPr id="0" name=""/>
        <dsp:cNvSpPr/>
      </dsp:nvSpPr>
      <dsp:spPr>
        <a:xfrm>
          <a:off x="0" y="2905801"/>
          <a:ext cx="8167499" cy="5299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9318" tIns="20320" rIns="113792" bIns="20320" numCol="1" spcCol="1270" anchor="t" anchorCtr="0">
          <a:noAutofit/>
        </a:bodyPr>
        <a:lstStyle/>
        <a:p>
          <a:pPr marL="171450" lvl="1" indent="-171450" algn="l" defTabSz="711200">
            <a:lnSpc>
              <a:spcPct val="90000"/>
            </a:lnSpc>
            <a:spcBef>
              <a:spcPct val="0"/>
            </a:spcBef>
            <a:spcAft>
              <a:spcPct val="20000"/>
            </a:spcAft>
            <a:buChar char="•"/>
          </a:pPr>
          <a:r>
            <a:rPr lang="en-AU" sz="1600" kern="1200" dirty="0"/>
            <a:t>Manage the risk by controlling the transmission of infection</a:t>
          </a:r>
        </a:p>
        <a:p>
          <a:pPr marL="171450" lvl="1" indent="-171450" algn="l" defTabSz="711200">
            <a:lnSpc>
              <a:spcPct val="90000"/>
            </a:lnSpc>
            <a:spcBef>
              <a:spcPct val="0"/>
            </a:spcBef>
            <a:spcAft>
              <a:spcPct val="20000"/>
            </a:spcAft>
            <a:buChar char="•"/>
          </a:pPr>
          <a:r>
            <a:rPr lang="en-AU" sz="1600" kern="1200" dirty="0"/>
            <a:t>Evaluate the interventions to check if they work</a:t>
          </a:r>
        </a:p>
      </dsp:txBody>
      <dsp:txXfrm>
        <a:off x="0" y="2905801"/>
        <a:ext cx="8167499" cy="5299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EFDFDB-0368-439C-8214-A2BA4F1E3C8A}">
      <dsp:nvSpPr>
        <dsp:cNvPr id="0" name=""/>
        <dsp:cNvSpPr/>
      </dsp:nvSpPr>
      <dsp:spPr>
        <a:xfrm>
          <a:off x="0" y="3493"/>
          <a:ext cx="3969000" cy="881637"/>
        </a:xfrm>
        <a:prstGeom prst="roundRect">
          <a:avLst/>
        </a:prstGeom>
        <a:gradFill rotWithShape="0">
          <a:gsLst>
            <a:gs pos="0">
              <a:schemeClr val="accent4">
                <a:alpha val="90000"/>
                <a:hueOff val="0"/>
                <a:satOff val="0"/>
                <a:lumOff val="0"/>
                <a:alphaOff val="0"/>
                <a:lumMod val="110000"/>
                <a:satMod val="105000"/>
                <a:tint val="67000"/>
              </a:schemeClr>
            </a:gs>
            <a:gs pos="50000">
              <a:schemeClr val="accent4">
                <a:alpha val="90000"/>
                <a:hueOff val="0"/>
                <a:satOff val="0"/>
                <a:lumOff val="0"/>
                <a:alphaOff val="0"/>
                <a:lumMod val="105000"/>
                <a:satMod val="103000"/>
                <a:tint val="73000"/>
              </a:schemeClr>
            </a:gs>
            <a:gs pos="100000">
              <a:schemeClr val="accent4">
                <a:alpha val="90000"/>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Z" sz="1600" b="1" kern="1200">
              <a:latin typeface="Arial" panose="020B0604020202020204" pitchFamily="34" charset="0"/>
              <a:ea typeface="Arial" panose="020B0604020202020204" pitchFamily="34" charset="0"/>
            </a:rPr>
            <a:t>Process indicators: </a:t>
          </a:r>
          <a:r>
            <a:rPr lang="en-NZ" sz="1600" kern="1200">
              <a:latin typeface="Arial" panose="020B0604020202020204" pitchFamily="34" charset="0"/>
              <a:ea typeface="Arial" panose="020B0604020202020204" pitchFamily="34" charset="0"/>
            </a:rPr>
            <a:t>measure how well an intervention or activity is done.</a:t>
          </a:r>
          <a:endParaRPr lang="en-AU" sz="1600" kern="1200" dirty="0"/>
        </a:p>
      </dsp:txBody>
      <dsp:txXfrm>
        <a:off x="43038" y="46531"/>
        <a:ext cx="3882924" cy="795561"/>
      </dsp:txXfrm>
    </dsp:sp>
    <dsp:sp modelId="{8D51DD07-7E21-4A4E-938C-559697DD9208}">
      <dsp:nvSpPr>
        <dsp:cNvPr id="0" name=""/>
        <dsp:cNvSpPr/>
      </dsp:nvSpPr>
      <dsp:spPr>
        <a:xfrm>
          <a:off x="0" y="885130"/>
          <a:ext cx="39690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16"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n-NZ" sz="1600" kern="1200">
              <a:latin typeface="Arial" panose="020B0604020202020204" pitchFamily="34" charset="0"/>
              <a:ea typeface="Arial" panose="020B0604020202020204" pitchFamily="34" charset="0"/>
            </a:rPr>
            <a:t>For example:</a:t>
          </a:r>
          <a:endParaRPr lang="en-AU" sz="1600" kern="1200" dirty="0"/>
        </a:p>
        <a:p>
          <a:pPr marL="171450" lvl="1" indent="-171450" algn="l" defTabSz="711200">
            <a:lnSpc>
              <a:spcPct val="90000"/>
            </a:lnSpc>
            <a:spcBef>
              <a:spcPct val="0"/>
            </a:spcBef>
            <a:spcAft>
              <a:spcPct val="20000"/>
            </a:spcAft>
            <a:buChar char="•"/>
          </a:pPr>
          <a:r>
            <a:rPr lang="en-NZ" sz="1600" kern="1200">
              <a:latin typeface="Arial" panose="020B0604020202020204" pitchFamily="34" charset="0"/>
              <a:ea typeface="Arial" panose="020B0604020202020204" pitchFamily="34" charset="0"/>
            </a:rPr>
            <a:t>Hand hygiene compliance</a:t>
          </a:r>
          <a:endParaRPr lang="en-AU" sz="1600" kern="1200" dirty="0"/>
        </a:p>
        <a:p>
          <a:pPr marL="171450" lvl="1" indent="-171450" algn="l" defTabSz="711200">
            <a:lnSpc>
              <a:spcPct val="90000"/>
            </a:lnSpc>
            <a:spcBef>
              <a:spcPct val="0"/>
            </a:spcBef>
            <a:spcAft>
              <a:spcPct val="20000"/>
            </a:spcAft>
            <a:buChar char="•"/>
          </a:pPr>
          <a:r>
            <a:rPr lang="en-NZ" sz="1600" kern="1200">
              <a:latin typeface="Arial" panose="020B0604020202020204" pitchFamily="34" charset="0"/>
              <a:ea typeface="Arial" panose="020B0604020202020204" pitchFamily="34" charset="0"/>
            </a:rPr>
            <a:t>Competency assessments</a:t>
          </a:r>
          <a:endParaRPr lang="en-NZ" sz="1600" kern="1200" dirty="0">
            <a:latin typeface="Arial" panose="020B0604020202020204" pitchFamily="34" charset="0"/>
            <a:ea typeface="Arial" panose="020B0604020202020204" pitchFamily="34" charset="0"/>
          </a:endParaRPr>
        </a:p>
      </dsp:txBody>
      <dsp:txXfrm>
        <a:off x="0" y="885130"/>
        <a:ext cx="3969000" cy="828000"/>
      </dsp:txXfrm>
    </dsp:sp>
    <dsp:sp modelId="{92569185-2ABD-4C8B-AB15-903483998B9E}">
      <dsp:nvSpPr>
        <dsp:cNvPr id="0" name=""/>
        <dsp:cNvSpPr/>
      </dsp:nvSpPr>
      <dsp:spPr>
        <a:xfrm>
          <a:off x="0" y="1713130"/>
          <a:ext cx="3969000" cy="881637"/>
        </a:xfrm>
        <a:prstGeom prst="roundRect">
          <a:avLst/>
        </a:prstGeom>
        <a:gradFill rotWithShape="0">
          <a:gsLst>
            <a:gs pos="0">
              <a:schemeClr val="accent4">
                <a:alpha val="90000"/>
                <a:hueOff val="0"/>
                <a:satOff val="0"/>
                <a:lumOff val="0"/>
                <a:alphaOff val="-40000"/>
                <a:lumMod val="110000"/>
                <a:satMod val="105000"/>
                <a:tint val="67000"/>
              </a:schemeClr>
            </a:gs>
            <a:gs pos="50000">
              <a:schemeClr val="accent4">
                <a:alpha val="90000"/>
                <a:hueOff val="0"/>
                <a:satOff val="0"/>
                <a:lumOff val="0"/>
                <a:alphaOff val="-40000"/>
                <a:lumMod val="105000"/>
                <a:satMod val="103000"/>
                <a:tint val="73000"/>
              </a:schemeClr>
            </a:gs>
            <a:gs pos="100000">
              <a:schemeClr val="accent4">
                <a:alpha val="90000"/>
                <a:hueOff val="0"/>
                <a:satOff val="0"/>
                <a:lumOff val="0"/>
                <a:alphaOff val="-4000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AU" sz="1600" b="1" kern="1200"/>
            <a:t>Outcome indicators: </a:t>
          </a:r>
          <a:r>
            <a:rPr lang="en-AU" sz="1600" kern="1200"/>
            <a:t>measure the result of an intervention of activity</a:t>
          </a:r>
          <a:r>
            <a:rPr lang="en-AU" sz="1800" kern="1200"/>
            <a:t>.</a:t>
          </a:r>
          <a:endParaRPr lang="en-AU" sz="1800" kern="1200" dirty="0"/>
        </a:p>
      </dsp:txBody>
      <dsp:txXfrm>
        <a:off x="43038" y="1756168"/>
        <a:ext cx="3882924" cy="795561"/>
      </dsp:txXfrm>
    </dsp:sp>
    <dsp:sp modelId="{15992D08-26B1-4E7B-B198-DCD9A77D87D5}">
      <dsp:nvSpPr>
        <dsp:cNvPr id="0" name=""/>
        <dsp:cNvSpPr/>
      </dsp:nvSpPr>
      <dsp:spPr>
        <a:xfrm>
          <a:off x="0" y="2594767"/>
          <a:ext cx="3969000" cy="828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6016" tIns="20320" rIns="113792" bIns="20320" numCol="1" spcCol="1270" anchor="t" anchorCtr="0">
          <a:noAutofit/>
        </a:bodyPr>
        <a:lstStyle/>
        <a:p>
          <a:pPr marL="171450" lvl="1" indent="-171450" algn="l" defTabSz="711200">
            <a:lnSpc>
              <a:spcPct val="90000"/>
            </a:lnSpc>
            <a:spcBef>
              <a:spcPct val="0"/>
            </a:spcBef>
            <a:spcAft>
              <a:spcPct val="20000"/>
            </a:spcAft>
            <a:buFontTx/>
            <a:buNone/>
          </a:pPr>
          <a:r>
            <a:rPr lang="en-AU" sz="1600" kern="1200"/>
            <a:t>For example:</a:t>
          </a:r>
          <a:endParaRPr lang="en-AU" sz="1600" kern="1200" dirty="0"/>
        </a:p>
        <a:p>
          <a:pPr marL="171450" lvl="1" indent="-171450" algn="l" defTabSz="711200">
            <a:lnSpc>
              <a:spcPct val="90000"/>
            </a:lnSpc>
            <a:spcBef>
              <a:spcPct val="0"/>
            </a:spcBef>
            <a:spcAft>
              <a:spcPct val="20000"/>
            </a:spcAft>
            <a:buFont typeface="Arial" panose="020B0604020202020204" pitchFamily="34" charset="0"/>
            <a:buChar char="•"/>
          </a:pPr>
          <a:r>
            <a:rPr lang="en-AU" sz="1600" kern="1200"/>
            <a:t>Environmental cleaning audits</a:t>
          </a:r>
          <a:endParaRPr lang="en-AU" sz="1600" kern="1200" dirty="0"/>
        </a:p>
        <a:p>
          <a:pPr marL="171450" lvl="1" indent="-171450" algn="l" defTabSz="711200">
            <a:lnSpc>
              <a:spcPct val="90000"/>
            </a:lnSpc>
            <a:spcBef>
              <a:spcPct val="0"/>
            </a:spcBef>
            <a:spcAft>
              <a:spcPct val="20000"/>
            </a:spcAft>
            <a:buChar char="•"/>
          </a:pPr>
          <a:r>
            <a:rPr lang="en-AU" sz="1600" kern="1200"/>
            <a:t>HAI surveillance</a:t>
          </a:r>
          <a:endParaRPr lang="en-AU" sz="1600" kern="1200" dirty="0"/>
        </a:p>
      </dsp:txBody>
      <dsp:txXfrm>
        <a:off x="0" y="2594767"/>
        <a:ext cx="3969000" cy="828000"/>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3B7EA1-F210-44AD-8846-30C8A7EF738F}" type="datetimeFigureOut">
              <a:rPr lang="en-AU" smtClean="0"/>
              <a:t>30/09/2025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B3C13-8830-4139-BEF1-7CD58A072009}" type="slidenum">
              <a:rPr lang="en-AU" smtClean="0"/>
              <a:t>‹#›</a:t>
            </a:fld>
            <a:endParaRPr lang="en-AU" dirty="0"/>
          </a:p>
        </p:txBody>
      </p:sp>
    </p:spTree>
    <p:extLst>
      <p:ext uri="{BB962C8B-B14F-4D97-AF65-F5344CB8AC3E}">
        <p14:creationId xmlns:p14="http://schemas.microsoft.com/office/powerpoint/2010/main" val="3161149643"/>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afetyandquality.gov.au/node/2329"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safetyandquality.gov.au/node/6919" TargetMode="External"/><Relationship Id="rId4" Type="http://schemas.openxmlformats.org/officeDocument/2006/relationships/hyperlink" Target="https://www.safetyandquality.gov.au/node/5767"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B3C13-8830-4139-BEF1-7CD58A072009}" type="slidenum">
              <a:rPr lang="en-AU" smtClean="0"/>
              <a:t>1</a:t>
            </a:fld>
            <a:endParaRPr lang="en-AU" dirty="0"/>
          </a:p>
        </p:txBody>
      </p:sp>
    </p:spTree>
    <p:extLst>
      <p:ext uri="{BB962C8B-B14F-4D97-AF65-F5344CB8AC3E}">
        <p14:creationId xmlns:p14="http://schemas.microsoft.com/office/powerpoint/2010/main" val="25061617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Identifying infection hazards or risks early is a proactive approach to risk management and can reduce the risk for potential or real harm to vulnerable patients and members of the workforce.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All healthcare workers need know how to identify infection hazards and risks.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Provide examples of infection hazards that are specific to your organisation. For example, if your organisation is a day surgery, some infection hazards may include (but not limited to) exposure to sharps (scalpels, needles), blood and body fluid exposure, types of surgery (invasive procedures) and exposure to clinical waste.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Ask whether members of the workforce, patients or visitors could be exposed to different hazards and why?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11</a:t>
            </a:fld>
            <a:endParaRPr lang="en-AU" dirty="0"/>
          </a:p>
        </p:txBody>
      </p:sp>
    </p:spTree>
    <p:extLst>
      <p:ext uri="{BB962C8B-B14F-4D97-AF65-F5344CB8AC3E}">
        <p14:creationId xmlns:p14="http://schemas.microsoft.com/office/powerpoint/2010/main" val="23703794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NOTES: </a:t>
            </a:r>
          </a:p>
          <a:p>
            <a:pPr marL="171450" indent="-171450">
              <a:buFont typeface="Arial" panose="020B0604020202020204" pitchFamily="34" charset="0"/>
              <a:buChar char="•"/>
            </a:pPr>
            <a:r>
              <a:rPr lang="en-AU" dirty="0"/>
              <a:t>Once you know what the infection risk is and how serious the risk is, you will need to understand who is at risk and how the infection will spread.  </a:t>
            </a:r>
          </a:p>
          <a:p>
            <a:pPr marL="171450" indent="-171450">
              <a:buFont typeface="Arial" panose="020B0604020202020204" pitchFamily="34" charset="0"/>
              <a:buChar char="•"/>
            </a:pPr>
            <a:r>
              <a:rPr lang="en-AU" dirty="0"/>
              <a:t>This information will help to develop actions to protect others and control onward transmission of the infection. </a:t>
            </a:r>
          </a:p>
          <a:p>
            <a:endParaRPr lang="en-AU" dirty="0"/>
          </a:p>
          <a:p>
            <a:r>
              <a:rPr lang="en-AU" dirty="0"/>
              <a:t>IDEAS TO ADAPT FOR LOCAL USE : </a:t>
            </a:r>
          </a:p>
          <a:p>
            <a:r>
              <a:rPr lang="en-AU" dirty="0"/>
              <a:t>Add more slides with:</a:t>
            </a:r>
          </a:p>
          <a:p>
            <a:pPr marL="171450" indent="-171450">
              <a:buFont typeface="Arial" panose="020B0604020202020204" pitchFamily="34" charset="0"/>
              <a:buChar char="•"/>
            </a:pPr>
            <a:r>
              <a:rPr lang="en-AU" dirty="0"/>
              <a:t>further explanations about each element of the chain of infection or examples of each element </a:t>
            </a:r>
          </a:p>
          <a:p>
            <a:pPr marL="171450" indent="-171450">
              <a:buFont typeface="Arial" panose="020B0604020202020204" pitchFamily="34" charset="0"/>
              <a:buChar char="•"/>
            </a:pPr>
            <a:r>
              <a:rPr lang="en-AU" dirty="0"/>
              <a:t>scenarios which demonstrates the spread of an infectious agent ( e.g. measles, or norovirus).</a:t>
            </a:r>
          </a:p>
          <a:p>
            <a:r>
              <a:rPr lang="en-AU" dirty="0"/>
              <a:t>Explain how interruption to the chain of infection stops the spread of infection (e.g. Patient placement, immunisations, environmental cleaning)</a:t>
            </a:r>
          </a:p>
          <a:p>
            <a:pPr marL="171450" indent="-171450">
              <a:buFont typeface="Arial" panose="020B0604020202020204" pitchFamily="34" charset="0"/>
              <a:buChar char="•"/>
            </a:pPr>
            <a:endParaRPr lang="en-AU" dirty="0"/>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12</a:t>
            </a:fld>
            <a:endParaRPr lang="en-AU" dirty="0"/>
          </a:p>
        </p:txBody>
      </p:sp>
    </p:spTree>
    <p:extLst>
      <p:ext uri="{BB962C8B-B14F-4D97-AF65-F5344CB8AC3E}">
        <p14:creationId xmlns:p14="http://schemas.microsoft.com/office/powerpoint/2010/main" val="12573333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Assessing the level of risk helps to inform the types of interventions required to protect and control the spread of infection.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Assessing the risk also help to identify how large or serious the risk is and how quickly you need to act.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r>
              <a:rPr lang="en-AU" dirty="0"/>
              <a:t>Broadly relate the risk assessment process to examples of IPC risks that are specific to your organisation. How does your organisation collect information about the risk?</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For example, do you have risks for healthcare-associated infections (HAIs)? E.g. surgical site infections (SSI), </a:t>
            </a:r>
            <a:r>
              <a:rPr lang="en-AU" sz="900" i="1" dirty="0">
                <a:ea typeface="Times New Roman" panose="02020603050405020304" pitchFamily="18" charset="0"/>
                <a:cs typeface="Times New Roman" panose="02020603050405020304" pitchFamily="18" charset="0"/>
              </a:rPr>
              <a:t>Staphylococcus aureus </a:t>
            </a:r>
            <a:r>
              <a:rPr lang="en-AU" sz="900" dirty="0">
                <a:ea typeface="Times New Roman" panose="02020603050405020304" pitchFamily="18" charset="0"/>
                <a:cs typeface="Times New Roman" panose="02020603050405020304" pitchFamily="18" charset="0"/>
              </a:rPr>
              <a:t>bloodstream infection (SABSI), Catheter associated urinary tract infection (CAUTI).</a:t>
            </a:r>
            <a:endParaRPr lang="en-AU" dirty="0"/>
          </a:p>
          <a:p>
            <a:r>
              <a:rPr lang="en-AU" dirty="0"/>
              <a:t>How do you know what the incidence of HAIs are in your organisation? If you do have HAIs, what type of infections do patients get? How severe are these infection?</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13</a:t>
            </a:fld>
            <a:endParaRPr lang="en-AU" dirty="0"/>
          </a:p>
        </p:txBody>
      </p:sp>
    </p:spTree>
    <p:extLst>
      <p:ext uri="{BB962C8B-B14F-4D97-AF65-F5344CB8AC3E}">
        <p14:creationId xmlns:p14="http://schemas.microsoft.com/office/powerpoint/2010/main" val="20493643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risk matrix is useful tool that can be used to help quantify the level of risk associated with a specific hazard.</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is an example of a simple risk matrix that can be used to measure a risk and help to inform what action you need to take.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The example of the risk matrix is from the </a:t>
            </a:r>
            <a:r>
              <a:rPr lang="en-AU" sz="900" b="0" i="0" kern="1200" dirty="0">
                <a:solidFill>
                  <a:schemeClr val="tx1"/>
                </a:solidFill>
                <a:effectLst/>
                <a:latin typeface="+mn-lt"/>
                <a:ea typeface="+mn-ea"/>
                <a:cs typeface="+mn-cs"/>
              </a:rPr>
              <a:t>NSQHS Standards Workforce Immunisation Risk Matrix resource</a:t>
            </a:r>
            <a:r>
              <a:rPr lang="en-AU" sz="900" b="1" i="0" kern="1200" dirty="0">
                <a:solidFill>
                  <a:schemeClr val="tx1"/>
                </a:solidFill>
                <a:effectLst/>
                <a:latin typeface="+mn-lt"/>
                <a:ea typeface="+mn-ea"/>
                <a:cs typeface="+mn-cs"/>
              </a:rPr>
              <a:t>. </a:t>
            </a:r>
            <a:r>
              <a:rPr lang="en-AU" sz="900" b="0" i="0" kern="1200" dirty="0">
                <a:solidFill>
                  <a:schemeClr val="tx1"/>
                </a:solidFill>
                <a:effectLst/>
                <a:latin typeface="+mn-lt"/>
                <a:ea typeface="+mn-ea"/>
                <a:cs typeface="+mn-cs"/>
              </a:rPr>
              <a:t>A hyperlink to this resource is provided in the slide.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sz="900" b="0" i="0" kern="1200" dirty="0">
                <a:solidFill>
                  <a:schemeClr val="tx1"/>
                </a:solidFill>
                <a:effectLst/>
                <a:latin typeface="+mn-lt"/>
                <a:ea typeface="+mn-ea"/>
                <a:cs typeface="+mn-cs"/>
              </a:rPr>
              <a:t>Consider the risk of exposure to a vaccine preventable disease, whether staff are vaccinated or not and the possible consequences of an outbreak related to this disease. What actions can be taken to reduce this type of risk in your organisation?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14</a:t>
            </a:fld>
            <a:endParaRPr lang="en-AU" dirty="0"/>
          </a:p>
        </p:txBody>
      </p:sp>
    </p:spTree>
    <p:extLst>
      <p:ext uri="{BB962C8B-B14F-4D97-AF65-F5344CB8AC3E}">
        <p14:creationId xmlns:p14="http://schemas.microsoft.com/office/powerpoint/2010/main" val="17091037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tx1"/>
                </a:solidFill>
                <a:effectLst/>
                <a:latin typeface="+mn-lt"/>
                <a:ea typeface="+mn-ea"/>
                <a:cs typeface="+mn-cs"/>
              </a:rPr>
              <a:t>Standard precautions are the primary strategy for minimising the transmission of healthcare-associated infections. Standard precautions work to protect individuals at risk of infection and well as those who may be an infection risk to others.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tx1"/>
                </a:solidFill>
                <a:effectLst/>
                <a:latin typeface="+mn-lt"/>
                <a:ea typeface="+mn-ea"/>
                <a:cs typeface="+mn-cs"/>
              </a:rPr>
              <a:t>Standard precautions must be used when providing care to all patients, regardless of whether they have an infection or not.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Transmission-based precautions are used in addition to standard precautions, where the suspected or confirmed presence of infectious agents represents an increased risk of transmission.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Involving patients in their care is important to help reduce the risk of infection for patients. Patients and their carers should be provided with information about what they can do the prevent the spread of infection and keep themselves infections free.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To support patients participate in IPC, health service organisations need to provide patients with access to hand hygiene products, PPE as appropriate, access to sharps containers and other waste bins. Services such as Telehealth can also support physical distancing and the ongoing provision of healthcare.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standard and transmission-based precautions: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Depending on your audience, you many want to add extra slides to explain standard and transmission-based precautions in more detail.</a:t>
            </a:r>
          </a:p>
          <a:p>
            <a:r>
              <a:rPr lang="en-AU" dirty="0"/>
              <a:t>In relation to an infection risk that is specific to your own organisation, what control measures are currently in use?  Think about the different elements of standard precautions:</a:t>
            </a:r>
          </a:p>
          <a:p>
            <a:pPr marL="171450" indent="-171450" algn="l">
              <a:buFont typeface="Arial" panose="020B0604020202020204" pitchFamily="34" charset="0"/>
              <a:buChar char="•"/>
            </a:pPr>
            <a:r>
              <a:rPr lang="en-AU" b="0" i="0" u="sng" dirty="0">
                <a:solidFill>
                  <a:srgbClr val="1A659C"/>
                </a:solidFill>
                <a:effectLst/>
                <a:latin typeface="OpenSans"/>
                <a:hlinkClick r:id="rId3"/>
              </a:rPr>
              <a:t>hand hygiene</a:t>
            </a:r>
            <a:r>
              <a:rPr lang="en-AU" b="0" i="0" dirty="0">
                <a:solidFill>
                  <a:srgbClr val="313131"/>
                </a:solidFill>
                <a:effectLst/>
                <a:latin typeface="OpenSans"/>
              </a:rPr>
              <a:t>, as consistent with the 5 moments for hand hygiene - is hand hygiene compliance monitored? Do staff know when and how to do hand hygiene ?</a:t>
            </a:r>
          </a:p>
          <a:p>
            <a:pPr marL="171450" indent="-171450" algn="l">
              <a:buFont typeface="Arial" panose="020B0604020202020204" pitchFamily="34" charset="0"/>
              <a:buChar char="•"/>
            </a:pPr>
            <a:r>
              <a:rPr lang="en-AU" b="0" i="0" dirty="0">
                <a:solidFill>
                  <a:srgbClr val="313131"/>
                </a:solidFill>
                <a:effectLst/>
                <a:latin typeface="OpenSans"/>
              </a:rPr>
              <a:t>the use of appropriate personal protective equipment (PPE)- can you audit PPE use? Do staff know what PPE to for different infectious conditions? </a:t>
            </a:r>
          </a:p>
          <a:p>
            <a:pPr marL="171450" indent="-171450" algn="l">
              <a:buFont typeface="Arial" panose="020B0604020202020204" pitchFamily="34" charset="0"/>
              <a:buChar char="•"/>
            </a:pPr>
            <a:r>
              <a:rPr lang="en-AU" b="0" i="0" dirty="0">
                <a:solidFill>
                  <a:srgbClr val="313131"/>
                </a:solidFill>
                <a:effectLst/>
                <a:latin typeface="OpenSans"/>
              </a:rPr>
              <a:t>the safe use and disposal of sharps – what is the incidence of sharps injuries, are sharps containers used correctly?</a:t>
            </a:r>
          </a:p>
          <a:p>
            <a:pPr marL="171450" indent="-171450" algn="l">
              <a:buFont typeface="Arial" panose="020B0604020202020204" pitchFamily="34" charset="0"/>
              <a:buChar char="•"/>
            </a:pPr>
            <a:r>
              <a:rPr lang="en-AU" b="0" i="0" dirty="0">
                <a:solidFill>
                  <a:srgbClr val="313131"/>
                </a:solidFill>
                <a:effectLst/>
                <a:latin typeface="OpenSans"/>
              </a:rPr>
              <a:t>routine </a:t>
            </a:r>
            <a:r>
              <a:rPr lang="en-AU" b="0" i="0" u="sng" dirty="0">
                <a:solidFill>
                  <a:srgbClr val="1A659C"/>
                </a:solidFill>
                <a:effectLst/>
                <a:latin typeface="OpenSans"/>
                <a:hlinkClick r:id="rId4"/>
              </a:rPr>
              <a:t>environmental cleaning</a:t>
            </a:r>
            <a:r>
              <a:rPr lang="en-AU" b="0" i="0" u="sng" dirty="0">
                <a:solidFill>
                  <a:srgbClr val="1A659C"/>
                </a:solidFill>
                <a:effectLst/>
                <a:latin typeface="OpenSans"/>
              </a:rPr>
              <a:t> </a:t>
            </a:r>
            <a:r>
              <a:rPr lang="en-AU" b="0" i="0" u="none" dirty="0">
                <a:solidFill>
                  <a:srgbClr val="1A659C"/>
                </a:solidFill>
                <a:effectLst/>
                <a:latin typeface="OpenSans"/>
              </a:rPr>
              <a:t>– how effective is the cleaning program? Is environmental cleaning audited?</a:t>
            </a:r>
            <a:endParaRPr lang="en-AU" b="0" i="0" dirty="0">
              <a:solidFill>
                <a:srgbClr val="313131"/>
              </a:solidFill>
              <a:effectLst/>
              <a:latin typeface="OpenSans"/>
            </a:endParaRPr>
          </a:p>
          <a:p>
            <a:pPr marL="171450" indent="-171450" algn="l">
              <a:buFont typeface="Arial" panose="020B0604020202020204" pitchFamily="34" charset="0"/>
              <a:buChar char="•"/>
            </a:pPr>
            <a:r>
              <a:rPr lang="en-AU" b="0" i="0" dirty="0">
                <a:solidFill>
                  <a:srgbClr val="313131"/>
                </a:solidFill>
                <a:effectLst/>
                <a:latin typeface="OpenSans"/>
              </a:rPr>
              <a:t>reprocessing of reusable medical equipment and instruments – what equipment or instruments require reprocessing in your organisation? Are processes consistent with current Standards? </a:t>
            </a:r>
          </a:p>
          <a:p>
            <a:pPr marL="171450" indent="-171450" algn="l">
              <a:buFont typeface="Arial" panose="020B0604020202020204" pitchFamily="34" charset="0"/>
              <a:buChar char="•"/>
            </a:pPr>
            <a:r>
              <a:rPr lang="en-AU" b="0" i="0" dirty="0">
                <a:solidFill>
                  <a:srgbClr val="313131"/>
                </a:solidFill>
                <a:effectLst/>
                <a:latin typeface="OpenSans"/>
              </a:rPr>
              <a:t>respiratory hygiene and cough etiquette – do patients have access to  tissues, bins, face masks, hand rub</a:t>
            </a:r>
          </a:p>
          <a:p>
            <a:pPr marL="171450" indent="-171450" algn="l">
              <a:buFont typeface="Arial" panose="020B0604020202020204" pitchFamily="34" charset="0"/>
              <a:buChar char="•"/>
            </a:pPr>
            <a:r>
              <a:rPr lang="en-AU" b="0" i="0" u="sng" dirty="0">
                <a:solidFill>
                  <a:srgbClr val="1A659C"/>
                </a:solidFill>
                <a:effectLst/>
                <a:latin typeface="OpenSans"/>
                <a:hlinkClick r:id="rId5"/>
              </a:rPr>
              <a:t>aseptic technique</a:t>
            </a:r>
            <a:r>
              <a:rPr lang="en-AU" b="0" i="0" u="sng" dirty="0">
                <a:solidFill>
                  <a:srgbClr val="1A659C"/>
                </a:solidFill>
                <a:effectLst/>
                <a:latin typeface="OpenSans"/>
              </a:rPr>
              <a:t> –</a:t>
            </a:r>
            <a:r>
              <a:rPr lang="en-AU" b="0" i="0" u="none" dirty="0">
                <a:solidFill>
                  <a:srgbClr val="1A659C"/>
                </a:solidFill>
                <a:effectLst/>
                <a:latin typeface="OpenSans"/>
              </a:rPr>
              <a:t> can staff perform aseptic technique? are there processes to monitor competency and training?</a:t>
            </a:r>
            <a:endParaRPr lang="en-AU" b="0" i="0" dirty="0">
              <a:solidFill>
                <a:srgbClr val="313131"/>
              </a:solidFill>
              <a:effectLst/>
              <a:latin typeface="OpenSans"/>
            </a:endParaRPr>
          </a:p>
          <a:p>
            <a:pPr marL="171450" indent="-171450" algn="l">
              <a:buFont typeface="Arial" panose="020B0604020202020204" pitchFamily="34" charset="0"/>
              <a:buChar char="•"/>
            </a:pPr>
            <a:r>
              <a:rPr lang="en-AU" b="0" i="0" dirty="0">
                <a:solidFill>
                  <a:srgbClr val="313131"/>
                </a:solidFill>
                <a:effectLst/>
                <a:latin typeface="OpenSans"/>
              </a:rPr>
              <a:t>waste management – how is waste managed? Is waste segregated and stored correctly?</a:t>
            </a:r>
          </a:p>
          <a:p>
            <a:pPr marL="171450" indent="-171450" algn="l">
              <a:buFont typeface="Arial" panose="020B0604020202020204" pitchFamily="34" charset="0"/>
              <a:buChar char="•"/>
            </a:pPr>
            <a:r>
              <a:rPr lang="en-AU" b="0" i="0" dirty="0">
                <a:solidFill>
                  <a:srgbClr val="313131"/>
                </a:solidFill>
                <a:effectLst/>
                <a:latin typeface="OpenSans"/>
              </a:rPr>
              <a:t>appropriate handling of linen – is linen stored (clean and dirty)? </a:t>
            </a:r>
          </a:p>
          <a:p>
            <a:r>
              <a:rPr lang="en-AU" dirty="0"/>
              <a:t>Do all staff use standard precautions well? Are Standard precautions enough? To you need to add transmission-based precautions? </a:t>
            </a:r>
          </a:p>
          <a:p>
            <a:endParaRPr lang="en-AU" dirty="0"/>
          </a:p>
          <a:p>
            <a:endParaRPr lang="en-AU" dirty="0"/>
          </a:p>
          <a:p>
            <a:r>
              <a:rPr lang="en-AU" dirty="0"/>
              <a:t>IDEAS TO ADAPT FOR LOCAL USE- Patient-centred care </a:t>
            </a:r>
          </a:p>
          <a:p>
            <a:pPr marL="171450" indent="-171450">
              <a:buFont typeface="Arial" panose="020B0604020202020204" pitchFamily="34" charset="0"/>
              <a:buChar char="•"/>
            </a:pPr>
            <a:r>
              <a:rPr lang="en-AU" dirty="0"/>
              <a:t>What resources are available to patients and their carers that explain IPC? (e.g.: hand hygiene, use of PPE, care for invasive devices or wounds)</a:t>
            </a:r>
          </a:p>
          <a:p>
            <a:pPr marL="171450" indent="-171450">
              <a:buFont typeface="Arial" panose="020B0604020202020204" pitchFamily="34" charset="0"/>
              <a:buChar char="•"/>
            </a:pPr>
            <a:r>
              <a:rPr lang="en-AU" dirty="0"/>
              <a:t>Are patients included in decisions regarding their care and how it is delivered?</a:t>
            </a:r>
          </a:p>
          <a:p>
            <a:pPr marL="171450" indent="-171450">
              <a:buFont typeface="Arial" panose="020B0604020202020204" pitchFamily="34" charset="0"/>
              <a:buChar char="•"/>
            </a:pPr>
            <a:r>
              <a:rPr lang="en-AU" dirty="0"/>
              <a:t>Are there opportunities for patients and their carers to provide feedback or ask questions about IPC? </a:t>
            </a:r>
          </a:p>
        </p:txBody>
      </p:sp>
      <p:sp>
        <p:nvSpPr>
          <p:cNvPr id="4" name="Slide Number Placeholder 3"/>
          <p:cNvSpPr>
            <a:spLocks noGrp="1"/>
          </p:cNvSpPr>
          <p:nvPr>
            <p:ph type="sldNum" sz="quarter" idx="5"/>
          </p:nvPr>
        </p:nvSpPr>
        <p:spPr/>
        <p:txBody>
          <a:bodyPr/>
          <a:lstStyle/>
          <a:p>
            <a:fld id="{418B3C13-8830-4139-BEF1-7CD58A072009}" type="slidenum">
              <a:rPr lang="en-AU" smtClean="0"/>
              <a:t>15</a:t>
            </a:fld>
            <a:endParaRPr lang="en-AU" dirty="0"/>
          </a:p>
        </p:txBody>
      </p:sp>
    </p:spTree>
    <p:extLst>
      <p:ext uri="{BB962C8B-B14F-4D97-AF65-F5344CB8AC3E}">
        <p14:creationId xmlns:p14="http://schemas.microsoft.com/office/powerpoint/2010/main" val="1781870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Standard and transmission-based precaution also work to protect the healthcare workers for infection risks.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 addition to standard and transmission-based precautions, health service organisations should have processes in place that protect healthcare worker from infection risks. These may include, but are not limited to, policies and procedures that are consistent with the Australian Guidelines for the Prevention and Control of Infection in Health Care, and relevant work health and safety regulations.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What other local processes are in pace to protect healthcare workers?</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16</a:t>
            </a:fld>
            <a:endParaRPr lang="en-AU" dirty="0"/>
          </a:p>
        </p:txBody>
      </p:sp>
    </p:spTree>
    <p:extLst>
      <p:ext uri="{BB962C8B-B14F-4D97-AF65-F5344CB8AC3E}">
        <p14:creationId xmlns:p14="http://schemas.microsoft.com/office/powerpoint/2010/main" val="144195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hierarchy of controls (HoCs) is a method used in IPC to control exposure to infection hazards.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HoCs ranks the interventions from highest to the lowest level of protection. Using a combination of interventions can ensure the highest, practical level of protection.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Eliminating the hazard provides the highest level of protection. Substitution, isolation and engineering controls act to reduce the level of exposure to the hazard. These types of interventions work at a system level to force behaviour change and therefore are usually very effective.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Administrative controls act to reduce the risk of exposure to the hazard by informing how procedures or work is performed. The use of personal protective equipment provided the individual with health and safety equipment to reduce their risk of exposure to a hazard. These intervention rely on the individual to flow procedures or use PPE correctly to be effective.</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a:t>
            </a:r>
          </a:p>
          <a:p>
            <a:r>
              <a:rPr lang="en-AU" dirty="0"/>
              <a:t>Hyperlink is included in this slide for further information on the Hierarchy of controls and how these are used in IPC </a:t>
            </a:r>
          </a:p>
          <a:p>
            <a:r>
              <a:rPr lang="en-AU" dirty="0"/>
              <a:t>Think about how these concepts apply in you own organisation and how you apply these concepts in routine IPC work.</a:t>
            </a:r>
          </a:p>
          <a:p>
            <a:r>
              <a:rPr lang="en-AU" dirty="0"/>
              <a:t>Examples are provided on the next slide or add examples that relate to you own organisation .</a:t>
            </a:r>
          </a:p>
        </p:txBody>
      </p:sp>
      <p:sp>
        <p:nvSpPr>
          <p:cNvPr id="4" name="Slide Number Placeholder 3"/>
          <p:cNvSpPr>
            <a:spLocks noGrp="1"/>
          </p:cNvSpPr>
          <p:nvPr>
            <p:ph type="sldNum" sz="quarter" idx="5"/>
          </p:nvPr>
        </p:nvSpPr>
        <p:spPr/>
        <p:txBody>
          <a:bodyPr/>
          <a:lstStyle/>
          <a:p>
            <a:fld id="{418B3C13-8830-4139-BEF1-7CD58A072009}" type="slidenum">
              <a:rPr lang="en-AU" smtClean="0"/>
              <a:t>17</a:t>
            </a:fld>
            <a:endParaRPr lang="en-AU" dirty="0"/>
          </a:p>
        </p:txBody>
      </p:sp>
    </p:spTree>
    <p:extLst>
      <p:ext uri="{BB962C8B-B14F-4D97-AF65-F5344CB8AC3E}">
        <p14:creationId xmlns:p14="http://schemas.microsoft.com/office/powerpoint/2010/main" val="1814425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This slide provides examples of each element of the hierarchy of controls as IPC interventions to manage infection risks.</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a:t>
            </a:r>
          </a:p>
          <a:p>
            <a:r>
              <a:rPr lang="en-AU" dirty="0"/>
              <a:t>Other examples of applying the hierarchy of controls that you could add:</a:t>
            </a:r>
          </a:p>
          <a:p>
            <a:r>
              <a:rPr lang="en-AU" dirty="0"/>
              <a:t>Element risk - Telehealth and remote working, early detection, testing and treatment</a:t>
            </a:r>
          </a:p>
          <a:p>
            <a:r>
              <a:rPr lang="en-AU" dirty="0"/>
              <a:t>Isolation – distance between beds. Hyperlink to patient placement factsheet to provide further guidance on patient placement </a:t>
            </a:r>
          </a:p>
          <a:p>
            <a:r>
              <a:rPr lang="en-AU" dirty="0"/>
              <a:t>PPE- supply PPE to visitors/ patients as a means of source control</a:t>
            </a:r>
          </a:p>
          <a:p>
            <a:r>
              <a:rPr lang="en-AU" dirty="0"/>
              <a:t>Substitution- use spacers instead of nebulisers</a:t>
            </a:r>
          </a:p>
          <a:p>
            <a:r>
              <a:rPr lang="en-AU" dirty="0"/>
              <a:t>Engineering controls – workflow, clean up areas, storage spaces</a:t>
            </a:r>
          </a:p>
          <a:p>
            <a:r>
              <a:rPr lang="en-AU" dirty="0"/>
              <a:t>Administrative controls- application of signage, posters, IPC communication strategies </a:t>
            </a:r>
          </a:p>
        </p:txBody>
      </p:sp>
      <p:sp>
        <p:nvSpPr>
          <p:cNvPr id="4" name="Slide Number Placeholder 3"/>
          <p:cNvSpPr>
            <a:spLocks noGrp="1"/>
          </p:cNvSpPr>
          <p:nvPr>
            <p:ph type="sldNum" sz="quarter" idx="5"/>
          </p:nvPr>
        </p:nvSpPr>
        <p:spPr/>
        <p:txBody>
          <a:bodyPr/>
          <a:lstStyle/>
          <a:p>
            <a:fld id="{418B3C13-8830-4139-BEF1-7CD58A072009}" type="slidenum">
              <a:rPr lang="en-AU" smtClean="0"/>
              <a:t>18</a:t>
            </a:fld>
            <a:endParaRPr lang="en-AU" dirty="0"/>
          </a:p>
        </p:txBody>
      </p:sp>
    </p:spTree>
    <p:extLst>
      <p:ext uri="{BB962C8B-B14F-4D97-AF65-F5344CB8AC3E}">
        <p14:creationId xmlns:p14="http://schemas.microsoft.com/office/powerpoint/2010/main" val="283503636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Once a risk management program has been in place for a while, it is important to review these programs to ensure that the interventions are still appropriate and are achieving the desired outcomes. This should be an ongoing process.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latin typeface="Arial" panose="020B0604020202020204" pitchFamily="34" charset="0"/>
                <a:ea typeface="Arial" panose="020B0604020202020204" pitchFamily="34" charset="0"/>
                <a:cs typeface="Times New Roman" panose="02020603050405020304" pitchFamily="18" charset="0"/>
              </a:rPr>
              <a:t>One way to review and monitor the effectiveness of IPC risk assessment and management programs is by reviewing the different data or indicators collected as part of an organisation’s IPC program. </a:t>
            </a:r>
            <a:r>
              <a:rPr lang="en-AU" dirty="0">
                <a:latin typeface="Arial" panose="020B0604020202020204" pitchFamily="34" charset="0"/>
                <a:cs typeface="Times New Roman" panose="02020603050405020304" pitchFamily="18" charset="0"/>
              </a:rPr>
              <a:t>For example, </a:t>
            </a:r>
            <a:r>
              <a:rPr lang="en-AU" dirty="0"/>
              <a:t>IPC programs collect both process indicators and outcome indicators.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Hand hygiene compliance data is an example of a process indicator (how well somebody performs a task or activity).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Environmental cleaning audits is an outcome indicator, as it is used to measure the end result of a specific intervention or activity (how hygiene and safe the environment is).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Health service organisations can use these data collections to minimise the risk of infection and improve patient safety.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what data can be used to assess infection risks in your organisations?</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What information can you get from this data? How is this information used to improve patient and healthcare worker safety?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r>
              <a:rPr lang="en-AU" dirty="0"/>
              <a:t>For example, IPC data provides information on: </a:t>
            </a:r>
          </a:p>
          <a:p>
            <a:r>
              <a:rPr lang="en-AU" dirty="0"/>
              <a:t>• whether there is an infection problem </a:t>
            </a:r>
          </a:p>
          <a:p>
            <a:r>
              <a:rPr lang="en-AU" dirty="0"/>
              <a:t>• the magnitude of the problem </a:t>
            </a:r>
          </a:p>
          <a:p>
            <a:r>
              <a:rPr lang="en-AU" dirty="0"/>
              <a:t>• the factors that contribute to the onset of infection </a:t>
            </a:r>
          </a:p>
          <a:p>
            <a:r>
              <a:rPr lang="en-AU" dirty="0"/>
              <a:t>• the impact of existing IPC strategies </a:t>
            </a:r>
          </a:p>
          <a:p>
            <a:r>
              <a:rPr lang="en-AU" dirty="0"/>
              <a:t>• where to target interventions to improve and minimise the risk of infection. </a:t>
            </a:r>
          </a:p>
          <a:p>
            <a:endParaRPr lang="en-AU" dirty="0"/>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19</a:t>
            </a:fld>
            <a:endParaRPr lang="en-AU" dirty="0"/>
          </a:p>
        </p:txBody>
      </p:sp>
    </p:spTree>
    <p:extLst>
      <p:ext uri="{BB962C8B-B14F-4D97-AF65-F5344CB8AC3E}">
        <p14:creationId xmlns:p14="http://schemas.microsoft.com/office/powerpoint/2010/main" val="20222100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Timely feedback and reporting about IPC risk assessment and management programs to stakeholders is critical to support effective change. It is also important to seek feedback from those individuals whom the program is designed to protect.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Infection outcomes and the processes used to manage infection risks should be reported to the health service organisation’s executives, healthcare workers and consumers as this helps to increase the awareness of IPC and supports inclusion of IPC in the overall organisation‘s governance structure.</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Encouraging two-way communication between management and healthcare workers, and among healthcare workers about IPC risk assessment and management programs is an important factor in increasing the level of support for and compliance IPC.</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a:t>
            </a:r>
          </a:p>
          <a:p>
            <a:r>
              <a:rPr lang="en-AU" dirty="0"/>
              <a:t>At a local level, how does your organisation get feedback on risk assessment and management?</a:t>
            </a:r>
          </a:p>
          <a:p>
            <a:r>
              <a:rPr lang="en-AU" dirty="0"/>
              <a:t>What type of information should be included? Reports, verbal , formal, informal/ program outcomes, HAI rates, audit results </a:t>
            </a:r>
          </a:p>
          <a:p>
            <a:r>
              <a:rPr lang="en-AU" dirty="0"/>
              <a:t>How often should your IPC services provide feedback on infection control risk assessment and management </a:t>
            </a:r>
          </a:p>
          <a:p>
            <a:r>
              <a:rPr lang="en-AU" dirty="0"/>
              <a:t>What is done with this feedback ? Update the risk assessment and management plan, support quality improvement </a:t>
            </a:r>
          </a:p>
        </p:txBody>
      </p:sp>
      <p:sp>
        <p:nvSpPr>
          <p:cNvPr id="4" name="Slide Number Placeholder 3"/>
          <p:cNvSpPr>
            <a:spLocks noGrp="1"/>
          </p:cNvSpPr>
          <p:nvPr>
            <p:ph type="sldNum" sz="quarter" idx="5"/>
          </p:nvPr>
        </p:nvSpPr>
        <p:spPr/>
        <p:txBody>
          <a:bodyPr/>
          <a:lstStyle/>
          <a:p>
            <a:fld id="{418B3C13-8830-4139-BEF1-7CD58A072009}" type="slidenum">
              <a:rPr lang="en-AU" smtClean="0"/>
              <a:t>20</a:t>
            </a:fld>
            <a:endParaRPr lang="en-AU" dirty="0"/>
          </a:p>
        </p:txBody>
      </p:sp>
    </p:spTree>
    <p:extLst>
      <p:ext uri="{BB962C8B-B14F-4D97-AF65-F5344CB8AC3E}">
        <p14:creationId xmlns:p14="http://schemas.microsoft.com/office/powerpoint/2010/main" val="19908247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3</a:t>
            </a:fld>
            <a:endParaRPr lang="en-AU" dirty="0"/>
          </a:p>
        </p:txBody>
      </p:sp>
    </p:spTree>
    <p:extLst>
      <p:ext uri="{BB962C8B-B14F-4D97-AF65-F5344CB8AC3E}">
        <p14:creationId xmlns:p14="http://schemas.microsoft.com/office/powerpoint/2010/main" val="110897020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Commission has many resources available to support health service organisations to identify infection hazards, protect patients and members of the workforce from infection hazards, and control the transmission of infections. </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r>
              <a:rPr lang="en-AU" dirty="0"/>
              <a:t>Add other local resources that are important to your local organisation</a:t>
            </a:r>
          </a:p>
        </p:txBody>
      </p:sp>
      <p:sp>
        <p:nvSpPr>
          <p:cNvPr id="4" name="Slide Number Placeholder 3"/>
          <p:cNvSpPr>
            <a:spLocks noGrp="1"/>
          </p:cNvSpPr>
          <p:nvPr>
            <p:ph type="sldNum" sz="quarter" idx="5"/>
          </p:nvPr>
        </p:nvSpPr>
        <p:spPr/>
        <p:txBody>
          <a:bodyPr/>
          <a:lstStyle/>
          <a:p>
            <a:fld id="{418B3C13-8830-4139-BEF1-7CD58A072009}" type="slidenum">
              <a:rPr lang="en-AU" smtClean="0"/>
              <a:t>21</a:t>
            </a:fld>
            <a:endParaRPr lang="en-AU" dirty="0"/>
          </a:p>
        </p:txBody>
      </p:sp>
    </p:spTree>
    <p:extLst>
      <p:ext uri="{BB962C8B-B14F-4D97-AF65-F5344CB8AC3E}">
        <p14:creationId xmlns:p14="http://schemas.microsoft.com/office/powerpoint/2010/main" val="21997531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8B3C13-8830-4139-BEF1-7CD58A072009}" type="slidenum">
              <a:rPr lang="en-AU" smtClean="0"/>
              <a:t>22</a:t>
            </a:fld>
            <a:endParaRPr lang="en-AU" dirty="0"/>
          </a:p>
        </p:txBody>
      </p:sp>
    </p:spTree>
    <p:extLst>
      <p:ext uri="{BB962C8B-B14F-4D97-AF65-F5344CB8AC3E}">
        <p14:creationId xmlns:p14="http://schemas.microsoft.com/office/powerpoint/2010/main" val="918668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AU" dirty="0"/>
              <a:t>NOTES: </a:t>
            </a:r>
          </a:p>
          <a:p>
            <a:pPr marL="171450" indent="-171450">
              <a:buFont typeface="Arial" panose="020B0604020202020204" pitchFamily="34" charset="0"/>
              <a:buChar char="•"/>
            </a:pPr>
            <a:r>
              <a:rPr lang="en-AU" dirty="0"/>
              <a:t>Risk assessment and risk management is the core work of infection prevention and control (IPC). </a:t>
            </a:r>
          </a:p>
          <a:p>
            <a:pPr marL="171450" indent="-171450">
              <a:buFont typeface="Arial" panose="020B0604020202020204" pitchFamily="34" charset="0"/>
              <a:buChar char="•"/>
            </a:pPr>
            <a:r>
              <a:rPr lang="en-AU" dirty="0"/>
              <a:t>As health service organisations differ greatly in their day-to-day function, it is not possible to provide a one size fits all approach to risk management. </a:t>
            </a:r>
          </a:p>
          <a:p>
            <a:pPr marL="171450" indent="-171450">
              <a:buFont typeface="Arial" panose="020B0604020202020204" pitchFamily="34" charset="0"/>
              <a:buChar char="•"/>
            </a:pPr>
            <a:r>
              <a:rPr lang="en-AU" dirty="0"/>
              <a:t>IPC teams regularly identify infection risks across are variety of clinical contexts and select the appropriate course of action for each situation.</a:t>
            </a:r>
          </a:p>
        </p:txBody>
      </p:sp>
      <p:sp>
        <p:nvSpPr>
          <p:cNvPr id="4" name="Slide Number Placeholder 3"/>
          <p:cNvSpPr>
            <a:spLocks noGrp="1"/>
          </p:cNvSpPr>
          <p:nvPr>
            <p:ph type="sldNum" sz="quarter" idx="5"/>
          </p:nvPr>
        </p:nvSpPr>
        <p:spPr/>
        <p:txBody>
          <a:bodyPr/>
          <a:lstStyle/>
          <a:p>
            <a:fld id="{418B3C13-8830-4139-BEF1-7CD58A072009}" type="slidenum">
              <a:rPr lang="en-AU" smtClean="0"/>
              <a:t>4</a:t>
            </a:fld>
            <a:endParaRPr lang="en-AU" dirty="0"/>
          </a:p>
        </p:txBody>
      </p:sp>
    </p:spTree>
    <p:extLst>
      <p:ext uri="{BB962C8B-B14F-4D97-AF65-F5344CB8AC3E}">
        <p14:creationId xmlns:p14="http://schemas.microsoft.com/office/powerpoint/2010/main" val="10827497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B4A0A0-14B1-CAD5-8490-5D8FF35E795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2ECA4F1-0FCD-C572-7DB7-0FAE1256283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3627D13-3503-8E63-ACE0-B162072D249D}"/>
              </a:ext>
            </a:extLst>
          </p:cNvPr>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sz="900" b="0" i="0" kern="1200" dirty="0">
                <a:solidFill>
                  <a:schemeClr val="tx1"/>
                </a:solidFill>
                <a:effectLst/>
                <a:latin typeface="+mn-lt"/>
                <a:ea typeface="+mn-ea"/>
                <a:cs typeface="+mn-cs"/>
              </a:rPr>
              <a:t>National Safety and Quality Health Service (NSQHS) Standards are a framework developed to support health service organisations deliver healthcare in a way that protects the public from harm and improves the quality of health service provision.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IPC actions of NSQHS Standards require health service organisations to have processes to identify and manage infection risks.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 IPC actions of the Primary and Community Healthcare Standards require primary and community health services to use evidence-based processes to identify patients presenting with risk factors for infection and manage these risk factors appropriately.</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r>
              <a:rPr lang="en-AU" dirty="0"/>
              <a:t>Briefly describe how your IPC program and organisation is working to meet the actions of the NSQHS Standards or Primary and Community Health Standards.</a:t>
            </a:r>
          </a:p>
          <a:p>
            <a:r>
              <a:rPr lang="en-AU" dirty="0"/>
              <a:t>Why is it important for your organisation to met the actions of the Standards?</a:t>
            </a:r>
          </a:p>
          <a:p>
            <a:r>
              <a:rPr lang="en-AU" dirty="0"/>
              <a:t>Consider including practical examples of how healthcare workers already meet the IPC actions of these Standards in their day-to-day activities.</a:t>
            </a:r>
          </a:p>
          <a:p>
            <a:endParaRPr lang="en-AU" dirty="0"/>
          </a:p>
          <a:p>
            <a:r>
              <a:rPr lang="en-AU" dirty="0"/>
              <a:t>For more information, hyperlinks are provided in the slide to the NSQHS Standards, Primary and Community Health Standards and the Preventing and controlling Infections Standard.</a:t>
            </a:r>
          </a:p>
        </p:txBody>
      </p:sp>
      <p:sp>
        <p:nvSpPr>
          <p:cNvPr id="4" name="Slide Number Placeholder 3">
            <a:extLst>
              <a:ext uri="{FF2B5EF4-FFF2-40B4-BE49-F238E27FC236}">
                <a16:creationId xmlns:a16="http://schemas.microsoft.com/office/drawing/2014/main" id="{E6102181-61E1-1D2E-92AB-589BEE9B8306}"/>
              </a:ext>
            </a:extLst>
          </p:cNvPr>
          <p:cNvSpPr>
            <a:spLocks noGrp="1"/>
          </p:cNvSpPr>
          <p:nvPr>
            <p:ph type="sldNum" sz="quarter" idx="5"/>
          </p:nvPr>
        </p:nvSpPr>
        <p:spPr/>
        <p:txBody>
          <a:bodyPr/>
          <a:lstStyle/>
          <a:p>
            <a:fld id="{418B3C13-8830-4139-BEF1-7CD58A072009}" type="slidenum">
              <a:rPr lang="en-AU" smtClean="0"/>
              <a:t>5</a:t>
            </a:fld>
            <a:endParaRPr lang="en-AU" dirty="0"/>
          </a:p>
        </p:txBody>
      </p:sp>
    </p:spTree>
    <p:extLst>
      <p:ext uri="{BB962C8B-B14F-4D97-AF65-F5344CB8AC3E}">
        <p14:creationId xmlns:p14="http://schemas.microsoft.com/office/powerpoint/2010/main" val="11667903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some common terms used in risk assessment and management.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In the context of IPC:</a:t>
            </a:r>
          </a:p>
          <a:p>
            <a:pPr marL="342900" marR="0" lvl="1" indent="0" algn="l" defTabSz="685800" rtl="0" eaLnBrk="1" fontAlgn="auto" latinLnBrk="0" hangingPunct="1">
              <a:lnSpc>
                <a:spcPct val="100000"/>
              </a:lnSpc>
              <a:spcBef>
                <a:spcPts val="0"/>
              </a:spcBef>
              <a:spcAft>
                <a:spcPts val="0"/>
              </a:spcAft>
              <a:buClrTx/>
              <a:buSzTx/>
              <a:buFontTx/>
              <a:buNone/>
              <a:tabLst/>
              <a:defRPr/>
            </a:pPr>
            <a:r>
              <a:rPr lang="en-AU" dirty="0"/>
              <a:t>-   A hazard is the infectious agent.</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AU" dirty="0"/>
              <a:t>A risk is defined as the possibility of microorganism colonisation or infection in a patient or healthcare worker arising from activities associated with healthcare delivery.</a:t>
            </a:r>
          </a:p>
          <a:p>
            <a:pPr marL="514350" marR="0" lvl="1" indent="-171450" algn="l" defTabSz="685800" rtl="0" eaLnBrk="1" fontAlgn="auto" latinLnBrk="0" hangingPunct="1">
              <a:lnSpc>
                <a:spcPct val="100000"/>
              </a:lnSpc>
              <a:spcBef>
                <a:spcPts val="0"/>
              </a:spcBef>
              <a:spcAft>
                <a:spcPts val="0"/>
              </a:spcAft>
              <a:buClrTx/>
              <a:buSzTx/>
              <a:buFontTx/>
              <a:buChar char="-"/>
              <a:tabLst/>
              <a:defRPr/>
            </a:pPr>
            <a:r>
              <a:rPr lang="en-AU" dirty="0"/>
              <a:t>Risk control are the IPC interventions used to prevent or reduce the spread of infection.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Depending on your audience , you may want to expand on these terms here or in later slides. It is important that your audience understand the terms in this slide as they are referred to throughout the rest of the presentation.</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Consider including examples of risk management in the context of IPC for your organisation.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Examples of hazards might include specific microorganisms that could colonise or infect patients, healthcare workers or visitors or the healthcare environment and equipment.</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Examples of risk could include healthcare-associated infections, occupational exposure and sharps or other injuries (</a:t>
            </a:r>
            <a:r>
              <a:rPr lang="en-AU" dirty="0" err="1"/>
              <a:t>e.g</a:t>
            </a:r>
            <a:r>
              <a:rPr lang="en-AU" dirty="0"/>
              <a:t> thrombophlebitis).</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Examples of risk control may include the elements of standard and transmission-based precautions.</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6</a:t>
            </a:fld>
            <a:endParaRPr lang="en-AU" dirty="0"/>
          </a:p>
        </p:txBody>
      </p:sp>
    </p:spTree>
    <p:extLst>
      <p:ext uri="{BB962C8B-B14F-4D97-AF65-F5344CB8AC3E}">
        <p14:creationId xmlns:p14="http://schemas.microsoft.com/office/powerpoint/2010/main" val="36002281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There are two approaches to risk assessment and management used in IPC- a proactive approach and a reactive approach.</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proactive approach means you are acting to prevent the risk before it occurs, such as preoperative screening and decolonisation programs.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reactive approach means that you are responding after the risk has occurred – for example, outbreak management.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IPC requires both approaches for risk assessment and management.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r>
              <a:rPr lang="en-AU" dirty="0"/>
              <a:t>Consider adding local examples of proactive approaches and reactive approaches.</a:t>
            </a:r>
          </a:p>
          <a:p>
            <a:pPr marL="171450" indent="-171450">
              <a:buFont typeface="Arial" panose="020B0604020202020204" pitchFamily="34" charset="0"/>
              <a:buChar char="•"/>
            </a:pPr>
            <a:r>
              <a:rPr lang="en-AU" dirty="0"/>
              <a:t>For example, a proactive approach to risk assessment and management could include preoperative screening for MRSA for high-risk surgeries (e.g. cardiac, orthopaedic). Knowing if someone is colonised with MRSA means that it may be appropriate for the patient to undergo decolonisation preoperatively or be prescribed appropriate prophylactic antimicrobial treatment for the specific strain of MRSA to reduce the risk of surgical site infection. Another example could be allocating a single room with a dedicated ensuite to patients admitted to hospital with diarrhoea when the cause of the diarrhoea is unknown.</a:t>
            </a:r>
          </a:p>
          <a:p>
            <a:pPr marL="171450" indent="-171450">
              <a:buFont typeface="Arial" panose="020B0604020202020204" pitchFamily="34" charset="0"/>
              <a:buChar char="•"/>
            </a:pPr>
            <a:r>
              <a:rPr lang="en-AU" dirty="0"/>
              <a:t>An example of a reactive approach to IPC is responding to an outbreak of gastroenteritis when patients admitted with gastro symptoms are not placed in a single room and the infection has now spread to other patients and staff.</a:t>
            </a:r>
          </a:p>
        </p:txBody>
      </p:sp>
      <p:sp>
        <p:nvSpPr>
          <p:cNvPr id="4" name="Slide Number Placeholder 3"/>
          <p:cNvSpPr>
            <a:spLocks noGrp="1"/>
          </p:cNvSpPr>
          <p:nvPr>
            <p:ph type="sldNum" sz="quarter" idx="5"/>
          </p:nvPr>
        </p:nvSpPr>
        <p:spPr/>
        <p:txBody>
          <a:bodyPr/>
          <a:lstStyle/>
          <a:p>
            <a:fld id="{418B3C13-8830-4139-BEF1-7CD58A072009}" type="slidenum">
              <a:rPr lang="en-AU" smtClean="0"/>
              <a:t>7</a:t>
            </a:fld>
            <a:endParaRPr lang="en-AU" dirty="0"/>
          </a:p>
        </p:txBody>
      </p:sp>
    </p:spTree>
    <p:extLst>
      <p:ext uri="{BB962C8B-B14F-4D97-AF65-F5344CB8AC3E}">
        <p14:creationId xmlns:p14="http://schemas.microsoft.com/office/powerpoint/2010/main" val="1622833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Risk assessment and management happens on many different levels within a health service organisation.</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 successful IPC risk assessment and management program aims to have an impact at the organisational level such as ensure IPC is embedded in an organisation’s governance structure; at a department level such as ensuring infections risk are considered as part of clinical procedures and on an individual or healthcare worker level as part of the delivery of direct patient care.</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a:t>
            </a:r>
          </a:p>
          <a:p>
            <a:r>
              <a:rPr lang="en-AU" dirty="0"/>
              <a:t>Consider providing examples of risk management on an organisation-wide level, department-based level and on an individual level.</a:t>
            </a:r>
          </a:p>
          <a:p>
            <a:r>
              <a:rPr lang="en-AU" dirty="0"/>
              <a:t>For example: organisation-wide risk management could include policies/ procedure, mandatory education, standard precautions for all patients;</a:t>
            </a:r>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Consider providing other department level strategies such as tailored cleaning schedules, or specific vaccination requirements for laboratory staff compared to engineering staff</a:t>
            </a:r>
          </a:p>
          <a:p>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8</a:t>
            </a:fld>
            <a:endParaRPr lang="en-AU" dirty="0"/>
          </a:p>
        </p:txBody>
      </p:sp>
    </p:spTree>
    <p:extLst>
      <p:ext uri="{BB962C8B-B14F-4D97-AF65-F5344CB8AC3E}">
        <p14:creationId xmlns:p14="http://schemas.microsoft.com/office/powerpoint/2010/main" val="2927382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NOTES: </a:t>
            </a:r>
          </a:p>
          <a:p>
            <a:pPr marL="171450" indent="-171450">
              <a:buFont typeface="Arial" panose="020B0604020202020204" pitchFamily="34" charset="0"/>
              <a:buChar char="•"/>
            </a:pPr>
            <a:r>
              <a:rPr lang="en-AU" dirty="0"/>
              <a:t>For any IPC risk assessment and management program to be successful, support is needed at all levels within a health service organisation. </a:t>
            </a:r>
          </a:p>
          <a:p>
            <a:pPr marL="171450" indent="-171450">
              <a:buFont typeface="Arial" panose="020B0604020202020204" pitchFamily="34" charset="0"/>
              <a:buChar char="•"/>
            </a:pPr>
            <a:r>
              <a:rPr lang="en-AU" dirty="0"/>
              <a:t>Management and clinical governance can have a positive impact on the effectiveness of IPC by promoting a continuous quality improvement approach and promoting IPC at all levels within an organisation.</a:t>
            </a:r>
          </a:p>
          <a:p>
            <a:pPr marL="171450" indent="-171450">
              <a:buFont typeface="Arial" panose="020B0604020202020204" pitchFamily="34" charset="0"/>
              <a:buChar char="•"/>
            </a:pPr>
            <a:r>
              <a:rPr lang="en-AU" dirty="0"/>
              <a:t>When developing interventions to manage infection risks, it is important to ensure the interventions are specific to the local setting, the type of infection risk and are achievable for the health workforce.</a:t>
            </a:r>
          </a:p>
          <a:p>
            <a:pPr marL="171450" indent="-171450">
              <a:buFont typeface="Arial" panose="020B0604020202020204" pitchFamily="34" charset="0"/>
              <a:buChar char="•"/>
            </a:pPr>
            <a:r>
              <a:rPr lang="en-AU" dirty="0"/>
              <a:t>Where possible, interventions should be developed in consultation with those that they are meant to protect (healthcare workers, patients, consumers).</a:t>
            </a:r>
          </a:p>
          <a:p>
            <a:endParaRPr lang="en-AU" dirty="0"/>
          </a:p>
          <a:p>
            <a:r>
              <a:rPr lang="en-AU" dirty="0"/>
              <a:t>IDEAS TO ADAPT FOR LOCAL USE</a:t>
            </a:r>
          </a:p>
          <a:p>
            <a:r>
              <a:rPr lang="en-AU" dirty="0"/>
              <a:t>Who should be or is involved in risk assessment and management planning in your organisation ? </a:t>
            </a:r>
          </a:p>
          <a:p>
            <a:r>
              <a:rPr lang="en-AU" dirty="0"/>
              <a:t>What areas should a local risk assessment and management plan focus on of your organisation?</a:t>
            </a:r>
          </a:p>
        </p:txBody>
      </p:sp>
      <p:sp>
        <p:nvSpPr>
          <p:cNvPr id="4" name="Slide Number Placeholder 3"/>
          <p:cNvSpPr>
            <a:spLocks noGrp="1"/>
          </p:cNvSpPr>
          <p:nvPr>
            <p:ph type="sldNum" sz="quarter" idx="5"/>
          </p:nvPr>
        </p:nvSpPr>
        <p:spPr/>
        <p:txBody>
          <a:bodyPr/>
          <a:lstStyle/>
          <a:p>
            <a:fld id="{418B3C13-8830-4139-BEF1-7CD58A072009}" type="slidenum">
              <a:rPr lang="en-AU" smtClean="0"/>
              <a:t>9</a:t>
            </a:fld>
            <a:endParaRPr lang="en-AU" dirty="0"/>
          </a:p>
        </p:txBody>
      </p:sp>
    </p:spTree>
    <p:extLst>
      <p:ext uri="{BB962C8B-B14F-4D97-AF65-F5344CB8AC3E}">
        <p14:creationId xmlns:p14="http://schemas.microsoft.com/office/powerpoint/2010/main" val="645944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NOTES: </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Risk assessment and management involves the following key steps:</a:t>
            </a:r>
          </a:p>
          <a:p>
            <a:pPr marL="514350" marR="0" lvl="1"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dirty="0"/>
              <a:t>Identifying the hazard or risk and assessing the level of risk, including who is at risk</a:t>
            </a:r>
          </a:p>
          <a:p>
            <a:pPr marL="514350" marR="0" lvl="1"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dirty="0"/>
              <a:t>Protecting those at risk from the risk or hazard (healthcare workers/patients/consumers) </a:t>
            </a:r>
          </a:p>
          <a:p>
            <a:pPr marL="514350" marR="0" lvl="1" indent="-171450" algn="l" defTabSz="6858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AU" dirty="0"/>
              <a:t>Acting to control the risk</a:t>
            </a:r>
          </a:p>
          <a:p>
            <a:pPr marL="171450" marR="0" lvl="0" indent="-171450" algn="l" defTabSz="6858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a:t>All healthcare workers have a role in infection risk assessment and management.</a:t>
            </a:r>
          </a:p>
          <a:p>
            <a:pPr marL="0" marR="0" lvl="0" indent="0" algn="l" defTabSz="685800" rtl="0" eaLnBrk="1" fontAlgn="auto" latinLnBrk="0" hangingPunct="1">
              <a:lnSpc>
                <a:spcPct val="100000"/>
              </a:lnSpc>
              <a:spcBef>
                <a:spcPts val="0"/>
              </a:spcBef>
              <a:spcAft>
                <a:spcPts val="0"/>
              </a:spcAft>
              <a:buClrTx/>
              <a:buSzTx/>
              <a:buFontTx/>
              <a:buNone/>
              <a:tabLst/>
              <a:defRPr/>
            </a:pPr>
            <a:endParaRPr lang="en-AU" dirty="0"/>
          </a:p>
          <a:p>
            <a:pPr marL="0" marR="0" lvl="0" indent="0" algn="l" defTabSz="685800" rtl="0" eaLnBrk="1" fontAlgn="auto" latinLnBrk="0" hangingPunct="1">
              <a:lnSpc>
                <a:spcPct val="100000"/>
              </a:lnSpc>
              <a:spcBef>
                <a:spcPts val="0"/>
              </a:spcBef>
              <a:spcAft>
                <a:spcPts val="0"/>
              </a:spcAft>
              <a:buClrTx/>
              <a:buSzTx/>
              <a:buFontTx/>
              <a:buNone/>
              <a:tabLst/>
              <a:defRPr/>
            </a:pPr>
            <a:r>
              <a:rPr lang="en-AU" dirty="0"/>
              <a:t>IDEAS TO ADAPT FOR LOCAL USE: </a:t>
            </a:r>
          </a:p>
          <a:p>
            <a:pPr marL="0" marR="0" lvl="0" indent="0" algn="l" defTabSz="685800" rtl="0" eaLnBrk="1" fontAlgn="auto" latinLnBrk="0" hangingPunct="1">
              <a:lnSpc>
                <a:spcPct val="100000"/>
              </a:lnSpc>
              <a:spcBef>
                <a:spcPts val="0"/>
              </a:spcBef>
              <a:spcAft>
                <a:spcPts val="0"/>
              </a:spcAft>
              <a:buClrTx/>
              <a:buSzTx/>
              <a:buFontTx/>
              <a:buNone/>
              <a:tabLst/>
              <a:defRPr/>
            </a:pPr>
            <a:r>
              <a:rPr lang="en-NZ" dirty="0">
                <a:solidFill>
                  <a:srgbClr val="000000"/>
                </a:solidFill>
                <a:latin typeface="Arial" panose="020B0604020202020204" pitchFamily="34" charset="0"/>
                <a:ea typeface="Arial" panose="020B0604020202020204" pitchFamily="34" charset="0"/>
              </a:rPr>
              <a:t>Consider asking your audience how well they think they can </a:t>
            </a:r>
            <a:r>
              <a:rPr lang="en-NZ" b="0" dirty="0">
                <a:solidFill>
                  <a:srgbClr val="000000"/>
                </a:solidFill>
                <a:latin typeface="Arial" panose="020B0604020202020204" pitchFamily="34" charset="0"/>
                <a:ea typeface="Arial" panose="020B0604020202020204" pitchFamily="34" charset="0"/>
              </a:rPr>
              <a:t>identify hazards, assess for risks, control the risks and whether they think it is their role to review control measures.</a:t>
            </a:r>
          </a:p>
          <a:p>
            <a:pPr marL="0" marR="0" lvl="0" indent="0" algn="l" defTabSz="685800" rtl="0" eaLnBrk="1" fontAlgn="auto" latinLnBrk="0" hangingPunct="1">
              <a:lnSpc>
                <a:spcPct val="100000"/>
              </a:lnSpc>
              <a:spcBef>
                <a:spcPts val="0"/>
              </a:spcBef>
              <a:spcAft>
                <a:spcPts val="0"/>
              </a:spcAft>
              <a:buClrTx/>
              <a:buSzTx/>
              <a:buFontTx/>
              <a:buNone/>
              <a:tabLst/>
              <a:defRPr/>
            </a:pPr>
            <a:r>
              <a:rPr lang="en-NZ" b="0" dirty="0">
                <a:solidFill>
                  <a:srgbClr val="000000"/>
                </a:solidFill>
                <a:latin typeface="Arial" panose="020B0604020202020204" pitchFamily="34" charset="0"/>
                <a:ea typeface="Arial" panose="020B0604020202020204" pitchFamily="34" charset="0"/>
              </a:rPr>
              <a:t>This will help you determine what concepts to focus on during the presentation.</a:t>
            </a:r>
          </a:p>
          <a:p>
            <a:pPr marL="0" marR="0" lvl="0" indent="0" algn="l" defTabSz="685800" rtl="0" eaLnBrk="1" fontAlgn="auto" latinLnBrk="0" hangingPunct="1">
              <a:lnSpc>
                <a:spcPct val="100000"/>
              </a:lnSpc>
              <a:spcBef>
                <a:spcPts val="0"/>
              </a:spcBef>
              <a:spcAft>
                <a:spcPts val="0"/>
              </a:spcAft>
              <a:buClrTx/>
              <a:buSzTx/>
              <a:buFontTx/>
              <a:buNone/>
              <a:tabLst/>
              <a:defRPr/>
            </a:pPr>
            <a:r>
              <a:rPr lang="en-NZ" b="0" dirty="0">
                <a:solidFill>
                  <a:srgbClr val="000000"/>
                </a:solidFill>
                <a:latin typeface="Arial" panose="020B0604020202020204" pitchFamily="34" charset="0"/>
                <a:ea typeface="Arial" panose="020B0604020202020204" pitchFamily="34" charset="0"/>
              </a:rPr>
              <a:t>You also might want to highlight how different members of the health workforce have different roles in IPC risk assessment and management.</a:t>
            </a:r>
          </a:p>
          <a:p>
            <a:pPr marL="0" marR="0" lvl="0" indent="0" algn="l" defTabSz="685800" rtl="0" eaLnBrk="1" fontAlgn="auto" latinLnBrk="0" hangingPunct="1">
              <a:lnSpc>
                <a:spcPct val="100000"/>
              </a:lnSpc>
              <a:spcBef>
                <a:spcPts val="0"/>
              </a:spcBef>
              <a:spcAft>
                <a:spcPts val="0"/>
              </a:spcAft>
              <a:buClrTx/>
              <a:buSzTx/>
              <a:buFontTx/>
              <a:buNone/>
              <a:tabLst/>
              <a:defRPr/>
            </a:pPr>
            <a:r>
              <a:rPr lang="en-NZ" dirty="0">
                <a:solidFill>
                  <a:srgbClr val="000000"/>
                </a:solidFill>
                <a:latin typeface="Arial" panose="020B0604020202020204" pitchFamily="34" charset="0"/>
                <a:ea typeface="Arial" panose="020B0604020202020204" pitchFamily="34" charset="0"/>
              </a:rPr>
              <a:t> </a:t>
            </a:r>
            <a:endParaRPr lang="en-AU" dirty="0"/>
          </a:p>
        </p:txBody>
      </p:sp>
      <p:sp>
        <p:nvSpPr>
          <p:cNvPr id="4" name="Slide Number Placeholder 3"/>
          <p:cNvSpPr>
            <a:spLocks noGrp="1"/>
          </p:cNvSpPr>
          <p:nvPr>
            <p:ph type="sldNum" sz="quarter" idx="5"/>
          </p:nvPr>
        </p:nvSpPr>
        <p:spPr/>
        <p:txBody>
          <a:bodyPr/>
          <a:lstStyle/>
          <a:p>
            <a:fld id="{418B3C13-8830-4139-BEF1-7CD58A072009}" type="slidenum">
              <a:rPr lang="en-AU" smtClean="0"/>
              <a:t>10</a:t>
            </a:fld>
            <a:endParaRPr lang="en-AU" dirty="0"/>
          </a:p>
        </p:txBody>
      </p:sp>
    </p:spTree>
    <p:extLst>
      <p:ext uri="{BB962C8B-B14F-4D97-AF65-F5344CB8AC3E}">
        <p14:creationId xmlns:p14="http://schemas.microsoft.com/office/powerpoint/2010/main" val="70458074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7A3B6-FA72-10B5-DFFD-52DC68FE6A26}"/>
              </a:ext>
            </a:extLst>
          </p:cNvPr>
          <p:cNvSpPr/>
          <p:nvPr userDrawn="1"/>
        </p:nvSpPr>
        <p:spPr>
          <a:xfrm>
            <a:off x="0" y="1"/>
            <a:ext cx="9144000" cy="413033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
            <a:ext cx="9144000" cy="367886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843014"/>
            <a:ext cx="3960000" cy="1299567"/>
          </a:xfrm>
        </p:spPr>
        <p:txBody>
          <a:bodyPr anchor="ctr"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960000" cy="269359"/>
          </a:xfrm>
        </p:spPr>
        <p:txBody>
          <a:bodyPr anchor="ctr" anchorCtr="0"/>
          <a:lstStyle>
            <a:lvl1pPr marL="0" indent="0" algn="l">
              <a:lnSpc>
                <a:spcPct val="1000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96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8" name="Graphic 7">
            <a:extLst>
              <a:ext uri="{FF2B5EF4-FFF2-40B4-BE49-F238E27FC236}">
                <a16:creationId xmlns:a16="http://schemas.microsoft.com/office/drawing/2014/main" id="{4CD5DBA8-C7E1-11B3-39F0-5AF44C0B728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252484" y="928577"/>
            <a:ext cx="3594652" cy="3201754"/>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spTree>
    <p:extLst>
      <p:ext uri="{BB962C8B-B14F-4D97-AF65-F5344CB8AC3E}">
        <p14:creationId xmlns:p14="http://schemas.microsoft.com/office/powerpoint/2010/main" val="4215250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NSQHS Title 1">
    <p:spTree>
      <p:nvGrpSpPr>
        <p:cNvPr id="1" name=""/>
        <p:cNvGrpSpPr/>
        <p:nvPr/>
      </p:nvGrpSpPr>
      <p:grpSpPr>
        <a:xfrm>
          <a:off x="0" y="0"/>
          <a:ext cx="0" cy="0"/>
          <a:chOff x="0" y="0"/>
          <a:chExt cx="0" cy="0"/>
        </a:xfrm>
      </p:grpSpPr>
      <p:pic>
        <p:nvPicPr>
          <p:cNvPr id="6" name="Picture 5" descr="A blue dot on a black background&#10;&#10;AI-generated content may be incorrect.">
            <a:extLst>
              <a:ext uri="{FF2B5EF4-FFF2-40B4-BE49-F238E27FC236}">
                <a16:creationId xmlns:a16="http://schemas.microsoft.com/office/drawing/2014/main" id="{9C77921A-7D83-F7A7-9742-E341E7046241}"/>
              </a:ext>
            </a:extLst>
          </p:cNvPr>
          <p:cNvPicPr>
            <a:picLocks noChangeAspect="1"/>
          </p:cNvPicPr>
          <p:nvPr userDrawn="1"/>
        </p:nvPicPr>
        <p:blipFill>
          <a:blip r:embed="rId2"/>
          <a:stretch>
            <a:fillRect/>
          </a:stretch>
        </p:blipFill>
        <p:spPr>
          <a:xfrm>
            <a:off x="488247" y="453074"/>
            <a:ext cx="4114636" cy="576000"/>
          </a:xfrm>
          <a:prstGeom prst="rect">
            <a:avLst/>
          </a:prstGeom>
        </p:spPr>
      </p:pic>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48" y="1635498"/>
            <a:ext cx="5220000" cy="2256568"/>
          </a:xfrm>
        </p:spPr>
        <p:txBody>
          <a:bodyPr anchor="t"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7" y="4075811"/>
            <a:ext cx="5220000" cy="269359"/>
          </a:xfrm>
        </p:spPr>
        <p:txBody>
          <a:bodyPr anchor="ctr" anchorCtr="0"/>
          <a:lstStyle>
            <a:lvl1pPr marL="0" indent="0" algn="l">
              <a:lnSpc>
                <a:spcPct val="100000"/>
              </a:lnSpc>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48" y="4528915"/>
            <a:ext cx="522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16" name="Picture 15">
            <a:extLst>
              <a:ext uri="{FF2B5EF4-FFF2-40B4-BE49-F238E27FC236}">
                <a16:creationId xmlns:a16="http://schemas.microsoft.com/office/drawing/2014/main" id="{247EA0E3-91B8-03E1-EB7C-6DADD610ED46}"/>
              </a:ext>
            </a:extLst>
          </p:cNvPr>
          <p:cNvPicPr>
            <a:picLocks noChangeAspect="1"/>
          </p:cNvPicPr>
          <p:nvPr userDrawn="1"/>
        </p:nvPicPr>
        <p:blipFill>
          <a:blip r:embed="rId3"/>
          <a:stretch>
            <a:fillRect/>
          </a:stretch>
        </p:blipFill>
        <p:spPr>
          <a:xfrm>
            <a:off x="6375306" y="0"/>
            <a:ext cx="2421364" cy="5143500"/>
          </a:xfrm>
          <a:prstGeom prst="rect">
            <a:avLst/>
          </a:prstGeom>
        </p:spPr>
      </p:pic>
    </p:spTree>
    <p:extLst>
      <p:ext uri="{BB962C8B-B14F-4D97-AF65-F5344CB8AC3E}">
        <p14:creationId xmlns:p14="http://schemas.microsoft.com/office/powerpoint/2010/main" val="2012250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NSQHS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456242" y="1977656"/>
            <a:ext cx="3736423" cy="1247553"/>
          </a:xfrm>
        </p:spPr>
        <p:txBody>
          <a:bodyPr anchor="t"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456242" y="3336090"/>
            <a:ext cx="3736423" cy="269359"/>
          </a:xfrm>
        </p:spPr>
        <p:txBody>
          <a:bodyPr anchor="t" anchorCtr="0"/>
          <a:lstStyle>
            <a:lvl1pPr marL="0" indent="0" algn="l">
              <a:lnSpc>
                <a:spcPct val="100000"/>
              </a:lnSpc>
              <a:spcBef>
                <a:spcPts val="0"/>
              </a:spcBef>
              <a:buNone/>
              <a:defRPr sz="16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456242" y="4528915"/>
            <a:ext cx="3736423"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8" name="Picture 7">
            <a:extLst>
              <a:ext uri="{FF2B5EF4-FFF2-40B4-BE49-F238E27FC236}">
                <a16:creationId xmlns:a16="http://schemas.microsoft.com/office/drawing/2014/main" id="{4395D315-5923-6CD8-F46E-B413FA4830CE}"/>
              </a:ext>
            </a:extLst>
          </p:cNvPr>
          <p:cNvPicPr>
            <a:picLocks noChangeAspect="1"/>
          </p:cNvPicPr>
          <p:nvPr userDrawn="1"/>
        </p:nvPicPr>
        <p:blipFill>
          <a:blip r:embed="rId2"/>
          <a:stretch>
            <a:fillRect/>
          </a:stretch>
        </p:blipFill>
        <p:spPr>
          <a:xfrm>
            <a:off x="0" y="0"/>
            <a:ext cx="3136652" cy="5143500"/>
          </a:xfrm>
          <a:prstGeom prst="rect">
            <a:avLst/>
          </a:prstGeom>
        </p:spPr>
      </p:pic>
      <p:pic>
        <p:nvPicPr>
          <p:cNvPr id="4" name="Picture 3" descr="A blue dot on a black background&#10;&#10;AI-generated content may be incorrect.">
            <a:extLst>
              <a:ext uri="{FF2B5EF4-FFF2-40B4-BE49-F238E27FC236}">
                <a16:creationId xmlns:a16="http://schemas.microsoft.com/office/drawing/2014/main" id="{9E1CCF7B-FB47-BB92-CA1A-CD1AA526B60C}"/>
              </a:ext>
            </a:extLst>
          </p:cNvPr>
          <p:cNvPicPr>
            <a:picLocks noChangeAspect="1"/>
          </p:cNvPicPr>
          <p:nvPr userDrawn="1"/>
        </p:nvPicPr>
        <p:blipFill>
          <a:blip r:embed="rId3"/>
          <a:stretch>
            <a:fillRect/>
          </a:stretch>
        </p:blipFill>
        <p:spPr>
          <a:xfrm>
            <a:off x="4456242" y="478190"/>
            <a:ext cx="4114636" cy="576000"/>
          </a:xfrm>
          <a:prstGeom prst="rect">
            <a:avLst/>
          </a:prstGeom>
        </p:spPr>
      </p:pic>
    </p:spTree>
    <p:extLst>
      <p:ext uri="{BB962C8B-B14F-4D97-AF65-F5344CB8AC3E}">
        <p14:creationId xmlns:p14="http://schemas.microsoft.com/office/powerpoint/2010/main" val="315254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Divider 1">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164826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Divider 2">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
        <p:nvSpPr>
          <p:cNvPr id="6" name="Picture Placeholder 10">
            <a:extLst>
              <a:ext uri="{FF2B5EF4-FFF2-40B4-BE49-F238E27FC236}">
                <a16:creationId xmlns:a16="http://schemas.microsoft.com/office/drawing/2014/main" id="{5C9367B0-9F29-611F-EEE2-DFB6399DC0AF}"/>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spTree>
    <p:extLst>
      <p:ext uri="{BB962C8B-B14F-4D97-AF65-F5344CB8AC3E}">
        <p14:creationId xmlns:p14="http://schemas.microsoft.com/office/powerpoint/2010/main" val="268684353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Divider 3">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7DBA54C-A89A-81B8-D5BC-D9B75C89F368}"/>
              </a:ext>
            </a:extLst>
          </p:cNvPr>
          <p:cNvSpPr/>
          <p:nvPr userDrawn="1"/>
        </p:nvSpPr>
        <p:spPr>
          <a:xfrm>
            <a:off x="4061" y="-2"/>
            <a:ext cx="5336512"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3">
            <a:extLst>
              <a:ext uri="{FF2B5EF4-FFF2-40B4-BE49-F238E27FC236}">
                <a16:creationId xmlns:a16="http://schemas.microsoft.com/office/drawing/2014/main" id="{6342EF0B-459C-85B2-D70A-E6194663FC57}"/>
              </a:ext>
            </a:extLst>
          </p:cNvPr>
          <p:cNvSpPr/>
          <p:nvPr userDrawn="1"/>
        </p:nvSpPr>
        <p:spPr>
          <a:xfrm>
            <a:off x="4060" y="-2"/>
            <a:ext cx="4928665" cy="5148000"/>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4">
            <a:extLst>
              <a:ext uri="{FF2B5EF4-FFF2-40B4-BE49-F238E27FC236}">
                <a16:creationId xmlns:a16="http://schemas.microsoft.com/office/drawing/2014/main" id="{B86F7782-E45C-879A-B35E-7C10883CFB7B}"/>
              </a:ext>
            </a:extLst>
          </p:cNvPr>
          <p:cNvSpPr/>
          <p:nvPr userDrawn="1"/>
        </p:nvSpPr>
        <p:spPr>
          <a:xfrm>
            <a:off x="0" y="-2"/>
            <a:ext cx="4521600" cy="51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60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600000" cy="1542807"/>
          </a:xfrm>
        </p:spPr>
        <p:txBody>
          <a:bodyPr/>
          <a:lstStyle>
            <a:lvl1pPr>
              <a:defRPr/>
            </a:lvl1pPr>
          </a:lstStyle>
          <a:p>
            <a:r>
              <a:rPr lang="en-US"/>
              <a:t>Click to add section divider title</a:t>
            </a:r>
            <a:endParaRPr lang="en-AU"/>
          </a:p>
        </p:txBody>
      </p:sp>
      <p:sp>
        <p:nvSpPr>
          <p:cNvPr id="6" name="Picture Placeholder 10">
            <a:extLst>
              <a:ext uri="{FF2B5EF4-FFF2-40B4-BE49-F238E27FC236}">
                <a16:creationId xmlns:a16="http://schemas.microsoft.com/office/drawing/2014/main" id="{5EB6ACFD-97A2-EF8B-F098-CA1F9C8B2AED}"/>
              </a:ext>
            </a:extLst>
          </p:cNvPr>
          <p:cNvSpPr>
            <a:spLocks noGrp="1"/>
          </p:cNvSpPr>
          <p:nvPr>
            <p:ph type="pic" sz="quarter" idx="15" hasCustomPrompt="1"/>
          </p:nvPr>
        </p:nvSpPr>
        <p:spPr>
          <a:xfrm>
            <a:off x="4224736" y="823500"/>
            <a:ext cx="4622400" cy="4320000"/>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spTree>
    <p:extLst>
      <p:ext uri="{BB962C8B-B14F-4D97-AF65-F5344CB8AC3E}">
        <p14:creationId xmlns:p14="http://schemas.microsoft.com/office/powerpoint/2010/main" val="7333753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Divider 4">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95334-51A1-7C03-D924-2D8107D300D2}"/>
              </a:ext>
            </a:extLst>
          </p:cNvPr>
          <p:cNvSpPr/>
          <p:nvPr userDrawn="1"/>
        </p:nvSpPr>
        <p:spPr>
          <a:xfrm>
            <a:off x="4060" y="-2"/>
            <a:ext cx="5868139"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2" y="-2"/>
            <a:ext cx="5220000"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876260" y="0"/>
            <a:ext cx="3267740" cy="5143500"/>
          </a:xfrm>
          <a:prstGeom prst="rect">
            <a:avLst/>
          </a:prstGeom>
          <a:noFill/>
        </p:spPr>
        <p:txBody>
          <a:bodyPr bIns="900000" anchor="ctr" anchorCtr="0"/>
          <a:lstStyle>
            <a:lvl1pPr marL="0" indent="0" algn="ctr">
              <a:buNone/>
              <a:defRPr/>
            </a:lvl1pPr>
          </a:lstStyle>
          <a:p>
            <a:r>
              <a:rPr lang="en-AU" noProof="0" dirty="0"/>
              <a:t>Click to add picture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96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35201351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Divider 5">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95334-51A1-7C03-D924-2D8107D300D2}"/>
              </a:ext>
            </a:extLst>
          </p:cNvPr>
          <p:cNvSpPr/>
          <p:nvPr userDrawn="1"/>
        </p:nvSpPr>
        <p:spPr>
          <a:xfrm>
            <a:off x="4060" y="-2"/>
            <a:ext cx="5868139"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2" y="-2"/>
            <a:ext cx="5220000" cy="51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876260" y="0"/>
            <a:ext cx="3267740" cy="5143500"/>
          </a:xfrm>
          <a:prstGeom prst="rect">
            <a:avLst/>
          </a:prstGeom>
          <a:noFill/>
        </p:spPr>
        <p:txBody>
          <a:bodyPr bIns="900000" anchor="ctr" anchorCtr="0"/>
          <a:lstStyle>
            <a:lvl1pPr marL="0" indent="0" algn="ctr">
              <a:buNone/>
              <a:defRPr/>
            </a:lvl1pPr>
          </a:lstStyle>
          <a:p>
            <a:r>
              <a:rPr lang="en-AU" noProof="0" dirty="0"/>
              <a:t>Click to add picture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96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26451931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Divider 6">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F495334-51A1-7C03-D924-2D8107D300D2}"/>
              </a:ext>
            </a:extLst>
          </p:cNvPr>
          <p:cNvSpPr/>
          <p:nvPr userDrawn="1"/>
        </p:nvSpPr>
        <p:spPr>
          <a:xfrm>
            <a:off x="4060" y="-2"/>
            <a:ext cx="5868139"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2" y="-2"/>
            <a:ext cx="5220000" cy="51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876260" y="0"/>
            <a:ext cx="3267740" cy="5143500"/>
          </a:xfrm>
          <a:prstGeom prst="rect">
            <a:avLst/>
          </a:prstGeom>
          <a:noFill/>
        </p:spPr>
        <p:txBody>
          <a:bodyPr bIns="900000" anchor="ctr" anchorCtr="0"/>
          <a:lstStyle>
            <a:lvl1pPr marL="0" indent="0" algn="ctr">
              <a:buNone/>
              <a:defRPr/>
            </a:lvl1pPr>
          </a:lstStyle>
          <a:p>
            <a:r>
              <a:rPr lang="en-AU" noProof="0" dirty="0"/>
              <a:t>Click to add picture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164409"/>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pic>
        <p:nvPicPr>
          <p:cNvPr id="10" name="Graphic 9">
            <a:extLst>
              <a:ext uri="{FF2B5EF4-FFF2-40B4-BE49-F238E27FC236}">
                <a16:creationId xmlns:a16="http://schemas.microsoft.com/office/drawing/2014/main" id="{6502294B-FBAC-D6B5-97F9-AA1B95733A7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3" y="4221709"/>
            <a:ext cx="359162" cy="468000"/>
          </a:xfrm>
          <a:prstGeom prst="rect">
            <a:avLst/>
          </a:prstGeom>
        </p:spPr>
      </p:pic>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378141"/>
            <a:ext cx="3960000" cy="1542807"/>
          </a:xfrm>
        </p:spPr>
        <p:txBody>
          <a:bodyPr/>
          <a:lstStyle>
            <a:lvl1pPr>
              <a:defRPr/>
            </a:lvl1pPr>
          </a:lstStyle>
          <a:p>
            <a:r>
              <a:rPr lang="en-US"/>
              <a:t>Click to add section divider title</a:t>
            </a:r>
            <a:endParaRPr lang="en-AU"/>
          </a:p>
        </p:txBody>
      </p:sp>
    </p:spTree>
    <p:extLst>
      <p:ext uri="{BB962C8B-B14F-4D97-AF65-F5344CB8AC3E}">
        <p14:creationId xmlns:p14="http://schemas.microsoft.com/office/powerpoint/2010/main" val="147910935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Divider 7">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E1DC4C13-6734-1DDF-53D4-3CD10384D096}"/>
              </a:ext>
            </a:extLst>
          </p:cNvPr>
          <p:cNvSpPr/>
          <p:nvPr userDrawn="1"/>
        </p:nvSpPr>
        <p:spPr>
          <a:xfrm>
            <a:off x="-4" y="0"/>
            <a:ext cx="9144000" cy="4461045"/>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4" y="-2"/>
            <a:ext cx="9144000" cy="4082904"/>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a:extLst>
              <a:ext uri="{FF2B5EF4-FFF2-40B4-BE49-F238E27FC236}">
                <a16:creationId xmlns:a16="http://schemas.microsoft.com/office/drawing/2014/main" id="{B6FD7B97-EA19-65F8-A8BE-D95A5F2C7775}"/>
              </a:ext>
            </a:extLst>
          </p:cNvPr>
          <p:cNvSpPr/>
          <p:nvPr userDrawn="1"/>
        </p:nvSpPr>
        <p:spPr>
          <a:xfrm>
            <a:off x="-4" y="0"/>
            <a:ext cx="9144000" cy="3709414"/>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Picture Placeholder 10">
            <a:extLst>
              <a:ext uri="{FF2B5EF4-FFF2-40B4-BE49-F238E27FC236}">
                <a16:creationId xmlns:a16="http://schemas.microsoft.com/office/drawing/2014/main" id="{D3F64D21-0E7D-6266-8C30-3E8E07208337}"/>
              </a:ext>
            </a:extLst>
          </p:cNvPr>
          <p:cNvSpPr>
            <a:spLocks noGrp="1"/>
          </p:cNvSpPr>
          <p:nvPr>
            <p:ph type="pic" sz="quarter" idx="15" hasCustomPrompt="1"/>
          </p:nvPr>
        </p:nvSpPr>
        <p:spPr>
          <a:xfrm>
            <a:off x="5157216" y="1060598"/>
            <a:ext cx="3498534" cy="2648816"/>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8" y="2977001"/>
            <a:ext cx="3960000" cy="269359"/>
          </a:xfrm>
        </p:spPr>
        <p:txBody>
          <a:bodyPr anchor="ctr" anchorCtr="0"/>
          <a:lstStyle>
            <a:lvl1pPr marL="0" indent="0" algn="l">
              <a:lnSpc>
                <a:spcPct val="100000"/>
              </a:lnSpc>
              <a:spcBef>
                <a:spcPts val="0"/>
              </a:spcBef>
              <a:buNone/>
              <a:defRPr sz="14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8" name="Title 17">
            <a:extLst>
              <a:ext uri="{FF2B5EF4-FFF2-40B4-BE49-F238E27FC236}">
                <a16:creationId xmlns:a16="http://schemas.microsoft.com/office/drawing/2014/main" id="{98A9D44D-D8C2-C252-A411-7E5384324AFD}"/>
              </a:ext>
            </a:extLst>
          </p:cNvPr>
          <p:cNvSpPr>
            <a:spLocks noGrp="1"/>
          </p:cNvSpPr>
          <p:nvPr>
            <p:ph type="title" hasCustomPrompt="1"/>
          </p:nvPr>
        </p:nvSpPr>
        <p:spPr>
          <a:xfrm>
            <a:off x="488250" y="1121191"/>
            <a:ext cx="3960000" cy="1542807"/>
          </a:xfrm>
        </p:spPr>
        <p:txBody>
          <a:bodyPr anchor="ctr" anchorCtr="0"/>
          <a:lstStyle>
            <a:lvl1pPr>
              <a:defRPr sz="3800"/>
            </a:lvl1pPr>
          </a:lstStyle>
          <a:p>
            <a:r>
              <a:rPr lang="en-AU"/>
              <a:t>Click to add text</a:t>
            </a:r>
          </a:p>
        </p:txBody>
      </p:sp>
    </p:spTree>
    <p:extLst>
      <p:ext uri="{BB962C8B-B14F-4D97-AF65-F5344CB8AC3E}">
        <p14:creationId xmlns:p14="http://schemas.microsoft.com/office/powerpoint/2010/main" val="22264408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Righthand bars v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0EDA72-63FF-049D-D59C-6F377A90B99B}"/>
              </a:ext>
            </a:extLst>
          </p:cNvPr>
          <p:cNvSpPr/>
          <p:nvPr userDrawn="1"/>
        </p:nvSpPr>
        <p:spPr>
          <a:xfrm>
            <a:off x="7200000" y="-4500"/>
            <a:ext cx="432000"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19594AFA-8EE8-39C1-65DA-C747A74A154C}"/>
              </a:ext>
            </a:extLst>
          </p:cNvPr>
          <p:cNvSpPr/>
          <p:nvPr userDrawn="1"/>
        </p:nvSpPr>
        <p:spPr>
          <a:xfrm>
            <a:off x="7632000" y="-4500"/>
            <a:ext cx="432000"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A9460F48-9860-2636-519B-0966B975D119}"/>
              </a:ext>
            </a:extLst>
          </p:cNvPr>
          <p:cNvSpPr/>
          <p:nvPr userDrawn="1"/>
        </p:nvSpPr>
        <p:spPr>
          <a:xfrm>
            <a:off x="8064000" y="0"/>
            <a:ext cx="1080000" cy="514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1" name="Text Placeholder 20">
            <a:extLst>
              <a:ext uri="{FF2B5EF4-FFF2-40B4-BE49-F238E27FC236}">
                <a16:creationId xmlns:a16="http://schemas.microsoft.com/office/drawing/2014/main" id="{63B702AC-E5F5-B2ED-7328-37F6D720020A}"/>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8" name="Title 7">
            <a:extLst>
              <a:ext uri="{FF2B5EF4-FFF2-40B4-BE49-F238E27FC236}">
                <a16:creationId xmlns:a16="http://schemas.microsoft.com/office/drawing/2014/main" id="{5242963C-3897-CAD6-2164-83C72085262B}"/>
              </a:ext>
            </a:extLst>
          </p:cNvPr>
          <p:cNvSpPr>
            <a:spLocks noGrp="1"/>
          </p:cNvSpPr>
          <p:nvPr>
            <p:ph type="title"/>
          </p:nvPr>
        </p:nvSpPr>
        <p:spPr>
          <a:xfrm>
            <a:off x="488249" y="378142"/>
            <a:ext cx="6582717" cy="496989"/>
          </a:xfrm>
        </p:spPr>
        <p:txBody>
          <a:bodyPr/>
          <a:lstStyle/>
          <a:p>
            <a:r>
              <a:rPr lang="en-GB" dirty="0"/>
              <a:t>Click to edit Master title style</a:t>
            </a:r>
            <a:endParaRPr lang="en-AU" dirty="0"/>
          </a:p>
        </p:txBody>
      </p:sp>
      <p:cxnSp>
        <p:nvCxnSpPr>
          <p:cNvPr id="16" name="Straight Connector 15">
            <a:extLst>
              <a:ext uri="{FF2B5EF4-FFF2-40B4-BE49-F238E27FC236}">
                <a16:creationId xmlns:a16="http://schemas.microsoft.com/office/drawing/2014/main" id="{1AC498AB-1298-33AA-CA18-B5B8C0D57412}"/>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7" name="Graphic 16">
            <a:extLst>
              <a:ext uri="{FF2B5EF4-FFF2-40B4-BE49-F238E27FC236}">
                <a16:creationId xmlns:a16="http://schemas.microsoft.com/office/drawing/2014/main" id="{26F254B5-FA33-CC74-AA59-8737C660432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pic>
        <p:nvPicPr>
          <p:cNvPr id="18" name="Picture 17">
            <a:extLst>
              <a:ext uri="{FF2B5EF4-FFF2-40B4-BE49-F238E27FC236}">
                <a16:creationId xmlns:a16="http://schemas.microsoft.com/office/drawing/2014/main" id="{FBAFB3D8-BED1-9E7C-18A9-D35BE8696B79}"/>
              </a:ext>
            </a:extLst>
          </p:cNvPr>
          <p:cNvPicPr>
            <a:picLocks noChangeAspect="1"/>
          </p:cNvPicPr>
          <p:nvPr userDrawn="1"/>
        </p:nvPicPr>
        <p:blipFill>
          <a:blip r:embed="rId4"/>
          <a:stretch>
            <a:fillRect/>
          </a:stretch>
        </p:blipFill>
        <p:spPr>
          <a:xfrm>
            <a:off x="9705033" y="977368"/>
            <a:ext cx="134165" cy="122498"/>
          </a:xfrm>
          <a:prstGeom prst="rect">
            <a:avLst/>
          </a:prstGeom>
        </p:spPr>
      </p:pic>
    </p:spTree>
    <p:extLst>
      <p:ext uri="{BB962C8B-B14F-4D97-AF65-F5344CB8AC3E}">
        <p14:creationId xmlns:p14="http://schemas.microsoft.com/office/powerpoint/2010/main" val="425528724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2">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7A3B6-FA72-10B5-DFFD-52DC68FE6A26}"/>
              </a:ext>
            </a:extLst>
          </p:cNvPr>
          <p:cNvSpPr/>
          <p:nvPr userDrawn="1"/>
        </p:nvSpPr>
        <p:spPr>
          <a:xfrm>
            <a:off x="0" y="1"/>
            <a:ext cx="9144000" cy="413033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
            <a:ext cx="9144000" cy="367886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843014"/>
            <a:ext cx="3960000" cy="1299567"/>
          </a:xfrm>
        </p:spPr>
        <p:txBody>
          <a:bodyPr anchor="ctr"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960000" cy="269359"/>
          </a:xfrm>
        </p:spPr>
        <p:txBody>
          <a:bodyPr anchor="ctr" anchorCtr="0"/>
          <a:lstStyle>
            <a:lvl1pPr marL="0" indent="0" algn="l">
              <a:lnSpc>
                <a:spcPct val="1000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96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252484" y="928577"/>
            <a:ext cx="3594652" cy="3201754"/>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pic>
        <p:nvPicPr>
          <p:cNvPr id="4" name="Graphic 3">
            <a:extLst>
              <a:ext uri="{FF2B5EF4-FFF2-40B4-BE49-F238E27FC236}">
                <a16:creationId xmlns:a16="http://schemas.microsoft.com/office/drawing/2014/main" id="{9AB8E368-185C-0C2C-C281-05C4CAAFB88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3305935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CCB489-67AB-6C5B-8AC4-41851CB997F4}"/>
              </a:ext>
            </a:extLst>
          </p:cNvPr>
          <p:cNvSpPr>
            <a:spLocks noGrp="1"/>
          </p:cNvSpPr>
          <p:nvPr>
            <p:ph type="title"/>
          </p:nvPr>
        </p:nvSpPr>
        <p:spPr>
          <a:xfrm>
            <a:off x="488250" y="378142"/>
            <a:ext cx="6598350"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2C98779-5EEF-1E34-9684-A199913DFFAC}"/>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6C9EC79A-9E6A-160E-1563-B85ECE326F58}"/>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9CCCBECB-3B92-421E-C3FF-2EA6239D35FA}"/>
              </a:ext>
            </a:extLst>
          </p:cNvPr>
          <p:cNvSpPr>
            <a:spLocks noGrp="1"/>
          </p:cNvSpPr>
          <p:nvPr>
            <p:ph type="dt" sz="half" idx="12"/>
          </p:nvPr>
        </p:nvSpPr>
        <p:spPr/>
        <p:txBody>
          <a:bodyPr/>
          <a:lstStyle/>
          <a:p>
            <a:endParaRPr lang="en-AU" dirty="0"/>
          </a:p>
        </p:txBody>
      </p:sp>
      <p:sp>
        <p:nvSpPr>
          <p:cNvPr id="6" name="Rectangle 5">
            <a:extLst>
              <a:ext uri="{FF2B5EF4-FFF2-40B4-BE49-F238E27FC236}">
                <a16:creationId xmlns:a16="http://schemas.microsoft.com/office/drawing/2014/main" id="{A3FDCAE3-3FD5-265A-3029-2C75238E79C2}"/>
              </a:ext>
            </a:extLst>
          </p:cNvPr>
          <p:cNvSpPr/>
          <p:nvPr userDrawn="1"/>
        </p:nvSpPr>
        <p:spPr>
          <a:xfrm>
            <a:off x="7200000" y="-4500"/>
            <a:ext cx="432000" cy="5148000"/>
          </a:xfrm>
          <a:prstGeom prst="rect">
            <a:avLst/>
          </a:prstGeom>
          <a:solidFill>
            <a:srgbClr val="B1E8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25A7DCF1-F96E-9A39-E53B-7ECC9F9B218B}"/>
              </a:ext>
            </a:extLst>
          </p:cNvPr>
          <p:cNvSpPr/>
          <p:nvPr userDrawn="1"/>
        </p:nvSpPr>
        <p:spPr>
          <a:xfrm>
            <a:off x="7632000" y="-4500"/>
            <a:ext cx="432000" cy="5148000"/>
          </a:xfrm>
          <a:prstGeom prst="rect">
            <a:avLst/>
          </a:prstGeom>
          <a:solidFill>
            <a:srgbClr val="D8F4F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66BBDE0B-FE5F-8002-8181-542427B49117}"/>
              </a:ext>
            </a:extLst>
          </p:cNvPr>
          <p:cNvSpPr/>
          <p:nvPr userDrawn="1"/>
        </p:nvSpPr>
        <p:spPr>
          <a:xfrm>
            <a:off x="8064000" y="0"/>
            <a:ext cx="1080000" cy="5148000"/>
          </a:xfrm>
          <a:prstGeom prst="rect">
            <a:avLst/>
          </a:prstGeom>
          <a:solidFill>
            <a:srgbClr val="ECF9F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4" name="Text Placeholder 20">
            <a:extLst>
              <a:ext uri="{FF2B5EF4-FFF2-40B4-BE49-F238E27FC236}">
                <a16:creationId xmlns:a16="http://schemas.microsoft.com/office/drawing/2014/main" id="{D2BF39F0-60DA-64B7-E1BC-4535F8C34B4C}"/>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17555182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95E70-B86D-2D61-F376-1DDA5702C231}"/>
              </a:ext>
            </a:extLst>
          </p:cNvPr>
          <p:cNvSpPr>
            <a:spLocks noGrp="1"/>
          </p:cNvSpPr>
          <p:nvPr>
            <p:ph type="title"/>
          </p:nvPr>
        </p:nvSpPr>
        <p:spPr>
          <a:xfrm>
            <a:off x="488250" y="378142"/>
            <a:ext cx="6582717"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01EBD96D-9DB6-7747-DA5B-17F0C67B5A7F}"/>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56EB51BD-F60D-8927-AA4F-DEABAB522F04}"/>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203AA234-E63E-B825-D23D-8A21463F604D}"/>
              </a:ext>
            </a:extLst>
          </p:cNvPr>
          <p:cNvSpPr>
            <a:spLocks noGrp="1"/>
          </p:cNvSpPr>
          <p:nvPr>
            <p:ph type="dt" sz="half" idx="12"/>
          </p:nvPr>
        </p:nvSpPr>
        <p:spPr/>
        <p:txBody>
          <a:bodyPr/>
          <a:lstStyle/>
          <a:p>
            <a:endParaRPr lang="en-AU" dirty="0"/>
          </a:p>
        </p:txBody>
      </p:sp>
      <p:sp>
        <p:nvSpPr>
          <p:cNvPr id="6" name="Rectangle 5">
            <a:extLst>
              <a:ext uri="{FF2B5EF4-FFF2-40B4-BE49-F238E27FC236}">
                <a16:creationId xmlns:a16="http://schemas.microsoft.com/office/drawing/2014/main" id="{0E219BE2-B259-42C5-6899-77D0F14846D1}"/>
              </a:ext>
            </a:extLst>
          </p:cNvPr>
          <p:cNvSpPr/>
          <p:nvPr userDrawn="1"/>
        </p:nvSpPr>
        <p:spPr>
          <a:xfrm>
            <a:off x="7200000" y="-4500"/>
            <a:ext cx="432000" cy="5148000"/>
          </a:xfrm>
          <a:prstGeom prst="rect">
            <a:avLst/>
          </a:prstGeom>
          <a:solidFill>
            <a:schemeClr val="accent5">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3871C146-4939-179F-7A35-6EAF134902FB}"/>
              </a:ext>
            </a:extLst>
          </p:cNvPr>
          <p:cNvSpPr/>
          <p:nvPr userDrawn="1"/>
        </p:nvSpPr>
        <p:spPr>
          <a:xfrm>
            <a:off x="7632000" y="-4500"/>
            <a:ext cx="432000"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EACE82A3-6292-4140-67B2-1A1080DA1165}"/>
              </a:ext>
            </a:extLst>
          </p:cNvPr>
          <p:cNvSpPr/>
          <p:nvPr userDrawn="1"/>
        </p:nvSpPr>
        <p:spPr>
          <a:xfrm>
            <a:off x="8064000" y="0"/>
            <a:ext cx="1080000" cy="514800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Placeholder 20">
            <a:extLst>
              <a:ext uri="{FF2B5EF4-FFF2-40B4-BE49-F238E27FC236}">
                <a16:creationId xmlns:a16="http://schemas.microsoft.com/office/drawing/2014/main" id="{106B6FB5-7BA2-A516-D7CF-960527672FC7}"/>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7063701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BA3649-CAAF-F2E6-85CB-EAC029054D9C}"/>
              </a:ext>
            </a:extLst>
          </p:cNvPr>
          <p:cNvSpPr>
            <a:spLocks noGrp="1"/>
          </p:cNvSpPr>
          <p:nvPr>
            <p:ph type="title"/>
          </p:nvPr>
        </p:nvSpPr>
        <p:spPr>
          <a:xfrm>
            <a:off x="488250" y="378142"/>
            <a:ext cx="6582717"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D7B4928B-5C7A-9D8E-CB99-18341B3862A6}"/>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2DDC644F-14B8-6C1B-7C59-81210D8A759E}"/>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AC699EC3-55C3-5C6E-AF70-48B0AE9D1B38}"/>
              </a:ext>
            </a:extLst>
          </p:cNvPr>
          <p:cNvSpPr>
            <a:spLocks noGrp="1"/>
          </p:cNvSpPr>
          <p:nvPr>
            <p:ph type="dt" sz="half" idx="12"/>
          </p:nvPr>
        </p:nvSpPr>
        <p:spPr/>
        <p:txBody>
          <a:bodyPr/>
          <a:lstStyle/>
          <a:p>
            <a:endParaRPr lang="en-AU" dirty="0"/>
          </a:p>
        </p:txBody>
      </p:sp>
      <p:sp>
        <p:nvSpPr>
          <p:cNvPr id="6" name="Text Placeholder 20">
            <a:extLst>
              <a:ext uri="{FF2B5EF4-FFF2-40B4-BE49-F238E27FC236}">
                <a16:creationId xmlns:a16="http://schemas.microsoft.com/office/drawing/2014/main" id="{4A7FC826-AB2F-8E15-53F6-7908727D4F28}"/>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
        <p:nvSpPr>
          <p:cNvPr id="7" name="Rectangle 6">
            <a:extLst>
              <a:ext uri="{FF2B5EF4-FFF2-40B4-BE49-F238E27FC236}">
                <a16:creationId xmlns:a16="http://schemas.microsoft.com/office/drawing/2014/main" id="{5F53FF3F-C29A-CD5D-F817-F6D544AFC358}"/>
              </a:ext>
            </a:extLst>
          </p:cNvPr>
          <p:cNvSpPr/>
          <p:nvPr userDrawn="1"/>
        </p:nvSpPr>
        <p:spPr>
          <a:xfrm>
            <a:off x="7200000" y="-4500"/>
            <a:ext cx="432000" cy="5148000"/>
          </a:xfrm>
          <a:prstGeom prst="rect">
            <a:avLst/>
          </a:prstGeom>
          <a:solidFill>
            <a:srgbClr val="FFC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53D6C7D1-3F0A-63E5-B993-F02084189BB7}"/>
              </a:ext>
            </a:extLst>
          </p:cNvPr>
          <p:cNvSpPr/>
          <p:nvPr userDrawn="1"/>
        </p:nvSpPr>
        <p:spPr>
          <a:xfrm>
            <a:off x="7632000" y="-4500"/>
            <a:ext cx="432000" cy="5148000"/>
          </a:xfrm>
          <a:prstGeom prst="rect">
            <a:avLst/>
          </a:prstGeom>
          <a:solidFill>
            <a:srgbClr val="FFE2D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78E315D-C684-A48D-4064-C46BE2F9A784}"/>
              </a:ext>
            </a:extLst>
          </p:cNvPr>
          <p:cNvSpPr/>
          <p:nvPr userDrawn="1"/>
        </p:nvSpPr>
        <p:spPr>
          <a:xfrm>
            <a:off x="8064000" y="0"/>
            <a:ext cx="1080000" cy="5148000"/>
          </a:xfrm>
          <a:prstGeom prst="rect">
            <a:avLst/>
          </a:prstGeom>
          <a:solidFill>
            <a:srgbClr val="FFF1E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Tree>
    <p:extLst>
      <p:ext uri="{BB962C8B-B14F-4D97-AF65-F5344CB8AC3E}">
        <p14:creationId xmlns:p14="http://schemas.microsoft.com/office/powerpoint/2010/main" val="275405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7AEDD-9E77-2AFD-AB0F-05A571D314BA}"/>
              </a:ext>
            </a:extLst>
          </p:cNvPr>
          <p:cNvSpPr>
            <a:spLocks noGrp="1"/>
          </p:cNvSpPr>
          <p:nvPr>
            <p:ph type="title"/>
          </p:nvPr>
        </p:nvSpPr>
        <p:spPr>
          <a:xfrm>
            <a:off x="488250" y="378142"/>
            <a:ext cx="6651690"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C62E52BD-AFB1-1ED5-46DD-E2A4B3C22E31}"/>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416799A7-8604-1592-2882-23E02FCF9409}"/>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8BB14634-FE87-0134-AEBC-0E20A99A04D8}"/>
              </a:ext>
            </a:extLst>
          </p:cNvPr>
          <p:cNvSpPr>
            <a:spLocks noGrp="1"/>
          </p:cNvSpPr>
          <p:nvPr>
            <p:ph type="dt" sz="half" idx="12"/>
          </p:nvPr>
        </p:nvSpPr>
        <p:spPr/>
        <p:txBody>
          <a:bodyPr/>
          <a:lstStyle/>
          <a:p>
            <a:endParaRPr lang="en-AU" dirty="0"/>
          </a:p>
        </p:txBody>
      </p:sp>
      <p:sp>
        <p:nvSpPr>
          <p:cNvPr id="6" name="Rectangle 5">
            <a:extLst>
              <a:ext uri="{FF2B5EF4-FFF2-40B4-BE49-F238E27FC236}">
                <a16:creationId xmlns:a16="http://schemas.microsoft.com/office/drawing/2014/main" id="{4162F208-523C-7DCC-D367-E46394540569}"/>
              </a:ext>
            </a:extLst>
          </p:cNvPr>
          <p:cNvSpPr/>
          <p:nvPr userDrawn="1"/>
        </p:nvSpPr>
        <p:spPr>
          <a:xfrm>
            <a:off x="7200000" y="-4500"/>
            <a:ext cx="432000" cy="5148000"/>
          </a:xfrm>
          <a:prstGeom prst="rect">
            <a:avLst/>
          </a:prstGeom>
          <a:solidFill>
            <a:srgbClr val="BCC2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0BF0E9B7-65EA-1451-B772-95604F65F4C1}"/>
              </a:ext>
            </a:extLst>
          </p:cNvPr>
          <p:cNvSpPr/>
          <p:nvPr userDrawn="1"/>
        </p:nvSpPr>
        <p:spPr>
          <a:xfrm>
            <a:off x="7632000" y="-4500"/>
            <a:ext cx="432000" cy="5148000"/>
          </a:xfrm>
          <a:prstGeom prst="rect">
            <a:avLst/>
          </a:prstGeom>
          <a:solidFill>
            <a:srgbClr val="DEE0F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C7AE2750-201E-C9D5-8B1F-F47309B064A1}"/>
              </a:ext>
            </a:extLst>
          </p:cNvPr>
          <p:cNvSpPr/>
          <p:nvPr userDrawn="1"/>
        </p:nvSpPr>
        <p:spPr>
          <a:xfrm>
            <a:off x="8064000" y="0"/>
            <a:ext cx="1080000" cy="5148000"/>
          </a:xfrm>
          <a:prstGeom prst="rect">
            <a:avLst/>
          </a:prstGeom>
          <a:solidFill>
            <a:srgbClr val="EEF5F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 Placeholder 20">
            <a:extLst>
              <a:ext uri="{FF2B5EF4-FFF2-40B4-BE49-F238E27FC236}">
                <a16:creationId xmlns:a16="http://schemas.microsoft.com/office/drawing/2014/main" id="{E1BC3BA2-D5D8-9517-3F92-714E3EFFC5DF}"/>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22525279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D715E-B14A-9065-93A4-69C5C1D31002}"/>
              </a:ext>
            </a:extLst>
          </p:cNvPr>
          <p:cNvSpPr>
            <a:spLocks noGrp="1"/>
          </p:cNvSpPr>
          <p:nvPr>
            <p:ph type="title"/>
          </p:nvPr>
        </p:nvSpPr>
        <p:spPr>
          <a:xfrm>
            <a:off x="488250" y="378142"/>
            <a:ext cx="6628830"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3C0230EB-ED3F-C6E8-092F-DE51F10D61F8}"/>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0617E234-89CE-67D3-00B7-12510A3CE324}"/>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3780DB5E-0D1D-2741-A942-42C695808EBC}"/>
              </a:ext>
            </a:extLst>
          </p:cNvPr>
          <p:cNvSpPr>
            <a:spLocks noGrp="1"/>
          </p:cNvSpPr>
          <p:nvPr>
            <p:ph type="dt" sz="half" idx="12"/>
          </p:nvPr>
        </p:nvSpPr>
        <p:spPr/>
        <p:txBody>
          <a:bodyPr/>
          <a:lstStyle/>
          <a:p>
            <a:endParaRPr lang="en-AU" dirty="0"/>
          </a:p>
        </p:txBody>
      </p:sp>
      <p:sp>
        <p:nvSpPr>
          <p:cNvPr id="6" name="Rectangle 5">
            <a:extLst>
              <a:ext uri="{FF2B5EF4-FFF2-40B4-BE49-F238E27FC236}">
                <a16:creationId xmlns:a16="http://schemas.microsoft.com/office/drawing/2014/main" id="{C5328945-9F84-85FF-DD9B-948792FE17A0}"/>
              </a:ext>
            </a:extLst>
          </p:cNvPr>
          <p:cNvSpPr/>
          <p:nvPr userDrawn="1"/>
        </p:nvSpPr>
        <p:spPr>
          <a:xfrm>
            <a:off x="7200000" y="-4500"/>
            <a:ext cx="432000" cy="5148000"/>
          </a:xfrm>
          <a:prstGeom prst="rect">
            <a:avLst/>
          </a:prstGeom>
          <a:solidFill>
            <a:srgbClr val="B2E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3874FAD2-240C-CA60-D469-251BB35AB5D3}"/>
              </a:ext>
            </a:extLst>
          </p:cNvPr>
          <p:cNvSpPr/>
          <p:nvPr userDrawn="1"/>
        </p:nvSpPr>
        <p:spPr>
          <a:xfrm>
            <a:off x="7632000" y="-4500"/>
            <a:ext cx="432000" cy="5148000"/>
          </a:xfrm>
          <a:prstGeom prst="rect">
            <a:avLst/>
          </a:prstGeom>
          <a:solidFill>
            <a:srgbClr val="D8F3E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8BFF01EC-AA8C-C97F-1418-1F0E79A69758}"/>
              </a:ext>
            </a:extLst>
          </p:cNvPr>
          <p:cNvSpPr/>
          <p:nvPr userDrawn="1"/>
        </p:nvSpPr>
        <p:spPr>
          <a:xfrm>
            <a:off x="8064000" y="0"/>
            <a:ext cx="1080000" cy="5148000"/>
          </a:xfrm>
          <a:prstGeom prst="rect">
            <a:avLst/>
          </a:prstGeom>
          <a:solidFill>
            <a:srgbClr val="ECF9F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Text Placeholder 20">
            <a:extLst>
              <a:ext uri="{FF2B5EF4-FFF2-40B4-BE49-F238E27FC236}">
                <a16:creationId xmlns:a16="http://schemas.microsoft.com/office/drawing/2014/main" id="{C4CA55E2-406F-BB56-0338-E524440DF504}"/>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295907112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62C42-251C-FDB7-D51E-D47827B9D8E5}"/>
              </a:ext>
            </a:extLst>
          </p:cNvPr>
          <p:cNvSpPr>
            <a:spLocks noGrp="1"/>
          </p:cNvSpPr>
          <p:nvPr>
            <p:ph type="title"/>
          </p:nvPr>
        </p:nvSpPr>
        <p:spPr>
          <a:xfrm>
            <a:off x="488250" y="378142"/>
            <a:ext cx="6582717" cy="496989"/>
          </a:xfrm>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1AC9E0EE-948A-BFE5-9AC5-9AAAA7643CE8}"/>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276627F3-9D66-F0F1-6C9D-813A30F5126F}"/>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EF8872D5-684A-7B56-FEBF-F6B879BE9318}"/>
              </a:ext>
            </a:extLst>
          </p:cNvPr>
          <p:cNvSpPr>
            <a:spLocks noGrp="1"/>
          </p:cNvSpPr>
          <p:nvPr>
            <p:ph type="dt" sz="half" idx="12"/>
          </p:nvPr>
        </p:nvSpPr>
        <p:spPr/>
        <p:txBody>
          <a:bodyPr/>
          <a:lstStyle/>
          <a:p>
            <a:endParaRPr lang="en-AU" dirty="0"/>
          </a:p>
        </p:txBody>
      </p:sp>
      <p:sp>
        <p:nvSpPr>
          <p:cNvPr id="6" name="Rectangle 5">
            <a:extLst>
              <a:ext uri="{FF2B5EF4-FFF2-40B4-BE49-F238E27FC236}">
                <a16:creationId xmlns:a16="http://schemas.microsoft.com/office/drawing/2014/main" id="{D155744A-9109-920D-A51C-2E05F21BF3BE}"/>
              </a:ext>
            </a:extLst>
          </p:cNvPr>
          <p:cNvSpPr/>
          <p:nvPr userDrawn="1"/>
        </p:nvSpPr>
        <p:spPr>
          <a:xfrm>
            <a:off x="7200000" y="-4500"/>
            <a:ext cx="432000" cy="5148000"/>
          </a:xfrm>
          <a:prstGeom prst="rect">
            <a:avLst/>
          </a:prstGeom>
          <a:solidFill>
            <a:srgbClr val="BDEEC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C78C4819-4477-F99C-0B19-6EF464FA0517}"/>
              </a:ext>
            </a:extLst>
          </p:cNvPr>
          <p:cNvSpPr/>
          <p:nvPr userDrawn="1"/>
        </p:nvSpPr>
        <p:spPr>
          <a:xfrm>
            <a:off x="7632000" y="-4500"/>
            <a:ext cx="432000" cy="5148000"/>
          </a:xfrm>
          <a:prstGeom prst="rect">
            <a:avLst/>
          </a:prstGeom>
          <a:solidFill>
            <a:srgbClr val="DEF7E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359C5B2E-49C0-9663-8153-856D0C6B18BA}"/>
              </a:ext>
            </a:extLst>
          </p:cNvPr>
          <p:cNvSpPr/>
          <p:nvPr userDrawn="1"/>
        </p:nvSpPr>
        <p:spPr>
          <a:xfrm>
            <a:off x="8064000" y="0"/>
            <a:ext cx="1080000" cy="5148000"/>
          </a:xfrm>
          <a:prstGeom prst="rect">
            <a:avLst/>
          </a:prstGeom>
          <a:solidFill>
            <a:srgbClr val="EEFBF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Placeholder 20">
            <a:extLst>
              <a:ext uri="{FF2B5EF4-FFF2-40B4-BE49-F238E27FC236}">
                <a16:creationId xmlns:a16="http://schemas.microsoft.com/office/drawing/2014/main" id="{0C6F17C7-E57E-12F5-7525-DA6043299CD2}"/>
              </a:ext>
            </a:extLst>
          </p:cNvPr>
          <p:cNvSpPr>
            <a:spLocks noGrp="1"/>
          </p:cNvSpPr>
          <p:nvPr>
            <p:ph type="body" sz="quarter" idx="13" hasCustomPrompt="1"/>
          </p:nvPr>
        </p:nvSpPr>
        <p:spPr>
          <a:xfrm>
            <a:off x="488249" y="1128837"/>
            <a:ext cx="6582718" cy="3485126"/>
          </a:xfrm>
        </p:spPr>
        <p:txBody>
          <a:bodyPr/>
          <a:lstStyle>
            <a:lvl1pPr marL="0" indent="0" defTabSz="4484688">
              <a:spcBef>
                <a:spcPts val="1200"/>
              </a:spcBef>
              <a:buNone/>
              <a:defRPr b="1"/>
            </a:lvl1pPr>
            <a:lvl2pPr marL="285750" indent="-285750" defTabSz="4484688">
              <a:spcBef>
                <a:spcPts val="600"/>
              </a:spcBef>
              <a:buSzPct val="110000"/>
              <a:buFont typeface="Arial" panose="020B0604020202020204" pitchFamily="34" charset="0"/>
              <a:buChar char="•"/>
              <a:defRPr u="none" baseline="0">
                <a:uFill>
                  <a:solidFill>
                    <a:schemeClr val="accent4"/>
                  </a:solidFill>
                </a:uFill>
              </a:defRPr>
            </a:lvl2pPr>
            <a:lvl3pPr marL="432000" indent="-216000" defTabSz="4484688">
              <a:spcBef>
                <a:spcPts val="0"/>
              </a:spcBef>
              <a:buSzPct val="70000"/>
              <a:buFont typeface="Courier New" panose="02070309020205020404" pitchFamily="49" charset="0"/>
              <a:buChar char="o"/>
              <a:defRPr/>
            </a:lvl3pPr>
            <a:lvl4pPr marL="720000" indent="-180000">
              <a:spcBef>
                <a:spcPts val="0"/>
              </a:spcBef>
              <a:buSzPct val="90000"/>
              <a:buFont typeface="Wingdings" panose="05000000000000000000" pitchFamily="2" charset="2"/>
              <a:buChar char="§"/>
              <a:defRPr/>
            </a:lvl4pPr>
            <a:lvl5pPr>
              <a:spcBef>
                <a:spcPts val="0"/>
              </a:spcBef>
              <a:defRPr/>
            </a:lvl5pPr>
          </a:lstStyle>
          <a:p>
            <a:pPr lvl="0"/>
            <a:r>
              <a:rPr lang="en-AU" noProof="0" dirty="0"/>
              <a:t>Click to add title</a:t>
            </a:r>
          </a:p>
          <a:p>
            <a:pPr lvl="1"/>
            <a:r>
              <a:rPr lang="en-AU" noProof="0" dirty="0"/>
              <a:t>Item</a:t>
            </a:r>
          </a:p>
          <a:p>
            <a:pPr lvl="2"/>
            <a:r>
              <a:rPr lang="en-AU" noProof="0" dirty="0"/>
              <a:t>Second level</a:t>
            </a:r>
          </a:p>
          <a:p>
            <a:pPr lvl="3"/>
            <a:r>
              <a:rPr lang="en-AU" noProof="0" dirty="0"/>
              <a:t>Third level</a:t>
            </a:r>
          </a:p>
          <a:p>
            <a:pPr lvl="4"/>
            <a:r>
              <a:rPr lang="en-AU" noProof="0" dirty="0"/>
              <a:t>Fourth level</a:t>
            </a:r>
          </a:p>
        </p:txBody>
      </p:sp>
    </p:spTree>
    <p:extLst>
      <p:ext uri="{BB962C8B-B14F-4D97-AF65-F5344CB8AC3E}">
        <p14:creationId xmlns:p14="http://schemas.microsoft.com/office/powerpoint/2010/main" val="1490771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16D27C7-EF94-74E3-B8D6-B4A9D3ADE898}"/>
              </a:ext>
            </a:extLst>
          </p:cNvPr>
          <p:cNvSpPr/>
          <p:nvPr userDrawn="1"/>
        </p:nvSpPr>
        <p:spPr>
          <a:xfrm rot="16200000">
            <a:off x="3955551" y="-3955550"/>
            <a:ext cx="1232904" cy="9144000"/>
          </a:xfrm>
          <a:prstGeom prst="rect">
            <a:avLst/>
          </a:prstGeom>
          <a:solidFill>
            <a:srgbClr val="D5C2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186565F2-1730-E03C-B0BA-A3723519E7FD}"/>
              </a:ext>
            </a:extLst>
          </p:cNvPr>
          <p:cNvSpPr/>
          <p:nvPr userDrawn="1"/>
        </p:nvSpPr>
        <p:spPr>
          <a:xfrm rot="16200000">
            <a:off x="4403877" y="-3170970"/>
            <a:ext cx="336253" cy="9143998"/>
          </a:xfrm>
          <a:prstGeom prst="rect">
            <a:avLst/>
          </a:prstGeom>
          <a:solidFill>
            <a:srgbClr val="F5F0FF"/>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2" name="Title 1">
            <a:extLst>
              <a:ext uri="{FF2B5EF4-FFF2-40B4-BE49-F238E27FC236}">
                <a16:creationId xmlns:a16="http://schemas.microsoft.com/office/drawing/2014/main" id="{13F0A78C-0A1D-5AE1-481A-54721A2058E1}"/>
              </a:ext>
            </a:extLst>
          </p:cNvPr>
          <p:cNvSpPr>
            <a:spLocks noGrp="1"/>
          </p:cNvSpPr>
          <p:nvPr>
            <p:ph type="title"/>
          </p:nvPr>
        </p:nvSpPr>
        <p:spPr/>
        <p:txBody>
          <a:bodyPr/>
          <a:lstStyle/>
          <a:p>
            <a:r>
              <a:rPr lang="en-US" dirty="0"/>
              <a:t>Click to edit Master title style</a:t>
            </a:r>
            <a:endParaRPr lang="en-AU" dirty="0"/>
          </a:p>
        </p:txBody>
      </p:sp>
      <p:sp>
        <p:nvSpPr>
          <p:cNvPr id="3" name="Slide Number Placeholder 2">
            <a:extLst>
              <a:ext uri="{FF2B5EF4-FFF2-40B4-BE49-F238E27FC236}">
                <a16:creationId xmlns:a16="http://schemas.microsoft.com/office/drawing/2014/main" id="{A97E31CF-8258-38C2-9DDF-12F67FDC0CB8}"/>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FCFEC6B7-A6B8-80BE-8E8F-ACD5B0C6FC5E}"/>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1631161D-C958-8AA0-DBB1-175E7A41923D}"/>
              </a:ext>
            </a:extLst>
          </p:cNvPr>
          <p:cNvSpPr>
            <a:spLocks noGrp="1"/>
          </p:cNvSpPr>
          <p:nvPr>
            <p:ph type="dt" sz="half" idx="12"/>
          </p:nvPr>
        </p:nvSpPr>
        <p:spPr/>
        <p:txBody>
          <a:bodyPr/>
          <a:lstStyle/>
          <a:p>
            <a:endParaRPr lang="en-AU" dirty="0"/>
          </a:p>
        </p:txBody>
      </p:sp>
      <p:sp>
        <p:nvSpPr>
          <p:cNvPr id="9" name="Text Placeholder 8">
            <a:extLst>
              <a:ext uri="{FF2B5EF4-FFF2-40B4-BE49-F238E27FC236}">
                <a16:creationId xmlns:a16="http://schemas.microsoft.com/office/drawing/2014/main" id="{13AE7E8F-FF38-6D44-C5BF-9B1BD7078010}"/>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8463456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D2E77642-9F6F-6FA8-0E52-5B075A61E71F}"/>
              </a:ext>
            </a:extLst>
          </p:cNvPr>
          <p:cNvSpPr/>
          <p:nvPr userDrawn="1"/>
        </p:nvSpPr>
        <p:spPr>
          <a:xfrm rot="16200000">
            <a:off x="3955551" y="-3955550"/>
            <a:ext cx="1232904" cy="9144000"/>
          </a:xfrm>
          <a:prstGeom prst="rect">
            <a:avLst/>
          </a:prstGeom>
          <a:solidFill>
            <a:srgbClr val="FFC1C1"/>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B369FA96-AAD9-6BDE-686C-F68438C2E047}"/>
              </a:ext>
            </a:extLst>
          </p:cNvPr>
          <p:cNvSpPr/>
          <p:nvPr userDrawn="1"/>
        </p:nvSpPr>
        <p:spPr>
          <a:xfrm rot="16200000">
            <a:off x="4403877" y="-3170970"/>
            <a:ext cx="336253" cy="9143998"/>
          </a:xfrm>
          <a:prstGeom prst="rect">
            <a:avLst/>
          </a:prstGeom>
          <a:solidFill>
            <a:schemeClr val="accent5">
              <a:lumMod val="20000"/>
              <a:lumOff val="80000"/>
            </a:scheme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01F07CDE-FD59-E196-3890-8F7C0FCF39A4}"/>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2D746511-FA30-0163-2B05-7EBC0AFBA79C}"/>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FA45845D-D370-CB2B-2808-6D10FEDD4CDE}"/>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7C93D2B7-E98F-E9B1-8F8A-5066313AA72E}"/>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BE3129CC-6965-5CF5-AC1D-2D47527C7A5A}"/>
              </a:ext>
            </a:extLst>
          </p:cNvPr>
          <p:cNvSpPr>
            <a:spLocks noGrp="1"/>
          </p:cNvSpPr>
          <p:nvPr>
            <p:ph type="dt" sz="half" idx="12"/>
          </p:nvPr>
        </p:nvSpPr>
        <p:spPr/>
        <p:txBody>
          <a:bodyPr/>
          <a:lstStyle/>
          <a:p>
            <a:endParaRPr lang="en-AU" dirty="0"/>
          </a:p>
        </p:txBody>
      </p:sp>
    </p:spTree>
    <p:extLst>
      <p:ext uri="{BB962C8B-B14F-4D97-AF65-F5344CB8AC3E}">
        <p14:creationId xmlns:p14="http://schemas.microsoft.com/office/powerpoint/2010/main" val="381510517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C0605B5-2FEC-C189-8E44-463B1177456C}"/>
              </a:ext>
            </a:extLst>
          </p:cNvPr>
          <p:cNvSpPr/>
          <p:nvPr userDrawn="1"/>
        </p:nvSpPr>
        <p:spPr>
          <a:xfrm rot="16200000">
            <a:off x="3955551" y="-3955550"/>
            <a:ext cx="1232904" cy="9144000"/>
          </a:xfrm>
          <a:prstGeom prst="rect">
            <a:avLst/>
          </a:prstGeom>
          <a:solidFill>
            <a:srgbClr val="6ECCDF">
              <a:lumMod val="60000"/>
              <a:lumOff val="4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86E242D4-238E-A002-A0DC-D2913A834FBB}"/>
              </a:ext>
            </a:extLst>
          </p:cNvPr>
          <p:cNvSpPr/>
          <p:nvPr userDrawn="1"/>
        </p:nvSpPr>
        <p:spPr>
          <a:xfrm rot="16200000">
            <a:off x="4403877" y="-3170970"/>
            <a:ext cx="336253" cy="9143998"/>
          </a:xfrm>
          <a:prstGeom prst="rect">
            <a:avLst/>
          </a:prstGeom>
          <a:solidFill>
            <a:srgbClr val="6ECCDF">
              <a:lumMod val="20000"/>
              <a:lumOff val="80000"/>
            </a:srgbClr>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C6559E6B-4DAB-707C-23A1-6199671FD670}"/>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58D0737A-DCAD-DEDF-0DA1-5BEFC26D03E0}"/>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725D9A7-13EE-591B-9813-6BBDD6D326C2}"/>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DDDBD9B0-16D3-7A27-22A9-9D728182E61E}"/>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162CA858-33A9-636F-A141-A9831647326A}"/>
              </a:ext>
            </a:extLst>
          </p:cNvPr>
          <p:cNvSpPr>
            <a:spLocks noGrp="1"/>
          </p:cNvSpPr>
          <p:nvPr>
            <p:ph type="dt" sz="half" idx="12"/>
          </p:nvPr>
        </p:nvSpPr>
        <p:spPr/>
        <p:txBody>
          <a:bodyPr/>
          <a:lstStyle/>
          <a:p>
            <a:endParaRPr lang="en-AU" dirty="0"/>
          </a:p>
        </p:txBody>
      </p:sp>
    </p:spTree>
    <p:extLst>
      <p:ext uri="{BB962C8B-B14F-4D97-AF65-F5344CB8AC3E}">
        <p14:creationId xmlns:p14="http://schemas.microsoft.com/office/powerpoint/2010/main" val="1942517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7AED3DFC-CD35-83A6-9B3A-DD9238EBECBF}"/>
              </a:ext>
            </a:extLst>
          </p:cNvPr>
          <p:cNvSpPr/>
          <p:nvPr userDrawn="1"/>
        </p:nvSpPr>
        <p:spPr>
          <a:xfrm rot="16200000">
            <a:off x="3955551" y="-3955550"/>
            <a:ext cx="1232904" cy="9144000"/>
          </a:xfrm>
          <a:prstGeom prst="rect">
            <a:avLst/>
          </a:prstGeom>
          <a:solidFill>
            <a:srgbClr val="FFC6A0"/>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9B6E35D9-0856-BDDC-D239-28D67BCDF502}"/>
              </a:ext>
            </a:extLst>
          </p:cNvPr>
          <p:cNvSpPr/>
          <p:nvPr userDrawn="1"/>
        </p:nvSpPr>
        <p:spPr>
          <a:xfrm rot="16200000">
            <a:off x="4403877" y="-3170970"/>
            <a:ext cx="336253" cy="9143998"/>
          </a:xfrm>
          <a:prstGeom prst="rect">
            <a:avLst/>
          </a:prstGeom>
          <a:solidFill>
            <a:srgbClr val="FFF1E7"/>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D0723D04-2250-F20C-6763-04E2DE43EA36}"/>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58D0737A-DCAD-DEDF-0DA1-5BEFC26D03E0}"/>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4725D9A7-13EE-591B-9813-6BBDD6D326C2}"/>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DDDBD9B0-16D3-7A27-22A9-9D728182E61E}"/>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162CA858-33A9-636F-A141-A9831647326A}"/>
              </a:ext>
            </a:extLst>
          </p:cNvPr>
          <p:cNvSpPr>
            <a:spLocks noGrp="1"/>
          </p:cNvSpPr>
          <p:nvPr>
            <p:ph type="dt" sz="half" idx="12"/>
          </p:nvPr>
        </p:nvSpPr>
        <p:spPr/>
        <p:txBody>
          <a:bodyPr/>
          <a:lstStyle/>
          <a:p>
            <a:endParaRPr lang="en-AU" dirty="0"/>
          </a:p>
        </p:txBody>
      </p:sp>
    </p:spTree>
    <p:extLst>
      <p:ext uri="{BB962C8B-B14F-4D97-AF65-F5344CB8AC3E}">
        <p14:creationId xmlns:p14="http://schemas.microsoft.com/office/powerpoint/2010/main" val="3136051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3">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987A3B6-FA72-10B5-DFFD-52DC68FE6A26}"/>
              </a:ext>
            </a:extLst>
          </p:cNvPr>
          <p:cNvSpPr/>
          <p:nvPr userDrawn="1"/>
        </p:nvSpPr>
        <p:spPr>
          <a:xfrm>
            <a:off x="0" y="1"/>
            <a:ext cx="9144000" cy="4130330"/>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
            <a:ext cx="9144000" cy="367886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843014"/>
            <a:ext cx="3960000" cy="1299567"/>
          </a:xfrm>
        </p:spPr>
        <p:txBody>
          <a:bodyPr anchor="ctr" anchorCtr="0"/>
          <a:lstStyle>
            <a:lvl1pPr algn="l">
              <a:lnSpc>
                <a:spcPct val="100000"/>
              </a:lnSpc>
              <a:defRPr sz="3600"/>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960000" cy="269359"/>
          </a:xfrm>
        </p:spPr>
        <p:txBody>
          <a:bodyPr anchor="ctr" anchorCtr="0"/>
          <a:lstStyle>
            <a:lvl1pPr marL="0" indent="0" algn="l">
              <a:lnSpc>
                <a:spcPct val="100000"/>
              </a:lnSpc>
              <a:spcBef>
                <a:spcPts val="0"/>
              </a:spcBef>
              <a:buNone/>
              <a:defRPr sz="14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960000" cy="216000"/>
          </a:xfrm>
        </p:spPr>
        <p:txBody>
          <a:bodyPr tIns="36000" anchor="t" anchorCtr="0">
            <a:noAutofit/>
          </a:bodyPr>
          <a:lstStyle>
            <a:lvl1pPr marL="0" indent="0">
              <a:lnSpc>
                <a:spcPct val="110000"/>
              </a:lnSpc>
              <a:spcBef>
                <a:spcPts val="0"/>
              </a:spcBef>
              <a:buNone/>
              <a:defRPr sz="10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252484" y="928577"/>
            <a:ext cx="3594652" cy="3201754"/>
          </a:xfrm>
          <a:prstGeom prst="rect">
            <a:avLst/>
          </a:prstGeom>
          <a:noFill/>
        </p:spPr>
        <p:txBody>
          <a:bodyPr bIns="900000" anchor="ctr" anchorCtr="0"/>
          <a:lstStyle>
            <a:lvl1pPr marL="0" indent="0" algn="ctr">
              <a:buNone/>
              <a:defRPr/>
            </a:lvl1pPr>
          </a:lstStyle>
          <a:p>
            <a:r>
              <a:rPr lang="en-AU" noProof="0" dirty="0"/>
              <a:t>Click to add illustration and then on the Picture format tab click Crop &gt; Fit</a:t>
            </a:r>
          </a:p>
        </p:txBody>
      </p:sp>
      <p:pic>
        <p:nvPicPr>
          <p:cNvPr id="12" name="Graphic 11">
            <a:extLst>
              <a:ext uri="{FF2B5EF4-FFF2-40B4-BE49-F238E27FC236}">
                <a16:creationId xmlns:a16="http://schemas.microsoft.com/office/drawing/2014/main" id="{3BE4946F-11E8-6690-4794-07819F8C9D1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321847795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8B7C6EB-5839-DC03-939C-3C60F495607B}"/>
              </a:ext>
            </a:extLst>
          </p:cNvPr>
          <p:cNvSpPr/>
          <p:nvPr userDrawn="1"/>
        </p:nvSpPr>
        <p:spPr>
          <a:xfrm rot="16200000">
            <a:off x="3955551" y="-3955550"/>
            <a:ext cx="1232904" cy="9144000"/>
          </a:xfrm>
          <a:prstGeom prst="rect">
            <a:avLst/>
          </a:prstGeom>
          <a:solidFill>
            <a:srgbClr val="D1F2AC"/>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29C1DC13-31B5-D604-1CA9-23E56A5D077E}"/>
              </a:ext>
            </a:extLst>
          </p:cNvPr>
          <p:cNvSpPr/>
          <p:nvPr userDrawn="1"/>
        </p:nvSpPr>
        <p:spPr>
          <a:xfrm rot="16200000">
            <a:off x="4403877" y="-3170970"/>
            <a:ext cx="336253" cy="9143998"/>
          </a:xfrm>
          <a:prstGeom prst="rect">
            <a:avLst/>
          </a:prstGeom>
          <a:solidFill>
            <a:srgbClr val="F4FCEA"/>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1B0B5E78-C3B8-1EBE-302B-FB11D4C3E352}"/>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7D79EF0A-FBFD-3B85-ADEB-8090DCE0F6F3}"/>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F7B656C9-D586-ECD9-6466-DB461712D9E2}"/>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FD0B1072-2EB4-AF2B-0699-07A727670738}"/>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FE84843F-C21F-B088-89C6-8C12FA8B5A40}"/>
              </a:ext>
            </a:extLst>
          </p:cNvPr>
          <p:cNvSpPr>
            <a:spLocks noGrp="1"/>
          </p:cNvSpPr>
          <p:nvPr>
            <p:ph type="dt" sz="half" idx="12"/>
          </p:nvPr>
        </p:nvSpPr>
        <p:spPr/>
        <p:txBody>
          <a:bodyPr/>
          <a:lstStyle/>
          <a:p>
            <a:endParaRPr lang="en-AU" dirty="0"/>
          </a:p>
        </p:txBody>
      </p:sp>
    </p:spTree>
    <p:extLst>
      <p:ext uri="{BB962C8B-B14F-4D97-AF65-F5344CB8AC3E}">
        <p14:creationId xmlns:p14="http://schemas.microsoft.com/office/powerpoint/2010/main" val="427569601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0C125AF-C4A9-283B-A93F-8E945F3D1807}"/>
              </a:ext>
            </a:extLst>
          </p:cNvPr>
          <p:cNvSpPr/>
          <p:nvPr userDrawn="1"/>
        </p:nvSpPr>
        <p:spPr>
          <a:xfrm rot="16200000">
            <a:off x="3955551" y="-3955550"/>
            <a:ext cx="1232904" cy="9144000"/>
          </a:xfrm>
          <a:prstGeom prst="rect">
            <a:avLst/>
          </a:prstGeom>
          <a:solidFill>
            <a:srgbClr val="B2E6DE"/>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AA95121F-D647-F1AD-8DD7-5ABD526F7D33}"/>
              </a:ext>
            </a:extLst>
          </p:cNvPr>
          <p:cNvSpPr/>
          <p:nvPr userDrawn="1"/>
        </p:nvSpPr>
        <p:spPr>
          <a:xfrm rot="16200000">
            <a:off x="4403877" y="-3170970"/>
            <a:ext cx="336253" cy="9143998"/>
          </a:xfrm>
          <a:prstGeom prst="rect">
            <a:avLst/>
          </a:prstGeom>
          <a:solidFill>
            <a:srgbClr val="ECF9F7"/>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366C59DF-6C93-5873-9214-ECE4CBE5BB1A}"/>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75283CB6-1A02-9C73-D735-BB5AD92B1CEB}"/>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A8C6477B-18BE-3004-9843-3207A39A37D5}"/>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1536E228-A2FB-201D-FEB2-C689CA59C34A}"/>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1B8922B6-C909-A8A1-003D-3FA65068337F}"/>
              </a:ext>
            </a:extLst>
          </p:cNvPr>
          <p:cNvSpPr>
            <a:spLocks noGrp="1"/>
          </p:cNvSpPr>
          <p:nvPr>
            <p:ph type="dt" sz="half" idx="12"/>
          </p:nvPr>
        </p:nvSpPr>
        <p:spPr/>
        <p:txBody>
          <a:bodyPr/>
          <a:lstStyle/>
          <a:p>
            <a:endParaRPr lang="en-AU" dirty="0"/>
          </a:p>
        </p:txBody>
      </p:sp>
    </p:spTree>
    <p:extLst>
      <p:ext uri="{BB962C8B-B14F-4D97-AF65-F5344CB8AC3E}">
        <p14:creationId xmlns:p14="http://schemas.microsoft.com/office/powerpoint/2010/main" val="352313222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188F73-AF87-2A0B-83AC-92C802413BE4}"/>
              </a:ext>
            </a:extLst>
          </p:cNvPr>
          <p:cNvSpPr/>
          <p:nvPr userDrawn="1"/>
        </p:nvSpPr>
        <p:spPr>
          <a:xfrm rot="16200000">
            <a:off x="3955551" y="-3955550"/>
            <a:ext cx="1232904" cy="9144000"/>
          </a:xfrm>
          <a:prstGeom prst="rect">
            <a:avLst/>
          </a:prstGeom>
          <a:solidFill>
            <a:srgbClr val="BDD8F9"/>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7" name="Rectangle 6">
            <a:extLst>
              <a:ext uri="{FF2B5EF4-FFF2-40B4-BE49-F238E27FC236}">
                <a16:creationId xmlns:a16="http://schemas.microsoft.com/office/drawing/2014/main" id="{63D1535C-9F8D-691B-DE4B-4F4AEB6D8B35}"/>
              </a:ext>
            </a:extLst>
          </p:cNvPr>
          <p:cNvSpPr/>
          <p:nvPr userDrawn="1"/>
        </p:nvSpPr>
        <p:spPr>
          <a:xfrm rot="16200000">
            <a:off x="4403877" y="-3170970"/>
            <a:ext cx="336253" cy="9143998"/>
          </a:xfrm>
          <a:prstGeom prst="rect">
            <a:avLst/>
          </a:prstGeom>
          <a:solidFill>
            <a:srgbClr val="EEF5FD"/>
          </a:solidFill>
          <a:ln w="12700" cap="flat" cmpd="sng" algn="ctr">
            <a:noFill/>
            <a:prstDash val="solid"/>
            <a:miter lim="800000"/>
          </a:ln>
          <a:effectLst/>
        </p:spPr>
        <p:txBody>
          <a:bodyPr rtlCol="0" anchor="ctr"/>
          <a:lstStyle/>
          <a:p>
            <a:pPr marL="0" marR="0" lvl="0" indent="0" algn="ctr" defTabSz="914377" eaLnBrk="1" fontAlgn="auto" latinLnBrk="0" hangingPunct="1">
              <a:lnSpc>
                <a:spcPct val="100000"/>
              </a:lnSpc>
              <a:spcBef>
                <a:spcPts val="0"/>
              </a:spcBef>
              <a:spcAft>
                <a:spcPts val="0"/>
              </a:spcAft>
              <a:buClrTx/>
              <a:buSzTx/>
              <a:buFontTx/>
              <a:buNone/>
              <a:tabLst/>
              <a:defRPr/>
            </a:pPr>
            <a:endParaRPr kumimoji="0" lang="en-AU" sz="1800" b="0" i="0" u="none" strike="noStrike" kern="0" cap="none" spc="0" normalizeH="0" baseline="0" noProof="0" dirty="0">
              <a:ln>
                <a:noFill/>
              </a:ln>
              <a:solidFill>
                <a:srgbClr val="FFFFFF"/>
              </a:solidFill>
              <a:effectLst/>
              <a:uLnTx/>
              <a:uFillTx/>
              <a:latin typeface="Arial" panose="020B0604020202020204"/>
              <a:ea typeface="+mn-ea"/>
              <a:cs typeface="+mn-cs"/>
            </a:endParaRPr>
          </a:p>
        </p:txBody>
      </p:sp>
      <p:sp>
        <p:nvSpPr>
          <p:cNvPr id="8" name="Text Placeholder 8">
            <a:extLst>
              <a:ext uri="{FF2B5EF4-FFF2-40B4-BE49-F238E27FC236}">
                <a16:creationId xmlns:a16="http://schemas.microsoft.com/office/drawing/2014/main" id="{6618D614-5A66-E45A-AC3B-C1C1EB1FE710}"/>
              </a:ext>
            </a:extLst>
          </p:cNvPr>
          <p:cNvSpPr>
            <a:spLocks noGrp="1"/>
          </p:cNvSpPr>
          <p:nvPr>
            <p:ph type="body" sz="quarter" idx="13"/>
          </p:nvPr>
        </p:nvSpPr>
        <p:spPr>
          <a:xfrm>
            <a:off x="488250" y="1736725"/>
            <a:ext cx="8167500" cy="28130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6C41242A-8C9F-5683-C8F5-E5FAAB2CA9BC}"/>
              </a:ext>
            </a:extLst>
          </p:cNvPr>
          <p:cNvSpPr>
            <a:spLocks noGrp="1"/>
          </p:cNvSpPr>
          <p:nvPr>
            <p:ph type="title"/>
          </p:nvPr>
        </p:nvSpPr>
        <p:spPr/>
        <p:txBody>
          <a:bodyPr/>
          <a:lstStyle/>
          <a:p>
            <a:r>
              <a:rPr lang="en-US"/>
              <a:t>Click to edit Master title style</a:t>
            </a:r>
            <a:endParaRPr lang="en-AU"/>
          </a:p>
        </p:txBody>
      </p:sp>
      <p:sp>
        <p:nvSpPr>
          <p:cNvPr id="3" name="Slide Number Placeholder 2">
            <a:extLst>
              <a:ext uri="{FF2B5EF4-FFF2-40B4-BE49-F238E27FC236}">
                <a16:creationId xmlns:a16="http://schemas.microsoft.com/office/drawing/2014/main" id="{82AC249C-1C3E-9038-AA0C-A9F88B9DE3AC}"/>
              </a:ext>
            </a:extLst>
          </p:cNvPr>
          <p:cNvSpPr>
            <a:spLocks noGrp="1"/>
          </p:cNvSpPr>
          <p:nvPr>
            <p:ph type="sldNum" sz="quarter" idx="10"/>
          </p:nvPr>
        </p:nvSpPr>
        <p:spPr/>
        <p:txBody>
          <a:bodyPr/>
          <a:lstStyle/>
          <a:p>
            <a:fld id="{E6316B6A-336A-44FF-82DA-A4D1594FA055}" type="slidenum">
              <a:rPr lang="en-AU" smtClean="0"/>
              <a:pPr/>
              <a:t>‹#›</a:t>
            </a:fld>
            <a:endParaRPr lang="en-AU" dirty="0"/>
          </a:p>
        </p:txBody>
      </p:sp>
      <p:sp>
        <p:nvSpPr>
          <p:cNvPr id="4" name="Footer Placeholder 3">
            <a:extLst>
              <a:ext uri="{FF2B5EF4-FFF2-40B4-BE49-F238E27FC236}">
                <a16:creationId xmlns:a16="http://schemas.microsoft.com/office/drawing/2014/main" id="{B60A9F47-8EE5-F943-0D71-20DBCEA7B39C}"/>
              </a:ext>
            </a:extLst>
          </p:cNvPr>
          <p:cNvSpPr>
            <a:spLocks noGrp="1"/>
          </p:cNvSpPr>
          <p:nvPr>
            <p:ph type="ftr" sz="quarter" idx="11"/>
          </p:nvPr>
        </p:nvSpPr>
        <p:spPr/>
        <p:txBody>
          <a:bodyPr/>
          <a:lstStyle/>
          <a:p>
            <a:r>
              <a:rPr lang="en-AU" dirty="0"/>
              <a:t>The foundations of infection prevention and control</a:t>
            </a:r>
          </a:p>
        </p:txBody>
      </p:sp>
      <p:sp>
        <p:nvSpPr>
          <p:cNvPr id="5" name="Date Placeholder 4">
            <a:extLst>
              <a:ext uri="{FF2B5EF4-FFF2-40B4-BE49-F238E27FC236}">
                <a16:creationId xmlns:a16="http://schemas.microsoft.com/office/drawing/2014/main" id="{AC1D7AE3-7D4D-C19D-4C56-73B0764F96C3}"/>
              </a:ext>
            </a:extLst>
          </p:cNvPr>
          <p:cNvSpPr>
            <a:spLocks noGrp="1"/>
          </p:cNvSpPr>
          <p:nvPr>
            <p:ph type="dt" sz="half" idx="12"/>
          </p:nvPr>
        </p:nvSpPr>
        <p:spPr/>
        <p:txBody>
          <a:bodyPr/>
          <a:lstStyle/>
          <a:p>
            <a:endParaRPr lang="en-AU" dirty="0"/>
          </a:p>
        </p:txBody>
      </p:sp>
    </p:spTree>
    <p:extLst>
      <p:ext uri="{BB962C8B-B14F-4D97-AF65-F5344CB8AC3E}">
        <p14:creationId xmlns:p14="http://schemas.microsoft.com/office/powerpoint/2010/main" val="22663835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28838"/>
            <a:ext cx="8167500" cy="348512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p:txBody>
      </p:sp>
      <p:sp>
        <p:nvSpPr>
          <p:cNvPr id="2" name="Title 1">
            <a:extLst>
              <a:ext uri="{FF2B5EF4-FFF2-40B4-BE49-F238E27FC236}">
                <a16:creationId xmlns:a16="http://schemas.microsoft.com/office/drawing/2014/main" id="{32F9015D-D5F1-4A9B-9BEE-7C8A6482F8E6}"/>
              </a:ext>
            </a:extLst>
          </p:cNvPr>
          <p:cNvSpPr>
            <a:spLocks noGrp="1"/>
          </p:cNvSpPr>
          <p:nvPr>
            <p:ph type="title"/>
          </p:nvPr>
        </p:nvSpPr>
        <p:spPr/>
        <p:txBody>
          <a:bodyPr/>
          <a:lstStyle/>
          <a:p>
            <a:r>
              <a:rPr lang="en-GB" noProof="0"/>
              <a:t>Click to edit Master title style</a:t>
            </a:r>
            <a:endParaRPr lang="en-AU" noProof="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Tree>
    <p:extLst>
      <p:ext uri="{BB962C8B-B14F-4D97-AF65-F5344CB8AC3E}">
        <p14:creationId xmlns:p14="http://schemas.microsoft.com/office/powerpoint/2010/main" val="1296337036"/>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3182"/>
            <a:ext cx="3969000" cy="3426261"/>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2">
            <a:extLst>
              <a:ext uri="{FF2B5EF4-FFF2-40B4-BE49-F238E27FC236}">
                <a16:creationId xmlns:a16="http://schemas.microsoft.com/office/drawing/2014/main" id="{D712C7B1-0498-559D-1862-7295C6C70AF4}"/>
              </a:ext>
            </a:extLst>
          </p:cNvPr>
          <p:cNvSpPr>
            <a:spLocks noGrp="1"/>
          </p:cNvSpPr>
          <p:nvPr>
            <p:ph idx="13" hasCustomPrompt="1"/>
          </p:nvPr>
        </p:nvSpPr>
        <p:spPr>
          <a:xfrm>
            <a:off x="4686750" y="1133182"/>
            <a:ext cx="3969000" cy="3426261"/>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10" name="Title 9">
            <a:extLst>
              <a:ext uri="{FF2B5EF4-FFF2-40B4-BE49-F238E27FC236}">
                <a16:creationId xmlns:a16="http://schemas.microsoft.com/office/drawing/2014/main" id="{A693893F-9ECD-B35A-6C5A-E323CF34DCD8}"/>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3038466680"/>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49"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2">
            <a:extLst>
              <a:ext uri="{FF2B5EF4-FFF2-40B4-BE49-F238E27FC236}">
                <a16:creationId xmlns:a16="http://schemas.microsoft.com/office/drawing/2014/main" id="{D712C7B1-0498-559D-1862-7295C6C70AF4}"/>
              </a:ext>
            </a:extLst>
          </p:cNvPr>
          <p:cNvSpPr>
            <a:spLocks noGrp="1"/>
          </p:cNvSpPr>
          <p:nvPr>
            <p:ph idx="13" hasCustomPrompt="1"/>
          </p:nvPr>
        </p:nvSpPr>
        <p:spPr>
          <a:xfrm>
            <a:off x="3289500"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Content Placeholder 2">
            <a:extLst>
              <a:ext uri="{FF2B5EF4-FFF2-40B4-BE49-F238E27FC236}">
                <a16:creationId xmlns:a16="http://schemas.microsoft.com/office/drawing/2014/main" id="{593A5E66-5EC4-2E12-B921-B60C79D19373}"/>
              </a:ext>
            </a:extLst>
          </p:cNvPr>
          <p:cNvSpPr>
            <a:spLocks noGrp="1"/>
          </p:cNvSpPr>
          <p:nvPr>
            <p:ph idx="14" hasCustomPrompt="1"/>
          </p:nvPr>
        </p:nvSpPr>
        <p:spPr>
          <a:xfrm>
            <a:off x="6090750" y="1131749"/>
            <a:ext cx="2565000" cy="342769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11" name="Title 10">
            <a:extLst>
              <a:ext uri="{FF2B5EF4-FFF2-40B4-BE49-F238E27FC236}">
                <a16:creationId xmlns:a16="http://schemas.microsoft.com/office/drawing/2014/main" id="{9A75BC41-CBF1-550A-BD4C-A4C46D8B4095}"/>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425633531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Split Scree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80BB32F-AF5A-631C-D9BC-46B9A324DE20}"/>
              </a:ext>
            </a:extLst>
          </p:cNvPr>
          <p:cNvSpPr/>
          <p:nvPr userDrawn="1"/>
        </p:nvSpPr>
        <p:spPr>
          <a:xfrm>
            <a:off x="0" y="-2"/>
            <a:ext cx="4572000" cy="5148000"/>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1" name="Rectangle 10">
            <a:extLst>
              <a:ext uri="{FF2B5EF4-FFF2-40B4-BE49-F238E27FC236}">
                <a16:creationId xmlns:a16="http://schemas.microsoft.com/office/drawing/2014/main" id="{5BBEDFFE-10C7-873D-CE71-D25CADE3EC67}"/>
              </a:ext>
            </a:extLst>
          </p:cNvPr>
          <p:cNvSpPr/>
          <p:nvPr userDrawn="1"/>
        </p:nvSpPr>
        <p:spPr>
          <a:xfrm>
            <a:off x="0" y="-2"/>
            <a:ext cx="4164152"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3" name="Rectangle 12">
            <a:extLst>
              <a:ext uri="{FF2B5EF4-FFF2-40B4-BE49-F238E27FC236}">
                <a16:creationId xmlns:a16="http://schemas.microsoft.com/office/drawing/2014/main" id="{5103E830-EFFF-725E-FDE1-A049DEE78B2E}"/>
              </a:ext>
            </a:extLst>
          </p:cNvPr>
          <p:cNvSpPr/>
          <p:nvPr userDrawn="1"/>
        </p:nvSpPr>
        <p:spPr>
          <a:xfrm>
            <a:off x="1" y="-2"/>
            <a:ext cx="3753026"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49" y="378142"/>
            <a:ext cx="3129594" cy="456744"/>
          </a:xfrm>
        </p:spPr>
        <p:txBody>
          <a:bodyPr/>
          <a:lstStyle>
            <a:lvl1pPr>
              <a:defRPr/>
            </a:lvl1pPr>
          </a:lstStyle>
          <a:p>
            <a:r>
              <a:rPr lang="en-GB" dirty="0"/>
              <a:t>Click to edit</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4" name="Content Placeholder 2">
            <a:extLst>
              <a:ext uri="{FF2B5EF4-FFF2-40B4-BE49-F238E27FC236}">
                <a16:creationId xmlns:a16="http://schemas.microsoft.com/office/drawing/2014/main" id="{2863273A-10E0-1A62-F3DF-FB9B64D37331}"/>
              </a:ext>
            </a:extLst>
          </p:cNvPr>
          <p:cNvSpPr>
            <a:spLocks noGrp="1"/>
          </p:cNvSpPr>
          <p:nvPr>
            <p:ph idx="13" hasCustomPrompt="1"/>
          </p:nvPr>
        </p:nvSpPr>
        <p:spPr>
          <a:xfrm>
            <a:off x="4928928" y="1131749"/>
            <a:ext cx="3726822"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9" name="Text Placeholder 18">
            <a:extLst>
              <a:ext uri="{FF2B5EF4-FFF2-40B4-BE49-F238E27FC236}">
                <a16:creationId xmlns:a16="http://schemas.microsoft.com/office/drawing/2014/main" id="{C1A307A5-41BF-9517-3308-854F561875F9}"/>
              </a:ext>
            </a:extLst>
          </p:cNvPr>
          <p:cNvSpPr>
            <a:spLocks noGrp="1"/>
          </p:cNvSpPr>
          <p:nvPr>
            <p:ph type="body" sz="quarter" idx="14"/>
          </p:nvPr>
        </p:nvSpPr>
        <p:spPr>
          <a:xfrm>
            <a:off x="488249" y="1131749"/>
            <a:ext cx="2921699" cy="3427695"/>
          </a:xfrm>
        </p:spPr>
        <p:txBody>
          <a:bodyPr/>
          <a:lstStyle>
            <a:lvl1pPr>
              <a:defRPr sz="1600"/>
            </a:lvl1pPr>
            <a:lvl2pPr>
              <a:defRPr sz="1600"/>
            </a:lvl2pPr>
            <a:lvl3pPr>
              <a:defRPr sz="1600"/>
            </a:lvl3pPr>
            <a:lvl4pPr>
              <a:defRPr sz="1600"/>
            </a:lvl4pPr>
            <a:lvl5pPr>
              <a:defRPr sz="16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AU" dirty="0"/>
          </a:p>
        </p:txBody>
      </p:sp>
      <p:sp>
        <p:nvSpPr>
          <p:cNvPr id="20" name="Date Placeholder 19">
            <a:extLst>
              <a:ext uri="{FF2B5EF4-FFF2-40B4-BE49-F238E27FC236}">
                <a16:creationId xmlns:a16="http://schemas.microsoft.com/office/drawing/2014/main" id="{706CFADA-7E19-40F2-8B0E-6C387C0B0DC9}"/>
              </a:ext>
            </a:extLst>
          </p:cNvPr>
          <p:cNvSpPr>
            <a:spLocks noGrp="1"/>
          </p:cNvSpPr>
          <p:nvPr>
            <p:ph type="dt" sz="half" idx="15"/>
          </p:nvPr>
        </p:nvSpPr>
        <p:spPr/>
        <p:txBody>
          <a:bodyPr/>
          <a:lstStyle/>
          <a:p>
            <a:endParaRPr lang="en-AU" dirty="0"/>
          </a:p>
        </p:txBody>
      </p:sp>
      <p:sp>
        <p:nvSpPr>
          <p:cNvPr id="21" name="Footer Placeholder 20">
            <a:extLst>
              <a:ext uri="{FF2B5EF4-FFF2-40B4-BE49-F238E27FC236}">
                <a16:creationId xmlns:a16="http://schemas.microsoft.com/office/drawing/2014/main" id="{8C75DC50-A090-B3D0-191E-779DA009C8E5}"/>
              </a:ext>
            </a:extLst>
          </p:cNvPr>
          <p:cNvSpPr>
            <a:spLocks noGrp="1"/>
          </p:cNvSpPr>
          <p:nvPr>
            <p:ph type="ftr" sz="quarter" idx="16"/>
          </p:nvPr>
        </p:nvSpPr>
        <p:spPr/>
        <p:txBody>
          <a:bodyPr/>
          <a:lstStyle/>
          <a:p>
            <a:r>
              <a:rPr lang="en-AU" dirty="0"/>
              <a:t>The foundations of infection prevention and control</a:t>
            </a:r>
          </a:p>
        </p:txBody>
      </p:sp>
      <p:sp>
        <p:nvSpPr>
          <p:cNvPr id="22" name="Slide Number Placeholder 21">
            <a:extLst>
              <a:ext uri="{FF2B5EF4-FFF2-40B4-BE49-F238E27FC236}">
                <a16:creationId xmlns:a16="http://schemas.microsoft.com/office/drawing/2014/main" id="{F26EB851-D44A-5A3E-8704-FA18DCE19F51}"/>
              </a:ext>
            </a:extLst>
          </p:cNvPr>
          <p:cNvSpPr>
            <a:spLocks noGrp="1"/>
          </p:cNvSpPr>
          <p:nvPr>
            <p:ph type="sldNum" sz="quarter" idx="17"/>
          </p:nvPr>
        </p:nvSpPr>
        <p:spPr/>
        <p:txBody>
          <a:bodyPr/>
          <a:lstStyle/>
          <a:p>
            <a:fld id="{E6316B6A-336A-44FF-82DA-A4D1594FA055}" type="slidenum">
              <a:rPr lang="en-AU" smtClean="0"/>
              <a:pPr/>
              <a:t>‹#›</a:t>
            </a:fld>
            <a:endParaRPr lang="en-AU" dirty="0"/>
          </a:p>
        </p:txBody>
      </p:sp>
      <p:cxnSp>
        <p:nvCxnSpPr>
          <p:cNvPr id="23" name="Straight Connector 22">
            <a:extLst>
              <a:ext uri="{FF2B5EF4-FFF2-40B4-BE49-F238E27FC236}">
                <a16:creationId xmlns:a16="http://schemas.microsoft.com/office/drawing/2014/main" id="{D2B3519C-9F8A-0134-4457-B03A4EFC22F0}"/>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9341588"/>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Picture Placeholder 10">
            <a:extLst>
              <a:ext uri="{FF2B5EF4-FFF2-40B4-BE49-F238E27FC236}">
                <a16:creationId xmlns:a16="http://schemas.microsoft.com/office/drawing/2014/main" id="{97CD0CAC-A912-4AB9-7D98-3FA434C01225}"/>
              </a:ext>
            </a:extLst>
          </p:cNvPr>
          <p:cNvSpPr>
            <a:spLocks noGrp="1"/>
          </p:cNvSpPr>
          <p:nvPr>
            <p:ph type="pic" sz="quarter" idx="15"/>
          </p:nvPr>
        </p:nvSpPr>
        <p:spPr>
          <a:xfrm>
            <a:off x="4686750" y="1131747"/>
            <a:ext cx="3969000" cy="3427695"/>
          </a:xfrm>
          <a:prstGeom prst="rect">
            <a:avLst/>
          </a:prstGeom>
          <a:solidFill>
            <a:schemeClr val="bg1">
              <a:lumMod val="95000"/>
            </a:schemeClr>
          </a:solidFill>
        </p:spPr>
        <p:txBody>
          <a:bodyPr bIns="900000" anchor="ctr" anchorCtr="0"/>
          <a:lstStyle>
            <a:lvl1pPr marL="0" indent="0" algn="ctr">
              <a:buNone/>
              <a:defRPr/>
            </a:lvl1pPr>
          </a:lstStyle>
          <a:p>
            <a:r>
              <a:rPr lang="en-GB" noProof="0" dirty="0"/>
              <a:t>Click icon to add picture</a:t>
            </a:r>
            <a:endParaRPr lang="en-AU" noProof="0"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11" name="Title 10">
            <a:extLst>
              <a:ext uri="{FF2B5EF4-FFF2-40B4-BE49-F238E27FC236}">
                <a16:creationId xmlns:a16="http://schemas.microsoft.com/office/drawing/2014/main" id="{F78736B1-DDD0-A147-FE60-A50977795529}"/>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3677611124"/>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Small Picture">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49"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9" name="Content Placeholder 2">
            <a:extLst>
              <a:ext uri="{FF2B5EF4-FFF2-40B4-BE49-F238E27FC236}">
                <a16:creationId xmlns:a16="http://schemas.microsoft.com/office/drawing/2014/main" id="{D712C7B1-0498-559D-1862-7295C6C70AF4}"/>
              </a:ext>
            </a:extLst>
          </p:cNvPr>
          <p:cNvSpPr>
            <a:spLocks noGrp="1"/>
          </p:cNvSpPr>
          <p:nvPr>
            <p:ph idx="13" hasCustomPrompt="1"/>
          </p:nvPr>
        </p:nvSpPr>
        <p:spPr>
          <a:xfrm>
            <a:off x="3289500" y="1131749"/>
            <a:ext cx="2565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7" name="Picture Placeholder 10">
            <a:extLst>
              <a:ext uri="{FF2B5EF4-FFF2-40B4-BE49-F238E27FC236}">
                <a16:creationId xmlns:a16="http://schemas.microsoft.com/office/drawing/2014/main" id="{7809DF7E-C3D9-5C71-CE9A-2FBF2DAC7336}"/>
              </a:ext>
            </a:extLst>
          </p:cNvPr>
          <p:cNvSpPr>
            <a:spLocks noGrp="1"/>
          </p:cNvSpPr>
          <p:nvPr>
            <p:ph type="pic" sz="quarter" idx="15"/>
          </p:nvPr>
        </p:nvSpPr>
        <p:spPr>
          <a:xfrm>
            <a:off x="6090750" y="1131749"/>
            <a:ext cx="2565000" cy="3427695"/>
          </a:xfrm>
          <a:prstGeom prst="rect">
            <a:avLst/>
          </a:prstGeom>
          <a:solidFill>
            <a:schemeClr val="bg1">
              <a:lumMod val="95000"/>
            </a:schemeClr>
          </a:solidFill>
        </p:spPr>
        <p:txBody>
          <a:bodyPr bIns="900000" anchor="ctr" anchorCtr="0"/>
          <a:lstStyle>
            <a:lvl1pPr marL="0" indent="0" algn="ctr">
              <a:buNone/>
              <a:defRPr/>
            </a:lvl1pPr>
          </a:lstStyle>
          <a:p>
            <a:r>
              <a:rPr lang="en-GB" noProof="0" dirty="0"/>
              <a:t>Click icon to add picture</a:t>
            </a:r>
            <a:endParaRPr lang="en-AU" noProof="0" dirty="0"/>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12" name="Title 11">
            <a:extLst>
              <a:ext uri="{FF2B5EF4-FFF2-40B4-BE49-F238E27FC236}">
                <a16:creationId xmlns:a16="http://schemas.microsoft.com/office/drawing/2014/main" id="{1BFE64C9-1ED1-7212-3A8A-0FBF461B0C47}"/>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294174207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Large Pictur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78D5F542-E3C2-372C-D44B-D6C1AE2CC45E}"/>
              </a:ext>
            </a:extLst>
          </p:cNvPr>
          <p:cNvSpPr/>
          <p:nvPr userDrawn="1"/>
        </p:nvSpPr>
        <p:spPr>
          <a:xfrm>
            <a:off x="5334000" y="0"/>
            <a:ext cx="3810000" cy="5143500"/>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Rectangle 1">
            <a:extLst>
              <a:ext uri="{FF2B5EF4-FFF2-40B4-BE49-F238E27FC236}">
                <a16:creationId xmlns:a16="http://schemas.microsoft.com/office/drawing/2014/main" id="{450E83C8-7B0E-EE68-5620-294CBA68E8BE}"/>
              </a:ext>
            </a:extLst>
          </p:cNvPr>
          <p:cNvSpPr/>
          <p:nvPr userDrawn="1"/>
        </p:nvSpPr>
        <p:spPr>
          <a:xfrm>
            <a:off x="5734052" y="0"/>
            <a:ext cx="3409948" cy="51435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0" name="Picture Placeholder 10">
            <a:extLst>
              <a:ext uri="{FF2B5EF4-FFF2-40B4-BE49-F238E27FC236}">
                <a16:creationId xmlns:a16="http://schemas.microsoft.com/office/drawing/2014/main" id="{97CD0CAC-A912-4AB9-7D98-3FA434C01225}"/>
              </a:ext>
            </a:extLst>
          </p:cNvPr>
          <p:cNvSpPr>
            <a:spLocks noGrp="1"/>
          </p:cNvSpPr>
          <p:nvPr>
            <p:ph type="pic" sz="quarter" idx="15"/>
          </p:nvPr>
        </p:nvSpPr>
        <p:spPr>
          <a:xfrm>
            <a:off x="5734052" y="0"/>
            <a:ext cx="3409948" cy="5143500"/>
          </a:xfrm>
          <a:prstGeom prst="rect">
            <a:avLst/>
          </a:prstGeom>
          <a:noFill/>
        </p:spPr>
        <p:txBody>
          <a:bodyPr bIns="900000" anchor="ctr" anchorCtr="0"/>
          <a:lstStyle>
            <a:lvl1pPr marL="0" indent="0" algn="ctr">
              <a:buNone/>
              <a:defRPr/>
            </a:lvl1pPr>
          </a:lstStyle>
          <a:p>
            <a:r>
              <a:rPr lang="en-GB" noProof="0" dirty="0"/>
              <a:t>Click icon to add picture</a:t>
            </a:r>
            <a:endParaRPr lang="en-AU" noProof="0" dirty="0"/>
          </a:p>
        </p:txBody>
      </p:sp>
      <p:sp>
        <p:nvSpPr>
          <p:cNvPr id="12" name="Title 11">
            <a:extLst>
              <a:ext uri="{FF2B5EF4-FFF2-40B4-BE49-F238E27FC236}">
                <a16:creationId xmlns:a16="http://schemas.microsoft.com/office/drawing/2014/main" id="{FA30AF1B-BC92-5354-C575-287591696B7B}"/>
              </a:ext>
            </a:extLst>
          </p:cNvPr>
          <p:cNvSpPr>
            <a:spLocks noGrp="1"/>
          </p:cNvSpPr>
          <p:nvPr>
            <p:ph type="title"/>
          </p:nvPr>
        </p:nvSpPr>
        <p:spPr>
          <a:xfrm>
            <a:off x="488250" y="378142"/>
            <a:ext cx="3969000" cy="436867"/>
          </a:xfrm>
        </p:spPr>
        <p:txBody>
          <a:bodyPr/>
          <a:lstStyle>
            <a:lvl1pPr>
              <a:defRPr/>
            </a:lvl1pPr>
          </a:lstStyle>
          <a:p>
            <a:r>
              <a:rPr lang="en-GB" dirty="0"/>
              <a:t>Click to edit</a:t>
            </a:r>
            <a:endParaRPr lang="en-AU" dirty="0"/>
          </a:p>
        </p:txBody>
      </p:sp>
      <p:pic>
        <p:nvPicPr>
          <p:cNvPr id="17" name="Graphic 16">
            <a:extLst>
              <a:ext uri="{FF2B5EF4-FFF2-40B4-BE49-F238E27FC236}">
                <a16:creationId xmlns:a16="http://schemas.microsoft.com/office/drawing/2014/main" id="{33255CA4-0A29-65ED-8FD8-13DA41A0841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4804" y="4801564"/>
            <a:ext cx="83625" cy="108966"/>
          </a:xfrm>
          <a:prstGeom prst="rect">
            <a:avLst/>
          </a:prstGeom>
        </p:spPr>
      </p:pic>
      <p:sp>
        <p:nvSpPr>
          <p:cNvPr id="11" name="Date Placeholder 10">
            <a:extLst>
              <a:ext uri="{FF2B5EF4-FFF2-40B4-BE49-F238E27FC236}">
                <a16:creationId xmlns:a16="http://schemas.microsoft.com/office/drawing/2014/main" id="{59A10882-902D-5219-B8A3-E2EAF0462082}"/>
              </a:ext>
            </a:extLst>
          </p:cNvPr>
          <p:cNvSpPr>
            <a:spLocks noGrp="1"/>
          </p:cNvSpPr>
          <p:nvPr>
            <p:ph type="dt" sz="half" idx="16"/>
          </p:nvPr>
        </p:nvSpPr>
        <p:spPr/>
        <p:txBody>
          <a:bodyPr/>
          <a:lstStyle/>
          <a:p>
            <a:endParaRPr lang="en-AU" dirty="0"/>
          </a:p>
        </p:txBody>
      </p:sp>
      <p:sp>
        <p:nvSpPr>
          <p:cNvPr id="13" name="Footer Placeholder 12">
            <a:extLst>
              <a:ext uri="{FF2B5EF4-FFF2-40B4-BE49-F238E27FC236}">
                <a16:creationId xmlns:a16="http://schemas.microsoft.com/office/drawing/2014/main" id="{EDC75799-4C8A-354F-FFC0-B6920E46DA3A}"/>
              </a:ext>
            </a:extLst>
          </p:cNvPr>
          <p:cNvSpPr>
            <a:spLocks noGrp="1"/>
          </p:cNvSpPr>
          <p:nvPr>
            <p:ph type="ftr" sz="quarter" idx="17"/>
          </p:nvPr>
        </p:nvSpPr>
        <p:spPr/>
        <p:txBody>
          <a:bodyPr/>
          <a:lstStyle/>
          <a:p>
            <a:r>
              <a:rPr lang="en-AU" dirty="0"/>
              <a:t>The foundations of infection prevention and control</a:t>
            </a:r>
          </a:p>
        </p:txBody>
      </p:sp>
      <p:sp>
        <p:nvSpPr>
          <p:cNvPr id="14" name="Slide Number Placeholder 13">
            <a:extLst>
              <a:ext uri="{FF2B5EF4-FFF2-40B4-BE49-F238E27FC236}">
                <a16:creationId xmlns:a16="http://schemas.microsoft.com/office/drawing/2014/main" id="{2B9362A6-6AC5-B4D8-89DD-DFCD8521E38F}"/>
              </a:ext>
            </a:extLst>
          </p:cNvPr>
          <p:cNvSpPr>
            <a:spLocks noGrp="1"/>
          </p:cNvSpPr>
          <p:nvPr>
            <p:ph type="sldNum" sz="quarter" idx="18"/>
          </p:nvPr>
        </p:nvSpPr>
        <p:spPr/>
        <p:txBody>
          <a:bodyPr/>
          <a:lstStyle/>
          <a:p>
            <a:fld id="{E6316B6A-336A-44FF-82DA-A4D1594FA055}" type="slidenum">
              <a:rPr lang="en-AU" smtClean="0"/>
              <a:pPr/>
              <a:t>‹#›</a:t>
            </a:fld>
            <a:endParaRPr lang="en-AU" dirty="0"/>
          </a:p>
        </p:txBody>
      </p:sp>
      <p:cxnSp>
        <p:nvCxnSpPr>
          <p:cNvPr id="18" name="Straight Connector 17">
            <a:extLst>
              <a:ext uri="{FF2B5EF4-FFF2-40B4-BE49-F238E27FC236}">
                <a16:creationId xmlns:a16="http://schemas.microsoft.com/office/drawing/2014/main" id="{0EFC2C1A-EEE7-A05D-8DEA-9549C04B3A5A}"/>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676152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4">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A8148-D216-1449-A834-D13A4AF5057C}"/>
              </a:ext>
            </a:extLst>
          </p:cNvPr>
          <p:cNvSpPr/>
          <p:nvPr userDrawn="1"/>
        </p:nvSpPr>
        <p:spPr>
          <a:xfrm>
            <a:off x="4061" y="-2"/>
            <a:ext cx="5336512" cy="5148000"/>
          </a:xfrm>
          <a:prstGeom prst="rect">
            <a:avLst/>
          </a:prstGeom>
          <a:solidFill>
            <a:schemeClr val="accent4">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DF495334-51A1-7C03-D924-2D8107D300D2}"/>
              </a:ext>
            </a:extLst>
          </p:cNvPr>
          <p:cNvSpPr/>
          <p:nvPr userDrawn="1"/>
        </p:nvSpPr>
        <p:spPr>
          <a:xfrm>
            <a:off x="4060" y="-2"/>
            <a:ext cx="4928665"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2"/>
            <a:ext cx="4521600" cy="51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42252"/>
            <a:ext cx="3600000" cy="1299567"/>
          </a:xfrm>
        </p:spPr>
        <p:txBody>
          <a:bodyPr anchor="t"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600000" cy="269359"/>
          </a:xfrm>
        </p:spPr>
        <p:txBody>
          <a:bodyPr anchor="ctr" anchorCtr="0"/>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600000" cy="216000"/>
          </a:xfrm>
        </p:spPr>
        <p:txBody>
          <a:bodyPr tIns="36000" anchor="t" anchorCtr="0">
            <a:noAutofit/>
          </a:bodyPr>
          <a:lstStyle>
            <a:lvl1pPr marL="0" indent="0">
              <a:lnSpc>
                <a:spcPct val="110000"/>
              </a:lnSpc>
              <a:spcBef>
                <a:spcPts val="0"/>
              </a:spcBef>
              <a:buNone/>
              <a:defRPr sz="10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344633" y="0"/>
            <a:ext cx="3799367" cy="5143500"/>
          </a:xfrm>
          <a:prstGeom prst="rect">
            <a:avLst/>
          </a:prstGeom>
          <a:noFill/>
        </p:spPr>
        <p:txBody>
          <a:bodyPr bIns="900000" anchor="ctr" anchorCtr="0"/>
          <a:lstStyle>
            <a:lvl1pPr marL="0" indent="0" algn="ctr">
              <a:buNone/>
              <a:defRPr/>
            </a:lvl1pPr>
          </a:lstStyle>
          <a:p>
            <a:r>
              <a:rPr lang="en-AU" noProof="0" dirty="0"/>
              <a:t>Click to add picture</a:t>
            </a:r>
          </a:p>
        </p:txBody>
      </p:sp>
      <p:pic>
        <p:nvPicPr>
          <p:cNvPr id="12" name="Graphic 11">
            <a:extLst>
              <a:ext uri="{FF2B5EF4-FFF2-40B4-BE49-F238E27FC236}">
                <a16:creationId xmlns:a16="http://schemas.microsoft.com/office/drawing/2014/main" id="{03A7763C-B648-1C2B-592F-16266CACB79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30647805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Table or Diagra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a:t>Edit Master text styles</a:t>
            </a:r>
          </a:p>
          <a:p>
            <a:pPr lvl="1"/>
            <a:r>
              <a:rPr lang="en-AU" noProof="0"/>
              <a:t>Second level</a:t>
            </a:r>
          </a:p>
          <a:p>
            <a:pPr lvl="2"/>
            <a:r>
              <a:rPr lang="en-AU" noProof="0"/>
              <a:t>Third level</a:t>
            </a:r>
          </a:p>
          <a:p>
            <a:pPr lvl="3"/>
            <a:r>
              <a:rPr lang="en-AU" noProof="0"/>
              <a:t>Fourth level</a:t>
            </a:r>
          </a:p>
          <a:p>
            <a:pPr lvl="4"/>
            <a:r>
              <a:rPr lang="en-AU" noProof="0"/>
              <a:t>Fifth level</a:t>
            </a:r>
          </a:p>
        </p:txBody>
      </p:sp>
      <p:sp>
        <p:nvSpPr>
          <p:cNvPr id="11" name="Text Placeholder 2">
            <a:extLst>
              <a:ext uri="{FF2B5EF4-FFF2-40B4-BE49-F238E27FC236}">
                <a16:creationId xmlns:a16="http://schemas.microsoft.com/office/drawing/2014/main" id="{17180D4A-3B05-5249-39D8-4A3CC2DCC462}"/>
              </a:ext>
            </a:extLst>
          </p:cNvPr>
          <p:cNvSpPr>
            <a:spLocks noGrp="1"/>
          </p:cNvSpPr>
          <p:nvPr>
            <p:ph type="body" idx="15" hasCustomPrompt="1"/>
          </p:nvPr>
        </p:nvSpPr>
        <p:spPr>
          <a:xfrm>
            <a:off x="4686750" y="1131749"/>
            <a:ext cx="3969000" cy="229562"/>
          </a:xfrm>
        </p:spPr>
        <p:txBody>
          <a:bodyPr tIns="0" anchor="t" anchorCtr="0"/>
          <a:lstStyle>
            <a:lvl1pPr marL="0" indent="0">
              <a:lnSpc>
                <a:spcPct val="100000"/>
              </a:lnSpc>
              <a:spcBef>
                <a:spcPts val="0"/>
              </a:spcBef>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figure heading</a:t>
            </a:r>
          </a:p>
        </p:txBody>
      </p:sp>
      <p:sp>
        <p:nvSpPr>
          <p:cNvPr id="10" name="Content Placeholder 2">
            <a:extLst>
              <a:ext uri="{FF2B5EF4-FFF2-40B4-BE49-F238E27FC236}">
                <a16:creationId xmlns:a16="http://schemas.microsoft.com/office/drawing/2014/main" id="{F2DB049D-109E-41F8-A3BB-5C5D2E6D82A7}"/>
              </a:ext>
            </a:extLst>
          </p:cNvPr>
          <p:cNvSpPr>
            <a:spLocks noGrp="1"/>
          </p:cNvSpPr>
          <p:nvPr>
            <p:ph idx="14" hasCustomPrompt="1"/>
          </p:nvPr>
        </p:nvSpPr>
        <p:spPr>
          <a:xfrm>
            <a:off x="4686750" y="1424893"/>
            <a:ext cx="3969000" cy="3134553"/>
          </a:xfrm>
        </p:spPr>
        <p:txBody>
          <a:bodyPr bIns="1080000" anchor="ctr" anchorCtr="0"/>
          <a:lstStyle>
            <a:lvl1pPr marL="0" indent="0" algn="ctr">
              <a:spcBef>
                <a:spcPts val="0"/>
              </a:spcBef>
              <a:buNone/>
              <a:defRPr sz="1200"/>
            </a:lvl1pPr>
            <a:lvl2pPr marL="135000" indent="0">
              <a:buNone/>
              <a:defRPr/>
            </a:lvl2pPr>
            <a:lvl3pPr marL="270000" indent="0">
              <a:buNone/>
              <a:defRPr/>
            </a:lvl3pPr>
            <a:lvl4pPr marL="405000" indent="0">
              <a:buNone/>
              <a:defRPr/>
            </a:lvl4pPr>
            <a:lvl5pPr marL="540000" indent="0">
              <a:buNone/>
              <a:defRPr/>
            </a:lvl5pPr>
          </a:lstStyle>
          <a:p>
            <a:pPr lvl="0"/>
            <a:r>
              <a:rPr lang="en-AU" noProof="0"/>
              <a:t>Click icon to add a chart, table or Smart Art diagram, </a:t>
            </a:r>
            <a:br>
              <a:rPr lang="en-AU" noProof="0"/>
            </a:br>
            <a:r>
              <a:rPr lang="en-AU" noProof="0"/>
              <a:t>or delete this box and add a bespoke diagram in this space</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12" name="Title 11">
            <a:extLst>
              <a:ext uri="{FF2B5EF4-FFF2-40B4-BE49-F238E27FC236}">
                <a16:creationId xmlns:a16="http://schemas.microsoft.com/office/drawing/2014/main" id="{FD40E525-429E-8611-64CB-5165AEB8BD2C}"/>
              </a:ext>
            </a:extLst>
          </p:cNvPr>
          <p:cNvSpPr>
            <a:spLocks noGrp="1"/>
          </p:cNvSpPr>
          <p:nvPr>
            <p:ph type="title"/>
          </p:nvPr>
        </p:nvSpPr>
        <p:spPr/>
        <p:txBody>
          <a:bodyPr/>
          <a:lstStyle/>
          <a:p>
            <a:r>
              <a:rPr lang="en-GB"/>
              <a:t>Click to edit Master title style</a:t>
            </a:r>
            <a:endParaRPr lang="en-AU"/>
          </a:p>
        </p:txBody>
      </p:sp>
    </p:spTree>
    <p:extLst>
      <p:ext uri="{BB962C8B-B14F-4D97-AF65-F5344CB8AC3E}">
        <p14:creationId xmlns:p14="http://schemas.microsoft.com/office/powerpoint/2010/main" val="306809240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Large Chart, Table or Diagram">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D59A2AD-9E9B-466B-AD5B-0CB1B724FAC5}"/>
              </a:ext>
            </a:extLst>
          </p:cNvPr>
          <p:cNvSpPr>
            <a:spLocks noGrp="1"/>
          </p:cNvSpPr>
          <p:nvPr>
            <p:ph idx="1" hasCustomPrompt="1"/>
          </p:nvPr>
        </p:nvSpPr>
        <p:spPr>
          <a:xfrm>
            <a:off x="488250" y="1131749"/>
            <a:ext cx="3969000" cy="3427695"/>
          </a:xfrm>
        </p:spPr>
        <p:txBody>
          <a:bodyPr/>
          <a:lstStyle/>
          <a:p>
            <a:pPr lvl="0"/>
            <a:r>
              <a:rPr lang="en-AU" noProof="0" dirty="0"/>
              <a:t>Edit Master text styles</a:t>
            </a:r>
          </a:p>
          <a:p>
            <a:pPr lvl="1"/>
            <a:r>
              <a:rPr lang="en-AU" noProof="0" dirty="0"/>
              <a:t>Second level</a:t>
            </a:r>
          </a:p>
          <a:p>
            <a:pPr lvl="2"/>
            <a:r>
              <a:rPr lang="en-AU" noProof="0" dirty="0"/>
              <a:t>Third level</a:t>
            </a:r>
          </a:p>
          <a:p>
            <a:pPr lvl="3"/>
            <a:r>
              <a:rPr lang="en-AU" noProof="0" dirty="0"/>
              <a:t>Fourth level</a:t>
            </a:r>
          </a:p>
          <a:p>
            <a:pPr lvl="4"/>
            <a:r>
              <a:rPr lang="en-AU" noProof="0" dirty="0"/>
              <a:t>Fifth level</a:t>
            </a:r>
          </a:p>
        </p:txBody>
      </p:sp>
      <p:sp>
        <p:nvSpPr>
          <p:cNvPr id="5" name="Footer Placeholder 4">
            <a:extLst>
              <a:ext uri="{FF2B5EF4-FFF2-40B4-BE49-F238E27FC236}">
                <a16:creationId xmlns:a16="http://schemas.microsoft.com/office/drawing/2014/main" id="{E0CDE5F3-3665-4461-B770-070BFE32749B}"/>
              </a:ext>
            </a:extLst>
          </p:cNvPr>
          <p:cNvSpPr>
            <a:spLocks noGrp="1"/>
          </p:cNvSpPr>
          <p:nvPr>
            <p:ph type="ftr" sz="quarter" idx="11"/>
          </p:nvPr>
        </p:nvSpPr>
        <p:spPr/>
        <p:txBody>
          <a:bodyPr/>
          <a:lstStyle/>
          <a:p>
            <a:r>
              <a:rPr lang="en-AU" noProof="0" dirty="0"/>
              <a:t>The foundations of infection prevention and control</a:t>
            </a:r>
          </a:p>
        </p:txBody>
      </p:sp>
      <p:sp>
        <p:nvSpPr>
          <p:cNvPr id="6" name="Slide Number Placeholder 5">
            <a:extLst>
              <a:ext uri="{FF2B5EF4-FFF2-40B4-BE49-F238E27FC236}">
                <a16:creationId xmlns:a16="http://schemas.microsoft.com/office/drawing/2014/main" id="{77AE5D6D-B1E7-41CE-A1BF-283239250BA2}"/>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4" name="Date Placeholder 3">
            <a:extLst>
              <a:ext uri="{FF2B5EF4-FFF2-40B4-BE49-F238E27FC236}">
                <a16:creationId xmlns:a16="http://schemas.microsoft.com/office/drawing/2014/main" id="{D05DB1DE-8D73-4AFA-95E5-57D6E62C0F7C}"/>
              </a:ext>
            </a:extLst>
          </p:cNvPr>
          <p:cNvSpPr>
            <a:spLocks noGrp="1"/>
          </p:cNvSpPr>
          <p:nvPr>
            <p:ph type="dt" sz="half" idx="10"/>
          </p:nvPr>
        </p:nvSpPr>
        <p:spPr/>
        <p:txBody>
          <a:bodyPr/>
          <a:lstStyle/>
          <a:p>
            <a:endParaRPr lang="en-AU" noProof="0" dirty="0"/>
          </a:p>
        </p:txBody>
      </p:sp>
      <p:sp>
        <p:nvSpPr>
          <p:cNvPr id="11" name="Title 10">
            <a:extLst>
              <a:ext uri="{FF2B5EF4-FFF2-40B4-BE49-F238E27FC236}">
                <a16:creationId xmlns:a16="http://schemas.microsoft.com/office/drawing/2014/main" id="{DDC283B2-C49F-B722-F0BA-91BE79E5E8C0}"/>
              </a:ext>
            </a:extLst>
          </p:cNvPr>
          <p:cNvSpPr>
            <a:spLocks noGrp="1"/>
          </p:cNvSpPr>
          <p:nvPr>
            <p:ph type="title"/>
          </p:nvPr>
        </p:nvSpPr>
        <p:spPr>
          <a:xfrm>
            <a:off x="488250" y="378142"/>
            <a:ext cx="3969000" cy="403736"/>
          </a:xfrm>
        </p:spPr>
        <p:txBody>
          <a:bodyPr/>
          <a:lstStyle/>
          <a:p>
            <a:r>
              <a:rPr lang="en-GB" dirty="0"/>
              <a:t>Click to edit</a:t>
            </a:r>
            <a:endParaRPr lang="en-AU" dirty="0"/>
          </a:p>
        </p:txBody>
      </p:sp>
      <p:sp>
        <p:nvSpPr>
          <p:cNvPr id="12" name="Text Placeholder 2">
            <a:extLst>
              <a:ext uri="{FF2B5EF4-FFF2-40B4-BE49-F238E27FC236}">
                <a16:creationId xmlns:a16="http://schemas.microsoft.com/office/drawing/2014/main" id="{FB1FC262-7270-D34B-123E-71893A2550C1}"/>
              </a:ext>
            </a:extLst>
          </p:cNvPr>
          <p:cNvSpPr>
            <a:spLocks noGrp="1"/>
          </p:cNvSpPr>
          <p:nvPr>
            <p:ph type="body" idx="15" hasCustomPrompt="1"/>
          </p:nvPr>
        </p:nvSpPr>
        <p:spPr>
          <a:xfrm>
            <a:off x="4686750" y="378142"/>
            <a:ext cx="3969000" cy="192881"/>
          </a:xfrm>
        </p:spPr>
        <p:txBody>
          <a:bodyPr tIns="0" anchor="t" anchorCtr="0"/>
          <a:lstStyle>
            <a:lvl1pPr marL="0" indent="0">
              <a:lnSpc>
                <a:spcPct val="100000"/>
              </a:lnSpc>
              <a:spcBef>
                <a:spcPts val="0"/>
              </a:spcBef>
              <a:buNone/>
              <a:defRPr sz="12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figure heading</a:t>
            </a:r>
          </a:p>
        </p:txBody>
      </p:sp>
      <p:sp>
        <p:nvSpPr>
          <p:cNvPr id="14" name="Content Placeholder 2">
            <a:extLst>
              <a:ext uri="{FF2B5EF4-FFF2-40B4-BE49-F238E27FC236}">
                <a16:creationId xmlns:a16="http://schemas.microsoft.com/office/drawing/2014/main" id="{2539B4AD-C0CF-1244-0BBA-3AD7DDDFA723}"/>
              </a:ext>
            </a:extLst>
          </p:cNvPr>
          <p:cNvSpPr>
            <a:spLocks noGrp="1"/>
          </p:cNvSpPr>
          <p:nvPr>
            <p:ph idx="14" hasCustomPrompt="1"/>
          </p:nvPr>
        </p:nvSpPr>
        <p:spPr>
          <a:xfrm>
            <a:off x="4686750" y="698186"/>
            <a:ext cx="3969000" cy="3861258"/>
          </a:xfrm>
        </p:spPr>
        <p:txBody>
          <a:bodyPr bIns="1080000" anchor="ctr" anchorCtr="0"/>
          <a:lstStyle>
            <a:lvl1pPr marL="0" indent="0" algn="ctr">
              <a:spcBef>
                <a:spcPts val="0"/>
              </a:spcBef>
              <a:buNone/>
              <a:defRPr sz="1200"/>
            </a:lvl1pPr>
            <a:lvl2pPr marL="135000" indent="0">
              <a:buNone/>
              <a:defRPr/>
            </a:lvl2pPr>
            <a:lvl3pPr marL="270000" indent="0">
              <a:buNone/>
              <a:defRPr/>
            </a:lvl3pPr>
            <a:lvl4pPr marL="405000" indent="0">
              <a:buNone/>
              <a:defRPr/>
            </a:lvl4pPr>
            <a:lvl5pPr marL="540000" indent="0">
              <a:buNone/>
              <a:defRPr/>
            </a:lvl5pPr>
          </a:lstStyle>
          <a:p>
            <a:pPr lvl="0"/>
            <a:r>
              <a:rPr lang="en-AU" noProof="0"/>
              <a:t>Click icon to add a chart, table or Smart Art diagram, </a:t>
            </a:r>
            <a:br>
              <a:rPr lang="en-AU" noProof="0"/>
            </a:br>
            <a:r>
              <a:rPr lang="en-AU" noProof="0"/>
              <a:t>or delete this box and add a bespoke diagram in this space</a:t>
            </a:r>
          </a:p>
        </p:txBody>
      </p:sp>
    </p:spTree>
    <p:extLst>
      <p:ext uri="{BB962C8B-B14F-4D97-AF65-F5344CB8AC3E}">
        <p14:creationId xmlns:p14="http://schemas.microsoft.com/office/powerpoint/2010/main" val="149456027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97FB9-5938-48AD-BBB6-68F77AA9D38E}"/>
              </a:ext>
            </a:extLst>
          </p:cNvPr>
          <p:cNvSpPr>
            <a:spLocks noGrp="1"/>
          </p:cNvSpPr>
          <p:nvPr>
            <p:ph type="title"/>
          </p:nvPr>
        </p:nvSpPr>
        <p:spPr/>
        <p:txBody>
          <a:bodyPr/>
          <a:lstStyle/>
          <a:p>
            <a:r>
              <a:rPr lang="en-GB" noProof="0"/>
              <a:t>Click to edit Master title style</a:t>
            </a:r>
            <a:endParaRPr lang="en-AU" noProof="0"/>
          </a:p>
        </p:txBody>
      </p:sp>
      <p:sp>
        <p:nvSpPr>
          <p:cNvPr id="4" name="Footer Placeholder 3">
            <a:extLst>
              <a:ext uri="{FF2B5EF4-FFF2-40B4-BE49-F238E27FC236}">
                <a16:creationId xmlns:a16="http://schemas.microsoft.com/office/drawing/2014/main" id="{6D1E5D40-2E2F-4499-A847-0FE058F98D51}"/>
              </a:ext>
            </a:extLst>
          </p:cNvPr>
          <p:cNvSpPr>
            <a:spLocks noGrp="1"/>
          </p:cNvSpPr>
          <p:nvPr>
            <p:ph type="ftr" sz="quarter" idx="11"/>
          </p:nvPr>
        </p:nvSpPr>
        <p:spPr/>
        <p:txBody>
          <a:bodyPr/>
          <a:lstStyle/>
          <a:p>
            <a:r>
              <a:rPr lang="en-AU" noProof="0" dirty="0"/>
              <a:t>The foundations of infection prevention and control</a:t>
            </a:r>
          </a:p>
        </p:txBody>
      </p:sp>
      <p:sp>
        <p:nvSpPr>
          <p:cNvPr id="5" name="Slide Number Placeholder 4">
            <a:extLst>
              <a:ext uri="{FF2B5EF4-FFF2-40B4-BE49-F238E27FC236}">
                <a16:creationId xmlns:a16="http://schemas.microsoft.com/office/drawing/2014/main" id="{AC4BECD1-C3A3-4EE1-AF23-B7B969BDFC86}"/>
              </a:ext>
            </a:extLst>
          </p:cNvPr>
          <p:cNvSpPr>
            <a:spLocks noGrp="1"/>
          </p:cNvSpPr>
          <p:nvPr>
            <p:ph type="sldNum" sz="quarter" idx="12"/>
          </p:nvPr>
        </p:nvSpPr>
        <p:spPr/>
        <p:txBody>
          <a:bodyPr/>
          <a:lstStyle/>
          <a:p>
            <a:fld id="{E6316B6A-336A-44FF-82DA-A4D1594FA055}" type="slidenum">
              <a:rPr lang="en-AU" noProof="0" smtClean="0"/>
              <a:t>‹#›</a:t>
            </a:fld>
            <a:endParaRPr lang="en-AU" noProof="0" dirty="0"/>
          </a:p>
        </p:txBody>
      </p:sp>
      <p:sp>
        <p:nvSpPr>
          <p:cNvPr id="3" name="Date Placeholder 2">
            <a:extLst>
              <a:ext uri="{FF2B5EF4-FFF2-40B4-BE49-F238E27FC236}">
                <a16:creationId xmlns:a16="http://schemas.microsoft.com/office/drawing/2014/main" id="{3094A408-4541-46F8-9F97-067C05877925}"/>
              </a:ext>
            </a:extLst>
          </p:cNvPr>
          <p:cNvSpPr>
            <a:spLocks noGrp="1"/>
          </p:cNvSpPr>
          <p:nvPr>
            <p:ph type="dt" sz="half" idx="10"/>
          </p:nvPr>
        </p:nvSpPr>
        <p:spPr/>
        <p:txBody>
          <a:bodyPr/>
          <a:lstStyle/>
          <a:p>
            <a:endParaRPr lang="en-AU" noProof="0" dirty="0"/>
          </a:p>
        </p:txBody>
      </p:sp>
    </p:spTree>
    <p:extLst>
      <p:ext uri="{BB962C8B-B14F-4D97-AF65-F5344CB8AC3E}">
        <p14:creationId xmlns:p14="http://schemas.microsoft.com/office/powerpoint/2010/main" val="39749342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End Slide">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C73A740-AB4F-214C-3D97-2C8FF175DE69}"/>
              </a:ext>
            </a:extLst>
          </p:cNvPr>
          <p:cNvSpPr/>
          <p:nvPr userDrawn="1"/>
        </p:nvSpPr>
        <p:spPr>
          <a:xfrm>
            <a:off x="2768526" y="-2"/>
            <a:ext cx="5336512" cy="5148000"/>
          </a:xfrm>
          <a:prstGeom prst="rect">
            <a:avLst/>
          </a:prstGeom>
          <a:solidFill>
            <a:schemeClr val="accent4">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E5451C0-D6FD-C8F4-1720-FF95E5697D83}"/>
              </a:ext>
            </a:extLst>
          </p:cNvPr>
          <p:cNvSpPr/>
          <p:nvPr userDrawn="1"/>
        </p:nvSpPr>
        <p:spPr>
          <a:xfrm>
            <a:off x="2768525" y="-2"/>
            <a:ext cx="4928665" cy="514800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Rectangle 9">
            <a:extLst>
              <a:ext uri="{FF2B5EF4-FFF2-40B4-BE49-F238E27FC236}">
                <a16:creationId xmlns:a16="http://schemas.microsoft.com/office/drawing/2014/main" id="{B4D41DA2-41F0-CD6E-86BC-9710EF12CD07}"/>
              </a:ext>
            </a:extLst>
          </p:cNvPr>
          <p:cNvSpPr/>
          <p:nvPr userDrawn="1"/>
        </p:nvSpPr>
        <p:spPr>
          <a:xfrm>
            <a:off x="0" y="-2"/>
            <a:ext cx="7286065" cy="514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3" name="Text Placeholder 2">
            <a:extLst>
              <a:ext uri="{FF2B5EF4-FFF2-40B4-BE49-F238E27FC236}">
                <a16:creationId xmlns:a16="http://schemas.microsoft.com/office/drawing/2014/main" id="{4B32C5C9-7FA6-2A20-308C-EC27AC3151E5}"/>
              </a:ext>
            </a:extLst>
          </p:cNvPr>
          <p:cNvSpPr>
            <a:spLocks noGrp="1"/>
          </p:cNvSpPr>
          <p:nvPr>
            <p:ph type="body" idx="16" hasCustomPrompt="1"/>
          </p:nvPr>
        </p:nvSpPr>
        <p:spPr>
          <a:xfrm>
            <a:off x="488248" y="2931095"/>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contact details</a:t>
            </a:r>
          </a:p>
        </p:txBody>
      </p:sp>
      <p:sp>
        <p:nvSpPr>
          <p:cNvPr id="5" name="Title 4">
            <a:extLst>
              <a:ext uri="{FF2B5EF4-FFF2-40B4-BE49-F238E27FC236}">
                <a16:creationId xmlns:a16="http://schemas.microsoft.com/office/drawing/2014/main" id="{E62AD72B-2D6C-C748-D3A3-B0E0730CC149}"/>
              </a:ext>
            </a:extLst>
          </p:cNvPr>
          <p:cNvSpPr>
            <a:spLocks noGrp="1"/>
          </p:cNvSpPr>
          <p:nvPr>
            <p:ph type="title" hasCustomPrompt="1"/>
          </p:nvPr>
        </p:nvSpPr>
        <p:spPr>
          <a:xfrm>
            <a:off x="488248" y="2196362"/>
            <a:ext cx="4278734" cy="635495"/>
          </a:xfrm>
        </p:spPr>
        <p:txBody>
          <a:bodyPr/>
          <a:lstStyle>
            <a:lvl1pPr>
              <a:defRPr sz="3800">
                <a:solidFill>
                  <a:schemeClr val="bg1"/>
                </a:solidFill>
              </a:defRPr>
            </a:lvl1pPr>
          </a:lstStyle>
          <a:p>
            <a:r>
              <a:rPr lang="en-AU"/>
              <a:t>Thank you</a:t>
            </a:r>
          </a:p>
        </p:txBody>
      </p:sp>
      <p:sp>
        <p:nvSpPr>
          <p:cNvPr id="7" name="Text Placeholder 2">
            <a:extLst>
              <a:ext uri="{FF2B5EF4-FFF2-40B4-BE49-F238E27FC236}">
                <a16:creationId xmlns:a16="http://schemas.microsoft.com/office/drawing/2014/main" id="{3E9B7E26-CB8D-3888-536E-7BC716818A62}"/>
              </a:ext>
            </a:extLst>
          </p:cNvPr>
          <p:cNvSpPr>
            <a:spLocks noGrp="1"/>
          </p:cNvSpPr>
          <p:nvPr>
            <p:ph type="body" idx="18" hasCustomPrompt="1"/>
          </p:nvPr>
        </p:nvSpPr>
        <p:spPr>
          <a:xfrm>
            <a:off x="488248" y="4578426"/>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1" name="Graphic 10">
            <a:extLst>
              <a:ext uri="{FF2B5EF4-FFF2-40B4-BE49-F238E27FC236}">
                <a16:creationId xmlns:a16="http://schemas.microsoft.com/office/drawing/2014/main" id="{10EC148A-1898-C91C-43BF-755E4477F885}"/>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19297276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Custom Layout">
    <p:bg>
      <p:bgPr>
        <a:solidFill>
          <a:srgbClr val="ECF9FB"/>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33DC454-2269-1582-506F-6F86C0ADD29A}"/>
              </a:ext>
            </a:extLst>
          </p:cNvPr>
          <p:cNvSpPr/>
          <p:nvPr userDrawn="1"/>
        </p:nvSpPr>
        <p:spPr>
          <a:xfrm>
            <a:off x="2768526" y="0"/>
            <a:ext cx="5336512" cy="5148000"/>
          </a:xfrm>
          <a:prstGeom prst="rect">
            <a:avLst/>
          </a:prstGeom>
          <a:solidFill>
            <a:srgbClr val="6ECC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6E694F47-84AF-41BE-FBC0-6001CBFE455D}"/>
              </a:ext>
            </a:extLst>
          </p:cNvPr>
          <p:cNvSpPr/>
          <p:nvPr userDrawn="1"/>
        </p:nvSpPr>
        <p:spPr>
          <a:xfrm>
            <a:off x="2768525" y="0"/>
            <a:ext cx="4928665" cy="5148000"/>
          </a:xfrm>
          <a:prstGeom prst="rect">
            <a:avLst/>
          </a:prstGeom>
          <a:solidFill>
            <a:srgbClr val="007BA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D474533A-8AD4-1003-D5F3-CC0D8B938971}"/>
              </a:ext>
            </a:extLst>
          </p:cNvPr>
          <p:cNvSpPr/>
          <p:nvPr userDrawn="1"/>
        </p:nvSpPr>
        <p:spPr>
          <a:xfrm>
            <a:off x="0" y="0"/>
            <a:ext cx="7286065" cy="5148000"/>
          </a:xfrm>
          <a:prstGeom prst="rect">
            <a:avLst/>
          </a:prstGeom>
          <a:solidFill>
            <a:srgbClr val="004C6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Placeholder 2">
            <a:extLst>
              <a:ext uri="{FF2B5EF4-FFF2-40B4-BE49-F238E27FC236}">
                <a16:creationId xmlns:a16="http://schemas.microsoft.com/office/drawing/2014/main" id="{6A20198C-AC66-AD63-EFC9-B7CC8E504182}"/>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contact details</a:t>
            </a:r>
          </a:p>
        </p:txBody>
      </p:sp>
      <p:sp>
        <p:nvSpPr>
          <p:cNvPr id="10" name="Title 4">
            <a:extLst>
              <a:ext uri="{FF2B5EF4-FFF2-40B4-BE49-F238E27FC236}">
                <a16:creationId xmlns:a16="http://schemas.microsoft.com/office/drawing/2014/main" id="{6D291DA4-0439-0CCA-33C5-D5188E05587C}"/>
              </a:ext>
            </a:extLst>
          </p:cNvPr>
          <p:cNvSpPr>
            <a:spLocks noGrp="1"/>
          </p:cNvSpPr>
          <p:nvPr>
            <p:ph type="title" hasCustomPrompt="1"/>
          </p:nvPr>
        </p:nvSpPr>
        <p:spPr>
          <a:xfrm>
            <a:off x="488248" y="2196364"/>
            <a:ext cx="4278734" cy="635495"/>
          </a:xfrm>
        </p:spPr>
        <p:txBody>
          <a:bodyPr/>
          <a:lstStyle>
            <a:lvl1pPr>
              <a:defRPr sz="3800">
                <a:solidFill>
                  <a:schemeClr val="bg1"/>
                </a:solidFill>
              </a:defRPr>
            </a:lvl1pPr>
          </a:lstStyle>
          <a:p>
            <a:r>
              <a:rPr lang="en-AU"/>
              <a:t>Thank you</a:t>
            </a:r>
          </a:p>
        </p:txBody>
      </p:sp>
      <p:sp>
        <p:nvSpPr>
          <p:cNvPr id="11" name="Text Placeholder 2">
            <a:extLst>
              <a:ext uri="{FF2B5EF4-FFF2-40B4-BE49-F238E27FC236}">
                <a16:creationId xmlns:a16="http://schemas.microsoft.com/office/drawing/2014/main" id="{08386DB9-25B0-60C4-327E-201431575DDE}"/>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2" name="Graphic 11">
            <a:extLst>
              <a:ext uri="{FF2B5EF4-FFF2-40B4-BE49-F238E27FC236}">
                <a16:creationId xmlns:a16="http://schemas.microsoft.com/office/drawing/2014/main" id="{C5AC2B09-BA69-1453-7BCC-EC710565431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1341880395"/>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1_Custom Layout">
    <p:bg>
      <p:bgPr>
        <a:solidFill>
          <a:srgbClr val="FFEFEF"/>
        </a:solidFill>
        <a:effectLst/>
      </p:bgPr>
    </p:bg>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3D353DE-8BE4-4BF0-0EE7-84AE00588A1D}"/>
              </a:ext>
            </a:extLst>
          </p:cNvPr>
          <p:cNvSpPr>
            <a:spLocks noGrp="1"/>
          </p:cNvSpPr>
          <p:nvPr>
            <p:ph type="ftr" sz="quarter" idx="11"/>
          </p:nvPr>
        </p:nvSpPr>
        <p:spPr/>
        <p:txBody>
          <a:bodyPr/>
          <a:lstStyle/>
          <a:p>
            <a:r>
              <a:rPr lang="en-AU" dirty="0"/>
              <a:t>The foundations of infection prevention and control</a:t>
            </a:r>
          </a:p>
        </p:txBody>
      </p:sp>
      <p:sp>
        <p:nvSpPr>
          <p:cNvPr id="6" name="Rectangle 5">
            <a:extLst>
              <a:ext uri="{FF2B5EF4-FFF2-40B4-BE49-F238E27FC236}">
                <a16:creationId xmlns:a16="http://schemas.microsoft.com/office/drawing/2014/main" id="{36A06FCA-88FA-3E51-2E5F-FC93E6A1E717}"/>
              </a:ext>
            </a:extLst>
          </p:cNvPr>
          <p:cNvSpPr/>
          <p:nvPr userDrawn="1"/>
        </p:nvSpPr>
        <p:spPr>
          <a:xfrm>
            <a:off x="2768526" y="0"/>
            <a:ext cx="5336512" cy="5148000"/>
          </a:xfrm>
          <a:prstGeom prst="rect">
            <a:avLst/>
          </a:prstGeom>
          <a:solidFill>
            <a:srgbClr val="FFC6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7" name="Rectangle 6">
            <a:extLst>
              <a:ext uri="{FF2B5EF4-FFF2-40B4-BE49-F238E27FC236}">
                <a16:creationId xmlns:a16="http://schemas.microsoft.com/office/drawing/2014/main" id="{19A3DFC1-0C7E-C431-86B5-16C048918F85}"/>
              </a:ext>
            </a:extLst>
          </p:cNvPr>
          <p:cNvSpPr/>
          <p:nvPr userDrawn="1"/>
        </p:nvSpPr>
        <p:spPr>
          <a:xfrm>
            <a:off x="2768525" y="0"/>
            <a:ext cx="4928665" cy="5148000"/>
          </a:xfrm>
          <a:prstGeom prst="rect">
            <a:avLst/>
          </a:prstGeom>
          <a:solidFill>
            <a:srgbClr val="C945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DF273CDA-A85A-BA21-547A-E4A02A3821AE}"/>
              </a:ext>
            </a:extLst>
          </p:cNvPr>
          <p:cNvSpPr/>
          <p:nvPr userDrawn="1"/>
        </p:nvSpPr>
        <p:spPr>
          <a:xfrm>
            <a:off x="0" y="0"/>
            <a:ext cx="7286065" cy="5148000"/>
          </a:xfrm>
          <a:prstGeom prst="rect">
            <a:avLst/>
          </a:prstGeom>
          <a:solidFill>
            <a:srgbClr val="8C1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Text Placeholder 2">
            <a:extLst>
              <a:ext uri="{FF2B5EF4-FFF2-40B4-BE49-F238E27FC236}">
                <a16:creationId xmlns:a16="http://schemas.microsoft.com/office/drawing/2014/main" id="{C4CF0ED2-8625-AC39-B7FB-5A2D2D446EE4}"/>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0" name="Title 4">
            <a:extLst>
              <a:ext uri="{FF2B5EF4-FFF2-40B4-BE49-F238E27FC236}">
                <a16:creationId xmlns:a16="http://schemas.microsoft.com/office/drawing/2014/main" id="{AD6543C7-2130-5221-DE7E-9A54A5F27B30}"/>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1" name="Text Placeholder 2">
            <a:extLst>
              <a:ext uri="{FF2B5EF4-FFF2-40B4-BE49-F238E27FC236}">
                <a16:creationId xmlns:a16="http://schemas.microsoft.com/office/drawing/2014/main" id="{6766366E-51DD-A20B-2932-D9782D3C6014}"/>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2" name="Graphic 11">
            <a:extLst>
              <a:ext uri="{FF2B5EF4-FFF2-40B4-BE49-F238E27FC236}">
                <a16:creationId xmlns:a16="http://schemas.microsoft.com/office/drawing/2014/main" id="{52561ABD-EA78-67FB-C3E7-7BBE1F52D42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23513386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2_Custom Layout">
    <p:bg>
      <p:bgPr>
        <a:solidFill>
          <a:srgbClr val="F4FCEA"/>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ECB11982-F085-AD83-94A5-37DC48085076}"/>
              </a:ext>
            </a:extLst>
          </p:cNvPr>
          <p:cNvSpPr>
            <a:spLocks noGrp="1"/>
          </p:cNvSpPr>
          <p:nvPr>
            <p:ph type="ftr" sz="quarter" idx="11"/>
          </p:nvPr>
        </p:nvSpPr>
        <p:spPr>
          <a:xfrm>
            <a:off x="608618" y="4789574"/>
            <a:ext cx="2801332" cy="132946"/>
          </a:xfrm>
        </p:spPr>
        <p:txBody>
          <a:bodyPr/>
          <a:lstStyle/>
          <a:p>
            <a:r>
              <a:rPr lang="en-AU" dirty="0"/>
              <a:t>The foundations of infection prevention and control</a:t>
            </a:r>
          </a:p>
        </p:txBody>
      </p:sp>
      <p:sp>
        <p:nvSpPr>
          <p:cNvPr id="7" name="Rectangle 6">
            <a:extLst>
              <a:ext uri="{FF2B5EF4-FFF2-40B4-BE49-F238E27FC236}">
                <a16:creationId xmlns:a16="http://schemas.microsoft.com/office/drawing/2014/main" id="{37E55940-89B2-73F9-B73A-83F9559B1492}"/>
              </a:ext>
            </a:extLst>
          </p:cNvPr>
          <p:cNvSpPr/>
          <p:nvPr userDrawn="1"/>
        </p:nvSpPr>
        <p:spPr>
          <a:xfrm>
            <a:off x="2768526" y="0"/>
            <a:ext cx="5336512" cy="5148000"/>
          </a:xfrm>
          <a:prstGeom prst="rect">
            <a:avLst/>
          </a:prstGeom>
          <a:solidFill>
            <a:srgbClr val="D1F2A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DC139DF6-39FA-E34B-6881-1FB1DF2D7B63}"/>
              </a:ext>
            </a:extLst>
          </p:cNvPr>
          <p:cNvSpPr/>
          <p:nvPr userDrawn="1"/>
        </p:nvSpPr>
        <p:spPr>
          <a:xfrm>
            <a:off x="2768525" y="0"/>
            <a:ext cx="4928665" cy="5148000"/>
          </a:xfrm>
          <a:prstGeom prst="rect">
            <a:avLst/>
          </a:prstGeom>
          <a:solidFill>
            <a:srgbClr val="3B9D1D"/>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9EE083D8-76DF-11F4-59B1-ED137102FBD3}"/>
              </a:ext>
            </a:extLst>
          </p:cNvPr>
          <p:cNvSpPr/>
          <p:nvPr userDrawn="1"/>
        </p:nvSpPr>
        <p:spPr>
          <a:xfrm>
            <a:off x="0" y="0"/>
            <a:ext cx="7286065" cy="5148000"/>
          </a:xfrm>
          <a:prstGeom prst="rect">
            <a:avLst/>
          </a:prstGeom>
          <a:solidFill>
            <a:srgbClr val="0068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2">
            <a:extLst>
              <a:ext uri="{FF2B5EF4-FFF2-40B4-BE49-F238E27FC236}">
                <a16:creationId xmlns:a16="http://schemas.microsoft.com/office/drawing/2014/main" id="{E3443FBA-40D8-E953-3F23-1F447BE80F87}"/>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1" name="Title 4">
            <a:extLst>
              <a:ext uri="{FF2B5EF4-FFF2-40B4-BE49-F238E27FC236}">
                <a16:creationId xmlns:a16="http://schemas.microsoft.com/office/drawing/2014/main" id="{E58451A7-D646-9C7B-609B-F956D3CFC2C9}"/>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2" name="Text Placeholder 2">
            <a:extLst>
              <a:ext uri="{FF2B5EF4-FFF2-40B4-BE49-F238E27FC236}">
                <a16:creationId xmlns:a16="http://schemas.microsoft.com/office/drawing/2014/main" id="{5E17A4E1-D9EB-F42B-46FF-E397B5E67113}"/>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3" name="Graphic 12">
            <a:extLst>
              <a:ext uri="{FF2B5EF4-FFF2-40B4-BE49-F238E27FC236}">
                <a16:creationId xmlns:a16="http://schemas.microsoft.com/office/drawing/2014/main" id="{EAE6328B-DE7B-566E-1091-BF1253F2E03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3974221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3_Custom Layout">
    <p:bg>
      <p:bgPr>
        <a:solidFill>
          <a:srgbClr val="ECF9F7"/>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D9DB727F-1889-878F-48F7-62D4B254AE1B}"/>
              </a:ext>
            </a:extLst>
          </p:cNvPr>
          <p:cNvSpPr>
            <a:spLocks noGrp="1"/>
          </p:cNvSpPr>
          <p:nvPr>
            <p:ph type="ftr" sz="quarter" idx="11"/>
          </p:nvPr>
        </p:nvSpPr>
        <p:spPr>
          <a:xfrm>
            <a:off x="608618" y="4789574"/>
            <a:ext cx="2801332" cy="132946"/>
          </a:xfrm>
        </p:spPr>
        <p:txBody>
          <a:bodyPr/>
          <a:lstStyle/>
          <a:p>
            <a:r>
              <a:rPr lang="en-AU" dirty="0"/>
              <a:t>The foundations of infection prevention and control</a:t>
            </a:r>
          </a:p>
        </p:txBody>
      </p:sp>
      <p:sp>
        <p:nvSpPr>
          <p:cNvPr id="7" name="Rectangle 6">
            <a:extLst>
              <a:ext uri="{FF2B5EF4-FFF2-40B4-BE49-F238E27FC236}">
                <a16:creationId xmlns:a16="http://schemas.microsoft.com/office/drawing/2014/main" id="{710B9440-3732-2B90-00C4-E56373C85099}"/>
              </a:ext>
            </a:extLst>
          </p:cNvPr>
          <p:cNvSpPr/>
          <p:nvPr userDrawn="1"/>
        </p:nvSpPr>
        <p:spPr>
          <a:xfrm>
            <a:off x="2768526" y="0"/>
            <a:ext cx="5336512" cy="5148000"/>
          </a:xfrm>
          <a:prstGeom prst="rect">
            <a:avLst/>
          </a:prstGeom>
          <a:solidFill>
            <a:srgbClr val="B2E6D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15F1EA84-3842-4333-B801-33241C53632C}"/>
              </a:ext>
            </a:extLst>
          </p:cNvPr>
          <p:cNvSpPr/>
          <p:nvPr userDrawn="1"/>
        </p:nvSpPr>
        <p:spPr>
          <a:xfrm>
            <a:off x="2768525" y="0"/>
            <a:ext cx="4928665" cy="5148000"/>
          </a:xfrm>
          <a:prstGeom prst="rect">
            <a:avLst/>
          </a:prstGeom>
          <a:solidFill>
            <a:srgbClr val="00897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B9BA38F4-C966-5D87-206A-2B1D3D52021F}"/>
              </a:ext>
            </a:extLst>
          </p:cNvPr>
          <p:cNvSpPr/>
          <p:nvPr userDrawn="1"/>
        </p:nvSpPr>
        <p:spPr>
          <a:xfrm>
            <a:off x="0" y="0"/>
            <a:ext cx="7286065" cy="5148000"/>
          </a:xfrm>
          <a:prstGeom prst="rect">
            <a:avLst/>
          </a:prstGeom>
          <a:solidFill>
            <a:srgbClr val="005A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2">
            <a:extLst>
              <a:ext uri="{FF2B5EF4-FFF2-40B4-BE49-F238E27FC236}">
                <a16:creationId xmlns:a16="http://schemas.microsoft.com/office/drawing/2014/main" id="{936B85F3-81A3-DB6B-BAA2-9567DDFA16B4}"/>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1" name="Title 4">
            <a:extLst>
              <a:ext uri="{FF2B5EF4-FFF2-40B4-BE49-F238E27FC236}">
                <a16:creationId xmlns:a16="http://schemas.microsoft.com/office/drawing/2014/main" id="{80B4083A-9B5F-33D5-C775-27419212FE45}"/>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2" name="Text Placeholder 2">
            <a:extLst>
              <a:ext uri="{FF2B5EF4-FFF2-40B4-BE49-F238E27FC236}">
                <a16:creationId xmlns:a16="http://schemas.microsoft.com/office/drawing/2014/main" id="{EBFBE231-0758-7516-0328-B3A154FFE7B0}"/>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3" name="Graphic 12">
            <a:extLst>
              <a:ext uri="{FF2B5EF4-FFF2-40B4-BE49-F238E27FC236}">
                <a16:creationId xmlns:a16="http://schemas.microsoft.com/office/drawing/2014/main" id="{D34EF893-EA95-524A-DD15-2BC334DD035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310719427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rgbClr val="EEF5FD"/>
        </a:solidFill>
        <a:effectLst/>
      </p:bgPr>
    </p:bg>
    <p:spTree>
      <p:nvGrpSpPr>
        <p:cNvPr id="1" name=""/>
        <p:cNvGrpSpPr/>
        <p:nvPr/>
      </p:nvGrpSpPr>
      <p:grpSpPr>
        <a:xfrm>
          <a:off x="0" y="0"/>
          <a:ext cx="0" cy="0"/>
          <a:chOff x="0" y="0"/>
          <a:chExt cx="0" cy="0"/>
        </a:xfrm>
      </p:grpSpPr>
      <p:sp>
        <p:nvSpPr>
          <p:cNvPr id="6" name="Footer Placeholder 3">
            <a:extLst>
              <a:ext uri="{FF2B5EF4-FFF2-40B4-BE49-F238E27FC236}">
                <a16:creationId xmlns:a16="http://schemas.microsoft.com/office/drawing/2014/main" id="{215AFC02-646C-610E-7032-F3EAF10F0F93}"/>
              </a:ext>
            </a:extLst>
          </p:cNvPr>
          <p:cNvSpPr>
            <a:spLocks noGrp="1"/>
          </p:cNvSpPr>
          <p:nvPr>
            <p:ph type="ftr" sz="quarter" idx="11"/>
          </p:nvPr>
        </p:nvSpPr>
        <p:spPr>
          <a:xfrm>
            <a:off x="608618" y="4789574"/>
            <a:ext cx="2801332" cy="132946"/>
          </a:xfrm>
        </p:spPr>
        <p:txBody>
          <a:bodyPr/>
          <a:lstStyle/>
          <a:p>
            <a:r>
              <a:rPr lang="en-AU" dirty="0"/>
              <a:t>The foundations of infection prevention and control</a:t>
            </a:r>
          </a:p>
        </p:txBody>
      </p:sp>
      <p:sp>
        <p:nvSpPr>
          <p:cNvPr id="7" name="Rectangle 6">
            <a:extLst>
              <a:ext uri="{FF2B5EF4-FFF2-40B4-BE49-F238E27FC236}">
                <a16:creationId xmlns:a16="http://schemas.microsoft.com/office/drawing/2014/main" id="{7D7BB632-DCEE-2710-A190-41732239A36F}"/>
              </a:ext>
            </a:extLst>
          </p:cNvPr>
          <p:cNvSpPr/>
          <p:nvPr userDrawn="1"/>
        </p:nvSpPr>
        <p:spPr>
          <a:xfrm>
            <a:off x="2768526" y="0"/>
            <a:ext cx="5336512" cy="5148000"/>
          </a:xfrm>
          <a:prstGeom prst="rect">
            <a:avLst/>
          </a:prstGeom>
          <a:solidFill>
            <a:srgbClr val="BDD8F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8" name="Rectangle 7">
            <a:extLst>
              <a:ext uri="{FF2B5EF4-FFF2-40B4-BE49-F238E27FC236}">
                <a16:creationId xmlns:a16="http://schemas.microsoft.com/office/drawing/2014/main" id="{576A0875-A7B8-B344-8F95-7EA51965006D}"/>
              </a:ext>
            </a:extLst>
          </p:cNvPr>
          <p:cNvSpPr/>
          <p:nvPr userDrawn="1"/>
        </p:nvSpPr>
        <p:spPr>
          <a:xfrm>
            <a:off x="2768525" y="0"/>
            <a:ext cx="4928665" cy="5148000"/>
          </a:xfrm>
          <a:prstGeom prst="rect">
            <a:avLst/>
          </a:prstGeom>
          <a:solidFill>
            <a:srgbClr val="0B5CB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3FE64E34-01B8-EDCE-F35F-5CB7F395A5AB}"/>
              </a:ext>
            </a:extLst>
          </p:cNvPr>
          <p:cNvSpPr/>
          <p:nvPr userDrawn="1"/>
        </p:nvSpPr>
        <p:spPr>
          <a:xfrm>
            <a:off x="0" y="0"/>
            <a:ext cx="7286065" cy="5148000"/>
          </a:xfrm>
          <a:prstGeom prst="rect">
            <a:avLst/>
          </a:prstGeom>
          <a:solidFill>
            <a:srgbClr val="00338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0" name="Text Placeholder 2">
            <a:extLst>
              <a:ext uri="{FF2B5EF4-FFF2-40B4-BE49-F238E27FC236}">
                <a16:creationId xmlns:a16="http://schemas.microsoft.com/office/drawing/2014/main" id="{35555DC3-C754-EA45-424F-1D33E64BF196}"/>
              </a:ext>
            </a:extLst>
          </p:cNvPr>
          <p:cNvSpPr>
            <a:spLocks noGrp="1"/>
          </p:cNvSpPr>
          <p:nvPr>
            <p:ph type="body" idx="16" hasCustomPrompt="1"/>
          </p:nvPr>
        </p:nvSpPr>
        <p:spPr>
          <a:xfrm>
            <a:off x="488248" y="2931097"/>
            <a:ext cx="4278734" cy="1600564"/>
          </a:xfrm>
        </p:spPr>
        <p:txBody>
          <a:bodyPr tIns="36000" anchor="t" anchorCtr="0">
            <a:noAutofit/>
          </a:bodyPr>
          <a:lstStyle>
            <a:lvl1pPr marL="0" indent="0">
              <a:lnSpc>
                <a:spcPct val="110000"/>
              </a:lnSpc>
              <a:spcBef>
                <a:spcPts val="0"/>
              </a:spcBef>
              <a:buNone/>
              <a:defRPr sz="16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contact details</a:t>
            </a:r>
          </a:p>
        </p:txBody>
      </p:sp>
      <p:sp>
        <p:nvSpPr>
          <p:cNvPr id="11" name="Title 4">
            <a:extLst>
              <a:ext uri="{FF2B5EF4-FFF2-40B4-BE49-F238E27FC236}">
                <a16:creationId xmlns:a16="http://schemas.microsoft.com/office/drawing/2014/main" id="{EB5243B6-D423-650C-6282-98F70D03B634}"/>
              </a:ext>
            </a:extLst>
          </p:cNvPr>
          <p:cNvSpPr txBox="1">
            <a:spLocks/>
          </p:cNvSpPr>
          <p:nvPr userDrawn="1"/>
        </p:nvSpPr>
        <p:spPr>
          <a:xfrm>
            <a:off x="488248" y="2196364"/>
            <a:ext cx="4278734" cy="635495"/>
          </a:xfrm>
          <a:prstGeom prst="rect">
            <a:avLst/>
          </a:prstGeom>
        </p:spPr>
        <p:txBody>
          <a:bodyPr vert="horz" lIns="0" tIns="0" rIns="0" bIns="0" rtlCol="0" anchor="t" anchorCtr="0">
            <a:noAutofit/>
          </a:bodyPr>
          <a:lstStyle>
            <a:lvl1pPr algn="l" defTabSz="685800" rtl="0" eaLnBrk="1" latinLnBrk="0" hangingPunct="1">
              <a:lnSpc>
                <a:spcPct val="95000"/>
              </a:lnSpc>
              <a:spcBef>
                <a:spcPct val="0"/>
              </a:spcBef>
              <a:buNone/>
              <a:defRPr sz="3800" b="0" kern="1200">
                <a:solidFill>
                  <a:schemeClr val="bg1"/>
                </a:solidFill>
                <a:latin typeface="+mj-lt"/>
                <a:ea typeface="+mj-ea"/>
                <a:cs typeface="+mj-cs"/>
              </a:defRPr>
            </a:lvl1pPr>
          </a:lstStyle>
          <a:p>
            <a:r>
              <a:rPr lang="en-AU" dirty="0"/>
              <a:t>Thank you</a:t>
            </a:r>
          </a:p>
        </p:txBody>
      </p:sp>
      <p:sp>
        <p:nvSpPr>
          <p:cNvPr id="12" name="Text Placeholder 2">
            <a:extLst>
              <a:ext uri="{FF2B5EF4-FFF2-40B4-BE49-F238E27FC236}">
                <a16:creationId xmlns:a16="http://schemas.microsoft.com/office/drawing/2014/main" id="{AE3A3524-B532-C349-99C8-FE480C7B3C83}"/>
              </a:ext>
            </a:extLst>
          </p:cNvPr>
          <p:cNvSpPr>
            <a:spLocks noGrp="1"/>
          </p:cNvSpPr>
          <p:nvPr>
            <p:ph type="body" idx="18" hasCustomPrompt="1"/>
          </p:nvPr>
        </p:nvSpPr>
        <p:spPr>
          <a:xfrm>
            <a:off x="488248" y="4578428"/>
            <a:ext cx="4278734" cy="221135"/>
          </a:xfrm>
        </p:spPr>
        <p:txBody>
          <a:bodyPr tIns="36000" anchor="t" anchorCtr="0">
            <a:noAutofit/>
          </a:bodyPr>
          <a:lstStyle>
            <a:lvl1pPr marL="0" indent="0">
              <a:lnSpc>
                <a:spcPct val="110000"/>
              </a:lnSpc>
              <a:spcBef>
                <a:spcPts val="0"/>
              </a:spcBef>
              <a:buNone/>
              <a:defRPr sz="1000" b="0">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dirty="0"/>
              <a:t>Click to add copyright</a:t>
            </a:r>
          </a:p>
        </p:txBody>
      </p:sp>
      <p:pic>
        <p:nvPicPr>
          <p:cNvPr id="13" name="Graphic 12">
            <a:extLst>
              <a:ext uri="{FF2B5EF4-FFF2-40B4-BE49-F238E27FC236}">
                <a16:creationId xmlns:a16="http://schemas.microsoft.com/office/drawing/2014/main" id="{5C2BF15F-BC42-9937-411C-9FF232C725C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500"/>
            <a:ext cx="1695600" cy="587990"/>
          </a:xfrm>
          <a:prstGeom prst="rect">
            <a:avLst/>
          </a:prstGeom>
        </p:spPr>
      </p:pic>
    </p:spTree>
    <p:extLst>
      <p:ext uri="{BB962C8B-B14F-4D97-AF65-F5344CB8AC3E}">
        <p14:creationId xmlns:p14="http://schemas.microsoft.com/office/powerpoint/2010/main" val="23139731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5">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A8148-D216-1449-A834-D13A4AF5057C}"/>
              </a:ext>
            </a:extLst>
          </p:cNvPr>
          <p:cNvSpPr/>
          <p:nvPr userDrawn="1"/>
        </p:nvSpPr>
        <p:spPr>
          <a:xfrm>
            <a:off x="4061" y="-2"/>
            <a:ext cx="5336512" cy="5148000"/>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DF495334-51A1-7C03-D924-2D8107D300D2}"/>
              </a:ext>
            </a:extLst>
          </p:cNvPr>
          <p:cNvSpPr/>
          <p:nvPr userDrawn="1"/>
        </p:nvSpPr>
        <p:spPr>
          <a:xfrm>
            <a:off x="4060" y="-2"/>
            <a:ext cx="4928665" cy="514800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2"/>
            <a:ext cx="4521600" cy="514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42252"/>
            <a:ext cx="3600000" cy="1299567"/>
          </a:xfrm>
        </p:spPr>
        <p:txBody>
          <a:bodyPr anchor="t"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600000" cy="269359"/>
          </a:xfrm>
        </p:spPr>
        <p:txBody>
          <a:bodyPr anchor="ctr" anchorCtr="0"/>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600000" cy="216000"/>
          </a:xfrm>
        </p:spPr>
        <p:txBody>
          <a:bodyPr tIns="36000" anchor="t" anchorCtr="0">
            <a:noAutofit/>
          </a:bodyPr>
          <a:lstStyle>
            <a:lvl1pPr marL="0" indent="0">
              <a:lnSpc>
                <a:spcPct val="110000"/>
              </a:lnSpc>
              <a:spcBef>
                <a:spcPts val="0"/>
              </a:spcBef>
              <a:buNone/>
              <a:defRPr sz="10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344633" y="0"/>
            <a:ext cx="3799367" cy="5143500"/>
          </a:xfrm>
          <a:prstGeom prst="rect">
            <a:avLst/>
          </a:prstGeom>
          <a:noFill/>
        </p:spPr>
        <p:txBody>
          <a:bodyPr bIns="900000" anchor="ctr" anchorCtr="0"/>
          <a:lstStyle>
            <a:lvl1pPr marL="0" indent="0" algn="ctr">
              <a:buNone/>
              <a:defRPr/>
            </a:lvl1pPr>
          </a:lstStyle>
          <a:p>
            <a:r>
              <a:rPr lang="en-AU" noProof="0" dirty="0"/>
              <a:t>Click to add picture</a:t>
            </a:r>
          </a:p>
        </p:txBody>
      </p:sp>
      <p:pic>
        <p:nvPicPr>
          <p:cNvPr id="4" name="Graphic 3">
            <a:extLst>
              <a:ext uri="{FF2B5EF4-FFF2-40B4-BE49-F238E27FC236}">
                <a16:creationId xmlns:a16="http://schemas.microsoft.com/office/drawing/2014/main" id="{B4A15951-38A7-98DD-44BF-2C12A4EEF4E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19015999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6">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41A8148-D216-1449-A834-D13A4AF5057C}"/>
              </a:ext>
            </a:extLst>
          </p:cNvPr>
          <p:cNvSpPr/>
          <p:nvPr userDrawn="1"/>
        </p:nvSpPr>
        <p:spPr>
          <a:xfrm>
            <a:off x="4061" y="-2"/>
            <a:ext cx="5336512" cy="5148000"/>
          </a:xfrm>
          <a:prstGeom prst="rect">
            <a:avLst/>
          </a:prstGeom>
          <a:solidFill>
            <a:schemeClr val="accent5">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Rectangle 5">
            <a:extLst>
              <a:ext uri="{FF2B5EF4-FFF2-40B4-BE49-F238E27FC236}">
                <a16:creationId xmlns:a16="http://schemas.microsoft.com/office/drawing/2014/main" id="{DF495334-51A1-7C03-D924-2D8107D300D2}"/>
              </a:ext>
            </a:extLst>
          </p:cNvPr>
          <p:cNvSpPr/>
          <p:nvPr userDrawn="1"/>
        </p:nvSpPr>
        <p:spPr>
          <a:xfrm>
            <a:off x="4060" y="-2"/>
            <a:ext cx="4928665" cy="514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2"/>
            <a:ext cx="4521600" cy="514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42252"/>
            <a:ext cx="3600000" cy="1299567"/>
          </a:xfrm>
        </p:spPr>
        <p:txBody>
          <a:bodyPr anchor="t"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488249" y="3778099"/>
            <a:ext cx="3600000" cy="269359"/>
          </a:xfrm>
        </p:spPr>
        <p:txBody>
          <a:bodyPr anchor="ctr" anchorCtr="0"/>
          <a:lstStyle>
            <a:lvl1pPr marL="0" indent="0" algn="l">
              <a:lnSpc>
                <a:spcPct val="100000"/>
              </a:lnSpc>
              <a:spcBef>
                <a:spcPts val="0"/>
              </a:spcBef>
              <a:buNone/>
              <a:defRPr sz="1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488250" y="4528915"/>
            <a:ext cx="3600000" cy="216000"/>
          </a:xfrm>
        </p:spPr>
        <p:txBody>
          <a:bodyPr tIns="36000" anchor="t" anchorCtr="0">
            <a:noAutofit/>
          </a:bodyPr>
          <a:lstStyle>
            <a:lvl1pPr marL="0" indent="0">
              <a:lnSpc>
                <a:spcPct val="110000"/>
              </a:lnSpc>
              <a:spcBef>
                <a:spcPts val="0"/>
              </a:spcBef>
              <a:buNone/>
              <a:defRPr sz="1000" b="1">
                <a:solidFill>
                  <a:schemeClr val="bg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sp>
        <p:nvSpPr>
          <p:cNvPr id="11" name="Picture Placeholder 10">
            <a:extLst>
              <a:ext uri="{FF2B5EF4-FFF2-40B4-BE49-F238E27FC236}">
                <a16:creationId xmlns:a16="http://schemas.microsoft.com/office/drawing/2014/main" id="{E620911D-2A97-515D-522A-2E86E0B9B73A}"/>
              </a:ext>
            </a:extLst>
          </p:cNvPr>
          <p:cNvSpPr>
            <a:spLocks noGrp="1"/>
          </p:cNvSpPr>
          <p:nvPr>
            <p:ph type="pic" sz="quarter" idx="15" hasCustomPrompt="1"/>
          </p:nvPr>
        </p:nvSpPr>
        <p:spPr>
          <a:xfrm>
            <a:off x="5344633" y="0"/>
            <a:ext cx="3799367" cy="5143500"/>
          </a:xfrm>
          <a:prstGeom prst="rect">
            <a:avLst/>
          </a:prstGeom>
          <a:noFill/>
        </p:spPr>
        <p:txBody>
          <a:bodyPr bIns="900000" anchor="ctr" anchorCtr="0"/>
          <a:lstStyle>
            <a:lvl1pPr marL="0" indent="0" algn="ctr">
              <a:buNone/>
              <a:defRPr/>
            </a:lvl1pPr>
          </a:lstStyle>
          <a:p>
            <a:r>
              <a:rPr lang="en-AU" noProof="0" dirty="0"/>
              <a:t>Click to add picture</a:t>
            </a:r>
          </a:p>
        </p:txBody>
      </p:sp>
      <p:pic>
        <p:nvPicPr>
          <p:cNvPr id="4" name="Graphic 3">
            <a:extLst>
              <a:ext uri="{FF2B5EF4-FFF2-40B4-BE49-F238E27FC236}">
                <a16:creationId xmlns:a16="http://schemas.microsoft.com/office/drawing/2014/main" id="{6C93B9E9-C2DA-0A68-3588-4139983D63BF}"/>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8249" y="457498"/>
            <a:ext cx="1695600" cy="587990"/>
          </a:xfrm>
          <a:prstGeom prst="rect">
            <a:avLst/>
          </a:prstGeom>
        </p:spPr>
      </p:pic>
    </p:spTree>
    <p:extLst>
      <p:ext uri="{BB962C8B-B14F-4D97-AF65-F5344CB8AC3E}">
        <p14:creationId xmlns:p14="http://schemas.microsoft.com/office/powerpoint/2010/main" val="1534666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7">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8" name="Graphic 7">
            <a:extLst>
              <a:ext uri="{FF2B5EF4-FFF2-40B4-BE49-F238E27FC236}">
                <a16:creationId xmlns:a16="http://schemas.microsoft.com/office/drawing/2014/main" id="{4CD5DBA8-C7E1-11B3-39F0-5AF44C0B728E}"/>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780978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8">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4" name="Graphic 3">
            <a:extLst>
              <a:ext uri="{FF2B5EF4-FFF2-40B4-BE49-F238E27FC236}">
                <a16:creationId xmlns:a16="http://schemas.microsoft.com/office/drawing/2014/main" id="{50814BC5-85B4-592F-5B78-6C43CA588F8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409611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9">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161CD02-8673-B494-3202-378EB436905E}"/>
              </a:ext>
            </a:extLst>
          </p:cNvPr>
          <p:cNvSpPr/>
          <p:nvPr userDrawn="1"/>
        </p:nvSpPr>
        <p:spPr>
          <a:xfrm>
            <a:off x="0" y="1453115"/>
            <a:ext cx="9144000" cy="2959749"/>
          </a:xfrm>
          <a:prstGeom prst="rect">
            <a:avLst/>
          </a:prstGeom>
          <a:solidFill>
            <a:schemeClr val="accent5">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2" name="Rectangle 11">
            <a:extLst>
              <a:ext uri="{FF2B5EF4-FFF2-40B4-BE49-F238E27FC236}">
                <a16:creationId xmlns:a16="http://schemas.microsoft.com/office/drawing/2014/main" id="{4435EA61-C4A2-6B34-F8A7-9265863C94D4}"/>
              </a:ext>
            </a:extLst>
          </p:cNvPr>
          <p:cNvSpPr/>
          <p:nvPr userDrawn="1"/>
        </p:nvSpPr>
        <p:spPr>
          <a:xfrm>
            <a:off x="0" y="1453115"/>
            <a:ext cx="9144000" cy="265495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9" name="Rectangle 8">
            <a:extLst>
              <a:ext uri="{FF2B5EF4-FFF2-40B4-BE49-F238E27FC236}">
                <a16:creationId xmlns:a16="http://schemas.microsoft.com/office/drawing/2014/main" id="{79252853-4FB7-AB3E-5C29-F3B628E6B14E}"/>
              </a:ext>
            </a:extLst>
          </p:cNvPr>
          <p:cNvSpPr/>
          <p:nvPr userDrawn="1"/>
        </p:nvSpPr>
        <p:spPr>
          <a:xfrm>
            <a:off x="0" y="1453115"/>
            <a:ext cx="9144000" cy="2358000"/>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2" name="Title 1">
            <a:extLst>
              <a:ext uri="{FF2B5EF4-FFF2-40B4-BE49-F238E27FC236}">
                <a16:creationId xmlns:a16="http://schemas.microsoft.com/office/drawing/2014/main" id="{9E5E0691-C93E-4D61-8BB9-2D4B1F9B5086}"/>
              </a:ext>
            </a:extLst>
          </p:cNvPr>
          <p:cNvSpPr>
            <a:spLocks noGrp="1"/>
          </p:cNvSpPr>
          <p:nvPr>
            <p:ph type="ctrTitle" hasCustomPrompt="1"/>
          </p:nvPr>
        </p:nvSpPr>
        <p:spPr>
          <a:xfrm>
            <a:off x="488250" y="1902105"/>
            <a:ext cx="4083750" cy="1299567"/>
          </a:xfrm>
        </p:spPr>
        <p:txBody>
          <a:bodyPr anchor="b" anchorCtr="0"/>
          <a:lstStyle>
            <a:lvl1pPr algn="l">
              <a:lnSpc>
                <a:spcPct val="100000"/>
              </a:lnSpc>
              <a:defRPr sz="3600">
                <a:solidFill>
                  <a:schemeClr val="bg1"/>
                </a:solidFill>
              </a:defRPr>
            </a:lvl1pPr>
          </a:lstStyle>
          <a:p>
            <a:r>
              <a:rPr lang="en-AU" noProof="0"/>
              <a:t>Click to add presentation title</a:t>
            </a:r>
          </a:p>
        </p:txBody>
      </p:sp>
      <p:sp>
        <p:nvSpPr>
          <p:cNvPr id="3" name="Subtitle 2">
            <a:extLst>
              <a:ext uri="{FF2B5EF4-FFF2-40B4-BE49-F238E27FC236}">
                <a16:creationId xmlns:a16="http://schemas.microsoft.com/office/drawing/2014/main" id="{CA7EBD72-EB9F-48DA-81AD-08DDE37CD840}"/>
              </a:ext>
            </a:extLst>
          </p:cNvPr>
          <p:cNvSpPr>
            <a:spLocks noGrp="1"/>
          </p:cNvSpPr>
          <p:nvPr>
            <p:ph type="subTitle" idx="1"/>
          </p:nvPr>
        </p:nvSpPr>
        <p:spPr>
          <a:xfrm>
            <a:off x="5548060" y="1909193"/>
            <a:ext cx="3107690" cy="1226245"/>
          </a:xfrm>
        </p:spPr>
        <p:txBody>
          <a:bodyPr anchor="b" anchorCtr="0"/>
          <a:lstStyle>
            <a:lvl1pPr marL="0" indent="0" algn="l">
              <a:lnSpc>
                <a:spcPct val="100000"/>
              </a:lnSpc>
              <a:spcBef>
                <a:spcPts val="0"/>
              </a:spcBef>
              <a:buNone/>
              <a:defRPr sz="16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noProof="0"/>
              <a:t>Click to edit Master subtitle style</a:t>
            </a:r>
            <a:endParaRPr lang="en-AU" noProof="0"/>
          </a:p>
        </p:txBody>
      </p:sp>
      <p:sp>
        <p:nvSpPr>
          <p:cNvPr id="13" name="Text Placeholder 2">
            <a:extLst>
              <a:ext uri="{FF2B5EF4-FFF2-40B4-BE49-F238E27FC236}">
                <a16:creationId xmlns:a16="http://schemas.microsoft.com/office/drawing/2014/main" id="{29F30A05-5591-91AF-3C35-C2A72D76FBDC}"/>
              </a:ext>
            </a:extLst>
          </p:cNvPr>
          <p:cNvSpPr>
            <a:spLocks noGrp="1"/>
          </p:cNvSpPr>
          <p:nvPr>
            <p:ph type="body" idx="17" hasCustomPrompt="1"/>
          </p:nvPr>
        </p:nvSpPr>
        <p:spPr>
          <a:xfrm>
            <a:off x="5548059" y="879106"/>
            <a:ext cx="3137539" cy="216000"/>
          </a:xfrm>
        </p:spPr>
        <p:txBody>
          <a:bodyPr tIns="36000" anchor="t" anchorCtr="0">
            <a:noAutofit/>
          </a:bodyPr>
          <a:lstStyle>
            <a:lvl1pPr marL="0" indent="0" algn="r">
              <a:lnSpc>
                <a:spcPct val="110000"/>
              </a:lnSpc>
              <a:spcBef>
                <a:spcPts val="0"/>
              </a:spcBef>
              <a:buNone/>
              <a:defRPr sz="1000" b="1">
                <a:solidFill>
                  <a:schemeClr val="tx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AU" noProof="0"/>
              <a:t>Click to add text</a:t>
            </a:r>
          </a:p>
        </p:txBody>
      </p:sp>
      <p:pic>
        <p:nvPicPr>
          <p:cNvPr id="4" name="Graphic 3">
            <a:extLst>
              <a:ext uri="{FF2B5EF4-FFF2-40B4-BE49-F238E27FC236}">
                <a16:creationId xmlns:a16="http://schemas.microsoft.com/office/drawing/2014/main" id="{96650559-E293-B6AD-B306-6AE826F27306}"/>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488250" y="457498"/>
            <a:ext cx="1695599" cy="587990"/>
          </a:xfrm>
          <a:prstGeom prst="rect">
            <a:avLst/>
          </a:prstGeom>
        </p:spPr>
      </p:pic>
    </p:spTree>
    <p:extLst>
      <p:ext uri="{BB962C8B-B14F-4D97-AF65-F5344CB8AC3E}">
        <p14:creationId xmlns:p14="http://schemas.microsoft.com/office/powerpoint/2010/main" val="296707402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10B58A3-E193-4684-ABCE-DF0A8B6CD042}"/>
              </a:ext>
            </a:extLst>
          </p:cNvPr>
          <p:cNvSpPr>
            <a:spLocks noGrp="1"/>
          </p:cNvSpPr>
          <p:nvPr>
            <p:ph type="title"/>
          </p:nvPr>
        </p:nvSpPr>
        <p:spPr>
          <a:xfrm>
            <a:off x="488250" y="378142"/>
            <a:ext cx="8167500" cy="496989"/>
          </a:xfrm>
          <a:prstGeom prst="rect">
            <a:avLst/>
          </a:prstGeom>
        </p:spPr>
        <p:txBody>
          <a:bodyPr vert="horz" lIns="0" tIns="0" rIns="0" bIns="0" rtlCol="0" anchor="t" anchorCtr="0">
            <a:noAutofit/>
          </a:bodyPr>
          <a:lstStyle/>
          <a:p>
            <a:r>
              <a:rPr lang="en-GB" noProof="0" dirty="0"/>
              <a:t>Click to edit Master title style</a:t>
            </a:r>
            <a:endParaRPr lang="en-AU" noProof="0" dirty="0"/>
          </a:p>
        </p:txBody>
      </p:sp>
      <p:sp>
        <p:nvSpPr>
          <p:cNvPr id="3" name="Text Placeholder 2">
            <a:extLst>
              <a:ext uri="{FF2B5EF4-FFF2-40B4-BE49-F238E27FC236}">
                <a16:creationId xmlns:a16="http://schemas.microsoft.com/office/drawing/2014/main" id="{01F38D3A-1279-4066-93F5-53800A796276}"/>
              </a:ext>
            </a:extLst>
          </p:cNvPr>
          <p:cNvSpPr>
            <a:spLocks noGrp="1"/>
          </p:cNvSpPr>
          <p:nvPr>
            <p:ph type="body" idx="1"/>
          </p:nvPr>
        </p:nvSpPr>
        <p:spPr>
          <a:xfrm>
            <a:off x="488250" y="1131749"/>
            <a:ext cx="8167500" cy="3485125"/>
          </a:xfrm>
          <a:prstGeom prst="rect">
            <a:avLst/>
          </a:prstGeom>
        </p:spPr>
        <p:txBody>
          <a:bodyPr vert="horz" lIns="0" tIns="0" rIns="0" bIns="0" rtlCol="0">
            <a:noAutofit/>
          </a:bodyPr>
          <a:lstStyle/>
          <a:p>
            <a:pPr lvl="0"/>
            <a:r>
              <a:rPr lang="en-GB" noProof="0" dirty="0"/>
              <a:t>Click to edit Master text styles</a:t>
            </a:r>
          </a:p>
          <a:p>
            <a:pPr lvl="1"/>
            <a:r>
              <a:rPr lang="en-GB" noProof="0" dirty="0"/>
              <a:t>Second level</a:t>
            </a:r>
          </a:p>
          <a:p>
            <a:pPr lvl="2"/>
            <a:r>
              <a:rPr lang="en-GB" noProof="0" dirty="0"/>
              <a:t>Third level</a:t>
            </a:r>
          </a:p>
          <a:p>
            <a:pPr lvl="3"/>
            <a:r>
              <a:rPr lang="en-GB" noProof="0" dirty="0"/>
              <a:t>Fourth level</a:t>
            </a:r>
          </a:p>
        </p:txBody>
      </p:sp>
      <p:sp>
        <p:nvSpPr>
          <p:cNvPr id="6" name="Slide Number Placeholder 5">
            <a:extLst>
              <a:ext uri="{FF2B5EF4-FFF2-40B4-BE49-F238E27FC236}">
                <a16:creationId xmlns:a16="http://schemas.microsoft.com/office/drawing/2014/main" id="{7966D85B-9034-49C5-A86E-714985BCC24E}"/>
              </a:ext>
            </a:extLst>
          </p:cNvPr>
          <p:cNvSpPr>
            <a:spLocks noGrp="1"/>
          </p:cNvSpPr>
          <p:nvPr>
            <p:ph type="sldNum" sz="quarter" idx="4"/>
          </p:nvPr>
        </p:nvSpPr>
        <p:spPr>
          <a:xfrm>
            <a:off x="8429625" y="4789574"/>
            <a:ext cx="226125" cy="132946"/>
          </a:xfrm>
          <a:prstGeom prst="rect">
            <a:avLst/>
          </a:prstGeom>
        </p:spPr>
        <p:txBody>
          <a:bodyPr vert="horz" wrap="none" lIns="0" tIns="0" rIns="0" bIns="0" rtlCol="0" anchor="ctr"/>
          <a:lstStyle>
            <a:lvl1pPr algn="r">
              <a:defRPr sz="700" b="1">
                <a:solidFill>
                  <a:schemeClr val="tx1"/>
                </a:solidFill>
              </a:defRPr>
            </a:lvl1pPr>
          </a:lstStyle>
          <a:p>
            <a:fld id="{E6316B6A-336A-44FF-82DA-A4D1594FA055}" type="slidenum">
              <a:rPr lang="en-AU" smtClean="0"/>
              <a:pPr/>
              <a:t>‹#›</a:t>
            </a:fld>
            <a:endParaRPr lang="en-AU" dirty="0"/>
          </a:p>
        </p:txBody>
      </p:sp>
      <p:sp>
        <p:nvSpPr>
          <p:cNvPr id="5" name="Footer Placeholder 4">
            <a:extLst>
              <a:ext uri="{FF2B5EF4-FFF2-40B4-BE49-F238E27FC236}">
                <a16:creationId xmlns:a16="http://schemas.microsoft.com/office/drawing/2014/main" id="{CBD43B1A-E254-4E8E-8D77-9053126860F2}"/>
              </a:ext>
            </a:extLst>
          </p:cNvPr>
          <p:cNvSpPr>
            <a:spLocks noGrp="1"/>
          </p:cNvSpPr>
          <p:nvPr>
            <p:ph type="ftr" sz="quarter" idx="3"/>
          </p:nvPr>
        </p:nvSpPr>
        <p:spPr>
          <a:xfrm>
            <a:off x="608618" y="4789574"/>
            <a:ext cx="2801332" cy="132946"/>
          </a:xfrm>
          <a:prstGeom prst="rect">
            <a:avLst/>
          </a:prstGeom>
        </p:spPr>
        <p:txBody>
          <a:bodyPr vert="horz" wrap="none" lIns="0" tIns="0" rIns="0" bIns="0" rtlCol="0" anchor="ctr"/>
          <a:lstStyle>
            <a:lvl1pPr algn="l">
              <a:defRPr sz="700">
                <a:solidFill>
                  <a:schemeClr val="tx1"/>
                </a:solidFill>
              </a:defRPr>
            </a:lvl1pPr>
          </a:lstStyle>
          <a:p>
            <a:r>
              <a:rPr lang="en-AU" dirty="0"/>
              <a:t>The foundations of infection prevention and control</a:t>
            </a:r>
          </a:p>
        </p:txBody>
      </p:sp>
      <p:sp>
        <p:nvSpPr>
          <p:cNvPr id="4" name="Date Placeholder 3">
            <a:extLst>
              <a:ext uri="{FF2B5EF4-FFF2-40B4-BE49-F238E27FC236}">
                <a16:creationId xmlns:a16="http://schemas.microsoft.com/office/drawing/2014/main" id="{10EA2CD7-A72C-495B-9228-0E077D24D940}"/>
              </a:ext>
            </a:extLst>
          </p:cNvPr>
          <p:cNvSpPr>
            <a:spLocks noGrp="1"/>
          </p:cNvSpPr>
          <p:nvPr>
            <p:ph type="dt" sz="half" idx="2"/>
          </p:nvPr>
        </p:nvSpPr>
        <p:spPr>
          <a:xfrm>
            <a:off x="7475809" y="4789574"/>
            <a:ext cx="860963" cy="132946"/>
          </a:xfrm>
          <a:prstGeom prst="rect">
            <a:avLst/>
          </a:prstGeom>
        </p:spPr>
        <p:txBody>
          <a:bodyPr vert="horz" wrap="none" lIns="0" tIns="0" rIns="0" bIns="0" rtlCol="0" anchor="ctr"/>
          <a:lstStyle>
            <a:lvl1pPr algn="r">
              <a:defRPr sz="700">
                <a:solidFill>
                  <a:schemeClr val="tx1"/>
                </a:solidFill>
              </a:defRPr>
            </a:lvl1pPr>
          </a:lstStyle>
          <a:p>
            <a:endParaRPr lang="en-AU" dirty="0"/>
          </a:p>
        </p:txBody>
      </p:sp>
      <p:cxnSp>
        <p:nvCxnSpPr>
          <p:cNvPr id="8" name="Straight Connector 7">
            <a:extLst>
              <a:ext uri="{FF2B5EF4-FFF2-40B4-BE49-F238E27FC236}">
                <a16:creationId xmlns:a16="http://schemas.microsoft.com/office/drawing/2014/main" id="{231BBFD9-9283-00A7-FFE0-F693AB93D665}"/>
              </a:ext>
            </a:extLst>
          </p:cNvPr>
          <p:cNvCxnSpPr>
            <a:cxnSpLocks/>
          </p:cNvCxnSpPr>
          <p:nvPr userDrawn="1"/>
        </p:nvCxnSpPr>
        <p:spPr>
          <a:xfrm>
            <a:off x="488250" y="4750032"/>
            <a:ext cx="81684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Graphic 12">
            <a:extLst>
              <a:ext uri="{FF2B5EF4-FFF2-40B4-BE49-F238E27FC236}">
                <a16:creationId xmlns:a16="http://schemas.microsoft.com/office/drawing/2014/main" id="{81EE3639-00C3-06DD-FF18-F593D14FC66F}"/>
              </a:ext>
            </a:extLst>
          </p:cNvPr>
          <p:cNvPicPr>
            <a:picLocks noChangeAspect="1"/>
          </p:cNvPicPr>
          <p:nvPr userDrawn="1"/>
        </p:nvPicPr>
        <p:blipFill>
          <a:blip r:embed="rId50">
            <a:extLst>
              <a:ext uri="{96DAC541-7B7A-43D3-8B79-37D633B846F1}">
                <asvg:svgBlip xmlns:asvg="http://schemas.microsoft.com/office/drawing/2016/SVG/main" r:embed="rId51"/>
              </a:ext>
            </a:extLst>
          </a:blip>
          <a:stretch>
            <a:fillRect/>
          </a:stretch>
        </p:blipFill>
        <p:spPr>
          <a:xfrm>
            <a:off x="484804" y="4801564"/>
            <a:ext cx="83625" cy="108966"/>
          </a:xfrm>
          <a:prstGeom prst="rect">
            <a:avLst/>
          </a:prstGeom>
        </p:spPr>
      </p:pic>
    </p:spTree>
    <p:extLst>
      <p:ext uri="{BB962C8B-B14F-4D97-AF65-F5344CB8AC3E}">
        <p14:creationId xmlns:p14="http://schemas.microsoft.com/office/powerpoint/2010/main" val="701075040"/>
      </p:ext>
    </p:extLst>
  </p:cSld>
  <p:clrMap bg1="lt1" tx1="dk1" bg2="lt2" tx2="dk2" accent1="accent1" accent2="accent2" accent3="accent3" accent4="accent4" accent5="accent5" accent6="accent6" hlink="hlink" folHlink="folHlink"/>
  <p:sldLayoutIdLst>
    <p:sldLayoutId id="2147483668" r:id="rId1"/>
    <p:sldLayoutId id="2147483667" r:id="rId2"/>
    <p:sldLayoutId id="2147483649"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80" r:id="rId12"/>
    <p:sldLayoutId id="2147483681" r:id="rId13"/>
    <p:sldLayoutId id="2147483682" r:id="rId14"/>
    <p:sldLayoutId id="2147483677" r:id="rId15"/>
    <p:sldLayoutId id="2147483679" r:id="rId16"/>
    <p:sldLayoutId id="2147483684" r:id="rId17"/>
    <p:sldLayoutId id="2147483685" r:id="rId18"/>
    <p:sldLayoutId id="2147483665" r:id="rId19"/>
    <p:sldLayoutId id="2147483693" r:id="rId20"/>
    <p:sldLayoutId id="2147483703" r:id="rId21"/>
    <p:sldLayoutId id="2147483694" r:id="rId22"/>
    <p:sldLayoutId id="2147483692" r:id="rId23"/>
    <p:sldLayoutId id="2147483691" r:id="rId24"/>
    <p:sldLayoutId id="2147483695" r:id="rId25"/>
    <p:sldLayoutId id="2147483697" r:id="rId26"/>
    <p:sldLayoutId id="2147483702" r:id="rId27"/>
    <p:sldLayoutId id="2147483696" r:id="rId28"/>
    <p:sldLayoutId id="2147483701" r:id="rId29"/>
    <p:sldLayoutId id="2147483698" r:id="rId30"/>
    <p:sldLayoutId id="2147483699" r:id="rId31"/>
    <p:sldLayoutId id="2147483700" r:id="rId32"/>
    <p:sldLayoutId id="2147483650" r:id="rId33"/>
    <p:sldLayoutId id="2147483656" r:id="rId34"/>
    <p:sldLayoutId id="2147483657" r:id="rId35"/>
    <p:sldLayoutId id="2147483683" r:id="rId36"/>
    <p:sldLayoutId id="2147483659" r:id="rId37"/>
    <p:sldLayoutId id="2147483658" r:id="rId38"/>
    <p:sldLayoutId id="2147483660" r:id="rId39"/>
    <p:sldLayoutId id="2147483662" r:id="rId40"/>
    <p:sldLayoutId id="2147483661" r:id="rId41"/>
    <p:sldLayoutId id="2147483654" r:id="rId42"/>
    <p:sldLayoutId id="2147483666" r:id="rId43"/>
    <p:sldLayoutId id="2147483686" r:id="rId44"/>
    <p:sldLayoutId id="2147483687" r:id="rId45"/>
    <p:sldLayoutId id="2147483688" r:id="rId46"/>
    <p:sldLayoutId id="2147483689" r:id="rId47"/>
    <p:sldLayoutId id="2147483690" r:id="rId48"/>
  </p:sldLayoutIdLst>
  <p:hf hdr="0" dt="0"/>
  <p:txStyles>
    <p:titleStyle>
      <a:lvl1pPr algn="l" defTabSz="685800" rtl="0" eaLnBrk="1" latinLnBrk="0" hangingPunct="1">
        <a:lnSpc>
          <a:spcPct val="95000"/>
        </a:lnSpc>
        <a:spcBef>
          <a:spcPct val="0"/>
        </a:spcBef>
        <a:buNone/>
        <a:defRPr sz="3000" b="0" kern="1200">
          <a:solidFill>
            <a:schemeClr val="tx1"/>
          </a:solidFill>
          <a:latin typeface="+mj-lt"/>
          <a:ea typeface="+mj-ea"/>
          <a:cs typeface="+mj-cs"/>
        </a:defRPr>
      </a:lvl1pPr>
    </p:titleStyle>
    <p:bodyStyle>
      <a:lvl1pPr marL="180000" indent="-180000" algn="l" defTabSz="685800" rtl="0" eaLnBrk="1" latinLnBrk="0" hangingPunct="1">
        <a:lnSpc>
          <a:spcPct val="114000"/>
        </a:lnSpc>
        <a:spcBef>
          <a:spcPts val="600"/>
        </a:spcBef>
        <a:buSzPct val="110000"/>
        <a:buFont typeface="Arial" panose="020B0604020202020204" pitchFamily="34" charset="0"/>
        <a:buChar char="•"/>
        <a:defRPr sz="1600" kern="1200">
          <a:solidFill>
            <a:schemeClr val="tx1"/>
          </a:solidFill>
          <a:latin typeface="+mn-lt"/>
          <a:ea typeface="+mn-ea"/>
          <a:cs typeface="+mn-cs"/>
        </a:defRPr>
      </a:lvl1pPr>
      <a:lvl2pPr marL="360000" indent="-180000" algn="l" defTabSz="685800" rtl="0" eaLnBrk="1" latinLnBrk="0" hangingPunct="1">
        <a:lnSpc>
          <a:spcPct val="114000"/>
        </a:lnSpc>
        <a:spcBef>
          <a:spcPts val="300"/>
        </a:spcBef>
        <a:buSzPct val="70000"/>
        <a:buFont typeface="Courier New" panose="02070309020205020404" pitchFamily="49" charset="0"/>
        <a:buChar char="o"/>
        <a:defRPr sz="1600" kern="1200">
          <a:solidFill>
            <a:schemeClr val="tx1"/>
          </a:solidFill>
          <a:latin typeface="+mn-lt"/>
          <a:ea typeface="+mn-ea"/>
          <a:cs typeface="+mn-cs"/>
        </a:defRPr>
      </a:lvl2pPr>
      <a:lvl3pPr marL="540000" indent="-180000" algn="l" defTabSz="685800" rtl="0" eaLnBrk="1" latinLnBrk="0" hangingPunct="1">
        <a:lnSpc>
          <a:spcPct val="114000"/>
        </a:lnSpc>
        <a:spcBef>
          <a:spcPts val="300"/>
        </a:spcBef>
        <a:buSzPct val="90000"/>
        <a:buFont typeface="Wingdings" panose="05000000000000000000"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5pPr>
      <a:lvl6pPr marL="108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6pPr>
      <a:lvl7pPr marL="126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7pPr>
      <a:lvl8pPr marL="144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8pPr>
      <a:lvl9pPr marL="16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33.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3" Type="http://schemas.openxmlformats.org/officeDocument/2006/relationships/hyperlink" Target="https://www.safetyandquality.gov.au/publications-and-resources/resource-library/nsqhs-standards-workforce-immunisation-risk-matrix" TargetMode="External"/><Relationship Id="rId2" Type="http://schemas.openxmlformats.org/officeDocument/2006/relationships/notesSlide" Target="../notesSlides/notesSlide13.xml"/><Relationship Id="rId1" Type="http://schemas.openxmlformats.org/officeDocument/2006/relationships/slideLayout" Target="../slideLayouts/slideLayout34.xml"/><Relationship Id="rId5" Type="http://schemas.openxmlformats.org/officeDocument/2006/relationships/image" Target="../media/image22.png"/><Relationship Id="rId4" Type="http://schemas.openxmlformats.org/officeDocument/2006/relationships/image" Target="../media/image21.png"/></Relationships>
</file>

<file path=ppt/slides/_rels/slide15.xml.rels><?xml version="1.0" encoding="UTF-8" standalone="yes"?>
<Relationships xmlns="http://schemas.openxmlformats.org/package/2006/relationships"><Relationship Id="rId3" Type="http://schemas.openxmlformats.org/officeDocument/2006/relationships/hyperlink" Target="https://www.safetyandquality.gov.au/our-work/infection-prevention-and-control/standard-and-transmission-based-precaution-posters" TargetMode="External"/><Relationship Id="rId2" Type="http://schemas.openxmlformats.org/officeDocument/2006/relationships/notesSlide" Target="../notesSlides/notesSlide14.xml"/><Relationship Id="rId1" Type="http://schemas.openxmlformats.org/officeDocument/2006/relationships/slideLayout" Target="../slideLayouts/slideLayout36.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35.xml"/><Relationship Id="rId4" Type="http://schemas.openxmlformats.org/officeDocument/2006/relationships/hyperlink" Target="https://www.safetyandquality.gov.au/publications-and-resources/resource-library/use-hierarchy-controls-infection-prevention-and-control-factsheet"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33.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34.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2.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34.xml"/></Relationships>
</file>

<file path=ppt/slides/_rels/slide21.xml.rels><?xml version="1.0" encoding="UTF-8" standalone="yes"?>
<Relationships xmlns="http://schemas.openxmlformats.org/package/2006/relationships"><Relationship Id="rId8" Type="http://schemas.openxmlformats.org/officeDocument/2006/relationships/hyperlink" Target="https://www.safetyandquality.gov.au/our-work/antimicrobial-stewardship/antimicrobial-stewardship-clinical-care-standard" TargetMode="External"/><Relationship Id="rId13" Type="http://schemas.openxmlformats.org/officeDocument/2006/relationships/hyperlink" Target="https://www.safetyandquality.gov.au/our-work/antimicrobial-resistance/antimicrobial-use-and-resistance-australia-aura/hospital-and-community-antimicrobial-resistance/australian-passive-amr-surveillance-apas" TargetMode="External"/><Relationship Id="rId3" Type="http://schemas.openxmlformats.org/officeDocument/2006/relationships/hyperlink" Target="https://www.safetyandquality.gov.au/our-work/infection-prevention-and-control/australian-guidelines-prevention-and-control-infection-healthcare" TargetMode="External"/><Relationship Id="rId7" Type="http://schemas.openxmlformats.org/officeDocument/2006/relationships/hyperlink" Target="https://www.safetyandquality.gov.au/our-work/antimicrobial-stewardship" TargetMode="External"/><Relationship Id="rId12" Type="http://schemas.openxmlformats.org/officeDocument/2006/relationships/hyperlink" Target="https://www.safetyandquality.gov.au/our-work/antimicrobial-resistance/antimicrobial-use-and-resistance-australia-aura/hospital-and-community-antimicrobial-resistance/national-alert-system-critical-antimicrobial-resistances-caralert" TargetMode="External"/><Relationship Id="rId2" Type="http://schemas.openxmlformats.org/officeDocument/2006/relationships/notesSlide" Target="../notesSlides/notesSlide20.xml"/><Relationship Id="rId1" Type="http://schemas.openxmlformats.org/officeDocument/2006/relationships/slideLayout" Target="../slideLayouts/slideLayout34.xml"/><Relationship Id="rId6" Type="http://schemas.openxmlformats.org/officeDocument/2006/relationships/hyperlink" Target="https://www.safetyandquality.gov.au/standards/nsqhs-standards/preventing-and-controlling-infections-standard" TargetMode="External"/><Relationship Id="rId11" Type="http://schemas.openxmlformats.org/officeDocument/2006/relationships/hyperlink" Target="https://www.safetyandquality.gov.au/publications-and-resources/resource-library/use-hierarchy-controls-infection-prevention-and-control-factsheet" TargetMode="External"/><Relationship Id="rId5" Type="http://schemas.openxmlformats.org/officeDocument/2006/relationships/hyperlink" Target="https://www.safetyandquality.gov.au/standards/primary-and-community-healthcare" TargetMode="External"/><Relationship Id="rId10" Type="http://schemas.openxmlformats.org/officeDocument/2006/relationships/hyperlink" Target="https://www.safetyandquality.gov.au/standards/clinical-care-standards/management-peripheral-intravenous-catheters-clinical-care-standard" TargetMode="External"/><Relationship Id="rId4" Type="http://schemas.openxmlformats.org/officeDocument/2006/relationships/hyperlink" Target="https://www.safetyandquality.gov.au/standards/nsqhs-standards" TargetMode="External"/><Relationship Id="rId9" Type="http://schemas.openxmlformats.org/officeDocument/2006/relationships/hyperlink" Target="https://www.safetyandquality.gov.au/our-work/infection-prevention-and-control/national-hand-hygiene-initiative" TargetMode="External"/><Relationship Id="rId14" Type="http://schemas.openxmlformats.org/officeDocument/2006/relationships/hyperlink" Target="https://healthfacilityguidelines.com.au/part/part-d-infection-prevention-and-control-2" TargetMode="Externa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3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3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986CAB-949E-ADD7-D6CD-3E46BCAE6D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A14C35A-DDA3-1DDD-7615-4E15E393F1A4}"/>
              </a:ext>
            </a:extLst>
          </p:cNvPr>
          <p:cNvSpPr>
            <a:spLocks noGrp="1"/>
          </p:cNvSpPr>
          <p:nvPr>
            <p:ph type="ctrTitle"/>
          </p:nvPr>
        </p:nvSpPr>
        <p:spPr>
          <a:xfrm>
            <a:off x="459896" y="1198040"/>
            <a:ext cx="8455225" cy="1819663"/>
          </a:xfrm>
        </p:spPr>
        <p:txBody>
          <a:bodyPr/>
          <a:lstStyle/>
          <a:p>
            <a:r>
              <a:rPr lang="en-AU" dirty="0"/>
              <a:t>Risk assessment and management for </a:t>
            </a:r>
            <a:r>
              <a:rPr lang="en-AU" noProof="0" dirty="0"/>
              <a:t>infection prevention and control (IPC)</a:t>
            </a:r>
          </a:p>
        </p:txBody>
      </p:sp>
      <p:sp>
        <p:nvSpPr>
          <p:cNvPr id="3" name="Subtitle 2">
            <a:extLst>
              <a:ext uri="{FF2B5EF4-FFF2-40B4-BE49-F238E27FC236}">
                <a16:creationId xmlns:a16="http://schemas.microsoft.com/office/drawing/2014/main" id="{0BA70FF9-8B10-3872-F940-0D2944B1C9B8}"/>
              </a:ext>
            </a:extLst>
          </p:cNvPr>
          <p:cNvSpPr>
            <a:spLocks noGrp="1"/>
          </p:cNvSpPr>
          <p:nvPr>
            <p:ph type="subTitle" idx="1"/>
          </p:nvPr>
        </p:nvSpPr>
        <p:spPr>
          <a:xfrm>
            <a:off x="459896" y="3099687"/>
            <a:ext cx="7587457" cy="411835"/>
          </a:xfrm>
        </p:spPr>
        <p:txBody>
          <a:bodyPr/>
          <a:lstStyle/>
          <a:p>
            <a:r>
              <a:rPr lang="en-AU" noProof="0" dirty="0"/>
              <a:t>IPC Week 2025 – A proactive approach to IPC: Identify, Protect and Control</a:t>
            </a:r>
          </a:p>
        </p:txBody>
      </p:sp>
      <p:sp>
        <p:nvSpPr>
          <p:cNvPr id="4" name="Text Placeholder 3">
            <a:extLst>
              <a:ext uri="{FF2B5EF4-FFF2-40B4-BE49-F238E27FC236}">
                <a16:creationId xmlns:a16="http://schemas.microsoft.com/office/drawing/2014/main" id="{C26A8AD5-238A-4FA3-1FAD-C88E68AE9C59}"/>
              </a:ext>
            </a:extLst>
          </p:cNvPr>
          <p:cNvSpPr>
            <a:spLocks noGrp="1"/>
          </p:cNvSpPr>
          <p:nvPr>
            <p:ph type="body" idx="17"/>
          </p:nvPr>
        </p:nvSpPr>
        <p:spPr/>
        <p:txBody>
          <a:bodyPr/>
          <a:lstStyle/>
          <a:p>
            <a:r>
              <a:rPr lang="en-AU" noProof="0" dirty="0"/>
              <a:t>safetyandquality.gov.au</a:t>
            </a:r>
          </a:p>
        </p:txBody>
      </p:sp>
      <p:sp>
        <p:nvSpPr>
          <p:cNvPr id="5" name="TextBox 4">
            <a:extLst>
              <a:ext uri="{FF2B5EF4-FFF2-40B4-BE49-F238E27FC236}">
                <a16:creationId xmlns:a16="http://schemas.microsoft.com/office/drawing/2014/main" id="{C8E857EC-2177-008B-5233-3E3FD2C69403}"/>
              </a:ext>
            </a:extLst>
          </p:cNvPr>
          <p:cNvSpPr txBox="1"/>
          <p:nvPr/>
        </p:nvSpPr>
        <p:spPr>
          <a:xfrm>
            <a:off x="459896" y="4654169"/>
            <a:ext cx="2977116" cy="300082"/>
          </a:xfrm>
          <a:prstGeom prst="rect">
            <a:avLst/>
          </a:prstGeom>
          <a:noFill/>
        </p:spPr>
        <p:txBody>
          <a:bodyPr wrap="square" rtlCol="0">
            <a:spAutoFit/>
          </a:bodyPr>
          <a:lstStyle/>
          <a:p>
            <a:r>
              <a:rPr lang="en-AU" dirty="0"/>
              <a:t>Insert presenter’s name</a:t>
            </a:r>
          </a:p>
        </p:txBody>
      </p:sp>
    </p:spTree>
    <p:extLst>
      <p:ext uri="{BB962C8B-B14F-4D97-AF65-F5344CB8AC3E}">
        <p14:creationId xmlns:p14="http://schemas.microsoft.com/office/powerpoint/2010/main" val="211502386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FCD264D-792F-9107-2EA0-BDDA84E30DA6}"/>
              </a:ext>
            </a:extLst>
          </p:cNvPr>
          <p:cNvSpPr>
            <a:spLocks noGrp="1"/>
          </p:cNvSpPr>
          <p:nvPr>
            <p:ph type="title"/>
          </p:nvPr>
        </p:nvSpPr>
        <p:spPr/>
        <p:txBody>
          <a:bodyPr/>
          <a:lstStyle/>
          <a:p>
            <a:r>
              <a:rPr lang="en-AU" sz="2800" dirty="0"/>
              <a:t>Risk assessment and management for infection prevention and control</a:t>
            </a:r>
            <a:br>
              <a:rPr lang="en-AU" dirty="0"/>
            </a:br>
            <a:br>
              <a:rPr lang="en-AU" dirty="0"/>
            </a:br>
            <a:br>
              <a:rPr lang="en-AU" sz="3200" dirty="0">
                <a:solidFill>
                  <a:srgbClr val="313131"/>
                </a:solidFill>
              </a:rPr>
            </a:br>
            <a:endParaRPr lang="en-AU" dirty="0"/>
          </a:p>
        </p:txBody>
      </p:sp>
      <p:sp>
        <p:nvSpPr>
          <p:cNvPr id="4" name="Footer Placeholder 3">
            <a:extLst>
              <a:ext uri="{FF2B5EF4-FFF2-40B4-BE49-F238E27FC236}">
                <a16:creationId xmlns:a16="http://schemas.microsoft.com/office/drawing/2014/main" id="{92A0F0D9-6C1A-4835-AE30-8E28FBDEA112}"/>
              </a:ext>
            </a:extLst>
          </p:cNvPr>
          <p:cNvSpPr>
            <a:spLocks noGrp="1"/>
          </p:cNvSpPr>
          <p:nvPr>
            <p:ph type="ftr" sz="quarter" idx="11"/>
          </p:nvPr>
        </p:nvSpPr>
        <p:spPr/>
        <p:txBody>
          <a:bodyPr/>
          <a:lstStyle/>
          <a:p>
            <a:pPr>
              <a:spcAft>
                <a:spcPts val="600"/>
              </a:spcAft>
            </a:pPr>
            <a:r>
              <a:rPr lang="en-AU" dirty="0"/>
              <a:t>Risk assessment and management for infection prevention and control</a:t>
            </a:r>
          </a:p>
        </p:txBody>
      </p:sp>
      <p:sp>
        <p:nvSpPr>
          <p:cNvPr id="5" name="Slide Number Placeholder 4">
            <a:extLst>
              <a:ext uri="{FF2B5EF4-FFF2-40B4-BE49-F238E27FC236}">
                <a16:creationId xmlns:a16="http://schemas.microsoft.com/office/drawing/2014/main" id="{065A37C7-4F67-9270-B205-1EB263326EBF}"/>
              </a:ext>
            </a:extLst>
          </p:cNvPr>
          <p:cNvSpPr>
            <a:spLocks noGrp="1"/>
          </p:cNvSpPr>
          <p:nvPr>
            <p:ph type="sldNum" sz="quarter" idx="12"/>
          </p:nvPr>
        </p:nvSpPr>
        <p:spPr/>
        <p:txBody>
          <a:bodyPr/>
          <a:lstStyle/>
          <a:p>
            <a:fld id="{E6316B6A-336A-44FF-82DA-A4D1594FA055}" type="slidenum">
              <a:rPr lang="en-AU" noProof="0" smtClean="0"/>
              <a:t>10</a:t>
            </a:fld>
            <a:endParaRPr lang="en-AU" noProof="0" dirty="0"/>
          </a:p>
        </p:txBody>
      </p:sp>
      <p:graphicFrame>
        <p:nvGraphicFramePr>
          <p:cNvPr id="8" name="Content Placeholder 7">
            <a:extLst>
              <a:ext uri="{FF2B5EF4-FFF2-40B4-BE49-F238E27FC236}">
                <a16:creationId xmlns:a16="http://schemas.microsoft.com/office/drawing/2014/main" id="{7B7A4018-87EA-A3E9-2A36-608BD27B6DC5}"/>
              </a:ext>
            </a:extLst>
          </p:cNvPr>
          <p:cNvGraphicFramePr>
            <a:graphicFrameLocks noGrp="1"/>
          </p:cNvGraphicFramePr>
          <p:nvPr>
            <p:ph idx="1"/>
            <p:extLst>
              <p:ext uri="{D42A27DB-BD31-4B8C-83A1-F6EECF244321}">
                <p14:modId xmlns:p14="http://schemas.microsoft.com/office/powerpoint/2010/main" val="3443012555"/>
              </p:ext>
            </p:extLst>
          </p:nvPr>
        </p:nvGraphicFramePr>
        <p:xfrm>
          <a:off x="488251" y="1280796"/>
          <a:ext cx="8167499" cy="348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6693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3E31F0-D08C-52C1-20A8-D9E094F3A070}"/>
              </a:ext>
            </a:extLst>
          </p:cNvPr>
          <p:cNvSpPr>
            <a:spLocks noGrp="1"/>
          </p:cNvSpPr>
          <p:nvPr>
            <p:ph idx="1"/>
          </p:nvPr>
        </p:nvSpPr>
        <p:spPr>
          <a:xfrm>
            <a:off x="488250" y="1131749"/>
            <a:ext cx="3969000" cy="3427695"/>
          </a:xfrm>
        </p:spPr>
        <p:txBody>
          <a:bodyPr>
            <a:normAutofit lnSpcReduction="10000"/>
          </a:bodyPr>
          <a:lstStyle/>
          <a:p>
            <a:pPr marL="0" indent="0">
              <a:buNone/>
            </a:pPr>
            <a:r>
              <a:rPr lang="en-NZ" dirty="0"/>
              <a:t>Consider factors such as:</a:t>
            </a:r>
          </a:p>
          <a:p>
            <a:r>
              <a:rPr lang="en-NZ" dirty="0"/>
              <a:t>Known or suspected infectious agents</a:t>
            </a:r>
          </a:p>
          <a:p>
            <a:r>
              <a:rPr lang="en-NZ" dirty="0"/>
              <a:t>Patient symptoms (fever, cough, rash)</a:t>
            </a:r>
          </a:p>
          <a:p>
            <a:r>
              <a:rPr lang="en-NZ" dirty="0"/>
              <a:t>Medical history (immune suppression)</a:t>
            </a:r>
          </a:p>
          <a:p>
            <a:r>
              <a:rPr lang="en-NZ" dirty="0"/>
              <a:t>Other risk factors (overseas travel or a contact of someone with a confirmed or suspected infection)</a:t>
            </a:r>
          </a:p>
          <a:p>
            <a:r>
              <a:rPr lang="en-AU" dirty="0"/>
              <a:t>Potential or real exposure to blood or other body fluids</a:t>
            </a:r>
          </a:p>
          <a:p>
            <a:r>
              <a:rPr lang="en-AU" dirty="0"/>
              <a:t>Complexity of procedures/types of devices in use. </a:t>
            </a:r>
          </a:p>
        </p:txBody>
      </p:sp>
      <p:pic>
        <p:nvPicPr>
          <p:cNvPr id="7" name="Picture 6">
            <a:extLst>
              <a:ext uri="{FF2B5EF4-FFF2-40B4-BE49-F238E27FC236}">
                <a16:creationId xmlns:a16="http://schemas.microsoft.com/office/drawing/2014/main" id="{C5D3FBF4-DB10-4A6F-8802-048348B8D6BE}"/>
              </a:ext>
            </a:extLst>
          </p:cNvPr>
          <p:cNvPicPr>
            <a:picLocks noChangeAspect="1"/>
          </p:cNvPicPr>
          <p:nvPr/>
        </p:nvPicPr>
        <p:blipFill>
          <a:blip r:embed="rId3"/>
          <a:stretch>
            <a:fillRect/>
          </a:stretch>
        </p:blipFill>
        <p:spPr>
          <a:xfrm>
            <a:off x="4572000" y="1131749"/>
            <a:ext cx="3969000" cy="2712118"/>
          </a:xfrm>
          <a:prstGeom prst="rect">
            <a:avLst/>
          </a:prstGeom>
          <a:noFill/>
        </p:spPr>
      </p:pic>
      <p:sp>
        <p:nvSpPr>
          <p:cNvPr id="5" name="Footer Placeholder 4">
            <a:extLst>
              <a:ext uri="{FF2B5EF4-FFF2-40B4-BE49-F238E27FC236}">
                <a16:creationId xmlns:a16="http://schemas.microsoft.com/office/drawing/2014/main" id="{49CDD457-2972-DA7A-2D3C-D316F7A8CAAA}"/>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F9BB4E07-DEA3-1B10-504D-0CA09A12DC5C}"/>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11</a:t>
            </a:fld>
            <a:endParaRPr lang="en-AU"/>
          </a:p>
        </p:txBody>
      </p:sp>
      <p:sp>
        <p:nvSpPr>
          <p:cNvPr id="3" name="Title 2">
            <a:extLst>
              <a:ext uri="{FF2B5EF4-FFF2-40B4-BE49-F238E27FC236}">
                <a16:creationId xmlns:a16="http://schemas.microsoft.com/office/drawing/2014/main" id="{A11D45E7-6A1B-C47B-1651-D56AE51B0C81}"/>
              </a:ext>
            </a:extLst>
          </p:cNvPr>
          <p:cNvSpPr>
            <a:spLocks noGrp="1"/>
          </p:cNvSpPr>
          <p:nvPr>
            <p:ph type="title"/>
          </p:nvPr>
        </p:nvSpPr>
        <p:spPr>
          <a:xfrm>
            <a:off x="488250" y="378142"/>
            <a:ext cx="8167500" cy="496989"/>
          </a:xfrm>
        </p:spPr>
        <p:txBody>
          <a:bodyPr anchor="t">
            <a:normAutofit fontScale="90000"/>
          </a:bodyPr>
          <a:lstStyle/>
          <a:p>
            <a:r>
              <a:rPr lang="en-AU" sz="3100" dirty="0"/>
              <a:t>Identify the infection hazard: early detection</a:t>
            </a:r>
            <a:br>
              <a:rPr lang="en-AU" sz="1700" dirty="0"/>
            </a:br>
            <a:endParaRPr lang="en-AU" sz="1700" dirty="0"/>
          </a:p>
        </p:txBody>
      </p:sp>
    </p:spTree>
    <p:extLst>
      <p:ext uri="{BB962C8B-B14F-4D97-AF65-F5344CB8AC3E}">
        <p14:creationId xmlns:p14="http://schemas.microsoft.com/office/powerpoint/2010/main" val="14340365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1891CA1-41D7-37DA-B79E-05196C1D946D}"/>
              </a:ext>
            </a:extLst>
          </p:cNvPr>
          <p:cNvSpPr>
            <a:spLocks noGrp="1"/>
          </p:cNvSpPr>
          <p:nvPr>
            <p:ph idx="1"/>
          </p:nvPr>
        </p:nvSpPr>
        <p:spPr>
          <a:xfrm>
            <a:off x="488250" y="1285875"/>
            <a:ext cx="4253083" cy="3273568"/>
          </a:xfrm>
        </p:spPr>
        <p:txBody>
          <a:bodyPr>
            <a:normAutofit fontScale="92500" lnSpcReduction="10000"/>
          </a:bodyPr>
          <a:lstStyle/>
          <a:p>
            <a:pPr marL="0" indent="0">
              <a:buNone/>
            </a:pPr>
            <a:r>
              <a:rPr lang="en-NZ" dirty="0"/>
              <a:t>Once the infection hazard has been </a:t>
            </a:r>
            <a:r>
              <a:rPr lang="en-NZ" b="1" dirty="0"/>
              <a:t>identified, </a:t>
            </a:r>
            <a:r>
              <a:rPr lang="en-NZ" dirty="0"/>
              <a:t>you need to respond to the risk of infection transmission.</a:t>
            </a:r>
          </a:p>
          <a:p>
            <a:pPr marL="0" indent="0">
              <a:buNone/>
            </a:pPr>
            <a:r>
              <a:rPr lang="en-NZ" dirty="0"/>
              <a:t> </a:t>
            </a:r>
          </a:p>
          <a:p>
            <a:pPr marL="0" indent="0">
              <a:buNone/>
            </a:pPr>
            <a:r>
              <a:rPr lang="en-NZ" b="1" dirty="0"/>
              <a:t>The chain of infection</a:t>
            </a:r>
            <a:r>
              <a:rPr lang="en-NZ" dirty="0"/>
              <a:t>:</a:t>
            </a:r>
          </a:p>
          <a:p>
            <a:pPr marL="0" indent="0">
              <a:buNone/>
            </a:pPr>
            <a:r>
              <a:rPr lang="en-NZ" dirty="0"/>
              <a:t>What type of infection risk is it?</a:t>
            </a:r>
          </a:p>
          <a:p>
            <a:pPr marL="0" indent="0">
              <a:buNone/>
            </a:pPr>
            <a:r>
              <a:rPr lang="en-NZ" dirty="0"/>
              <a:t>What is the source of the infectious agent?</a:t>
            </a:r>
          </a:p>
          <a:p>
            <a:pPr marL="0" indent="0">
              <a:buNone/>
            </a:pPr>
            <a:r>
              <a:rPr lang="en-NZ" dirty="0"/>
              <a:t>How is the infection is spread?</a:t>
            </a:r>
          </a:p>
          <a:p>
            <a:pPr marL="0" indent="0">
              <a:buNone/>
            </a:pPr>
            <a:r>
              <a:rPr lang="en-NZ" dirty="0"/>
              <a:t>Who is at risk and why?</a:t>
            </a:r>
          </a:p>
          <a:p>
            <a:pPr marL="0" indent="0">
              <a:buNone/>
            </a:pPr>
            <a:r>
              <a:rPr lang="en-NZ" dirty="0"/>
              <a:t>How can you protect those at risk? Or interrupt the chain of infection? </a:t>
            </a:r>
          </a:p>
        </p:txBody>
      </p:sp>
      <p:pic>
        <p:nvPicPr>
          <p:cNvPr id="8" name="Content Placeholder 7" descr="A diagram of infection&#10;&#10;AI-generated content may be incorrect.">
            <a:extLst>
              <a:ext uri="{FF2B5EF4-FFF2-40B4-BE49-F238E27FC236}">
                <a16:creationId xmlns:a16="http://schemas.microsoft.com/office/drawing/2014/main" id="{9F41A8AE-BB5B-D62A-544B-9A12DAC25933}"/>
              </a:ext>
            </a:extLst>
          </p:cNvPr>
          <p:cNvPicPr>
            <a:picLocks noGrp="1" noChangeAspect="1"/>
          </p:cNvPicPr>
          <p:nvPr>
            <p:ph idx="13"/>
          </p:nvPr>
        </p:nvPicPr>
        <p:blipFill>
          <a:blip r:embed="rId3"/>
          <a:stretch>
            <a:fillRect/>
          </a:stretch>
        </p:blipFill>
        <p:spPr>
          <a:xfrm>
            <a:off x="4924500" y="1209528"/>
            <a:ext cx="3731250" cy="3426261"/>
          </a:xfrm>
          <a:prstGeom prst="rect">
            <a:avLst/>
          </a:prstGeom>
          <a:noFill/>
        </p:spPr>
      </p:pic>
      <p:sp>
        <p:nvSpPr>
          <p:cNvPr id="5" name="Footer Placeholder 4">
            <a:extLst>
              <a:ext uri="{FF2B5EF4-FFF2-40B4-BE49-F238E27FC236}">
                <a16:creationId xmlns:a16="http://schemas.microsoft.com/office/drawing/2014/main" id="{FEAD9BC9-C4FC-902D-EF4B-FE06BC02E5A8}"/>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184E2843-DC3D-E6BC-ADB1-9CBCDA177AFC}"/>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12</a:t>
            </a:fld>
            <a:endParaRPr lang="en-AU"/>
          </a:p>
        </p:txBody>
      </p:sp>
      <p:sp>
        <p:nvSpPr>
          <p:cNvPr id="6" name="Title 5">
            <a:extLst>
              <a:ext uri="{FF2B5EF4-FFF2-40B4-BE49-F238E27FC236}">
                <a16:creationId xmlns:a16="http://schemas.microsoft.com/office/drawing/2014/main" id="{D5D71A2E-83A7-1A2E-975B-108568C27C38}"/>
              </a:ext>
            </a:extLst>
          </p:cNvPr>
          <p:cNvSpPr>
            <a:spLocks noGrp="1"/>
          </p:cNvSpPr>
          <p:nvPr>
            <p:ph type="title"/>
          </p:nvPr>
        </p:nvSpPr>
        <p:spPr>
          <a:xfrm>
            <a:off x="488249" y="378142"/>
            <a:ext cx="8436675" cy="496989"/>
          </a:xfrm>
        </p:spPr>
        <p:txBody>
          <a:bodyPr anchor="t">
            <a:noAutofit/>
          </a:bodyPr>
          <a:lstStyle/>
          <a:p>
            <a:r>
              <a:rPr lang="en-AU" sz="2800" dirty="0"/>
              <a:t>Identify the infection hazard: early detection</a:t>
            </a:r>
          </a:p>
        </p:txBody>
      </p:sp>
    </p:spTree>
    <p:extLst>
      <p:ext uri="{BB962C8B-B14F-4D97-AF65-F5344CB8AC3E}">
        <p14:creationId xmlns:p14="http://schemas.microsoft.com/office/powerpoint/2010/main" val="39154082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1A8ED03-C950-7828-5F52-FEA11D0282A9}"/>
              </a:ext>
            </a:extLst>
          </p:cNvPr>
          <p:cNvSpPr>
            <a:spLocks noGrp="1"/>
          </p:cNvSpPr>
          <p:nvPr>
            <p:ph idx="1"/>
          </p:nvPr>
        </p:nvSpPr>
        <p:spPr>
          <a:xfrm>
            <a:off x="488250" y="1232452"/>
            <a:ext cx="8167500" cy="3326991"/>
          </a:xfrm>
        </p:spPr>
        <p:txBody>
          <a:bodyPr>
            <a:normAutofit/>
          </a:bodyPr>
          <a:lstStyle/>
          <a:p>
            <a:pPr marL="0" indent="0">
              <a:buNone/>
            </a:pPr>
            <a:r>
              <a:rPr lang="en-AU" dirty="0"/>
              <a:t>Consider what could happen if someone is exposed to an infection hazard, and the likelihood of this outcome occurring. </a:t>
            </a:r>
          </a:p>
          <a:p>
            <a:pPr marL="0" indent="0">
              <a:buNone/>
            </a:pPr>
            <a:endParaRPr lang="en-AU" dirty="0"/>
          </a:p>
          <a:p>
            <a:pPr marL="0" indent="0">
              <a:buNone/>
            </a:pPr>
            <a:r>
              <a:rPr lang="en-AU" dirty="0"/>
              <a:t>Using a risk assessment process can help determine: </a:t>
            </a:r>
          </a:p>
          <a:p>
            <a:r>
              <a:rPr lang="en-AU" dirty="0"/>
              <a:t>The severity of the risk </a:t>
            </a:r>
          </a:p>
          <a:p>
            <a:r>
              <a:rPr lang="en-AU" dirty="0"/>
              <a:t>The effectiveness of current control measures</a:t>
            </a:r>
          </a:p>
          <a:p>
            <a:r>
              <a:rPr lang="en-AU" dirty="0"/>
              <a:t>What action is required to control the risk</a:t>
            </a:r>
          </a:p>
          <a:p>
            <a:r>
              <a:rPr lang="en-AU" dirty="0"/>
              <a:t>How urgently action should be taken.</a:t>
            </a:r>
          </a:p>
        </p:txBody>
      </p:sp>
      <p:pic>
        <p:nvPicPr>
          <p:cNvPr id="7" name="Picture 6">
            <a:extLst>
              <a:ext uri="{FF2B5EF4-FFF2-40B4-BE49-F238E27FC236}">
                <a16:creationId xmlns:a16="http://schemas.microsoft.com/office/drawing/2014/main" id="{BB13F8BD-7BFC-3061-D138-1A917B1EA8C1}"/>
              </a:ext>
            </a:extLst>
          </p:cNvPr>
          <p:cNvPicPr>
            <a:picLocks noChangeAspect="1"/>
          </p:cNvPicPr>
          <p:nvPr/>
        </p:nvPicPr>
        <p:blipFill>
          <a:blip r:embed="rId3">
            <a:duotone>
              <a:schemeClr val="accent1">
                <a:shade val="45000"/>
                <a:satMod val="135000"/>
              </a:schemeClr>
              <a:prstClr val="white"/>
            </a:duotone>
          </a:blip>
          <a:stretch>
            <a:fillRect/>
          </a:stretch>
        </p:blipFill>
        <p:spPr>
          <a:xfrm>
            <a:off x="5901267" y="1880387"/>
            <a:ext cx="2436001" cy="2504885"/>
          </a:xfrm>
          <a:prstGeom prst="rect">
            <a:avLst/>
          </a:prstGeom>
          <a:noFill/>
        </p:spPr>
      </p:pic>
      <p:sp>
        <p:nvSpPr>
          <p:cNvPr id="5" name="Footer Placeholder 4">
            <a:extLst>
              <a:ext uri="{FF2B5EF4-FFF2-40B4-BE49-F238E27FC236}">
                <a16:creationId xmlns:a16="http://schemas.microsoft.com/office/drawing/2014/main" id="{6950DCA0-8773-2DF4-210B-136A3F7BD2E8}"/>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AU" dirty="0"/>
              <a:t>Risk assessment and management for infection prevention and control</a:t>
            </a:r>
            <a:endParaRPr lang="en-AU"/>
          </a:p>
        </p:txBody>
      </p:sp>
      <p:sp>
        <p:nvSpPr>
          <p:cNvPr id="4" name="Slide Number Placeholder 3">
            <a:extLst>
              <a:ext uri="{FF2B5EF4-FFF2-40B4-BE49-F238E27FC236}">
                <a16:creationId xmlns:a16="http://schemas.microsoft.com/office/drawing/2014/main" id="{A6D4AB2A-6B43-709B-6811-71393E442FBE}"/>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13</a:t>
            </a:fld>
            <a:endParaRPr lang="en-AU"/>
          </a:p>
        </p:txBody>
      </p:sp>
      <p:sp>
        <p:nvSpPr>
          <p:cNvPr id="3" name="Title 2">
            <a:extLst>
              <a:ext uri="{FF2B5EF4-FFF2-40B4-BE49-F238E27FC236}">
                <a16:creationId xmlns:a16="http://schemas.microsoft.com/office/drawing/2014/main" id="{DB86BB0A-BD76-E525-ECC1-F6DDFC19B87E}"/>
              </a:ext>
            </a:extLst>
          </p:cNvPr>
          <p:cNvSpPr>
            <a:spLocks noGrp="1"/>
          </p:cNvSpPr>
          <p:nvPr>
            <p:ph type="title"/>
          </p:nvPr>
        </p:nvSpPr>
        <p:spPr>
          <a:xfrm>
            <a:off x="488250" y="378142"/>
            <a:ext cx="8167500" cy="580869"/>
          </a:xfrm>
        </p:spPr>
        <p:txBody>
          <a:bodyPr anchor="t">
            <a:noAutofit/>
          </a:bodyPr>
          <a:lstStyle/>
          <a:p>
            <a:r>
              <a:rPr lang="en-AU" sz="2800" dirty="0"/>
              <a:t>Identifying the infection hazard: Assessing the level of risk  </a:t>
            </a:r>
          </a:p>
        </p:txBody>
      </p:sp>
    </p:spTree>
    <p:extLst>
      <p:ext uri="{BB962C8B-B14F-4D97-AF65-F5344CB8AC3E}">
        <p14:creationId xmlns:p14="http://schemas.microsoft.com/office/powerpoint/2010/main" val="21410544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8A3AC4F-0FD0-467C-43D6-BA048262CB39}"/>
              </a:ext>
            </a:extLst>
          </p:cNvPr>
          <p:cNvSpPr>
            <a:spLocks noGrp="1"/>
          </p:cNvSpPr>
          <p:nvPr>
            <p:ph idx="1"/>
          </p:nvPr>
        </p:nvSpPr>
        <p:spPr>
          <a:xfrm>
            <a:off x="4629376" y="1132473"/>
            <a:ext cx="4305901" cy="3594660"/>
          </a:xfrm>
        </p:spPr>
        <p:txBody>
          <a:bodyPr>
            <a:normAutofit/>
          </a:bodyPr>
          <a:lstStyle/>
          <a:p>
            <a:pPr marL="0" indent="0">
              <a:lnSpc>
                <a:spcPct val="104000"/>
              </a:lnSpc>
              <a:buNone/>
            </a:pPr>
            <a:r>
              <a:rPr lang="en-AU" dirty="0"/>
              <a:t>A risk matrix is a tool that can be used to determined the severity of risk associated with a specific hazard.</a:t>
            </a:r>
          </a:p>
          <a:p>
            <a:pPr marL="0" indent="0">
              <a:lnSpc>
                <a:spcPct val="104000"/>
              </a:lnSpc>
              <a:buNone/>
            </a:pPr>
            <a:r>
              <a:rPr lang="en-AU" dirty="0"/>
              <a:t>Once you have determined the level of risk, you are able to implement the timely and appropriate interventions specific to the hazard. </a:t>
            </a:r>
          </a:p>
        </p:txBody>
      </p:sp>
      <p:sp>
        <p:nvSpPr>
          <p:cNvPr id="5" name="Footer Placeholder 4">
            <a:extLst>
              <a:ext uri="{FF2B5EF4-FFF2-40B4-BE49-F238E27FC236}">
                <a16:creationId xmlns:a16="http://schemas.microsoft.com/office/drawing/2014/main" id="{10C21264-DA6F-CD8A-4D68-A38EF1701600}"/>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2AB38250-A5B4-8112-13D6-A75AD30E0105}"/>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14</a:t>
            </a:fld>
            <a:endParaRPr lang="en-AU"/>
          </a:p>
        </p:txBody>
      </p:sp>
      <p:sp>
        <p:nvSpPr>
          <p:cNvPr id="3" name="Title 2">
            <a:extLst>
              <a:ext uri="{FF2B5EF4-FFF2-40B4-BE49-F238E27FC236}">
                <a16:creationId xmlns:a16="http://schemas.microsoft.com/office/drawing/2014/main" id="{B8975C66-B0ED-75B7-7438-2C551F0F5D65}"/>
              </a:ext>
            </a:extLst>
          </p:cNvPr>
          <p:cNvSpPr>
            <a:spLocks noGrp="1"/>
          </p:cNvSpPr>
          <p:nvPr>
            <p:ph type="title"/>
          </p:nvPr>
        </p:nvSpPr>
        <p:spPr>
          <a:xfrm>
            <a:off x="488250" y="220980"/>
            <a:ext cx="8167500" cy="654151"/>
          </a:xfrm>
        </p:spPr>
        <p:txBody>
          <a:bodyPr anchor="t">
            <a:noAutofit/>
          </a:bodyPr>
          <a:lstStyle/>
          <a:p>
            <a:r>
              <a:rPr lang="en-AU" sz="2800" dirty="0"/>
              <a:t>Identifying the infection hazard: Assessing the level of risk </a:t>
            </a:r>
          </a:p>
        </p:txBody>
      </p:sp>
      <p:sp>
        <p:nvSpPr>
          <p:cNvPr id="21" name="TextBox 20">
            <a:extLst>
              <a:ext uri="{FF2B5EF4-FFF2-40B4-BE49-F238E27FC236}">
                <a16:creationId xmlns:a16="http://schemas.microsoft.com/office/drawing/2014/main" id="{BF8FC0B0-4B38-910D-CDD1-18899EE806FE}"/>
              </a:ext>
            </a:extLst>
          </p:cNvPr>
          <p:cNvSpPr txBox="1"/>
          <p:nvPr/>
        </p:nvSpPr>
        <p:spPr>
          <a:xfrm>
            <a:off x="488250" y="4465523"/>
            <a:ext cx="8253134" cy="261610"/>
          </a:xfrm>
          <a:prstGeom prst="rect">
            <a:avLst/>
          </a:prstGeom>
          <a:noFill/>
        </p:spPr>
        <p:txBody>
          <a:bodyPr wrap="square" rtlCol="0">
            <a:spAutoFit/>
          </a:bodyPr>
          <a:lstStyle/>
          <a:p>
            <a:r>
              <a:rPr lang="en-AU" sz="1100" u="sng" dirty="0">
                <a:hlinkClick r:id="rId3"/>
              </a:rPr>
              <a:t>Source: </a:t>
            </a:r>
            <a:r>
              <a:rPr lang="en-AU" sz="1100" dirty="0">
                <a:hlinkClick r:id="rId3"/>
              </a:rPr>
              <a:t>NSQHS Standards Workforce Immunisation Risk Matrix</a:t>
            </a:r>
            <a:endParaRPr lang="en-AU" sz="1100" dirty="0"/>
          </a:p>
        </p:txBody>
      </p:sp>
      <p:pic>
        <p:nvPicPr>
          <p:cNvPr id="8" name="Picture 7">
            <a:extLst>
              <a:ext uri="{FF2B5EF4-FFF2-40B4-BE49-F238E27FC236}">
                <a16:creationId xmlns:a16="http://schemas.microsoft.com/office/drawing/2014/main" id="{50CF9FFD-B7C7-C818-50C3-6DFCBA7D0C5F}"/>
              </a:ext>
            </a:extLst>
          </p:cNvPr>
          <p:cNvPicPr>
            <a:picLocks noChangeAspect="1"/>
          </p:cNvPicPr>
          <p:nvPr/>
        </p:nvPicPr>
        <p:blipFill>
          <a:blip r:embed="rId4"/>
          <a:stretch>
            <a:fillRect/>
          </a:stretch>
        </p:blipFill>
        <p:spPr>
          <a:xfrm>
            <a:off x="445111" y="1132473"/>
            <a:ext cx="4069514" cy="3301829"/>
          </a:xfrm>
          <a:prstGeom prst="rect">
            <a:avLst/>
          </a:prstGeom>
        </p:spPr>
      </p:pic>
      <p:pic>
        <p:nvPicPr>
          <p:cNvPr id="13" name="Picture 12">
            <a:extLst>
              <a:ext uri="{FF2B5EF4-FFF2-40B4-BE49-F238E27FC236}">
                <a16:creationId xmlns:a16="http://schemas.microsoft.com/office/drawing/2014/main" id="{7C8FCF37-652B-33D0-D903-C8D62DB9EAE5}"/>
              </a:ext>
            </a:extLst>
          </p:cNvPr>
          <p:cNvPicPr>
            <a:picLocks noChangeAspect="1"/>
          </p:cNvPicPr>
          <p:nvPr/>
        </p:nvPicPr>
        <p:blipFill>
          <a:blip r:embed="rId5"/>
          <a:stretch>
            <a:fillRect/>
          </a:stretch>
        </p:blipFill>
        <p:spPr>
          <a:xfrm>
            <a:off x="4614817" y="3218805"/>
            <a:ext cx="4181731" cy="1231108"/>
          </a:xfrm>
          <a:prstGeom prst="rect">
            <a:avLst/>
          </a:prstGeom>
        </p:spPr>
      </p:pic>
    </p:spTree>
    <p:extLst>
      <p:ext uri="{BB962C8B-B14F-4D97-AF65-F5344CB8AC3E}">
        <p14:creationId xmlns:p14="http://schemas.microsoft.com/office/powerpoint/2010/main" val="27537164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FE9C6CE-9F5F-8191-08A8-2BC382916E62}"/>
              </a:ext>
            </a:extLst>
          </p:cNvPr>
          <p:cNvSpPr>
            <a:spLocks noGrp="1"/>
          </p:cNvSpPr>
          <p:nvPr>
            <p:ph type="title"/>
          </p:nvPr>
        </p:nvSpPr>
        <p:spPr>
          <a:xfrm>
            <a:off x="488249" y="378142"/>
            <a:ext cx="4579862" cy="456744"/>
          </a:xfrm>
        </p:spPr>
        <p:txBody>
          <a:bodyPr/>
          <a:lstStyle/>
          <a:p>
            <a:r>
              <a:rPr lang="en-AU" sz="2800" dirty="0"/>
              <a:t>Protecting patients</a:t>
            </a:r>
          </a:p>
        </p:txBody>
      </p:sp>
      <p:sp>
        <p:nvSpPr>
          <p:cNvPr id="2" name="Content Placeholder 1">
            <a:extLst>
              <a:ext uri="{FF2B5EF4-FFF2-40B4-BE49-F238E27FC236}">
                <a16:creationId xmlns:a16="http://schemas.microsoft.com/office/drawing/2014/main" id="{71C65143-0A45-38FE-E410-C2E33FBB5B41}"/>
              </a:ext>
            </a:extLst>
          </p:cNvPr>
          <p:cNvSpPr>
            <a:spLocks noGrp="1"/>
          </p:cNvSpPr>
          <p:nvPr>
            <p:ph idx="13"/>
          </p:nvPr>
        </p:nvSpPr>
        <p:spPr>
          <a:xfrm>
            <a:off x="488249" y="941969"/>
            <a:ext cx="3219685" cy="3427695"/>
          </a:xfrm>
        </p:spPr>
        <p:txBody>
          <a:bodyPr/>
          <a:lstStyle/>
          <a:p>
            <a:pPr marL="0" indent="0">
              <a:buNone/>
            </a:pPr>
            <a:r>
              <a:rPr lang="en-AU" dirty="0"/>
              <a:t>Protecting patients includes protecting those who are at risk of infection as well as protecting those who may transmit infection to others. </a:t>
            </a:r>
          </a:p>
          <a:p>
            <a:pPr marL="0" indent="0">
              <a:buNone/>
            </a:pPr>
            <a:r>
              <a:rPr lang="en-AU" dirty="0"/>
              <a:t>There are two types of precautions used for controlling infection risks: </a:t>
            </a:r>
          </a:p>
          <a:p>
            <a:r>
              <a:rPr lang="en-AU" dirty="0">
                <a:hlinkClick r:id="rId3">
                  <a:extLst>
                    <a:ext uri="{A12FA001-AC4F-418D-AE19-62706E023703}">
                      <ahyp:hlinkClr xmlns:ahyp="http://schemas.microsoft.com/office/drawing/2018/hyperlinkcolor" val="tx"/>
                    </a:ext>
                  </a:extLst>
                </a:hlinkClick>
              </a:rPr>
              <a:t>Standard precautions</a:t>
            </a:r>
            <a:r>
              <a:rPr lang="en-AU" dirty="0"/>
              <a:t> </a:t>
            </a:r>
          </a:p>
          <a:p>
            <a:r>
              <a:rPr lang="en-AU" dirty="0">
                <a:hlinkClick r:id="rId3"/>
              </a:rPr>
              <a:t>Transmission-based precautions  </a:t>
            </a:r>
            <a:r>
              <a:rPr lang="en-AU" dirty="0"/>
              <a:t>(contact, droplet, airborne or a combination of precautions)</a:t>
            </a:r>
          </a:p>
          <a:p>
            <a:pPr marL="0" indent="0">
              <a:buNone/>
            </a:pPr>
            <a:endParaRPr lang="en-US" dirty="0"/>
          </a:p>
          <a:p>
            <a:pPr marL="0" indent="0">
              <a:buNone/>
            </a:pPr>
            <a:endParaRPr lang="en-US" dirty="0"/>
          </a:p>
          <a:p>
            <a:pPr marL="0" indent="0">
              <a:buNone/>
            </a:pPr>
            <a:endParaRPr lang="en-AU" dirty="0"/>
          </a:p>
          <a:p>
            <a:pPr marL="0" indent="0">
              <a:buNone/>
            </a:pPr>
            <a:endParaRPr lang="en-US" dirty="0"/>
          </a:p>
          <a:p>
            <a:endParaRPr lang="en-AU" dirty="0"/>
          </a:p>
        </p:txBody>
      </p:sp>
      <p:sp>
        <p:nvSpPr>
          <p:cNvPr id="3" name="Content Placeholder 2">
            <a:extLst>
              <a:ext uri="{FF2B5EF4-FFF2-40B4-BE49-F238E27FC236}">
                <a16:creationId xmlns:a16="http://schemas.microsoft.com/office/drawing/2014/main" id="{4083C897-C1B6-BA79-8E94-F62E8177F5EA}"/>
              </a:ext>
            </a:extLst>
          </p:cNvPr>
          <p:cNvSpPr>
            <a:spLocks noGrp="1"/>
          </p:cNvSpPr>
          <p:nvPr>
            <p:ph type="body" sz="quarter" idx="14"/>
          </p:nvPr>
        </p:nvSpPr>
        <p:spPr>
          <a:xfrm>
            <a:off x="4727969" y="707077"/>
            <a:ext cx="4207733" cy="3427695"/>
          </a:xfrm>
          <a:ln>
            <a:noFill/>
          </a:ln>
        </p:spPr>
        <p:style>
          <a:lnRef idx="2">
            <a:schemeClr val="accent1"/>
          </a:lnRef>
          <a:fillRef idx="1">
            <a:schemeClr val="lt1"/>
          </a:fillRef>
          <a:effectRef idx="0">
            <a:schemeClr val="accent1"/>
          </a:effectRef>
          <a:fontRef idx="minor">
            <a:schemeClr val="dk1"/>
          </a:fontRef>
        </p:style>
        <p:txBody>
          <a:bodyPr/>
          <a:lstStyle/>
          <a:p>
            <a:pPr marL="0" indent="0">
              <a:buNone/>
            </a:pPr>
            <a:r>
              <a:rPr lang="en-AU" sz="1800" b="1" dirty="0"/>
              <a:t>A patient centred approach to IPC: </a:t>
            </a:r>
          </a:p>
          <a:p>
            <a:r>
              <a:rPr lang="en-AU" dirty="0"/>
              <a:t>Encourage patients to participate in IPC</a:t>
            </a:r>
          </a:p>
          <a:p>
            <a:r>
              <a:rPr lang="en-AU" dirty="0"/>
              <a:t>Support patients to participate in IPC</a:t>
            </a:r>
          </a:p>
          <a:p>
            <a:r>
              <a:rPr lang="en-AU" dirty="0"/>
              <a:t>Consider the patient’s perspective when developing policies or procedures </a:t>
            </a:r>
          </a:p>
          <a:p>
            <a:r>
              <a:rPr lang="en-AU" dirty="0"/>
              <a:t>Discuss infection risks with patients and their carers</a:t>
            </a:r>
          </a:p>
          <a:p>
            <a:r>
              <a:rPr lang="en-AU" dirty="0"/>
              <a:t>Encourage patients to disclose health or risk status</a:t>
            </a:r>
          </a:p>
          <a:p>
            <a:r>
              <a:rPr lang="en-AU" dirty="0"/>
              <a:t>Provide education about IPC, infectious conditions, care of invasive devices.</a:t>
            </a:r>
          </a:p>
          <a:p>
            <a:endParaRPr lang="en-AU" dirty="0"/>
          </a:p>
        </p:txBody>
      </p:sp>
      <p:sp>
        <p:nvSpPr>
          <p:cNvPr id="4" name="Footer Placeholder 3">
            <a:extLst>
              <a:ext uri="{FF2B5EF4-FFF2-40B4-BE49-F238E27FC236}">
                <a16:creationId xmlns:a16="http://schemas.microsoft.com/office/drawing/2014/main" id="{836C4C14-81B8-57AB-FCCE-1321161D65FF}"/>
              </a:ext>
            </a:extLst>
          </p:cNvPr>
          <p:cNvSpPr>
            <a:spLocks noGrp="1"/>
          </p:cNvSpPr>
          <p:nvPr>
            <p:ph type="ftr" sz="quarter" idx="16"/>
          </p:nvPr>
        </p:nvSpPr>
        <p:spPr/>
        <p:txBody>
          <a:bodyPr/>
          <a:lstStyle/>
          <a:p>
            <a:r>
              <a:rPr lang="en-AU" dirty="0"/>
              <a:t>Risk assessment and management for </a:t>
            </a:r>
            <a:r>
              <a:rPr lang="en-AU" noProof="0" dirty="0"/>
              <a:t>infection prevention and control</a:t>
            </a:r>
          </a:p>
        </p:txBody>
      </p:sp>
      <p:sp>
        <p:nvSpPr>
          <p:cNvPr id="5" name="Slide Number Placeholder 4">
            <a:extLst>
              <a:ext uri="{FF2B5EF4-FFF2-40B4-BE49-F238E27FC236}">
                <a16:creationId xmlns:a16="http://schemas.microsoft.com/office/drawing/2014/main" id="{F055AE0D-8195-7149-C4F4-70E4BABCAA24}"/>
              </a:ext>
            </a:extLst>
          </p:cNvPr>
          <p:cNvSpPr>
            <a:spLocks noGrp="1"/>
          </p:cNvSpPr>
          <p:nvPr>
            <p:ph type="sldNum" sz="quarter" idx="17"/>
          </p:nvPr>
        </p:nvSpPr>
        <p:spPr/>
        <p:txBody>
          <a:bodyPr/>
          <a:lstStyle/>
          <a:p>
            <a:fld id="{E6316B6A-336A-44FF-82DA-A4D1594FA055}" type="slidenum">
              <a:rPr lang="en-AU" noProof="0" smtClean="0"/>
              <a:t>15</a:t>
            </a:fld>
            <a:endParaRPr lang="en-AU" noProof="0" dirty="0"/>
          </a:p>
        </p:txBody>
      </p:sp>
    </p:spTree>
    <p:extLst>
      <p:ext uri="{BB962C8B-B14F-4D97-AF65-F5344CB8AC3E}">
        <p14:creationId xmlns:p14="http://schemas.microsoft.com/office/powerpoint/2010/main" val="280527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a:extLst>
              <a:ext uri="{FF2B5EF4-FFF2-40B4-BE49-F238E27FC236}">
                <a16:creationId xmlns:a16="http://schemas.microsoft.com/office/drawing/2014/main" id="{9DD59901-D18B-0EF0-3E21-BEDCBC86E492}"/>
              </a:ext>
            </a:extLst>
          </p:cNvPr>
          <p:cNvSpPr>
            <a:spLocks noGrp="1"/>
          </p:cNvSpPr>
          <p:nvPr>
            <p:ph idx="13"/>
          </p:nvPr>
        </p:nvSpPr>
        <p:spPr>
          <a:xfrm>
            <a:off x="488249" y="875132"/>
            <a:ext cx="6029997" cy="3596762"/>
          </a:xfrm>
        </p:spPr>
        <p:txBody>
          <a:bodyPr/>
          <a:lstStyle/>
          <a:p>
            <a:pPr marL="0" indent="0">
              <a:buNone/>
            </a:pPr>
            <a:r>
              <a:rPr lang="en-AU" dirty="0"/>
              <a:t>The health workforce are also at risk of exposure to infection.</a:t>
            </a:r>
          </a:p>
          <a:p>
            <a:pPr marL="0" indent="0">
              <a:buNone/>
            </a:pPr>
            <a:endParaRPr lang="en-AU" sz="900" dirty="0"/>
          </a:p>
          <a:p>
            <a:pPr marL="0" indent="0">
              <a:buNone/>
            </a:pPr>
            <a:r>
              <a:rPr lang="en-AU" dirty="0"/>
              <a:t>Health service organisations should have:</a:t>
            </a:r>
          </a:p>
          <a:p>
            <a:r>
              <a:rPr lang="en-AU" dirty="0"/>
              <a:t>Policies and procedures in place to minimise the risk of infection to the workforce</a:t>
            </a:r>
          </a:p>
          <a:p>
            <a:r>
              <a:rPr lang="en-AU" dirty="0"/>
              <a:t>Access to screening and immunisation programs for vaccine-preventable diseases</a:t>
            </a:r>
          </a:p>
          <a:p>
            <a:r>
              <a:rPr lang="en-AU" dirty="0"/>
              <a:t>Support exclusion periods when staff are unwell</a:t>
            </a:r>
          </a:p>
          <a:p>
            <a:r>
              <a:rPr lang="en-AU" dirty="0"/>
              <a:t>Access to services to access and support staff when exposed to infection risks</a:t>
            </a:r>
          </a:p>
          <a:p>
            <a:r>
              <a:rPr lang="en-AU" dirty="0"/>
              <a:t>Provide safe equipment such as appropriate PPE, safety engineered devices, access to hand hygiene facilities.   </a:t>
            </a:r>
          </a:p>
          <a:p>
            <a:pPr marL="0" indent="0">
              <a:buNone/>
            </a:pPr>
            <a:endParaRPr lang="en-AU" dirty="0"/>
          </a:p>
          <a:p>
            <a:pPr marL="0" indent="0">
              <a:buNone/>
            </a:pPr>
            <a:endParaRPr lang="en-AU" dirty="0"/>
          </a:p>
          <a:p>
            <a:pPr marL="0" indent="0">
              <a:buNone/>
            </a:pPr>
            <a:endParaRPr lang="en-AU" dirty="0"/>
          </a:p>
          <a:p>
            <a:pPr marL="0" indent="0">
              <a:buNone/>
            </a:pPr>
            <a:endParaRPr lang="en-AU" dirty="0"/>
          </a:p>
          <a:p>
            <a:pPr marL="0" indent="0">
              <a:buNone/>
            </a:pPr>
            <a:endParaRPr lang="en-AU" dirty="0"/>
          </a:p>
        </p:txBody>
      </p:sp>
      <p:sp>
        <p:nvSpPr>
          <p:cNvPr id="4" name="Footer Placeholder 3">
            <a:extLst>
              <a:ext uri="{FF2B5EF4-FFF2-40B4-BE49-F238E27FC236}">
                <a16:creationId xmlns:a16="http://schemas.microsoft.com/office/drawing/2014/main" id="{71BD5406-CB50-3F60-3100-5DA7F92B79DD}"/>
              </a:ext>
            </a:extLst>
          </p:cNvPr>
          <p:cNvSpPr>
            <a:spLocks noGrp="1"/>
          </p:cNvSpPr>
          <p:nvPr>
            <p:ph type="ftr" sz="quarter" idx="11"/>
          </p:nvPr>
        </p:nvSpPr>
        <p:spPr/>
        <p:txBody>
          <a:bodyPr/>
          <a:lstStyle/>
          <a:p>
            <a:r>
              <a:rPr lang="en-AU" dirty="0"/>
              <a:t>Risk assessment and management for</a:t>
            </a:r>
            <a:r>
              <a:rPr lang="en-AU" noProof="0" dirty="0"/>
              <a:t> infection prevention and control</a:t>
            </a:r>
          </a:p>
        </p:txBody>
      </p:sp>
      <p:sp>
        <p:nvSpPr>
          <p:cNvPr id="5" name="Slide Number Placeholder 4">
            <a:extLst>
              <a:ext uri="{FF2B5EF4-FFF2-40B4-BE49-F238E27FC236}">
                <a16:creationId xmlns:a16="http://schemas.microsoft.com/office/drawing/2014/main" id="{623F21E9-AA18-6A7B-0BA7-C153C47EC9DB}"/>
              </a:ext>
            </a:extLst>
          </p:cNvPr>
          <p:cNvSpPr>
            <a:spLocks noGrp="1"/>
          </p:cNvSpPr>
          <p:nvPr>
            <p:ph type="sldNum" sz="quarter" idx="12"/>
          </p:nvPr>
        </p:nvSpPr>
        <p:spPr/>
        <p:txBody>
          <a:bodyPr/>
          <a:lstStyle/>
          <a:p>
            <a:fld id="{E6316B6A-336A-44FF-82DA-A4D1594FA055}" type="slidenum">
              <a:rPr lang="en-AU" noProof="0" smtClean="0"/>
              <a:pPr/>
              <a:t>16</a:t>
            </a:fld>
            <a:endParaRPr lang="en-AU" noProof="0" dirty="0"/>
          </a:p>
        </p:txBody>
      </p:sp>
      <p:sp>
        <p:nvSpPr>
          <p:cNvPr id="3" name="Title 2">
            <a:extLst>
              <a:ext uri="{FF2B5EF4-FFF2-40B4-BE49-F238E27FC236}">
                <a16:creationId xmlns:a16="http://schemas.microsoft.com/office/drawing/2014/main" id="{C664DBBD-05CA-6485-51F8-A4ABD88F0A34}"/>
              </a:ext>
            </a:extLst>
          </p:cNvPr>
          <p:cNvSpPr>
            <a:spLocks noGrp="1"/>
          </p:cNvSpPr>
          <p:nvPr>
            <p:ph type="title"/>
          </p:nvPr>
        </p:nvSpPr>
        <p:spPr/>
        <p:txBody>
          <a:bodyPr/>
          <a:lstStyle/>
          <a:p>
            <a:r>
              <a:rPr lang="en-AU" sz="2800" dirty="0"/>
              <a:t>Protecting members of the workforce</a:t>
            </a:r>
          </a:p>
        </p:txBody>
      </p:sp>
      <p:pic>
        <p:nvPicPr>
          <p:cNvPr id="17" name="Picture 16">
            <a:extLst>
              <a:ext uri="{FF2B5EF4-FFF2-40B4-BE49-F238E27FC236}">
                <a16:creationId xmlns:a16="http://schemas.microsoft.com/office/drawing/2014/main" id="{E0951975-30B8-7D68-C733-AD66EC23D6A8}"/>
              </a:ext>
            </a:extLst>
          </p:cNvPr>
          <p:cNvPicPr>
            <a:picLocks noChangeAspect="1"/>
          </p:cNvPicPr>
          <p:nvPr/>
        </p:nvPicPr>
        <p:blipFill>
          <a:blip r:embed="rId3"/>
          <a:stretch>
            <a:fillRect/>
          </a:stretch>
        </p:blipFill>
        <p:spPr>
          <a:xfrm>
            <a:off x="6615026" y="1046120"/>
            <a:ext cx="2274697" cy="3426262"/>
          </a:xfrm>
          <a:prstGeom prst="rect">
            <a:avLst/>
          </a:prstGeom>
        </p:spPr>
      </p:pic>
    </p:spTree>
    <p:extLst>
      <p:ext uri="{BB962C8B-B14F-4D97-AF65-F5344CB8AC3E}">
        <p14:creationId xmlns:p14="http://schemas.microsoft.com/office/powerpoint/2010/main" val="2628385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5EC3556-47E8-849C-AB12-664F7CA04AB9}"/>
              </a:ext>
            </a:extLst>
          </p:cNvPr>
          <p:cNvSpPr>
            <a:spLocks noGrp="1"/>
          </p:cNvSpPr>
          <p:nvPr>
            <p:ph idx="1"/>
          </p:nvPr>
        </p:nvSpPr>
        <p:spPr>
          <a:xfrm>
            <a:off x="5972625" y="1122575"/>
            <a:ext cx="2906331" cy="3552279"/>
          </a:xfrm>
        </p:spPr>
        <p:txBody>
          <a:bodyPr>
            <a:normAutofit/>
          </a:bodyPr>
          <a:lstStyle/>
          <a:p>
            <a:pPr marL="0" indent="0">
              <a:lnSpc>
                <a:spcPct val="104000"/>
              </a:lnSpc>
              <a:spcBef>
                <a:spcPts val="0"/>
              </a:spcBef>
              <a:buNone/>
            </a:pPr>
            <a:r>
              <a:rPr lang="en-AU" dirty="0"/>
              <a:t>If it is not reasonably practical to eliminate risks, then risks must be minimised, as far as is reasonably practicable, by using one or a combination of:</a:t>
            </a:r>
          </a:p>
          <a:p>
            <a:pPr marL="0" indent="0">
              <a:lnSpc>
                <a:spcPct val="104000"/>
              </a:lnSpc>
              <a:spcBef>
                <a:spcPts val="0"/>
              </a:spcBef>
              <a:buNone/>
            </a:pPr>
            <a:endParaRPr lang="en-AU" dirty="0"/>
          </a:p>
          <a:p>
            <a:pPr>
              <a:lnSpc>
                <a:spcPct val="104000"/>
              </a:lnSpc>
              <a:spcBef>
                <a:spcPts val="0"/>
              </a:spcBef>
            </a:pPr>
            <a:r>
              <a:rPr lang="en-AU" dirty="0"/>
              <a:t>Substitute </a:t>
            </a:r>
          </a:p>
          <a:p>
            <a:pPr>
              <a:lnSpc>
                <a:spcPct val="104000"/>
              </a:lnSpc>
              <a:spcBef>
                <a:spcPts val="0"/>
              </a:spcBef>
            </a:pPr>
            <a:r>
              <a:rPr lang="en-AU" dirty="0"/>
              <a:t>Isolation</a:t>
            </a:r>
          </a:p>
          <a:p>
            <a:pPr>
              <a:lnSpc>
                <a:spcPct val="104000"/>
              </a:lnSpc>
              <a:spcBef>
                <a:spcPts val="0"/>
              </a:spcBef>
            </a:pPr>
            <a:r>
              <a:rPr lang="en-AU" dirty="0"/>
              <a:t>Engineering controls </a:t>
            </a:r>
          </a:p>
          <a:p>
            <a:pPr>
              <a:lnSpc>
                <a:spcPct val="104000"/>
              </a:lnSpc>
              <a:spcBef>
                <a:spcPts val="0"/>
              </a:spcBef>
            </a:pPr>
            <a:r>
              <a:rPr lang="en-AU" dirty="0"/>
              <a:t>Administrative controls </a:t>
            </a:r>
          </a:p>
          <a:p>
            <a:pPr>
              <a:lnSpc>
                <a:spcPct val="104000"/>
              </a:lnSpc>
              <a:spcBef>
                <a:spcPts val="0"/>
              </a:spcBef>
            </a:pPr>
            <a:r>
              <a:rPr lang="en-AU" dirty="0"/>
              <a:t>Personal protective equipment (PPE).</a:t>
            </a:r>
          </a:p>
          <a:p>
            <a:pPr marL="171450" indent="-171450">
              <a:lnSpc>
                <a:spcPct val="104000"/>
              </a:lnSpc>
              <a:spcAft>
                <a:spcPts val="600"/>
              </a:spcAft>
              <a:buFont typeface="Arial" panose="020B0604020202020204" pitchFamily="34" charset="0"/>
              <a:buChar char="•"/>
            </a:pPr>
            <a:endParaRPr lang="en-AU" sz="1200" dirty="0"/>
          </a:p>
          <a:p>
            <a:pPr marL="171450" indent="-171450">
              <a:lnSpc>
                <a:spcPct val="104000"/>
              </a:lnSpc>
              <a:spcAft>
                <a:spcPts val="600"/>
              </a:spcAft>
              <a:buFont typeface="Arial" panose="020B0604020202020204" pitchFamily="34" charset="0"/>
              <a:buChar char="•"/>
            </a:pPr>
            <a:endParaRPr lang="en-AU" sz="1200" dirty="0"/>
          </a:p>
          <a:p>
            <a:pPr>
              <a:lnSpc>
                <a:spcPct val="104000"/>
              </a:lnSpc>
              <a:spcAft>
                <a:spcPts val="600"/>
              </a:spcAft>
            </a:pPr>
            <a:endParaRPr lang="en-AU" sz="1200" dirty="0"/>
          </a:p>
        </p:txBody>
      </p:sp>
      <p:pic>
        <p:nvPicPr>
          <p:cNvPr id="9" name="Picture 8">
            <a:extLst>
              <a:ext uri="{FF2B5EF4-FFF2-40B4-BE49-F238E27FC236}">
                <a16:creationId xmlns:a16="http://schemas.microsoft.com/office/drawing/2014/main" id="{923F872F-C751-9222-CF21-838D155AD35C}"/>
              </a:ext>
            </a:extLst>
          </p:cNvPr>
          <p:cNvPicPr>
            <a:picLocks noChangeAspect="1"/>
          </p:cNvPicPr>
          <p:nvPr/>
        </p:nvPicPr>
        <p:blipFill>
          <a:blip r:embed="rId3"/>
          <a:stretch>
            <a:fillRect/>
          </a:stretch>
        </p:blipFill>
        <p:spPr>
          <a:xfrm>
            <a:off x="3289500" y="1007164"/>
            <a:ext cx="2565000" cy="3552279"/>
          </a:xfrm>
          <a:prstGeom prst="rect">
            <a:avLst/>
          </a:prstGeom>
          <a:noFill/>
        </p:spPr>
      </p:pic>
      <p:sp>
        <p:nvSpPr>
          <p:cNvPr id="16" name="Content Placeholder 2">
            <a:extLst>
              <a:ext uri="{FF2B5EF4-FFF2-40B4-BE49-F238E27FC236}">
                <a16:creationId xmlns:a16="http://schemas.microsoft.com/office/drawing/2014/main" id="{1EDF49C6-DE40-5143-616D-5855341992E5}"/>
              </a:ext>
            </a:extLst>
          </p:cNvPr>
          <p:cNvSpPr>
            <a:spLocks noGrp="1"/>
          </p:cNvSpPr>
          <p:nvPr>
            <p:ph idx="14"/>
          </p:nvPr>
        </p:nvSpPr>
        <p:spPr>
          <a:xfrm>
            <a:off x="383168" y="1122229"/>
            <a:ext cx="2788207" cy="3552279"/>
          </a:xfrm>
        </p:spPr>
        <p:txBody>
          <a:bodyPr>
            <a:normAutofit/>
          </a:bodyPr>
          <a:lstStyle/>
          <a:p>
            <a:pPr marL="0" indent="0">
              <a:buNone/>
            </a:pPr>
            <a:r>
              <a:rPr lang="en-AU" dirty="0"/>
              <a:t>The </a:t>
            </a:r>
            <a:r>
              <a:rPr lang="en-AU" dirty="0">
                <a:hlinkClick r:id="rId4"/>
              </a:rPr>
              <a:t>hierarchy of controls </a:t>
            </a:r>
            <a:r>
              <a:rPr lang="en-AU" dirty="0"/>
              <a:t>is a model used in work health and safety to reduce the risk of exposure to a specific hazard. </a:t>
            </a:r>
          </a:p>
          <a:p>
            <a:pPr marL="0" indent="0">
              <a:buNone/>
            </a:pPr>
            <a:r>
              <a:rPr lang="en-AU" dirty="0"/>
              <a:t>The model ranks the different types of interventions from the highest to the lowest level of protection. </a:t>
            </a:r>
          </a:p>
          <a:p>
            <a:pPr marL="0" indent="0">
              <a:buNone/>
            </a:pPr>
            <a:r>
              <a:rPr lang="en-AU" dirty="0"/>
              <a:t>System level controls work in a complementary way with individual level controls to provide protection.</a:t>
            </a:r>
          </a:p>
          <a:p>
            <a:pPr marL="0" indent="0">
              <a:buNone/>
            </a:pPr>
            <a:endParaRPr lang="en-AU" dirty="0"/>
          </a:p>
          <a:p>
            <a:pPr marL="0" indent="0">
              <a:buNone/>
            </a:pPr>
            <a:endParaRPr lang="en-US" dirty="0"/>
          </a:p>
        </p:txBody>
      </p:sp>
      <p:sp>
        <p:nvSpPr>
          <p:cNvPr id="5" name="Footer Placeholder 4">
            <a:extLst>
              <a:ext uri="{FF2B5EF4-FFF2-40B4-BE49-F238E27FC236}">
                <a16:creationId xmlns:a16="http://schemas.microsoft.com/office/drawing/2014/main" id="{9853ECF9-BB24-904E-0A10-D16A77DDFF7D}"/>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AU" dirty="0"/>
              <a:t>Risk assessment and management for infection prevention and control</a:t>
            </a:r>
            <a:endParaRPr lang="en-AU"/>
          </a:p>
        </p:txBody>
      </p:sp>
      <p:sp>
        <p:nvSpPr>
          <p:cNvPr id="4" name="Slide Number Placeholder 3">
            <a:extLst>
              <a:ext uri="{FF2B5EF4-FFF2-40B4-BE49-F238E27FC236}">
                <a16:creationId xmlns:a16="http://schemas.microsoft.com/office/drawing/2014/main" id="{A40B4435-5161-FC0D-D47A-14EC2BB2BEAB}"/>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17</a:t>
            </a:fld>
            <a:endParaRPr lang="en-AU"/>
          </a:p>
        </p:txBody>
      </p:sp>
      <p:sp>
        <p:nvSpPr>
          <p:cNvPr id="3" name="Title 2">
            <a:extLst>
              <a:ext uri="{FF2B5EF4-FFF2-40B4-BE49-F238E27FC236}">
                <a16:creationId xmlns:a16="http://schemas.microsoft.com/office/drawing/2014/main" id="{5E89237D-C8A9-B374-9A3C-994242D2E8E9}"/>
              </a:ext>
            </a:extLst>
          </p:cNvPr>
          <p:cNvSpPr>
            <a:spLocks noGrp="1"/>
          </p:cNvSpPr>
          <p:nvPr>
            <p:ph type="title"/>
          </p:nvPr>
        </p:nvSpPr>
        <p:spPr>
          <a:xfrm>
            <a:off x="383168" y="353926"/>
            <a:ext cx="8495788" cy="521205"/>
          </a:xfrm>
        </p:spPr>
        <p:txBody>
          <a:bodyPr anchor="t">
            <a:noAutofit/>
          </a:bodyPr>
          <a:lstStyle/>
          <a:p>
            <a:r>
              <a:rPr lang="en-AU" sz="2800" dirty="0"/>
              <a:t>Controlling the infection risk: The hierarchy of controls </a:t>
            </a:r>
          </a:p>
        </p:txBody>
      </p:sp>
    </p:spTree>
    <p:extLst>
      <p:ext uri="{BB962C8B-B14F-4D97-AF65-F5344CB8AC3E}">
        <p14:creationId xmlns:p14="http://schemas.microsoft.com/office/powerpoint/2010/main" val="27057606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2438779C-1D41-E181-7794-D9C222A25A87}"/>
              </a:ext>
            </a:extLst>
          </p:cNvPr>
          <p:cNvSpPr>
            <a:spLocks noGrp="1"/>
          </p:cNvSpPr>
          <p:nvPr>
            <p:ph type="ftr" sz="quarter" idx="11"/>
          </p:nvPr>
        </p:nvSpPr>
        <p:spPr/>
        <p:txBody>
          <a:bodyPr/>
          <a:lstStyle/>
          <a:p>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199AB50C-2F61-7C8B-23F1-E936C6EE56E2}"/>
              </a:ext>
            </a:extLst>
          </p:cNvPr>
          <p:cNvSpPr>
            <a:spLocks noGrp="1"/>
          </p:cNvSpPr>
          <p:nvPr>
            <p:ph type="sldNum" sz="quarter" idx="12"/>
          </p:nvPr>
        </p:nvSpPr>
        <p:spPr/>
        <p:txBody>
          <a:bodyPr/>
          <a:lstStyle/>
          <a:p>
            <a:fld id="{E6316B6A-336A-44FF-82DA-A4D1594FA055}" type="slidenum">
              <a:rPr lang="en-AU" smtClean="0"/>
              <a:pPr/>
              <a:t>18</a:t>
            </a:fld>
            <a:endParaRPr lang="en-AU" dirty="0"/>
          </a:p>
        </p:txBody>
      </p:sp>
      <p:sp>
        <p:nvSpPr>
          <p:cNvPr id="8" name="Title 2">
            <a:extLst>
              <a:ext uri="{FF2B5EF4-FFF2-40B4-BE49-F238E27FC236}">
                <a16:creationId xmlns:a16="http://schemas.microsoft.com/office/drawing/2014/main" id="{B315B177-A629-7809-B7D0-D82465FF7863}"/>
              </a:ext>
            </a:extLst>
          </p:cNvPr>
          <p:cNvSpPr>
            <a:spLocks noGrp="1"/>
          </p:cNvSpPr>
          <p:nvPr>
            <p:ph type="title"/>
          </p:nvPr>
        </p:nvSpPr>
        <p:spPr>
          <a:xfrm>
            <a:off x="383168" y="201526"/>
            <a:ext cx="8495788" cy="521205"/>
          </a:xfrm>
        </p:spPr>
        <p:txBody>
          <a:bodyPr anchor="t">
            <a:noAutofit/>
          </a:bodyPr>
          <a:lstStyle/>
          <a:p>
            <a:r>
              <a:rPr lang="en-AU" sz="2800" dirty="0"/>
              <a:t>Managing the risk by controlling the transmission of infection: applying the hierarchy of controls</a:t>
            </a:r>
          </a:p>
        </p:txBody>
      </p:sp>
      <p:pic>
        <p:nvPicPr>
          <p:cNvPr id="2" name="Picture 1">
            <a:extLst>
              <a:ext uri="{FF2B5EF4-FFF2-40B4-BE49-F238E27FC236}">
                <a16:creationId xmlns:a16="http://schemas.microsoft.com/office/drawing/2014/main" id="{574D6C02-CD21-C038-D9C8-D622E832D1B1}"/>
              </a:ext>
            </a:extLst>
          </p:cNvPr>
          <p:cNvPicPr>
            <a:picLocks noChangeAspect="1"/>
          </p:cNvPicPr>
          <p:nvPr/>
        </p:nvPicPr>
        <p:blipFill>
          <a:blip r:embed="rId3"/>
          <a:stretch>
            <a:fillRect/>
          </a:stretch>
        </p:blipFill>
        <p:spPr>
          <a:xfrm>
            <a:off x="768951" y="1053548"/>
            <a:ext cx="7374491" cy="3648810"/>
          </a:xfrm>
          <a:prstGeom prst="rect">
            <a:avLst/>
          </a:prstGeom>
        </p:spPr>
      </p:pic>
    </p:spTree>
    <p:extLst>
      <p:ext uri="{BB962C8B-B14F-4D97-AF65-F5344CB8AC3E}">
        <p14:creationId xmlns:p14="http://schemas.microsoft.com/office/powerpoint/2010/main" val="15410396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C8E6EA2D-3725-1790-F934-51C1B2C678E1}"/>
              </a:ext>
            </a:extLst>
          </p:cNvPr>
          <p:cNvSpPr txBox="1"/>
          <p:nvPr/>
        </p:nvSpPr>
        <p:spPr>
          <a:xfrm>
            <a:off x="488250" y="1417983"/>
            <a:ext cx="3969000" cy="3141460"/>
          </a:xfrm>
          <a:prstGeom prst="rect">
            <a:avLst/>
          </a:prstGeom>
        </p:spPr>
        <p:txBody>
          <a:bodyPr vert="horz" lIns="0" tIns="0" rIns="0" bIns="0" rtlCol="0">
            <a:normAutofit/>
          </a:bodyPr>
          <a:lstStyle/>
          <a:p>
            <a:pPr marL="285750" indent="-285750">
              <a:lnSpc>
                <a:spcPct val="114000"/>
              </a:lnSpc>
              <a:spcBef>
                <a:spcPts val="600"/>
              </a:spcBef>
              <a:buSzPct val="110000"/>
              <a:buFont typeface="Arial" panose="020B0604020202020204" pitchFamily="34" charset="0"/>
              <a:buChar char="•"/>
            </a:pPr>
            <a:r>
              <a:rPr lang="en-AU" sz="1600" dirty="0"/>
              <a:t>Interventions should be routinely monitored and reviewed to see if they are effective in reducing the risk of infection. </a:t>
            </a:r>
          </a:p>
          <a:p>
            <a:pPr marL="285750" indent="-285750">
              <a:lnSpc>
                <a:spcPct val="114000"/>
              </a:lnSpc>
              <a:spcBef>
                <a:spcPts val="600"/>
              </a:spcBef>
              <a:buSzPct val="110000"/>
              <a:buFont typeface="Arial" panose="020B0604020202020204" pitchFamily="34" charset="0"/>
              <a:buChar char="•"/>
            </a:pPr>
            <a:r>
              <a:rPr lang="en-AU" sz="1600" dirty="0"/>
              <a:t>Evaluating IPC risk assessment and management programs should be a continuous process.</a:t>
            </a:r>
          </a:p>
          <a:p>
            <a:pPr>
              <a:lnSpc>
                <a:spcPct val="114000"/>
              </a:lnSpc>
              <a:spcBef>
                <a:spcPts val="600"/>
              </a:spcBef>
              <a:buSzPct val="110000"/>
            </a:pPr>
            <a:r>
              <a:rPr lang="en-AU" sz="1600" dirty="0"/>
              <a:t>                                                           </a:t>
            </a:r>
          </a:p>
          <a:p>
            <a:pPr marL="285750" indent="-285750">
              <a:lnSpc>
                <a:spcPct val="114000"/>
              </a:lnSpc>
              <a:spcBef>
                <a:spcPts val="600"/>
              </a:spcBef>
              <a:buSzPct val="110000"/>
              <a:buFont typeface="Arial" panose="020B0604020202020204" pitchFamily="34" charset="0"/>
              <a:buChar char="•"/>
            </a:pPr>
            <a:endParaRPr lang="en-AU" sz="1600" dirty="0"/>
          </a:p>
        </p:txBody>
      </p:sp>
      <p:sp>
        <p:nvSpPr>
          <p:cNvPr id="4" name="Footer Placeholder 3">
            <a:extLst>
              <a:ext uri="{FF2B5EF4-FFF2-40B4-BE49-F238E27FC236}">
                <a16:creationId xmlns:a16="http://schemas.microsoft.com/office/drawing/2014/main" id="{32E1FB36-780A-3D6D-186A-B6CC99BF331C}"/>
              </a:ext>
            </a:extLst>
          </p:cNvPr>
          <p:cNvSpPr>
            <a:spLocks noGrp="1"/>
          </p:cNvSpPr>
          <p:nvPr>
            <p:ph type="ftr" sz="quarter" idx="11"/>
          </p:nvPr>
        </p:nvSpPr>
        <p:spPr>
          <a:xfrm>
            <a:off x="608618" y="4789574"/>
            <a:ext cx="2801332" cy="132946"/>
          </a:xfrm>
        </p:spPr>
        <p:txBody>
          <a:bodyPr vert="horz" wrap="none" lIns="0" tIns="0" rIns="0" bIns="0" rtlCol="0" anchor="ctr">
            <a:normAutofit/>
          </a:bodyPr>
          <a:lstStyle/>
          <a:p>
            <a:pPr>
              <a:spcAft>
                <a:spcPts val="600"/>
              </a:spcAft>
            </a:pPr>
            <a:r>
              <a:rPr lang="en-AU" kern="1200">
                <a:latin typeface="+mn-lt"/>
                <a:ea typeface="+mn-ea"/>
                <a:cs typeface="+mn-cs"/>
              </a:rPr>
              <a:t>Risk assessment and management for infection prevention and control</a:t>
            </a:r>
          </a:p>
        </p:txBody>
      </p:sp>
      <p:sp>
        <p:nvSpPr>
          <p:cNvPr id="5" name="Slide Number Placeholder 4">
            <a:extLst>
              <a:ext uri="{FF2B5EF4-FFF2-40B4-BE49-F238E27FC236}">
                <a16:creationId xmlns:a16="http://schemas.microsoft.com/office/drawing/2014/main" id="{E1E6B371-72E9-3CF9-95BC-9CC9190FA32F}"/>
              </a:ext>
            </a:extLst>
          </p:cNvPr>
          <p:cNvSpPr>
            <a:spLocks noGrp="1"/>
          </p:cNvSpPr>
          <p:nvPr>
            <p:ph type="sldNum" sz="quarter" idx="12"/>
          </p:nvPr>
        </p:nvSpPr>
        <p:spPr>
          <a:xfrm>
            <a:off x="8429625" y="4789574"/>
            <a:ext cx="226125" cy="132946"/>
          </a:xfrm>
        </p:spPr>
        <p:txBody>
          <a:bodyPr vert="horz" wrap="none" lIns="0" tIns="0" rIns="0" bIns="0" rtlCol="0" anchor="ctr">
            <a:normAutofit/>
          </a:bodyPr>
          <a:lstStyle/>
          <a:p>
            <a:pPr>
              <a:spcAft>
                <a:spcPts val="600"/>
              </a:spcAft>
            </a:pPr>
            <a:fld id="{E6316B6A-336A-44FF-82DA-A4D1594FA055}" type="slidenum">
              <a:rPr lang="en-AU" smtClean="0"/>
              <a:pPr>
                <a:spcAft>
                  <a:spcPts val="600"/>
                </a:spcAft>
              </a:pPr>
              <a:t>19</a:t>
            </a:fld>
            <a:endParaRPr lang="en-AU"/>
          </a:p>
        </p:txBody>
      </p:sp>
      <p:sp>
        <p:nvSpPr>
          <p:cNvPr id="3" name="Title 2">
            <a:extLst>
              <a:ext uri="{FF2B5EF4-FFF2-40B4-BE49-F238E27FC236}">
                <a16:creationId xmlns:a16="http://schemas.microsoft.com/office/drawing/2014/main" id="{87E7FFE4-8FEE-66ED-CF0F-CF63E64F3D59}"/>
              </a:ext>
            </a:extLst>
          </p:cNvPr>
          <p:cNvSpPr>
            <a:spLocks noGrp="1"/>
          </p:cNvSpPr>
          <p:nvPr>
            <p:ph type="title"/>
          </p:nvPr>
        </p:nvSpPr>
        <p:spPr>
          <a:xfrm>
            <a:off x="488250" y="378142"/>
            <a:ext cx="9284400" cy="496989"/>
          </a:xfrm>
        </p:spPr>
        <p:txBody>
          <a:bodyPr vert="horz" lIns="0" tIns="0" rIns="0" bIns="0" rtlCol="0" anchor="t" anchorCtr="0">
            <a:noAutofit/>
          </a:bodyPr>
          <a:lstStyle/>
          <a:p>
            <a:r>
              <a:rPr lang="en-AU" sz="2800" dirty="0"/>
              <a:t>Controlling the infection risk: Evaluating interventions</a:t>
            </a:r>
          </a:p>
        </p:txBody>
      </p:sp>
      <p:graphicFrame>
        <p:nvGraphicFramePr>
          <p:cNvPr id="6" name="Content Placeholder 5">
            <a:extLst>
              <a:ext uri="{FF2B5EF4-FFF2-40B4-BE49-F238E27FC236}">
                <a16:creationId xmlns:a16="http://schemas.microsoft.com/office/drawing/2014/main" id="{07C626B7-B98D-9E83-78D8-197DE180FD16}"/>
              </a:ext>
            </a:extLst>
          </p:cNvPr>
          <p:cNvGraphicFramePr>
            <a:graphicFrameLocks noGrp="1"/>
          </p:cNvGraphicFramePr>
          <p:nvPr>
            <p:ph idx="13"/>
            <p:extLst>
              <p:ext uri="{D42A27DB-BD31-4B8C-83A1-F6EECF244321}">
                <p14:modId xmlns:p14="http://schemas.microsoft.com/office/powerpoint/2010/main" val="617688897"/>
              </p:ext>
            </p:extLst>
          </p:nvPr>
        </p:nvGraphicFramePr>
        <p:xfrm>
          <a:off x="4686750" y="1133182"/>
          <a:ext cx="3969000" cy="342626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5137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close-up of a border&#10;&#10;AI-generated content may be incorrect.">
            <a:extLst>
              <a:ext uri="{FF2B5EF4-FFF2-40B4-BE49-F238E27FC236}">
                <a16:creationId xmlns:a16="http://schemas.microsoft.com/office/drawing/2014/main" id="{C27794B3-1B16-EF72-4434-7EA5EB4EBE1F}"/>
              </a:ext>
            </a:extLst>
          </p:cNvPr>
          <p:cNvPicPr>
            <a:picLocks noChangeAspect="1"/>
          </p:cNvPicPr>
          <p:nvPr/>
        </p:nvPicPr>
        <p:blipFill>
          <a:blip r:embed="rId2"/>
          <a:stretch>
            <a:fillRect/>
          </a:stretch>
        </p:blipFill>
        <p:spPr>
          <a:xfrm>
            <a:off x="0" y="0"/>
            <a:ext cx="9144000" cy="5143500"/>
          </a:xfrm>
          <a:prstGeom prst="rect">
            <a:avLst/>
          </a:prstGeom>
        </p:spPr>
      </p:pic>
      <p:sp>
        <p:nvSpPr>
          <p:cNvPr id="2" name="Title 1">
            <a:extLst>
              <a:ext uri="{FF2B5EF4-FFF2-40B4-BE49-F238E27FC236}">
                <a16:creationId xmlns:a16="http://schemas.microsoft.com/office/drawing/2014/main" id="{C77CDA43-7DE6-5147-6CCB-AB928B24057C}"/>
              </a:ext>
            </a:extLst>
          </p:cNvPr>
          <p:cNvSpPr>
            <a:spLocks noGrp="1"/>
          </p:cNvSpPr>
          <p:nvPr>
            <p:ph type="title"/>
          </p:nvPr>
        </p:nvSpPr>
        <p:spPr/>
        <p:txBody>
          <a:bodyPr/>
          <a:lstStyle/>
          <a:p>
            <a:r>
              <a:rPr lang="en-AU" dirty="0"/>
              <a:t>Acknowledgement of Country</a:t>
            </a:r>
          </a:p>
        </p:txBody>
      </p:sp>
      <p:sp>
        <p:nvSpPr>
          <p:cNvPr id="3" name="Footer Placeholder 2">
            <a:extLst>
              <a:ext uri="{FF2B5EF4-FFF2-40B4-BE49-F238E27FC236}">
                <a16:creationId xmlns:a16="http://schemas.microsoft.com/office/drawing/2014/main" id="{5EB6922B-6ACD-93E0-432C-1C9A59EB2F59}"/>
              </a:ext>
            </a:extLst>
          </p:cNvPr>
          <p:cNvSpPr>
            <a:spLocks noGrp="1"/>
          </p:cNvSpPr>
          <p:nvPr>
            <p:ph type="ftr" sz="quarter" idx="11"/>
          </p:nvPr>
        </p:nvSpPr>
        <p:spPr/>
        <p:txBody>
          <a:bodyPr/>
          <a:lstStyle/>
          <a:p>
            <a:r>
              <a:rPr lang="en-US" dirty="0"/>
              <a:t>Risk </a:t>
            </a:r>
            <a:r>
              <a:rPr lang="en-US" noProof="0" dirty="0"/>
              <a:t>assessment and management for  infection prevention and control</a:t>
            </a:r>
            <a:endParaRPr lang="en-AU" noProof="0" dirty="0"/>
          </a:p>
        </p:txBody>
      </p:sp>
      <p:sp>
        <p:nvSpPr>
          <p:cNvPr id="4" name="Slide Number Placeholder 3">
            <a:extLst>
              <a:ext uri="{FF2B5EF4-FFF2-40B4-BE49-F238E27FC236}">
                <a16:creationId xmlns:a16="http://schemas.microsoft.com/office/drawing/2014/main" id="{BD9CCBB2-7407-9C47-8D19-770D2888D423}"/>
              </a:ext>
            </a:extLst>
          </p:cNvPr>
          <p:cNvSpPr>
            <a:spLocks noGrp="1"/>
          </p:cNvSpPr>
          <p:nvPr>
            <p:ph type="sldNum" sz="quarter" idx="12"/>
          </p:nvPr>
        </p:nvSpPr>
        <p:spPr/>
        <p:txBody>
          <a:bodyPr/>
          <a:lstStyle/>
          <a:p>
            <a:fld id="{E6316B6A-336A-44FF-82DA-A4D1594FA055}" type="slidenum">
              <a:rPr lang="en-AU" noProof="0" smtClean="0"/>
              <a:t>2</a:t>
            </a:fld>
            <a:endParaRPr lang="en-AU" noProof="0" dirty="0"/>
          </a:p>
        </p:txBody>
      </p:sp>
      <p:sp>
        <p:nvSpPr>
          <p:cNvPr id="7" name="TextBox 6">
            <a:extLst>
              <a:ext uri="{FF2B5EF4-FFF2-40B4-BE49-F238E27FC236}">
                <a16:creationId xmlns:a16="http://schemas.microsoft.com/office/drawing/2014/main" id="{B86C8EAB-A6E4-C9AF-8C1E-9C16B62B535D}"/>
              </a:ext>
            </a:extLst>
          </p:cNvPr>
          <p:cNvSpPr txBox="1"/>
          <p:nvPr/>
        </p:nvSpPr>
        <p:spPr>
          <a:xfrm>
            <a:off x="488250" y="1350142"/>
            <a:ext cx="3898400" cy="1738809"/>
          </a:xfrm>
          <a:prstGeom prst="rect">
            <a:avLst/>
          </a:prstGeom>
          <a:noFill/>
        </p:spPr>
        <p:txBody>
          <a:bodyPr wrap="square" lIns="0" rtlCol="0">
            <a:spAutoFit/>
          </a:bodyPr>
          <a:lstStyle/>
          <a:p>
            <a:pPr>
              <a:lnSpc>
                <a:spcPct val="113000"/>
              </a:lnSpc>
              <a:buNone/>
            </a:pPr>
            <a:r>
              <a:rPr lang="en-AU" sz="1600" dirty="0">
                <a:effectLst/>
              </a:rPr>
              <a:t>I would like to pay respect to the Traditional Owners and Custodians of Country where we meet today. We extend that respect to all Aboriginal and Torres Strait Islander peoples, and their deep time connections to land, water and sky.</a:t>
            </a:r>
            <a:endParaRPr lang="en-AU" sz="1600" dirty="0"/>
          </a:p>
        </p:txBody>
      </p:sp>
      <p:sp>
        <p:nvSpPr>
          <p:cNvPr id="8" name="TextBox 7">
            <a:extLst>
              <a:ext uri="{FF2B5EF4-FFF2-40B4-BE49-F238E27FC236}">
                <a16:creationId xmlns:a16="http://schemas.microsoft.com/office/drawing/2014/main" id="{C164811C-CD5C-0284-5043-852E0D923847}"/>
              </a:ext>
            </a:extLst>
          </p:cNvPr>
          <p:cNvSpPr txBox="1"/>
          <p:nvPr/>
        </p:nvSpPr>
        <p:spPr>
          <a:xfrm>
            <a:off x="4644287" y="1350142"/>
            <a:ext cx="3898400" cy="2796343"/>
          </a:xfrm>
          <a:prstGeom prst="rect">
            <a:avLst/>
          </a:prstGeom>
          <a:noFill/>
        </p:spPr>
        <p:txBody>
          <a:bodyPr wrap="square" lIns="0" rIns="0" bIns="0" rtlCol="0">
            <a:spAutoFit/>
          </a:bodyPr>
          <a:lstStyle/>
          <a:p>
            <a:pPr>
              <a:lnSpc>
                <a:spcPct val="113000"/>
              </a:lnSpc>
            </a:pPr>
            <a:r>
              <a:rPr lang="en-AU" sz="1600" dirty="0">
                <a:effectLst/>
              </a:rPr>
              <a:t>We recognise that knowledge about healthy Country, community and culture has been developed by Aboriginal and Torres Strait Islander peoples over tens of thousands of years and has been shared for generations. We are committed to partnering with and learning from Aboriginal and Torres Strait Islander peoples through the work that we do</a:t>
            </a:r>
            <a:r>
              <a:rPr lang="en-AU" sz="1600" dirty="0"/>
              <a:t>.</a:t>
            </a:r>
          </a:p>
          <a:p>
            <a:pPr>
              <a:lnSpc>
                <a:spcPct val="113000"/>
              </a:lnSpc>
            </a:pPr>
            <a:endParaRPr lang="en-AU" sz="1600" dirty="0"/>
          </a:p>
        </p:txBody>
      </p:sp>
    </p:spTree>
    <p:extLst>
      <p:ext uri="{BB962C8B-B14F-4D97-AF65-F5344CB8AC3E}">
        <p14:creationId xmlns:p14="http://schemas.microsoft.com/office/powerpoint/2010/main" val="37484515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24A4049-30C7-B361-A989-C0B31C09E0D5}"/>
              </a:ext>
            </a:extLst>
          </p:cNvPr>
          <p:cNvSpPr>
            <a:spLocks noGrp="1"/>
          </p:cNvSpPr>
          <p:nvPr>
            <p:ph idx="1"/>
          </p:nvPr>
        </p:nvSpPr>
        <p:spPr>
          <a:xfrm>
            <a:off x="488249" y="1371599"/>
            <a:ext cx="4837283" cy="3187844"/>
          </a:xfrm>
        </p:spPr>
        <p:txBody>
          <a:bodyPr>
            <a:normAutofit/>
          </a:bodyPr>
          <a:lstStyle/>
          <a:p>
            <a:pPr marL="0" indent="0">
              <a:lnSpc>
                <a:spcPct val="104000"/>
              </a:lnSpc>
              <a:buNone/>
            </a:pPr>
            <a:r>
              <a:rPr lang="en-AU" dirty="0"/>
              <a:t>Providing timely and relevant feedback has a positive effect on reducing risks and improving infection rates. </a:t>
            </a:r>
          </a:p>
          <a:p>
            <a:pPr marL="0" indent="0">
              <a:lnSpc>
                <a:spcPct val="104000"/>
              </a:lnSpc>
              <a:buNone/>
            </a:pPr>
            <a:r>
              <a:rPr lang="en-AU" dirty="0"/>
              <a:t>Feedback increases: </a:t>
            </a:r>
          </a:p>
          <a:p>
            <a:pPr>
              <a:lnSpc>
                <a:spcPct val="104000"/>
              </a:lnSpc>
            </a:pPr>
            <a:r>
              <a:rPr lang="en-AU" dirty="0"/>
              <a:t>Awareness of IPC strategies </a:t>
            </a:r>
          </a:p>
          <a:p>
            <a:pPr>
              <a:lnSpc>
                <a:spcPct val="104000"/>
              </a:lnSpc>
            </a:pPr>
            <a:r>
              <a:rPr lang="en-AU" dirty="0"/>
              <a:t>Recognition of risk factors for infection</a:t>
            </a:r>
          </a:p>
          <a:p>
            <a:pPr>
              <a:lnSpc>
                <a:spcPct val="104000"/>
              </a:lnSpc>
            </a:pPr>
            <a:r>
              <a:rPr lang="en-AU" dirty="0"/>
              <a:t>Understanding of policy and organisational expectations to improve patient safety outcomes. </a:t>
            </a:r>
          </a:p>
          <a:p>
            <a:pPr marL="0" indent="0">
              <a:lnSpc>
                <a:spcPct val="104000"/>
              </a:lnSpc>
              <a:buNone/>
            </a:pPr>
            <a:r>
              <a:rPr lang="en-AU" dirty="0"/>
              <a:t>Feedback and reporting should facilitate opportunities to discuss the effectiveness of existing practices and quality improvement initiatives.</a:t>
            </a:r>
          </a:p>
        </p:txBody>
      </p:sp>
      <p:pic>
        <p:nvPicPr>
          <p:cNvPr id="8" name="Picture 7">
            <a:extLst>
              <a:ext uri="{FF2B5EF4-FFF2-40B4-BE49-F238E27FC236}">
                <a16:creationId xmlns:a16="http://schemas.microsoft.com/office/drawing/2014/main" id="{4AE3AAF8-FF45-B866-E4B6-BEE547FDFA84}"/>
              </a:ext>
            </a:extLst>
          </p:cNvPr>
          <p:cNvPicPr>
            <a:picLocks noChangeAspect="1"/>
          </p:cNvPicPr>
          <p:nvPr/>
        </p:nvPicPr>
        <p:blipFill>
          <a:blip r:embed="rId3">
            <a:duotone>
              <a:schemeClr val="accent4">
                <a:shade val="45000"/>
                <a:satMod val="135000"/>
              </a:schemeClr>
              <a:prstClr val="white"/>
            </a:duotone>
          </a:blip>
          <a:stretch>
            <a:fillRect/>
          </a:stretch>
        </p:blipFill>
        <p:spPr>
          <a:xfrm>
            <a:off x="5426237" y="1371599"/>
            <a:ext cx="3322646" cy="2841849"/>
          </a:xfrm>
          <a:prstGeom prst="rect">
            <a:avLst/>
          </a:prstGeom>
          <a:noFill/>
        </p:spPr>
      </p:pic>
      <p:sp>
        <p:nvSpPr>
          <p:cNvPr id="5" name="Footer Placeholder 4">
            <a:extLst>
              <a:ext uri="{FF2B5EF4-FFF2-40B4-BE49-F238E27FC236}">
                <a16:creationId xmlns:a16="http://schemas.microsoft.com/office/drawing/2014/main" id="{FA6E3298-3332-E015-D08F-F42D22B7EC01}"/>
              </a:ext>
            </a:extLst>
          </p:cNvPr>
          <p:cNvSpPr>
            <a:spLocks noGrp="1"/>
          </p:cNvSpPr>
          <p:nvPr>
            <p:ph type="ftr" sz="quarter" idx="11"/>
          </p:nvPr>
        </p:nvSpPr>
        <p:spPr>
          <a:xfrm>
            <a:off x="608618" y="4789574"/>
            <a:ext cx="2801332" cy="132946"/>
          </a:xfrm>
        </p:spPr>
        <p:txBody>
          <a:bodyPr wrap="none" anchor="ctr">
            <a:normAutofit/>
          </a:bodyPr>
          <a:lstStyle/>
          <a:p>
            <a:pPr>
              <a:spcAft>
                <a:spcPts val="600"/>
              </a:spcAft>
            </a:pPr>
            <a:r>
              <a:rPr lang="en-AU"/>
              <a:t>Risk assessment and management for infection prevention and control</a:t>
            </a:r>
          </a:p>
        </p:txBody>
      </p:sp>
      <p:sp>
        <p:nvSpPr>
          <p:cNvPr id="4" name="Slide Number Placeholder 3">
            <a:extLst>
              <a:ext uri="{FF2B5EF4-FFF2-40B4-BE49-F238E27FC236}">
                <a16:creationId xmlns:a16="http://schemas.microsoft.com/office/drawing/2014/main" id="{24398FC5-52CD-A419-E433-EC7A0018FF32}"/>
              </a:ext>
            </a:extLst>
          </p:cNvPr>
          <p:cNvSpPr>
            <a:spLocks noGrp="1"/>
          </p:cNvSpPr>
          <p:nvPr>
            <p:ph type="sldNum" sz="quarter" idx="12"/>
          </p:nvPr>
        </p:nvSpPr>
        <p:spPr>
          <a:xfrm>
            <a:off x="8429625" y="4789574"/>
            <a:ext cx="226125" cy="132946"/>
          </a:xfrm>
        </p:spPr>
        <p:txBody>
          <a:bodyPr wrap="none" anchor="ctr">
            <a:normAutofit/>
          </a:bodyPr>
          <a:lstStyle/>
          <a:p>
            <a:pPr>
              <a:spcAft>
                <a:spcPts val="600"/>
              </a:spcAft>
            </a:pPr>
            <a:fld id="{E6316B6A-336A-44FF-82DA-A4D1594FA055}" type="slidenum">
              <a:rPr lang="en-AU" smtClean="0"/>
              <a:pPr>
                <a:spcAft>
                  <a:spcPts val="600"/>
                </a:spcAft>
              </a:pPr>
              <a:t>20</a:t>
            </a:fld>
            <a:endParaRPr lang="en-AU"/>
          </a:p>
        </p:txBody>
      </p:sp>
      <p:sp>
        <p:nvSpPr>
          <p:cNvPr id="3" name="Title 2">
            <a:extLst>
              <a:ext uri="{FF2B5EF4-FFF2-40B4-BE49-F238E27FC236}">
                <a16:creationId xmlns:a16="http://schemas.microsoft.com/office/drawing/2014/main" id="{43A04A35-6F94-C21F-09E8-37DE1992C040}"/>
              </a:ext>
            </a:extLst>
          </p:cNvPr>
          <p:cNvSpPr>
            <a:spLocks noGrp="1"/>
          </p:cNvSpPr>
          <p:nvPr>
            <p:ph type="title"/>
          </p:nvPr>
        </p:nvSpPr>
        <p:spPr>
          <a:xfrm>
            <a:off x="328230" y="378142"/>
            <a:ext cx="10896030" cy="496989"/>
          </a:xfrm>
        </p:spPr>
        <p:txBody>
          <a:bodyPr anchor="t">
            <a:normAutofit/>
          </a:bodyPr>
          <a:lstStyle/>
          <a:p>
            <a:r>
              <a:rPr lang="en-AU" sz="2800" dirty="0"/>
              <a:t>Controlling the infection risk: Reporting and feedback </a:t>
            </a:r>
          </a:p>
        </p:txBody>
      </p:sp>
    </p:spTree>
    <p:extLst>
      <p:ext uri="{BB962C8B-B14F-4D97-AF65-F5344CB8AC3E}">
        <p14:creationId xmlns:p14="http://schemas.microsoft.com/office/powerpoint/2010/main" val="2765608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5DEED68-2F14-3DB5-E3E7-5253E8EC780D}"/>
              </a:ext>
            </a:extLst>
          </p:cNvPr>
          <p:cNvSpPr>
            <a:spLocks noGrp="1"/>
          </p:cNvSpPr>
          <p:nvPr>
            <p:ph idx="1"/>
          </p:nvPr>
        </p:nvSpPr>
        <p:spPr/>
        <p:txBody>
          <a:bodyPr/>
          <a:lstStyle/>
          <a:p>
            <a:r>
              <a:rPr lang="en-AU" dirty="0">
                <a:hlinkClick r:id="rId3"/>
              </a:rPr>
              <a:t>Australian Guidelines for the Prevention and Control of Infection in Healthcare</a:t>
            </a:r>
            <a:endParaRPr lang="en-AU" dirty="0"/>
          </a:p>
          <a:p>
            <a:r>
              <a:rPr lang="en-AU" dirty="0">
                <a:hlinkClick r:id="rId4"/>
              </a:rPr>
              <a:t>National Safety and Quality Health Service NSQHS Standards</a:t>
            </a:r>
            <a:endParaRPr lang="en-AU" dirty="0"/>
          </a:p>
          <a:p>
            <a:r>
              <a:rPr lang="en-AU" dirty="0">
                <a:hlinkClick r:id="rId5"/>
              </a:rPr>
              <a:t>National Safety and Quality Primary and Community Healthcare Standards </a:t>
            </a:r>
            <a:endParaRPr lang="en-AU" dirty="0"/>
          </a:p>
          <a:p>
            <a:r>
              <a:rPr lang="en-AU" dirty="0">
                <a:hlinkClick r:id="rId6"/>
              </a:rPr>
              <a:t>Preventing and Controlling Infections Standard</a:t>
            </a:r>
            <a:endParaRPr lang="en-AU" dirty="0"/>
          </a:p>
          <a:p>
            <a:r>
              <a:rPr lang="en-AU" dirty="0">
                <a:hlinkClick r:id="rId7"/>
              </a:rPr>
              <a:t>Antimicrobial stewardship (AMS)</a:t>
            </a:r>
            <a:endParaRPr lang="en-AU" dirty="0"/>
          </a:p>
          <a:p>
            <a:r>
              <a:rPr lang="en-AU" dirty="0">
                <a:hlinkClick r:id="rId8"/>
              </a:rPr>
              <a:t>Antimicrobial stewardship clinical care standard</a:t>
            </a:r>
            <a:endParaRPr lang="en-AU" dirty="0"/>
          </a:p>
          <a:p>
            <a:pPr marL="0" indent="0">
              <a:buNone/>
            </a:pPr>
            <a:endParaRPr lang="en-AU" dirty="0"/>
          </a:p>
        </p:txBody>
      </p:sp>
      <p:sp>
        <p:nvSpPr>
          <p:cNvPr id="6" name="Content Placeholder 5">
            <a:extLst>
              <a:ext uri="{FF2B5EF4-FFF2-40B4-BE49-F238E27FC236}">
                <a16:creationId xmlns:a16="http://schemas.microsoft.com/office/drawing/2014/main" id="{0DFCD2AB-B1C4-277A-CFDE-F482249C28B8}"/>
              </a:ext>
            </a:extLst>
          </p:cNvPr>
          <p:cNvSpPr>
            <a:spLocks noGrp="1"/>
          </p:cNvSpPr>
          <p:nvPr>
            <p:ph idx="13"/>
          </p:nvPr>
        </p:nvSpPr>
        <p:spPr/>
        <p:txBody>
          <a:bodyPr/>
          <a:lstStyle/>
          <a:p>
            <a:r>
              <a:rPr lang="en-AU" dirty="0">
                <a:hlinkClick r:id="rId3"/>
              </a:rPr>
              <a:t>Infection prevention and control </a:t>
            </a:r>
            <a:endParaRPr lang="en-AU" dirty="0">
              <a:hlinkClick r:id="rId9"/>
            </a:endParaRPr>
          </a:p>
          <a:p>
            <a:r>
              <a:rPr lang="en-AU" dirty="0">
                <a:hlinkClick r:id="rId9"/>
              </a:rPr>
              <a:t>National Hand Hygiene Initiative (NHHI)</a:t>
            </a:r>
            <a:endParaRPr lang="en-AU" dirty="0"/>
          </a:p>
          <a:p>
            <a:r>
              <a:rPr lang="en-AU" dirty="0">
                <a:hlinkClick r:id="rId10"/>
              </a:rPr>
              <a:t>Management of peripheral intravenous catheters clinical care standard</a:t>
            </a:r>
            <a:endParaRPr lang="en-AU" dirty="0"/>
          </a:p>
          <a:p>
            <a:r>
              <a:rPr lang="en-AU" dirty="0">
                <a:hlinkClick r:id="rId11"/>
              </a:rPr>
              <a:t>Hierarchy of controls</a:t>
            </a:r>
            <a:endParaRPr lang="en-AU" dirty="0"/>
          </a:p>
          <a:p>
            <a:r>
              <a:rPr lang="en-AU" dirty="0">
                <a:hlinkClick r:id="rId12"/>
              </a:rPr>
              <a:t>National Alert System for Critical Antimicrobial Resistance (CARAlert)</a:t>
            </a:r>
            <a:endParaRPr lang="en-AU" dirty="0"/>
          </a:p>
          <a:p>
            <a:r>
              <a:rPr lang="en-AU" dirty="0">
                <a:hlinkClick r:id="rId13"/>
              </a:rPr>
              <a:t>Australian Passive AMR surveillance (APAS)</a:t>
            </a:r>
            <a:endParaRPr lang="en-AU" dirty="0"/>
          </a:p>
          <a:p>
            <a:r>
              <a:rPr lang="en-AU" dirty="0">
                <a:hlinkClick r:id="rId14"/>
              </a:rPr>
              <a:t>Australasian Health Facility Guidelines: Part D</a:t>
            </a:r>
            <a:endParaRPr lang="en-AU" dirty="0"/>
          </a:p>
          <a:p>
            <a:endParaRPr lang="en-AU" dirty="0"/>
          </a:p>
        </p:txBody>
      </p:sp>
      <p:sp>
        <p:nvSpPr>
          <p:cNvPr id="5" name="Footer Placeholder 4">
            <a:extLst>
              <a:ext uri="{FF2B5EF4-FFF2-40B4-BE49-F238E27FC236}">
                <a16:creationId xmlns:a16="http://schemas.microsoft.com/office/drawing/2014/main" id="{8AC7338B-7243-CF10-E517-1240569E7F46}"/>
              </a:ext>
            </a:extLst>
          </p:cNvPr>
          <p:cNvSpPr>
            <a:spLocks noGrp="1"/>
          </p:cNvSpPr>
          <p:nvPr>
            <p:ph type="ftr" sz="quarter" idx="11"/>
          </p:nvPr>
        </p:nvSpPr>
        <p:spPr/>
        <p:txBody>
          <a:bodyPr/>
          <a:lstStyle/>
          <a:p>
            <a:r>
              <a:rPr lang="en-AU" dirty="0"/>
              <a:t>The foundations of infection prevention and control</a:t>
            </a:r>
          </a:p>
        </p:txBody>
      </p:sp>
      <p:sp>
        <p:nvSpPr>
          <p:cNvPr id="4" name="Slide Number Placeholder 3">
            <a:extLst>
              <a:ext uri="{FF2B5EF4-FFF2-40B4-BE49-F238E27FC236}">
                <a16:creationId xmlns:a16="http://schemas.microsoft.com/office/drawing/2014/main" id="{ED84CE5B-7959-38FD-C591-58C8684972BE}"/>
              </a:ext>
            </a:extLst>
          </p:cNvPr>
          <p:cNvSpPr>
            <a:spLocks noGrp="1"/>
          </p:cNvSpPr>
          <p:nvPr>
            <p:ph type="sldNum" sz="quarter" idx="12"/>
          </p:nvPr>
        </p:nvSpPr>
        <p:spPr/>
        <p:txBody>
          <a:bodyPr/>
          <a:lstStyle/>
          <a:p>
            <a:fld id="{E6316B6A-336A-44FF-82DA-A4D1594FA055}" type="slidenum">
              <a:rPr lang="en-AU" smtClean="0"/>
              <a:pPr/>
              <a:t>21</a:t>
            </a:fld>
            <a:endParaRPr lang="en-AU" dirty="0"/>
          </a:p>
        </p:txBody>
      </p:sp>
      <p:sp>
        <p:nvSpPr>
          <p:cNvPr id="3" name="Title 2">
            <a:extLst>
              <a:ext uri="{FF2B5EF4-FFF2-40B4-BE49-F238E27FC236}">
                <a16:creationId xmlns:a16="http://schemas.microsoft.com/office/drawing/2014/main" id="{D725063D-AEE6-F5F2-9765-6F74B636B56E}"/>
              </a:ext>
            </a:extLst>
          </p:cNvPr>
          <p:cNvSpPr>
            <a:spLocks noGrp="1"/>
          </p:cNvSpPr>
          <p:nvPr>
            <p:ph type="title"/>
          </p:nvPr>
        </p:nvSpPr>
        <p:spPr/>
        <p:txBody>
          <a:bodyPr/>
          <a:lstStyle/>
          <a:p>
            <a:r>
              <a:rPr lang="en-AU" dirty="0"/>
              <a:t>Key IPC resources</a:t>
            </a:r>
          </a:p>
        </p:txBody>
      </p:sp>
    </p:spTree>
    <p:extLst>
      <p:ext uri="{BB962C8B-B14F-4D97-AF65-F5344CB8AC3E}">
        <p14:creationId xmlns:p14="http://schemas.microsoft.com/office/powerpoint/2010/main" val="20622801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68342AE0-1322-09BF-BB8B-6B5A700F5BFB}"/>
              </a:ext>
            </a:extLst>
          </p:cNvPr>
          <p:cNvSpPr>
            <a:spLocks noGrp="1"/>
          </p:cNvSpPr>
          <p:nvPr>
            <p:ph type="body" idx="16"/>
          </p:nvPr>
        </p:nvSpPr>
        <p:spPr/>
        <p:txBody>
          <a:bodyPr/>
          <a:lstStyle/>
          <a:p>
            <a:r>
              <a:rPr lang="en-AU" dirty="0"/>
              <a:t>T. +61 2 9126 3600</a:t>
            </a:r>
          </a:p>
          <a:p>
            <a:r>
              <a:rPr lang="en-AU" dirty="0"/>
              <a:t>Level 5, 255 Elizabeth St</a:t>
            </a:r>
          </a:p>
          <a:p>
            <a:r>
              <a:rPr lang="en-AU" dirty="0"/>
              <a:t>Sydney NSW 2000 Australia</a:t>
            </a:r>
          </a:p>
          <a:p>
            <a:endParaRPr lang="en-AU" dirty="0"/>
          </a:p>
          <a:p>
            <a:r>
              <a:rPr lang="en-AU" b="1" dirty="0">
                <a:solidFill>
                  <a:schemeClr val="accent4">
                    <a:lumMod val="40000"/>
                    <a:lumOff val="60000"/>
                  </a:schemeClr>
                </a:solidFill>
              </a:rPr>
              <a:t>safetyandquality.gov.au</a:t>
            </a:r>
          </a:p>
        </p:txBody>
      </p:sp>
      <p:sp>
        <p:nvSpPr>
          <p:cNvPr id="3" name="Title 2">
            <a:extLst>
              <a:ext uri="{FF2B5EF4-FFF2-40B4-BE49-F238E27FC236}">
                <a16:creationId xmlns:a16="http://schemas.microsoft.com/office/drawing/2014/main" id="{A3200156-9F2C-507C-56F9-32ECCA6ADFB0}"/>
              </a:ext>
            </a:extLst>
          </p:cNvPr>
          <p:cNvSpPr>
            <a:spLocks noGrp="1"/>
          </p:cNvSpPr>
          <p:nvPr>
            <p:ph type="title"/>
          </p:nvPr>
        </p:nvSpPr>
        <p:spPr/>
        <p:txBody>
          <a:bodyPr/>
          <a:lstStyle/>
          <a:p>
            <a:endParaRPr lang="en-AU"/>
          </a:p>
        </p:txBody>
      </p:sp>
      <p:sp>
        <p:nvSpPr>
          <p:cNvPr id="5" name="Text Placeholder 4">
            <a:extLst>
              <a:ext uri="{FF2B5EF4-FFF2-40B4-BE49-F238E27FC236}">
                <a16:creationId xmlns:a16="http://schemas.microsoft.com/office/drawing/2014/main" id="{DF3A082E-0086-45DA-FDCE-BB5E60C7903C}"/>
              </a:ext>
            </a:extLst>
          </p:cNvPr>
          <p:cNvSpPr>
            <a:spLocks noGrp="1"/>
          </p:cNvSpPr>
          <p:nvPr>
            <p:ph type="body" idx="18"/>
          </p:nvPr>
        </p:nvSpPr>
        <p:spPr/>
        <p:txBody>
          <a:bodyPr/>
          <a:lstStyle/>
          <a:p>
            <a:r>
              <a:rPr lang="en-AU" dirty="0"/>
              <a:t>© Australian Commission on Safety and Quality in Health Care 2025</a:t>
            </a:r>
          </a:p>
        </p:txBody>
      </p:sp>
    </p:spTree>
    <p:extLst>
      <p:ext uri="{BB962C8B-B14F-4D97-AF65-F5344CB8AC3E}">
        <p14:creationId xmlns:p14="http://schemas.microsoft.com/office/powerpoint/2010/main" val="3601794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692E87B-FAC2-F5E7-1613-144E64F3F888}"/>
              </a:ext>
            </a:extLst>
          </p:cNvPr>
          <p:cNvSpPr>
            <a:spLocks noGrp="1"/>
          </p:cNvSpPr>
          <p:nvPr>
            <p:ph type="title"/>
          </p:nvPr>
        </p:nvSpPr>
        <p:spPr/>
        <p:txBody>
          <a:bodyPr/>
          <a:lstStyle/>
          <a:p>
            <a:r>
              <a:rPr lang="en-AU" dirty="0"/>
              <a:t>Instructions for use</a:t>
            </a:r>
          </a:p>
        </p:txBody>
      </p:sp>
      <p:sp>
        <p:nvSpPr>
          <p:cNvPr id="5" name="Footer Placeholder 4">
            <a:extLst>
              <a:ext uri="{FF2B5EF4-FFF2-40B4-BE49-F238E27FC236}">
                <a16:creationId xmlns:a16="http://schemas.microsoft.com/office/drawing/2014/main" id="{FA6C2B78-5A97-5584-A9EF-0F6E7E6EEFAF}"/>
              </a:ext>
            </a:extLst>
          </p:cNvPr>
          <p:cNvSpPr>
            <a:spLocks noGrp="1"/>
          </p:cNvSpPr>
          <p:nvPr>
            <p:ph type="ftr" sz="quarter" idx="11"/>
          </p:nvPr>
        </p:nvSpPr>
        <p:spPr/>
        <p:txBody>
          <a:bodyPr/>
          <a:lstStyle/>
          <a:p>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43E740C4-EC20-02B8-9008-FDF883EC334D}"/>
              </a:ext>
            </a:extLst>
          </p:cNvPr>
          <p:cNvSpPr>
            <a:spLocks noGrp="1"/>
          </p:cNvSpPr>
          <p:nvPr>
            <p:ph type="sldNum" sz="quarter" idx="12"/>
          </p:nvPr>
        </p:nvSpPr>
        <p:spPr/>
        <p:txBody>
          <a:bodyPr/>
          <a:lstStyle/>
          <a:p>
            <a:fld id="{E6316B6A-336A-44FF-82DA-A4D1594FA055}" type="slidenum">
              <a:rPr lang="en-AU" smtClean="0"/>
              <a:pPr/>
              <a:t>3</a:t>
            </a:fld>
            <a:endParaRPr lang="en-AU" dirty="0"/>
          </a:p>
        </p:txBody>
      </p:sp>
      <p:sp>
        <p:nvSpPr>
          <p:cNvPr id="7" name="Content Placeholder 5">
            <a:extLst>
              <a:ext uri="{FF2B5EF4-FFF2-40B4-BE49-F238E27FC236}">
                <a16:creationId xmlns:a16="http://schemas.microsoft.com/office/drawing/2014/main" id="{6108F62A-6CDB-6E01-7C3D-7C731D5E8ACC}"/>
              </a:ext>
            </a:extLst>
          </p:cNvPr>
          <p:cNvSpPr txBox="1">
            <a:spLocks/>
          </p:cNvSpPr>
          <p:nvPr/>
        </p:nvSpPr>
        <p:spPr>
          <a:xfrm>
            <a:off x="488249" y="875131"/>
            <a:ext cx="8054437" cy="3485125"/>
          </a:xfrm>
          <a:prstGeom prst="rect">
            <a:avLst/>
          </a:prstGeom>
        </p:spPr>
        <p:txBody>
          <a:bodyPr/>
          <a:lstStyle>
            <a:lvl1pPr marL="180000" indent="-180000" algn="l" defTabSz="685800" rtl="0" eaLnBrk="1" latinLnBrk="0" hangingPunct="1">
              <a:lnSpc>
                <a:spcPct val="114000"/>
              </a:lnSpc>
              <a:spcBef>
                <a:spcPts val="600"/>
              </a:spcBef>
              <a:buSzPct val="110000"/>
              <a:buFont typeface="Arial" panose="020B0604020202020204" pitchFamily="34" charset="0"/>
              <a:buChar char="•"/>
              <a:defRPr sz="1600" kern="1200">
                <a:solidFill>
                  <a:schemeClr val="tx1"/>
                </a:solidFill>
                <a:latin typeface="+mn-lt"/>
                <a:ea typeface="+mn-ea"/>
                <a:cs typeface="+mn-cs"/>
              </a:defRPr>
            </a:lvl1pPr>
            <a:lvl2pPr marL="360000" indent="-180000" algn="l" defTabSz="685800" rtl="0" eaLnBrk="1" latinLnBrk="0" hangingPunct="1">
              <a:lnSpc>
                <a:spcPct val="114000"/>
              </a:lnSpc>
              <a:spcBef>
                <a:spcPts val="300"/>
              </a:spcBef>
              <a:buSzPct val="70000"/>
              <a:buFont typeface="Courier New" panose="02070309020205020404" pitchFamily="49" charset="0"/>
              <a:buChar char="o"/>
              <a:defRPr sz="1600" kern="1200">
                <a:solidFill>
                  <a:schemeClr val="tx1"/>
                </a:solidFill>
                <a:latin typeface="+mn-lt"/>
                <a:ea typeface="+mn-ea"/>
                <a:cs typeface="+mn-cs"/>
              </a:defRPr>
            </a:lvl2pPr>
            <a:lvl3pPr marL="540000" indent="-180000" algn="l" defTabSz="685800" rtl="0" eaLnBrk="1" latinLnBrk="0" hangingPunct="1">
              <a:lnSpc>
                <a:spcPct val="114000"/>
              </a:lnSpc>
              <a:spcBef>
                <a:spcPts val="300"/>
              </a:spcBef>
              <a:buSzPct val="90000"/>
              <a:buFont typeface="Wingdings" panose="05000000000000000000" pitchFamily="2" charset="2"/>
              <a:buChar char="§"/>
              <a:defRPr sz="1600" kern="1200">
                <a:solidFill>
                  <a:schemeClr val="tx1"/>
                </a:solidFill>
                <a:latin typeface="+mn-lt"/>
                <a:ea typeface="+mn-ea"/>
                <a:cs typeface="+mn-cs"/>
              </a:defRPr>
            </a:lvl3pPr>
            <a:lvl4pPr marL="7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4pPr>
            <a:lvl5pPr marL="90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5pPr>
            <a:lvl6pPr marL="108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6pPr>
            <a:lvl7pPr marL="126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7pPr>
            <a:lvl8pPr marL="144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8pPr>
            <a:lvl9pPr marL="1620000" indent="-180000" algn="l" defTabSz="685800" rtl="0" eaLnBrk="1" latinLnBrk="0" hangingPunct="1">
              <a:lnSpc>
                <a:spcPct val="114000"/>
              </a:lnSpc>
              <a:spcBef>
                <a:spcPts val="300"/>
              </a:spcBef>
              <a:buFont typeface="Arial" panose="020B0604020202020204" pitchFamily="34" charset="0"/>
              <a:buChar char="–"/>
              <a:defRPr sz="1600" kern="1200">
                <a:solidFill>
                  <a:schemeClr val="tx1"/>
                </a:solidFill>
                <a:latin typeface="+mn-lt"/>
                <a:ea typeface="+mn-ea"/>
                <a:cs typeface="+mn-cs"/>
              </a:defRPr>
            </a:lvl9pPr>
          </a:lstStyle>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This presentation is a framework for building a local infection prevention and control (IPC) presentation about risk assessment and management in IPC.</a:t>
            </a:r>
          </a:p>
          <a:p>
            <a:pPr marL="0" indent="0">
              <a:buFont typeface="Arial" panose="020B0604020202020204" pitchFamily="34" charset="0"/>
              <a:buNone/>
            </a:pPr>
            <a:r>
              <a:rPr lang="en-AU" dirty="0">
                <a:latin typeface="Arial" panose="020B0604020202020204" pitchFamily="34" charset="0"/>
                <a:cs typeface="Arial" panose="020B0604020202020204" pitchFamily="34" charset="0"/>
              </a:rPr>
              <a:t>This presentation includes information on key topic areas, such as:</a:t>
            </a:r>
          </a:p>
          <a:p>
            <a:pPr marL="361950" indent="-179388"/>
            <a:r>
              <a:rPr lang="en-AU" dirty="0">
                <a:latin typeface="Arial" panose="020B0604020202020204" pitchFamily="34" charset="0"/>
                <a:cs typeface="Arial" panose="020B0604020202020204" pitchFamily="34" charset="0"/>
              </a:rPr>
              <a:t>Meeting the Actions of the National Safety and Quality Health Services Standards </a:t>
            </a:r>
          </a:p>
          <a:p>
            <a:pPr marL="361950" indent="-179388"/>
            <a:r>
              <a:rPr lang="en-AU" dirty="0">
                <a:latin typeface="Arial" panose="020B0604020202020204" pitchFamily="34" charset="0"/>
                <a:cs typeface="Arial" panose="020B0604020202020204" pitchFamily="34" charset="0"/>
              </a:rPr>
              <a:t>Basic principles of risk assessment and management</a:t>
            </a:r>
          </a:p>
          <a:p>
            <a:pPr marL="361950" indent="-179388"/>
            <a:r>
              <a:rPr lang="en-AU" dirty="0">
                <a:latin typeface="Arial" panose="020B0604020202020204" pitchFamily="34" charset="0"/>
                <a:cs typeface="Arial" panose="020B0604020202020204" pitchFamily="34" charset="0"/>
              </a:rPr>
              <a:t>Using the hierarchy of controls for IPC.</a:t>
            </a:r>
          </a:p>
          <a:p>
            <a:pPr marL="0" indent="0">
              <a:buNone/>
            </a:pPr>
            <a:r>
              <a:rPr lang="en-AU" dirty="0">
                <a:latin typeface="Arial" panose="020B0604020202020204" pitchFamily="34" charset="0"/>
                <a:cs typeface="Arial" panose="020B0604020202020204" pitchFamily="34" charset="0"/>
              </a:rPr>
              <a:t>You can adapt the information in this presentation to make it relevant to your staff and health service organisation.</a:t>
            </a:r>
          </a:p>
          <a:p>
            <a:pPr marL="0" indent="0">
              <a:buNone/>
            </a:pPr>
            <a:r>
              <a:rPr lang="en-AU" dirty="0">
                <a:latin typeface="Arial" panose="020B0604020202020204" pitchFamily="34" charset="0"/>
                <a:cs typeface="Arial" panose="020B0604020202020204" pitchFamily="34" charset="0"/>
              </a:rPr>
              <a:t>The notes section in this presentation includes talking points and examples of other information you could include in your own presentation.</a:t>
            </a:r>
          </a:p>
        </p:txBody>
      </p:sp>
    </p:spTree>
    <p:extLst>
      <p:ext uri="{BB962C8B-B14F-4D97-AF65-F5344CB8AC3E}">
        <p14:creationId xmlns:p14="http://schemas.microsoft.com/office/powerpoint/2010/main" val="8416127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DAB3810-56D8-D4A5-B581-85915A579DDE}"/>
              </a:ext>
            </a:extLst>
          </p:cNvPr>
          <p:cNvSpPr>
            <a:spLocks noGrp="1"/>
          </p:cNvSpPr>
          <p:nvPr>
            <p:ph idx="1"/>
          </p:nvPr>
        </p:nvSpPr>
        <p:spPr>
          <a:xfrm>
            <a:off x="488250" y="991678"/>
            <a:ext cx="8167500" cy="3485125"/>
          </a:xfrm>
        </p:spPr>
        <p:txBody>
          <a:bodyPr/>
          <a:lstStyle/>
          <a:p>
            <a:pPr marL="0" indent="0">
              <a:lnSpc>
                <a:spcPct val="104000"/>
              </a:lnSpc>
              <a:buNone/>
            </a:pPr>
            <a:r>
              <a:rPr lang="en-AU" dirty="0"/>
              <a:t>Each year, many infections are associated with the delivery of health care and affect a large number of patients, and, in some cases, members of the workforce. These infections can: </a:t>
            </a:r>
          </a:p>
          <a:p>
            <a:pPr lvl="3">
              <a:lnSpc>
                <a:spcPct val="104000"/>
              </a:lnSpc>
              <a:buFont typeface="Arial" panose="020B0604020202020204" pitchFamily="34" charset="0"/>
              <a:buChar char="•"/>
            </a:pPr>
            <a:r>
              <a:rPr lang="en-AU" dirty="0"/>
              <a:t>Cause considerable patient harm and increase the risk of morbidity, and death </a:t>
            </a:r>
          </a:p>
          <a:p>
            <a:pPr lvl="3">
              <a:lnSpc>
                <a:spcPct val="104000"/>
              </a:lnSpc>
              <a:buFont typeface="Arial" panose="020B0604020202020204" pitchFamily="34" charset="0"/>
              <a:buChar char="•"/>
            </a:pPr>
            <a:r>
              <a:rPr lang="en-AU" dirty="0"/>
              <a:t>Increase the use of health services, e.g. extended length of stay, additional treatment and investigations </a:t>
            </a:r>
          </a:p>
          <a:p>
            <a:pPr lvl="3">
              <a:lnSpc>
                <a:spcPct val="104000"/>
              </a:lnSpc>
              <a:buFont typeface="Arial" panose="020B0604020202020204" pitchFamily="34" charset="0"/>
              <a:buChar char="•"/>
            </a:pPr>
            <a:r>
              <a:rPr lang="en-AU" dirty="0"/>
              <a:t>Place greater demands on the clinical workforce.</a:t>
            </a:r>
          </a:p>
          <a:p>
            <a:pPr>
              <a:lnSpc>
                <a:spcPct val="104000"/>
              </a:lnSpc>
            </a:pPr>
            <a:endParaRPr lang="en-AU" sz="500" dirty="0"/>
          </a:p>
          <a:p>
            <a:pPr marL="0" indent="0">
              <a:lnSpc>
                <a:spcPct val="104000"/>
              </a:lnSpc>
              <a:buNone/>
            </a:pPr>
            <a:r>
              <a:rPr lang="en-AU" dirty="0"/>
              <a:t>Risk assessment and management is the basis for preventing and reducing harm arising from healthcare-associated infection. </a:t>
            </a:r>
          </a:p>
          <a:p>
            <a:pPr marL="0" indent="0">
              <a:lnSpc>
                <a:spcPct val="104000"/>
              </a:lnSpc>
              <a:buNone/>
            </a:pPr>
            <a:r>
              <a:rPr lang="en-AU" dirty="0"/>
              <a:t>Risk assessment and management occurs on many different levels within a health service organisation and will differ between different clinical settings.</a:t>
            </a:r>
          </a:p>
        </p:txBody>
      </p:sp>
      <p:sp>
        <p:nvSpPr>
          <p:cNvPr id="3" name="Title 2">
            <a:extLst>
              <a:ext uri="{FF2B5EF4-FFF2-40B4-BE49-F238E27FC236}">
                <a16:creationId xmlns:a16="http://schemas.microsoft.com/office/drawing/2014/main" id="{A4DA8DF0-ED35-C712-600F-CEBD014216A1}"/>
              </a:ext>
            </a:extLst>
          </p:cNvPr>
          <p:cNvSpPr>
            <a:spLocks noGrp="1"/>
          </p:cNvSpPr>
          <p:nvPr>
            <p:ph type="title"/>
          </p:nvPr>
        </p:nvSpPr>
        <p:spPr/>
        <p:txBody>
          <a:bodyPr/>
          <a:lstStyle/>
          <a:p>
            <a:r>
              <a:rPr lang="en-AU" sz="2800" dirty="0"/>
              <a:t>Introduction</a:t>
            </a:r>
          </a:p>
        </p:txBody>
      </p:sp>
      <p:sp>
        <p:nvSpPr>
          <p:cNvPr id="4" name="Footer Placeholder 3">
            <a:extLst>
              <a:ext uri="{FF2B5EF4-FFF2-40B4-BE49-F238E27FC236}">
                <a16:creationId xmlns:a16="http://schemas.microsoft.com/office/drawing/2014/main" id="{A8CED580-E923-03A6-9FB6-FDE55CCF6866}"/>
              </a:ext>
            </a:extLst>
          </p:cNvPr>
          <p:cNvSpPr>
            <a:spLocks noGrp="1"/>
          </p:cNvSpPr>
          <p:nvPr>
            <p:ph type="ftr" sz="quarter" idx="11"/>
          </p:nvPr>
        </p:nvSpPr>
        <p:spPr/>
        <p:txBody>
          <a:bodyPr/>
          <a:lstStyle/>
          <a:p>
            <a:r>
              <a:rPr lang="en-AU" dirty="0"/>
              <a:t>Risk assessment and management for </a:t>
            </a:r>
            <a:r>
              <a:rPr lang="en-AU" noProof="0" dirty="0"/>
              <a:t>infection prevention and control</a:t>
            </a:r>
          </a:p>
        </p:txBody>
      </p:sp>
      <p:sp>
        <p:nvSpPr>
          <p:cNvPr id="5" name="Slide Number Placeholder 4">
            <a:extLst>
              <a:ext uri="{FF2B5EF4-FFF2-40B4-BE49-F238E27FC236}">
                <a16:creationId xmlns:a16="http://schemas.microsoft.com/office/drawing/2014/main" id="{186F7360-DCDF-6632-6621-DDAF45450560}"/>
              </a:ext>
            </a:extLst>
          </p:cNvPr>
          <p:cNvSpPr>
            <a:spLocks noGrp="1"/>
          </p:cNvSpPr>
          <p:nvPr>
            <p:ph type="sldNum" sz="quarter" idx="12"/>
          </p:nvPr>
        </p:nvSpPr>
        <p:spPr/>
        <p:txBody>
          <a:bodyPr/>
          <a:lstStyle/>
          <a:p>
            <a:fld id="{E6316B6A-336A-44FF-82DA-A4D1594FA055}" type="slidenum">
              <a:rPr lang="en-AU" noProof="0" smtClean="0"/>
              <a:t>4</a:t>
            </a:fld>
            <a:endParaRPr lang="en-AU" noProof="0" dirty="0"/>
          </a:p>
        </p:txBody>
      </p:sp>
    </p:spTree>
    <p:extLst>
      <p:ext uri="{BB962C8B-B14F-4D97-AF65-F5344CB8AC3E}">
        <p14:creationId xmlns:p14="http://schemas.microsoft.com/office/powerpoint/2010/main" val="1856267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2199E0-2C92-6B8E-8BC4-4AE64776F55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7F8A213A-A7EE-350F-720F-35DE3338D2BA}"/>
              </a:ext>
            </a:extLst>
          </p:cNvPr>
          <p:cNvSpPr>
            <a:spLocks noGrp="1"/>
          </p:cNvSpPr>
          <p:nvPr>
            <p:ph type="title"/>
          </p:nvPr>
        </p:nvSpPr>
        <p:spPr>
          <a:xfrm>
            <a:off x="608618" y="353926"/>
            <a:ext cx="8047132" cy="496989"/>
          </a:xfrm>
        </p:spPr>
        <p:txBody>
          <a:bodyPr/>
          <a:lstStyle/>
          <a:p>
            <a:r>
              <a:rPr lang="en-AU" sz="2800" dirty="0"/>
              <a:t>The National Safety and Quality Health Service (NSQHS) Standards</a:t>
            </a:r>
          </a:p>
        </p:txBody>
      </p:sp>
      <p:sp>
        <p:nvSpPr>
          <p:cNvPr id="5" name="Footer Placeholder 4">
            <a:extLst>
              <a:ext uri="{FF2B5EF4-FFF2-40B4-BE49-F238E27FC236}">
                <a16:creationId xmlns:a16="http://schemas.microsoft.com/office/drawing/2014/main" id="{53DEE9E8-B4C3-2181-03D9-9A16A540E29F}"/>
              </a:ext>
            </a:extLst>
          </p:cNvPr>
          <p:cNvSpPr>
            <a:spLocks noGrp="1"/>
          </p:cNvSpPr>
          <p:nvPr>
            <p:ph type="ftr" sz="quarter" idx="11"/>
          </p:nvPr>
        </p:nvSpPr>
        <p:spPr/>
        <p:txBody>
          <a:bodyPr/>
          <a:lstStyle/>
          <a:p>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ABD1D221-F3B4-A002-5689-312119F3811E}"/>
              </a:ext>
            </a:extLst>
          </p:cNvPr>
          <p:cNvSpPr>
            <a:spLocks noGrp="1"/>
          </p:cNvSpPr>
          <p:nvPr>
            <p:ph type="sldNum" sz="quarter" idx="12"/>
          </p:nvPr>
        </p:nvSpPr>
        <p:spPr/>
        <p:txBody>
          <a:bodyPr/>
          <a:lstStyle/>
          <a:p>
            <a:fld id="{E6316B6A-336A-44FF-82DA-A4D1594FA055}" type="slidenum">
              <a:rPr lang="en-AU" smtClean="0"/>
              <a:pPr/>
              <a:t>5</a:t>
            </a:fld>
            <a:endParaRPr lang="en-AU" dirty="0"/>
          </a:p>
        </p:txBody>
      </p:sp>
      <p:graphicFrame>
        <p:nvGraphicFramePr>
          <p:cNvPr id="10" name="Diagram 9">
            <a:extLst>
              <a:ext uri="{FF2B5EF4-FFF2-40B4-BE49-F238E27FC236}">
                <a16:creationId xmlns:a16="http://schemas.microsoft.com/office/drawing/2014/main" id="{E54D980B-78DE-9958-12A4-4BCEBB286072}"/>
              </a:ext>
            </a:extLst>
          </p:cNvPr>
          <p:cNvGraphicFramePr/>
          <p:nvPr>
            <p:extLst>
              <p:ext uri="{D42A27DB-BD31-4B8C-83A1-F6EECF244321}">
                <p14:modId xmlns:p14="http://schemas.microsoft.com/office/powerpoint/2010/main" val="3844039453"/>
              </p:ext>
            </p:extLst>
          </p:nvPr>
        </p:nvGraphicFramePr>
        <p:xfrm>
          <a:off x="225287" y="1354866"/>
          <a:ext cx="8958470" cy="33163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2713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5DFB3469-C2E6-115E-759E-C99483759451}"/>
              </a:ext>
            </a:extLst>
          </p:cNvPr>
          <p:cNvGraphicFramePr>
            <a:graphicFrameLocks noGrp="1"/>
          </p:cNvGraphicFramePr>
          <p:nvPr>
            <p:ph idx="1"/>
            <p:extLst>
              <p:ext uri="{D42A27DB-BD31-4B8C-83A1-F6EECF244321}">
                <p14:modId xmlns:p14="http://schemas.microsoft.com/office/powerpoint/2010/main" val="1214121917"/>
              </p:ext>
            </p:extLst>
          </p:nvPr>
        </p:nvGraphicFramePr>
        <p:xfrm>
          <a:off x="488950" y="1128713"/>
          <a:ext cx="8166100" cy="348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2AE2FF9C-93C4-EE89-8EBE-9CEBA3CA4B42}"/>
              </a:ext>
            </a:extLst>
          </p:cNvPr>
          <p:cNvSpPr>
            <a:spLocks noGrp="1"/>
          </p:cNvSpPr>
          <p:nvPr>
            <p:ph type="title"/>
          </p:nvPr>
        </p:nvSpPr>
        <p:spPr/>
        <p:txBody>
          <a:bodyPr/>
          <a:lstStyle/>
          <a:p>
            <a:r>
              <a:rPr lang="en-AU" sz="2800" dirty="0"/>
              <a:t>Risk assessment and management: key concepts</a:t>
            </a:r>
          </a:p>
        </p:txBody>
      </p:sp>
      <p:sp>
        <p:nvSpPr>
          <p:cNvPr id="4" name="Footer Placeholder 3">
            <a:extLst>
              <a:ext uri="{FF2B5EF4-FFF2-40B4-BE49-F238E27FC236}">
                <a16:creationId xmlns:a16="http://schemas.microsoft.com/office/drawing/2014/main" id="{BFE5AC66-BBB2-E4D1-A5D3-419C1BB7BC7C}"/>
              </a:ext>
            </a:extLst>
          </p:cNvPr>
          <p:cNvSpPr>
            <a:spLocks noGrp="1"/>
          </p:cNvSpPr>
          <p:nvPr>
            <p:ph type="ftr" sz="quarter" idx="11"/>
          </p:nvPr>
        </p:nvSpPr>
        <p:spPr/>
        <p:txBody>
          <a:bodyPr/>
          <a:lstStyle/>
          <a:p>
            <a:r>
              <a:rPr lang="en-AU" dirty="0"/>
              <a:t>Risk assessment and management for </a:t>
            </a:r>
            <a:r>
              <a:rPr lang="en-AU" noProof="0" dirty="0"/>
              <a:t> infection prevention and control</a:t>
            </a:r>
          </a:p>
        </p:txBody>
      </p:sp>
      <p:sp>
        <p:nvSpPr>
          <p:cNvPr id="5" name="Slide Number Placeholder 4">
            <a:extLst>
              <a:ext uri="{FF2B5EF4-FFF2-40B4-BE49-F238E27FC236}">
                <a16:creationId xmlns:a16="http://schemas.microsoft.com/office/drawing/2014/main" id="{CD1D11FB-DCEA-AA68-961F-00E738E18320}"/>
              </a:ext>
            </a:extLst>
          </p:cNvPr>
          <p:cNvSpPr>
            <a:spLocks noGrp="1"/>
          </p:cNvSpPr>
          <p:nvPr>
            <p:ph type="sldNum" sz="quarter" idx="12"/>
          </p:nvPr>
        </p:nvSpPr>
        <p:spPr/>
        <p:txBody>
          <a:bodyPr/>
          <a:lstStyle/>
          <a:p>
            <a:fld id="{E6316B6A-336A-44FF-82DA-A4D1594FA055}" type="slidenum">
              <a:rPr lang="en-AU" noProof="0" smtClean="0"/>
              <a:t>6</a:t>
            </a:fld>
            <a:endParaRPr lang="en-AU" noProof="0" dirty="0"/>
          </a:p>
        </p:txBody>
      </p:sp>
    </p:spTree>
    <p:extLst>
      <p:ext uri="{BB962C8B-B14F-4D97-AF65-F5344CB8AC3E}">
        <p14:creationId xmlns:p14="http://schemas.microsoft.com/office/powerpoint/2010/main" val="34716483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3883CC-45C6-968E-B0AA-DBEE59E083C0}"/>
              </a:ext>
            </a:extLst>
          </p:cNvPr>
          <p:cNvSpPr>
            <a:spLocks noGrp="1"/>
          </p:cNvSpPr>
          <p:nvPr>
            <p:ph idx="1"/>
          </p:nvPr>
        </p:nvSpPr>
        <p:spPr>
          <a:xfrm>
            <a:off x="488250" y="1366221"/>
            <a:ext cx="8167500" cy="3247742"/>
          </a:xfrm>
        </p:spPr>
        <p:txBody>
          <a:bodyPr/>
          <a:lstStyle/>
          <a:p>
            <a:pPr marL="0" indent="0" algn="ctr">
              <a:buNone/>
            </a:pPr>
            <a:r>
              <a:rPr lang="en-AU" dirty="0">
                <a:solidFill>
                  <a:srgbClr val="313131"/>
                </a:solidFill>
              </a:rPr>
              <a:t>Risk assessment and management for IPC uses </a:t>
            </a:r>
            <a:r>
              <a:rPr lang="en-AU" b="1" dirty="0">
                <a:solidFill>
                  <a:srgbClr val="313131"/>
                </a:solidFill>
              </a:rPr>
              <a:t>proactive</a:t>
            </a:r>
            <a:r>
              <a:rPr lang="en-AU" dirty="0">
                <a:solidFill>
                  <a:srgbClr val="313131"/>
                </a:solidFill>
              </a:rPr>
              <a:t> and </a:t>
            </a:r>
            <a:r>
              <a:rPr lang="en-AU" b="1" dirty="0">
                <a:solidFill>
                  <a:srgbClr val="313131"/>
                </a:solidFill>
              </a:rPr>
              <a:t>reactive</a:t>
            </a:r>
            <a:r>
              <a:rPr lang="en-AU" dirty="0">
                <a:solidFill>
                  <a:srgbClr val="313131"/>
                </a:solidFill>
              </a:rPr>
              <a:t> methods to identify and respond to infection risks. </a:t>
            </a:r>
          </a:p>
          <a:p>
            <a:pPr marL="0" indent="0" algn="ctr">
              <a:buNone/>
            </a:pPr>
            <a:endParaRPr lang="en-AU" dirty="0">
              <a:solidFill>
                <a:srgbClr val="313131"/>
              </a:solidFill>
            </a:endParaRPr>
          </a:p>
          <a:p>
            <a:pPr marL="0" indent="0" algn="ctr">
              <a:buNone/>
            </a:pPr>
            <a:endParaRPr lang="en-AU" dirty="0">
              <a:solidFill>
                <a:srgbClr val="313131"/>
              </a:solidFill>
            </a:endParaRPr>
          </a:p>
          <a:p>
            <a:pPr marL="0" indent="0" algn="ctr">
              <a:buNone/>
            </a:pPr>
            <a:endParaRPr lang="en-AU" dirty="0"/>
          </a:p>
        </p:txBody>
      </p:sp>
      <p:sp>
        <p:nvSpPr>
          <p:cNvPr id="3" name="Title 2">
            <a:extLst>
              <a:ext uri="{FF2B5EF4-FFF2-40B4-BE49-F238E27FC236}">
                <a16:creationId xmlns:a16="http://schemas.microsoft.com/office/drawing/2014/main" id="{71DB5FE8-BEAA-D327-3A24-0053A34BEC18}"/>
              </a:ext>
            </a:extLst>
          </p:cNvPr>
          <p:cNvSpPr>
            <a:spLocks noGrp="1"/>
          </p:cNvSpPr>
          <p:nvPr>
            <p:ph type="title"/>
          </p:nvPr>
        </p:nvSpPr>
        <p:spPr/>
        <p:txBody>
          <a:bodyPr/>
          <a:lstStyle/>
          <a:p>
            <a:r>
              <a:rPr lang="en-AU" sz="2800" dirty="0"/>
              <a:t>Proactive and reactive risk assessment and management for IPC</a:t>
            </a:r>
          </a:p>
        </p:txBody>
      </p:sp>
      <p:sp>
        <p:nvSpPr>
          <p:cNvPr id="5" name="Footer Placeholder 4">
            <a:extLst>
              <a:ext uri="{FF2B5EF4-FFF2-40B4-BE49-F238E27FC236}">
                <a16:creationId xmlns:a16="http://schemas.microsoft.com/office/drawing/2014/main" id="{7AC4418B-4F38-6BF9-ED94-8CC8C49A3FFB}"/>
              </a:ext>
            </a:extLst>
          </p:cNvPr>
          <p:cNvSpPr>
            <a:spLocks noGrp="1"/>
          </p:cNvSpPr>
          <p:nvPr>
            <p:ph type="ftr" sz="quarter" idx="11"/>
          </p:nvPr>
        </p:nvSpPr>
        <p:spPr/>
        <p:txBody>
          <a:bodyPr/>
          <a:lstStyle/>
          <a:p>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6529533F-0BD7-BF77-8876-37C4005B611A}"/>
              </a:ext>
            </a:extLst>
          </p:cNvPr>
          <p:cNvSpPr>
            <a:spLocks noGrp="1"/>
          </p:cNvSpPr>
          <p:nvPr>
            <p:ph type="sldNum" sz="quarter" idx="12"/>
          </p:nvPr>
        </p:nvSpPr>
        <p:spPr/>
        <p:txBody>
          <a:bodyPr/>
          <a:lstStyle/>
          <a:p>
            <a:fld id="{E6316B6A-336A-44FF-82DA-A4D1594FA055}" type="slidenum">
              <a:rPr lang="en-AU" smtClean="0"/>
              <a:pPr/>
              <a:t>7</a:t>
            </a:fld>
            <a:endParaRPr lang="en-AU" dirty="0"/>
          </a:p>
        </p:txBody>
      </p:sp>
      <p:sp>
        <p:nvSpPr>
          <p:cNvPr id="7" name="Rectangle: Rounded Corners 6">
            <a:extLst>
              <a:ext uri="{FF2B5EF4-FFF2-40B4-BE49-F238E27FC236}">
                <a16:creationId xmlns:a16="http://schemas.microsoft.com/office/drawing/2014/main" id="{EA74C37C-789D-C5E2-71EC-A4A065E62922}"/>
              </a:ext>
            </a:extLst>
          </p:cNvPr>
          <p:cNvSpPr/>
          <p:nvPr/>
        </p:nvSpPr>
        <p:spPr>
          <a:xfrm>
            <a:off x="608618" y="2067739"/>
            <a:ext cx="3596640" cy="223332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r>
              <a:rPr lang="en-AU" sz="2000" b="1" dirty="0">
                <a:solidFill>
                  <a:schemeClr val="tx1"/>
                </a:solidFill>
              </a:rPr>
              <a:t>PROACTIVE examples:</a:t>
            </a:r>
            <a:r>
              <a:rPr lang="en-AU" sz="2000" dirty="0">
                <a:solidFill>
                  <a:schemeClr val="tx1"/>
                </a:solidFill>
              </a:rPr>
              <a:t> </a:t>
            </a:r>
          </a:p>
          <a:p>
            <a:pPr marL="971550" lvl="2" indent="-285750">
              <a:buFont typeface="Arial" panose="020B0604020202020204" pitchFamily="34" charset="0"/>
              <a:buChar char="•"/>
            </a:pPr>
            <a:r>
              <a:rPr lang="en-AU" sz="1800" dirty="0">
                <a:solidFill>
                  <a:schemeClr val="tx1"/>
                </a:solidFill>
              </a:rPr>
              <a:t>Preoperative screening</a:t>
            </a:r>
          </a:p>
          <a:p>
            <a:pPr marL="971550" lvl="2" indent="-285750">
              <a:buFont typeface="Arial" panose="020B0604020202020204" pitchFamily="34" charset="0"/>
              <a:buChar char="•"/>
            </a:pPr>
            <a:r>
              <a:rPr lang="en-AU" sz="1800" dirty="0">
                <a:solidFill>
                  <a:schemeClr val="tx1"/>
                </a:solidFill>
              </a:rPr>
              <a:t>Prophylaxis</a:t>
            </a:r>
          </a:p>
          <a:p>
            <a:pPr marL="971550" lvl="2" indent="-285750">
              <a:buFont typeface="Arial" panose="020B0604020202020204" pitchFamily="34" charset="0"/>
              <a:buChar char="•"/>
            </a:pPr>
            <a:r>
              <a:rPr lang="en-AU" sz="1800" dirty="0">
                <a:solidFill>
                  <a:schemeClr val="tx1"/>
                </a:solidFill>
              </a:rPr>
              <a:t>Protective isolation</a:t>
            </a:r>
          </a:p>
        </p:txBody>
      </p:sp>
      <p:sp>
        <p:nvSpPr>
          <p:cNvPr id="8" name="Rectangle: Rounded Corners 7">
            <a:extLst>
              <a:ext uri="{FF2B5EF4-FFF2-40B4-BE49-F238E27FC236}">
                <a16:creationId xmlns:a16="http://schemas.microsoft.com/office/drawing/2014/main" id="{43B79A13-3E56-5C73-DDF4-E0434C1CDF99}"/>
              </a:ext>
            </a:extLst>
          </p:cNvPr>
          <p:cNvSpPr/>
          <p:nvPr/>
        </p:nvSpPr>
        <p:spPr>
          <a:xfrm>
            <a:off x="4572000" y="2067739"/>
            <a:ext cx="3596640" cy="2233328"/>
          </a:xfrm>
          <a:prstGeom prst="roundRect">
            <a:avLst/>
          </a:prstGeom>
          <a:ln/>
        </p:spPr>
        <p:style>
          <a:lnRef idx="3">
            <a:schemeClr val="lt1"/>
          </a:lnRef>
          <a:fillRef idx="1">
            <a:schemeClr val="accent4"/>
          </a:fillRef>
          <a:effectRef idx="1">
            <a:schemeClr val="accent4"/>
          </a:effectRef>
          <a:fontRef idx="minor">
            <a:schemeClr val="lt1"/>
          </a:fontRef>
        </p:style>
        <p:txBody>
          <a:bodyPr rtlCol="0" anchor="ctr"/>
          <a:lstStyle/>
          <a:p>
            <a:r>
              <a:rPr lang="en-AU" sz="2000" b="1" dirty="0">
                <a:solidFill>
                  <a:schemeClr val="tx1"/>
                </a:solidFill>
              </a:rPr>
              <a:t>REACTIVE examples:</a:t>
            </a:r>
          </a:p>
          <a:p>
            <a:pPr marL="971550" lvl="2" indent="-285750">
              <a:buFont typeface="Arial" panose="020B0604020202020204" pitchFamily="34" charset="0"/>
              <a:buChar char="•"/>
            </a:pPr>
            <a:r>
              <a:rPr lang="en-AU" sz="1800" dirty="0">
                <a:solidFill>
                  <a:schemeClr val="tx1"/>
                </a:solidFill>
              </a:rPr>
              <a:t>Post exposure prophylaxis</a:t>
            </a:r>
          </a:p>
          <a:p>
            <a:pPr marL="971550" lvl="2" indent="-285750">
              <a:buFont typeface="Arial" panose="020B0604020202020204" pitchFamily="34" charset="0"/>
              <a:buChar char="•"/>
            </a:pPr>
            <a:r>
              <a:rPr lang="en-AU" sz="1800" dirty="0">
                <a:solidFill>
                  <a:schemeClr val="tx1"/>
                </a:solidFill>
              </a:rPr>
              <a:t>Outbreak management</a:t>
            </a:r>
          </a:p>
          <a:p>
            <a:pPr marL="971550" lvl="2" indent="-285750">
              <a:buFont typeface="Arial" panose="020B0604020202020204" pitchFamily="34" charset="0"/>
              <a:buChar char="•"/>
            </a:pPr>
            <a:r>
              <a:rPr lang="en-AU" sz="1800" dirty="0">
                <a:solidFill>
                  <a:schemeClr val="tx1"/>
                </a:solidFill>
              </a:rPr>
              <a:t>Contact tracing</a:t>
            </a:r>
            <a:endParaRPr lang="en-AU" sz="2000" dirty="0">
              <a:solidFill>
                <a:schemeClr val="tx1"/>
              </a:solidFill>
            </a:endParaRPr>
          </a:p>
        </p:txBody>
      </p:sp>
    </p:spTree>
    <p:extLst>
      <p:ext uri="{BB962C8B-B14F-4D97-AF65-F5344CB8AC3E}">
        <p14:creationId xmlns:p14="http://schemas.microsoft.com/office/powerpoint/2010/main" val="592853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6F4AA5-C3E6-871D-B943-C45CA910C673}"/>
              </a:ext>
            </a:extLst>
          </p:cNvPr>
          <p:cNvSpPr>
            <a:spLocks noGrp="1"/>
          </p:cNvSpPr>
          <p:nvPr>
            <p:ph idx="1"/>
          </p:nvPr>
        </p:nvSpPr>
        <p:spPr>
          <a:xfrm>
            <a:off x="370935" y="995892"/>
            <a:ext cx="8462513" cy="3485125"/>
          </a:xfrm>
        </p:spPr>
        <p:txBody>
          <a:bodyPr/>
          <a:lstStyle/>
          <a:p>
            <a:pPr marL="0" indent="0">
              <a:buNone/>
            </a:pPr>
            <a:r>
              <a:rPr lang="en-AU" dirty="0"/>
              <a:t>A successful approach to risk assessment and management occurs on many levels within a health service organisation. Support for effective risk management can be provided through:</a:t>
            </a:r>
          </a:p>
          <a:p>
            <a:endParaRPr lang="en-AU" dirty="0"/>
          </a:p>
        </p:txBody>
      </p:sp>
      <p:sp>
        <p:nvSpPr>
          <p:cNvPr id="3" name="Title 2">
            <a:extLst>
              <a:ext uri="{FF2B5EF4-FFF2-40B4-BE49-F238E27FC236}">
                <a16:creationId xmlns:a16="http://schemas.microsoft.com/office/drawing/2014/main" id="{599AD6F7-295F-EAD4-C492-926823348E27}"/>
              </a:ext>
            </a:extLst>
          </p:cNvPr>
          <p:cNvSpPr>
            <a:spLocks noGrp="1"/>
          </p:cNvSpPr>
          <p:nvPr>
            <p:ph type="title"/>
          </p:nvPr>
        </p:nvSpPr>
        <p:spPr>
          <a:xfrm>
            <a:off x="293615" y="378142"/>
            <a:ext cx="8539833" cy="496989"/>
          </a:xfrm>
        </p:spPr>
        <p:txBody>
          <a:bodyPr/>
          <a:lstStyle/>
          <a:p>
            <a:r>
              <a:rPr lang="en-AU" dirty="0"/>
              <a:t>Approaches to risk assessment and management </a:t>
            </a:r>
          </a:p>
        </p:txBody>
      </p:sp>
      <p:sp>
        <p:nvSpPr>
          <p:cNvPr id="4" name="Footer Placeholder 3">
            <a:extLst>
              <a:ext uri="{FF2B5EF4-FFF2-40B4-BE49-F238E27FC236}">
                <a16:creationId xmlns:a16="http://schemas.microsoft.com/office/drawing/2014/main" id="{3AE500D8-1CD9-2B0D-598D-1665D2666AFB}"/>
              </a:ext>
            </a:extLst>
          </p:cNvPr>
          <p:cNvSpPr>
            <a:spLocks noGrp="1"/>
          </p:cNvSpPr>
          <p:nvPr>
            <p:ph type="ftr" sz="quarter" idx="11"/>
          </p:nvPr>
        </p:nvSpPr>
        <p:spPr>
          <a:xfrm>
            <a:off x="608618" y="4838734"/>
            <a:ext cx="2801332" cy="132946"/>
          </a:xfrm>
        </p:spPr>
        <p:txBody>
          <a:bodyPr/>
          <a:lstStyle/>
          <a:p>
            <a:r>
              <a:rPr lang="en-AU" dirty="0"/>
              <a:t>Risk assessment and management for infection prevention and control</a:t>
            </a:r>
          </a:p>
          <a:p>
            <a:endParaRPr lang="en-AU" noProof="0" dirty="0"/>
          </a:p>
        </p:txBody>
      </p:sp>
      <p:sp>
        <p:nvSpPr>
          <p:cNvPr id="5" name="Slide Number Placeholder 4">
            <a:extLst>
              <a:ext uri="{FF2B5EF4-FFF2-40B4-BE49-F238E27FC236}">
                <a16:creationId xmlns:a16="http://schemas.microsoft.com/office/drawing/2014/main" id="{3FB8FF5D-9222-0A93-7346-19A6B7967177}"/>
              </a:ext>
            </a:extLst>
          </p:cNvPr>
          <p:cNvSpPr>
            <a:spLocks noGrp="1"/>
          </p:cNvSpPr>
          <p:nvPr>
            <p:ph type="sldNum" sz="quarter" idx="12"/>
          </p:nvPr>
        </p:nvSpPr>
        <p:spPr/>
        <p:txBody>
          <a:bodyPr/>
          <a:lstStyle/>
          <a:p>
            <a:fld id="{E6316B6A-336A-44FF-82DA-A4D1594FA055}" type="slidenum">
              <a:rPr lang="en-AU" noProof="0" smtClean="0"/>
              <a:t>8</a:t>
            </a:fld>
            <a:endParaRPr lang="en-AU" noProof="0" dirty="0"/>
          </a:p>
        </p:txBody>
      </p:sp>
      <p:grpSp>
        <p:nvGrpSpPr>
          <p:cNvPr id="8" name="Group 7">
            <a:extLst>
              <a:ext uri="{FF2B5EF4-FFF2-40B4-BE49-F238E27FC236}">
                <a16:creationId xmlns:a16="http://schemas.microsoft.com/office/drawing/2014/main" id="{D3F8401E-0F4D-BE02-E082-2E57E5DCDCAF}"/>
              </a:ext>
            </a:extLst>
          </p:cNvPr>
          <p:cNvGrpSpPr/>
          <p:nvPr/>
        </p:nvGrpSpPr>
        <p:grpSpPr>
          <a:xfrm>
            <a:off x="234847" y="1561327"/>
            <a:ext cx="8675351" cy="3078022"/>
            <a:chOff x="234847" y="1561327"/>
            <a:chExt cx="8675351" cy="3078022"/>
          </a:xfrm>
        </p:grpSpPr>
        <p:sp>
          <p:nvSpPr>
            <p:cNvPr id="9" name="Freeform: Shape 8">
              <a:extLst>
                <a:ext uri="{FF2B5EF4-FFF2-40B4-BE49-F238E27FC236}">
                  <a16:creationId xmlns:a16="http://schemas.microsoft.com/office/drawing/2014/main" id="{CCB17EE9-6300-A946-7486-9AD3664AB687}"/>
                </a:ext>
              </a:extLst>
            </p:cNvPr>
            <p:cNvSpPr/>
            <p:nvPr/>
          </p:nvSpPr>
          <p:spPr>
            <a:xfrm>
              <a:off x="234847" y="1579349"/>
              <a:ext cx="2753747" cy="3060000"/>
            </a:xfrm>
            <a:custGeom>
              <a:avLst/>
              <a:gdLst>
                <a:gd name="connsiteX0" fmla="*/ 0 w 2753747"/>
                <a:gd name="connsiteY0" fmla="*/ 275375 h 3167985"/>
                <a:gd name="connsiteX1" fmla="*/ 275375 w 2753747"/>
                <a:gd name="connsiteY1" fmla="*/ 0 h 3167985"/>
                <a:gd name="connsiteX2" fmla="*/ 2478372 w 2753747"/>
                <a:gd name="connsiteY2" fmla="*/ 0 h 3167985"/>
                <a:gd name="connsiteX3" fmla="*/ 2753747 w 2753747"/>
                <a:gd name="connsiteY3" fmla="*/ 275375 h 3167985"/>
                <a:gd name="connsiteX4" fmla="*/ 2753747 w 2753747"/>
                <a:gd name="connsiteY4" fmla="*/ 2892610 h 3167985"/>
                <a:gd name="connsiteX5" fmla="*/ 2478372 w 2753747"/>
                <a:gd name="connsiteY5" fmla="*/ 3167985 h 3167985"/>
                <a:gd name="connsiteX6" fmla="*/ 275375 w 2753747"/>
                <a:gd name="connsiteY6" fmla="*/ 3167985 h 3167985"/>
                <a:gd name="connsiteX7" fmla="*/ 0 w 2753747"/>
                <a:gd name="connsiteY7" fmla="*/ 2892610 h 3167985"/>
                <a:gd name="connsiteX8" fmla="*/ 0 w 2753747"/>
                <a:gd name="connsiteY8" fmla="*/ 275375 h 31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747" h="3167985">
                  <a:moveTo>
                    <a:pt x="0" y="275375"/>
                  </a:moveTo>
                  <a:cubicBezTo>
                    <a:pt x="0" y="123290"/>
                    <a:pt x="123290" y="0"/>
                    <a:pt x="275375" y="0"/>
                  </a:cubicBezTo>
                  <a:lnTo>
                    <a:pt x="2478372" y="0"/>
                  </a:lnTo>
                  <a:cubicBezTo>
                    <a:pt x="2630457" y="0"/>
                    <a:pt x="2753747" y="123290"/>
                    <a:pt x="2753747" y="275375"/>
                  </a:cubicBezTo>
                  <a:lnTo>
                    <a:pt x="2753747" y="2892610"/>
                  </a:lnTo>
                  <a:cubicBezTo>
                    <a:pt x="2753747" y="3044695"/>
                    <a:pt x="2630457" y="3167985"/>
                    <a:pt x="2478372" y="3167985"/>
                  </a:cubicBezTo>
                  <a:lnTo>
                    <a:pt x="275375" y="3167985"/>
                  </a:lnTo>
                  <a:cubicBezTo>
                    <a:pt x="123290" y="3167985"/>
                    <a:pt x="0" y="3044695"/>
                    <a:pt x="0" y="2892610"/>
                  </a:cubicBezTo>
                  <a:lnTo>
                    <a:pt x="0" y="275375"/>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278550" numCol="1" spcCol="1270" anchor="ctr" anchorCtr="0">
              <a:noAutofit/>
            </a:bodyPr>
            <a:lstStyle/>
            <a:p>
              <a:pPr marL="0" lvl="0" indent="0" algn="ctr" defTabSz="711200">
                <a:lnSpc>
                  <a:spcPct val="90000"/>
                </a:lnSpc>
                <a:spcBef>
                  <a:spcPct val="0"/>
                </a:spcBef>
                <a:spcAft>
                  <a:spcPct val="35000"/>
                </a:spcAft>
                <a:buNone/>
              </a:pPr>
              <a:r>
                <a:rPr lang="en-AU" sz="1600" b="1" kern="1200" dirty="0"/>
                <a:t>Organisation level </a:t>
              </a:r>
            </a:p>
          </p:txBody>
        </p:sp>
        <p:sp>
          <p:nvSpPr>
            <p:cNvPr id="10" name="Freeform: Shape 9">
              <a:extLst>
                <a:ext uri="{FF2B5EF4-FFF2-40B4-BE49-F238E27FC236}">
                  <a16:creationId xmlns:a16="http://schemas.microsoft.com/office/drawing/2014/main" id="{FBFB5622-D4E8-8CC8-AFF0-272E0033B297}"/>
                </a:ext>
              </a:extLst>
            </p:cNvPr>
            <p:cNvSpPr/>
            <p:nvPr/>
          </p:nvSpPr>
          <p:spPr>
            <a:xfrm>
              <a:off x="449650" y="2282826"/>
              <a:ext cx="2340002" cy="455573"/>
            </a:xfrm>
            <a:custGeom>
              <a:avLst/>
              <a:gdLst>
                <a:gd name="connsiteX0" fmla="*/ 0 w 2340002"/>
                <a:gd name="connsiteY0" fmla="*/ 45557 h 455573"/>
                <a:gd name="connsiteX1" fmla="*/ 45557 w 2340002"/>
                <a:gd name="connsiteY1" fmla="*/ 0 h 455573"/>
                <a:gd name="connsiteX2" fmla="*/ 2294445 w 2340002"/>
                <a:gd name="connsiteY2" fmla="*/ 0 h 455573"/>
                <a:gd name="connsiteX3" fmla="*/ 2340002 w 2340002"/>
                <a:gd name="connsiteY3" fmla="*/ 45557 h 455573"/>
                <a:gd name="connsiteX4" fmla="*/ 2340002 w 2340002"/>
                <a:gd name="connsiteY4" fmla="*/ 410016 h 455573"/>
                <a:gd name="connsiteX5" fmla="*/ 2294445 w 2340002"/>
                <a:gd name="connsiteY5" fmla="*/ 455573 h 455573"/>
                <a:gd name="connsiteX6" fmla="*/ 45557 w 2340002"/>
                <a:gd name="connsiteY6" fmla="*/ 455573 h 455573"/>
                <a:gd name="connsiteX7" fmla="*/ 0 w 2340002"/>
                <a:gd name="connsiteY7" fmla="*/ 410016 h 455573"/>
                <a:gd name="connsiteX8" fmla="*/ 0 w 2340002"/>
                <a:gd name="connsiteY8" fmla="*/ 45557 h 45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455573">
                  <a:moveTo>
                    <a:pt x="0" y="45557"/>
                  </a:moveTo>
                  <a:cubicBezTo>
                    <a:pt x="0" y="20397"/>
                    <a:pt x="20397" y="0"/>
                    <a:pt x="45557" y="0"/>
                  </a:cubicBezTo>
                  <a:lnTo>
                    <a:pt x="2294445" y="0"/>
                  </a:lnTo>
                  <a:cubicBezTo>
                    <a:pt x="2319605" y="0"/>
                    <a:pt x="2340002" y="20397"/>
                    <a:pt x="2340002" y="45557"/>
                  </a:cubicBezTo>
                  <a:lnTo>
                    <a:pt x="2340002" y="410016"/>
                  </a:lnTo>
                  <a:cubicBezTo>
                    <a:pt x="2340002" y="435176"/>
                    <a:pt x="2319605" y="455573"/>
                    <a:pt x="2294445" y="455573"/>
                  </a:cubicBezTo>
                  <a:lnTo>
                    <a:pt x="45557" y="455573"/>
                  </a:lnTo>
                  <a:cubicBezTo>
                    <a:pt x="20397" y="455573"/>
                    <a:pt x="0" y="435176"/>
                    <a:pt x="0" y="410016"/>
                  </a:cubicBezTo>
                  <a:lnTo>
                    <a:pt x="0" y="45557"/>
                  </a:lnTo>
                  <a:close/>
                </a:path>
              </a:pathLst>
            </a:custGeom>
          </p:spPr>
          <p:style>
            <a:lnRef idx="2">
              <a:schemeClr val="lt1">
                <a:hueOff val="0"/>
                <a:satOff val="0"/>
                <a:lumOff val="0"/>
                <a:alphaOff val="0"/>
              </a:schemeClr>
            </a:lnRef>
            <a:fillRef idx="1">
              <a:schemeClr val="accent4">
                <a:alpha val="90000"/>
                <a:hueOff val="0"/>
                <a:satOff val="0"/>
                <a:lumOff val="0"/>
                <a:alphaOff val="0"/>
              </a:schemeClr>
            </a:fillRef>
            <a:effectRef idx="0">
              <a:schemeClr val="accent4">
                <a:alpha val="90000"/>
                <a:hueOff val="0"/>
                <a:satOff val="0"/>
                <a:lumOff val="0"/>
                <a:alphaOff val="0"/>
              </a:schemeClr>
            </a:effectRef>
            <a:fontRef idx="minor">
              <a:schemeClr val="lt1"/>
            </a:fontRef>
          </p:style>
          <p:txBody>
            <a:bodyPr spcFirstLastPara="0" vert="horz" wrap="square" lIns="43823" tIns="36203" rIns="43823" bIns="36203"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solidFill>
                    <a:schemeClr val="tx1"/>
                  </a:solidFill>
                </a:rPr>
                <a:t>An organisational risk management policy</a:t>
              </a:r>
            </a:p>
          </p:txBody>
        </p:sp>
        <p:sp>
          <p:nvSpPr>
            <p:cNvPr id="11" name="Freeform: Shape 10">
              <a:extLst>
                <a:ext uri="{FF2B5EF4-FFF2-40B4-BE49-F238E27FC236}">
                  <a16:creationId xmlns:a16="http://schemas.microsoft.com/office/drawing/2014/main" id="{1D7ADCB9-9116-6769-3B07-73B7062BB296}"/>
                </a:ext>
              </a:extLst>
            </p:cNvPr>
            <p:cNvSpPr/>
            <p:nvPr/>
          </p:nvSpPr>
          <p:spPr>
            <a:xfrm>
              <a:off x="441719" y="2779336"/>
              <a:ext cx="2340002" cy="455573"/>
            </a:xfrm>
            <a:custGeom>
              <a:avLst/>
              <a:gdLst>
                <a:gd name="connsiteX0" fmla="*/ 0 w 2340002"/>
                <a:gd name="connsiteY0" fmla="*/ 45557 h 455573"/>
                <a:gd name="connsiteX1" fmla="*/ 45557 w 2340002"/>
                <a:gd name="connsiteY1" fmla="*/ 0 h 455573"/>
                <a:gd name="connsiteX2" fmla="*/ 2294445 w 2340002"/>
                <a:gd name="connsiteY2" fmla="*/ 0 h 455573"/>
                <a:gd name="connsiteX3" fmla="*/ 2340002 w 2340002"/>
                <a:gd name="connsiteY3" fmla="*/ 45557 h 455573"/>
                <a:gd name="connsiteX4" fmla="*/ 2340002 w 2340002"/>
                <a:gd name="connsiteY4" fmla="*/ 410016 h 455573"/>
                <a:gd name="connsiteX5" fmla="*/ 2294445 w 2340002"/>
                <a:gd name="connsiteY5" fmla="*/ 455573 h 455573"/>
                <a:gd name="connsiteX6" fmla="*/ 45557 w 2340002"/>
                <a:gd name="connsiteY6" fmla="*/ 455573 h 455573"/>
                <a:gd name="connsiteX7" fmla="*/ 0 w 2340002"/>
                <a:gd name="connsiteY7" fmla="*/ 410016 h 455573"/>
                <a:gd name="connsiteX8" fmla="*/ 0 w 2340002"/>
                <a:gd name="connsiteY8" fmla="*/ 45557 h 45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455573">
                  <a:moveTo>
                    <a:pt x="0" y="45557"/>
                  </a:moveTo>
                  <a:cubicBezTo>
                    <a:pt x="0" y="20397"/>
                    <a:pt x="20397" y="0"/>
                    <a:pt x="45557" y="0"/>
                  </a:cubicBezTo>
                  <a:lnTo>
                    <a:pt x="2294445" y="0"/>
                  </a:lnTo>
                  <a:cubicBezTo>
                    <a:pt x="2319605" y="0"/>
                    <a:pt x="2340002" y="20397"/>
                    <a:pt x="2340002" y="45557"/>
                  </a:cubicBezTo>
                  <a:lnTo>
                    <a:pt x="2340002" y="410016"/>
                  </a:lnTo>
                  <a:cubicBezTo>
                    <a:pt x="2340002" y="435176"/>
                    <a:pt x="2319605" y="455573"/>
                    <a:pt x="2294445" y="455573"/>
                  </a:cubicBezTo>
                  <a:lnTo>
                    <a:pt x="45557" y="455573"/>
                  </a:lnTo>
                  <a:cubicBezTo>
                    <a:pt x="20397" y="455573"/>
                    <a:pt x="0" y="435176"/>
                    <a:pt x="0" y="410016"/>
                  </a:cubicBezTo>
                  <a:lnTo>
                    <a:pt x="0" y="45557"/>
                  </a:lnTo>
                  <a:close/>
                </a:path>
              </a:pathLst>
            </a:custGeom>
          </p:spPr>
          <p:style>
            <a:lnRef idx="2">
              <a:schemeClr val="lt1">
                <a:hueOff val="0"/>
                <a:satOff val="0"/>
                <a:lumOff val="0"/>
                <a:alphaOff val="0"/>
              </a:schemeClr>
            </a:lnRef>
            <a:fillRef idx="1">
              <a:schemeClr val="accent4">
                <a:alpha val="90000"/>
                <a:hueOff val="0"/>
                <a:satOff val="0"/>
                <a:lumOff val="0"/>
                <a:alphaOff val="-4444"/>
              </a:schemeClr>
            </a:fillRef>
            <a:effectRef idx="0">
              <a:schemeClr val="accent4">
                <a:alpha val="90000"/>
                <a:hueOff val="0"/>
                <a:satOff val="0"/>
                <a:lumOff val="0"/>
                <a:alphaOff val="-4444"/>
              </a:schemeClr>
            </a:effectRef>
            <a:fontRef idx="minor">
              <a:schemeClr val="lt1"/>
            </a:fontRef>
          </p:style>
          <p:txBody>
            <a:bodyPr spcFirstLastPara="0" vert="horz" wrap="square" lIns="43823" tIns="36203" rIns="43823" bIns="36203"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The organisation’s risk register</a:t>
              </a:r>
            </a:p>
          </p:txBody>
        </p:sp>
        <p:sp>
          <p:nvSpPr>
            <p:cNvPr id="12" name="Freeform: Shape 11">
              <a:extLst>
                <a:ext uri="{FF2B5EF4-FFF2-40B4-BE49-F238E27FC236}">
                  <a16:creationId xmlns:a16="http://schemas.microsoft.com/office/drawing/2014/main" id="{0F5DCB18-91A9-AC60-E826-E1A5DC883D86}"/>
                </a:ext>
              </a:extLst>
            </p:cNvPr>
            <p:cNvSpPr/>
            <p:nvPr/>
          </p:nvSpPr>
          <p:spPr>
            <a:xfrm>
              <a:off x="449650" y="3266137"/>
              <a:ext cx="2340002" cy="504000"/>
            </a:xfrm>
            <a:custGeom>
              <a:avLst/>
              <a:gdLst>
                <a:gd name="connsiteX0" fmla="*/ 0 w 2340002"/>
                <a:gd name="connsiteY0" fmla="*/ 50400 h 504000"/>
                <a:gd name="connsiteX1" fmla="*/ 50400 w 2340002"/>
                <a:gd name="connsiteY1" fmla="*/ 0 h 504000"/>
                <a:gd name="connsiteX2" fmla="*/ 2289602 w 2340002"/>
                <a:gd name="connsiteY2" fmla="*/ 0 h 504000"/>
                <a:gd name="connsiteX3" fmla="*/ 2340002 w 2340002"/>
                <a:gd name="connsiteY3" fmla="*/ 50400 h 504000"/>
                <a:gd name="connsiteX4" fmla="*/ 2340002 w 2340002"/>
                <a:gd name="connsiteY4" fmla="*/ 453600 h 504000"/>
                <a:gd name="connsiteX5" fmla="*/ 2289602 w 2340002"/>
                <a:gd name="connsiteY5" fmla="*/ 504000 h 504000"/>
                <a:gd name="connsiteX6" fmla="*/ 50400 w 2340002"/>
                <a:gd name="connsiteY6" fmla="*/ 504000 h 504000"/>
                <a:gd name="connsiteX7" fmla="*/ 0 w 2340002"/>
                <a:gd name="connsiteY7" fmla="*/ 453600 h 504000"/>
                <a:gd name="connsiteX8" fmla="*/ 0 w 2340002"/>
                <a:gd name="connsiteY8" fmla="*/ 50400 h 504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504000">
                  <a:moveTo>
                    <a:pt x="0" y="50400"/>
                  </a:moveTo>
                  <a:cubicBezTo>
                    <a:pt x="0" y="22565"/>
                    <a:pt x="22565" y="0"/>
                    <a:pt x="50400" y="0"/>
                  </a:cubicBezTo>
                  <a:lnTo>
                    <a:pt x="2289602" y="0"/>
                  </a:lnTo>
                  <a:cubicBezTo>
                    <a:pt x="2317437" y="0"/>
                    <a:pt x="2340002" y="22565"/>
                    <a:pt x="2340002" y="50400"/>
                  </a:cubicBezTo>
                  <a:lnTo>
                    <a:pt x="2340002" y="453600"/>
                  </a:lnTo>
                  <a:cubicBezTo>
                    <a:pt x="2340002" y="481435"/>
                    <a:pt x="2317437" y="504000"/>
                    <a:pt x="2289602" y="504000"/>
                  </a:cubicBezTo>
                  <a:lnTo>
                    <a:pt x="50400" y="504000"/>
                  </a:lnTo>
                  <a:cubicBezTo>
                    <a:pt x="22565" y="504000"/>
                    <a:pt x="0" y="481435"/>
                    <a:pt x="0" y="453600"/>
                  </a:cubicBezTo>
                  <a:lnTo>
                    <a:pt x="0" y="50400"/>
                  </a:lnTo>
                  <a:close/>
                </a:path>
              </a:pathLst>
            </a:custGeom>
          </p:spPr>
          <p:style>
            <a:lnRef idx="2">
              <a:schemeClr val="lt1">
                <a:hueOff val="0"/>
                <a:satOff val="0"/>
                <a:lumOff val="0"/>
                <a:alphaOff val="0"/>
              </a:schemeClr>
            </a:lnRef>
            <a:fillRef idx="1">
              <a:schemeClr val="accent4">
                <a:alpha val="90000"/>
                <a:hueOff val="0"/>
                <a:satOff val="0"/>
                <a:lumOff val="0"/>
                <a:alphaOff val="-8889"/>
              </a:schemeClr>
            </a:fillRef>
            <a:effectRef idx="0">
              <a:schemeClr val="accent4">
                <a:alpha val="90000"/>
                <a:hueOff val="0"/>
                <a:satOff val="0"/>
                <a:lumOff val="0"/>
                <a:alphaOff val="-8889"/>
              </a:schemeClr>
            </a:effectRef>
            <a:fontRef idx="minor">
              <a:schemeClr val="lt1"/>
            </a:fontRef>
          </p:style>
          <p:txBody>
            <a:bodyPr spcFirstLastPara="0" vert="horz" wrap="square" lIns="45242" tIns="37622" rIns="45242" bIns="37622"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Incident monitoring and reporting systems</a:t>
              </a:r>
              <a:endParaRPr lang="en-AU" sz="1200" b="1" kern="1200" dirty="0">
                <a:solidFill>
                  <a:schemeClr val="tx1"/>
                </a:solidFill>
              </a:endParaRPr>
            </a:p>
          </p:txBody>
        </p:sp>
        <p:sp>
          <p:nvSpPr>
            <p:cNvPr id="13" name="Freeform: Shape 12">
              <a:extLst>
                <a:ext uri="{FF2B5EF4-FFF2-40B4-BE49-F238E27FC236}">
                  <a16:creationId xmlns:a16="http://schemas.microsoft.com/office/drawing/2014/main" id="{D7581142-495E-D1B7-E15B-7EC95AE7D00E}"/>
                </a:ext>
              </a:extLst>
            </p:cNvPr>
            <p:cNvSpPr/>
            <p:nvPr/>
          </p:nvSpPr>
          <p:spPr>
            <a:xfrm>
              <a:off x="441719" y="3806900"/>
              <a:ext cx="2340002" cy="455573"/>
            </a:xfrm>
            <a:custGeom>
              <a:avLst/>
              <a:gdLst>
                <a:gd name="connsiteX0" fmla="*/ 0 w 2340002"/>
                <a:gd name="connsiteY0" fmla="*/ 45557 h 455573"/>
                <a:gd name="connsiteX1" fmla="*/ 45557 w 2340002"/>
                <a:gd name="connsiteY1" fmla="*/ 0 h 455573"/>
                <a:gd name="connsiteX2" fmla="*/ 2294445 w 2340002"/>
                <a:gd name="connsiteY2" fmla="*/ 0 h 455573"/>
                <a:gd name="connsiteX3" fmla="*/ 2340002 w 2340002"/>
                <a:gd name="connsiteY3" fmla="*/ 45557 h 455573"/>
                <a:gd name="connsiteX4" fmla="*/ 2340002 w 2340002"/>
                <a:gd name="connsiteY4" fmla="*/ 410016 h 455573"/>
                <a:gd name="connsiteX5" fmla="*/ 2294445 w 2340002"/>
                <a:gd name="connsiteY5" fmla="*/ 455573 h 455573"/>
                <a:gd name="connsiteX6" fmla="*/ 45557 w 2340002"/>
                <a:gd name="connsiteY6" fmla="*/ 455573 h 455573"/>
                <a:gd name="connsiteX7" fmla="*/ 0 w 2340002"/>
                <a:gd name="connsiteY7" fmla="*/ 410016 h 455573"/>
                <a:gd name="connsiteX8" fmla="*/ 0 w 2340002"/>
                <a:gd name="connsiteY8" fmla="*/ 45557 h 4555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455573">
                  <a:moveTo>
                    <a:pt x="0" y="45557"/>
                  </a:moveTo>
                  <a:cubicBezTo>
                    <a:pt x="0" y="20397"/>
                    <a:pt x="20397" y="0"/>
                    <a:pt x="45557" y="0"/>
                  </a:cubicBezTo>
                  <a:lnTo>
                    <a:pt x="2294445" y="0"/>
                  </a:lnTo>
                  <a:cubicBezTo>
                    <a:pt x="2319605" y="0"/>
                    <a:pt x="2340002" y="20397"/>
                    <a:pt x="2340002" y="45557"/>
                  </a:cubicBezTo>
                  <a:lnTo>
                    <a:pt x="2340002" y="410016"/>
                  </a:lnTo>
                  <a:cubicBezTo>
                    <a:pt x="2340002" y="435176"/>
                    <a:pt x="2319605" y="455573"/>
                    <a:pt x="2294445" y="455573"/>
                  </a:cubicBezTo>
                  <a:lnTo>
                    <a:pt x="45557" y="455573"/>
                  </a:lnTo>
                  <a:cubicBezTo>
                    <a:pt x="20397" y="455573"/>
                    <a:pt x="0" y="435176"/>
                    <a:pt x="0" y="410016"/>
                  </a:cubicBezTo>
                  <a:lnTo>
                    <a:pt x="0" y="45557"/>
                  </a:lnTo>
                  <a:close/>
                </a:path>
              </a:pathLst>
            </a:custGeom>
          </p:spPr>
          <p:style>
            <a:lnRef idx="2">
              <a:schemeClr val="lt1">
                <a:hueOff val="0"/>
                <a:satOff val="0"/>
                <a:lumOff val="0"/>
                <a:alphaOff val="0"/>
              </a:schemeClr>
            </a:lnRef>
            <a:fillRef idx="1">
              <a:schemeClr val="accent4">
                <a:alpha val="90000"/>
                <a:hueOff val="0"/>
                <a:satOff val="0"/>
                <a:lumOff val="0"/>
                <a:alphaOff val="-13333"/>
              </a:schemeClr>
            </a:fillRef>
            <a:effectRef idx="0">
              <a:schemeClr val="accent4">
                <a:alpha val="90000"/>
                <a:hueOff val="0"/>
                <a:satOff val="0"/>
                <a:lumOff val="0"/>
                <a:alphaOff val="-13333"/>
              </a:schemeClr>
            </a:effectRef>
            <a:fontRef idx="minor">
              <a:schemeClr val="lt1"/>
            </a:fontRef>
          </p:style>
          <p:txBody>
            <a:bodyPr spcFirstLastPara="0" vert="horz" wrap="square" lIns="43823" tIns="36203" rIns="43823" bIns="36203"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Workforce IPC training and education programs staff</a:t>
              </a:r>
            </a:p>
          </p:txBody>
        </p:sp>
        <p:sp>
          <p:nvSpPr>
            <p:cNvPr id="14" name="Freeform: Shape 13">
              <a:extLst>
                <a:ext uri="{FF2B5EF4-FFF2-40B4-BE49-F238E27FC236}">
                  <a16:creationId xmlns:a16="http://schemas.microsoft.com/office/drawing/2014/main" id="{90546DD2-A5EB-7C14-8CA7-CA3EC743F1EF}"/>
                </a:ext>
              </a:extLst>
            </p:cNvPr>
            <p:cNvSpPr/>
            <p:nvPr/>
          </p:nvSpPr>
          <p:spPr>
            <a:xfrm>
              <a:off x="3195126" y="1579349"/>
              <a:ext cx="2753747" cy="3060000"/>
            </a:xfrm>
            <a:custGeom>
              <a:avLst/>
              <a:gdLst>
                <a:gd name="connsiteX0" fmla="*/ 0 w 2753747"/>
                <a:gd name="connsiteY0" fmla="*/ 275375 h 3167985"/>
                <a:gd name="connsiteX1" fmla="*/ 275375 w 2753747"/>
                <a:gd name="connsiteY1" fmla="*/ 0 h 3167985"/>
                <a:gd name="connsiteX2" fmla="*/ 2478372 w 2753747"/>
                <a:gd name="connsiteY2" fmla="*/ 0 h 3167985"/>
                <a:gd name="connsiteX3" fmla="*/ 2753747 w 2753747"/>
                <a:gd name="connsiteY3" fmla="*/ 275375 h 3167985"/>
                <a:gd name="connsiteX4" fmla="*/ 2753747 w 2753747"/>
                <a:gd name="connsiteY4" fmla="*/ 2892610 h 3167985"/>
                <a:gd name="connsiteX5" fmla="*/ 2478372 w 2753747"/>
                <a:gd name="connsiteY5" fmla="*/ 3167985 h 3167985"/>
                <a:gd name="connsiteX6" fmla="*/ 275375 w 2753747"/>
                <a:gd name="connsiteY6" fmla="*/ 3167985 h 3167985"/>
                <a:gd name="connsiteX7" fmla="*/ 0 w 2753747"/>
                <a:gd name="connsiteY7" fmla="*/ 2892610 h 3167985"/>
                <a:gd name="connsiteX8" fmla="*/ 0 w 2753747"/>
                <a:gd name="connsiteY8" fmla="*/ 275375 h 31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747" h="3167985">
                  <a:moveTo>
                    <a:pt x="0" y="275375"/>
                  </a:moveTo>
                  <a:cubicBezTo>
                    <a:pt x="0" y="123290"/>
                    <a:pt x="123290" y="0"/>
                    <a:pt x="275375" y="0"/>
                  </a:cubicBezTo>
                  <a:lnTo>
                    <a:pt x="2478372" y="0"/>
                  </a:lnTo>
                  <a:cubicBezTo>
                    <a:pt x="2630457" y="0"/>
                    <a:pt x="2753747" y="123290"/>
                    <a:pt x="2753747" y="275375"/>
                  </a:cubicBezTo>
                  <a:lnTo>
                    <a:pt x="2753747" y="2892610"/>
                  </a:lnTo>
                  <a:cubicBezTo>
                    <a:pt x="2753747" y="3044695"/>
                    <a:pt x="2630457" y="3167985"/>
                    <a:pt x="2478372" y="3167985"/>
                  </a:cubicBezTo>
                  <a:lnTo>
                    <a:pt x="275375" y="3167985"/>
                  </a:lnTo>
                  <a:cubicBezTo>
                    <a:pt x="123290" y="3167985"/>
                    <a:pt x="0" y="3044695"/>
                    <a:pt x="0" y="2892610"/>
                  </a:cubicBezTo>
                  <a:lnTo>
                    <a:pt x="0" y="275375"/>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278550" numCol="1" spcCol="1270" anchor="ctr" anchorCtr="0">
              <a:noAutofit/>
            </a:bodyPr>
            <a:lstStyle/>
            <a:p>
              <a:pPr marL="0" lvl="0" indent="0" algn="ctr" defTabSz="711200">
                <a:lnSpc>
                  <a:spcPct val="90000"/>
                </a:lnSpc>
                <a:spcBef>
                  <a:spcPct val="0"/>
                </a:spcBef>
                <a:spcAft>
                  <a:spcPct val="35000"/>
                </a:spcAft>
                <a:buNone/>
              </a:pPr>
              <a:r>
                <a:rPr lang="en-AU" sz="1600" b="1" kern="1200" dirty="0"/>
                <a:t>Department level</a:t>
              </a:r>
            </a:p>
          </p:txBody>
        </p:sp>
        <p:sp>
          <p:nvSpPr>
            <p:cNvPr id="15" name="Freeform: Shape 14">
              <a:extLst>
                <a:ext uri="{FF2B5EF4-FFF2-40B4-BE49-F238E27FC236}">
                  <a16:creationId xmlns:a16="http://schemas.microsoft.com/office/drawing/2014/main" id="{B9F2E9BA-1EFD-CDD2-3680-9B2C527D7D42}"/>
                </a:ext>
              </a:extLst>
            </p:cNvPr>
            <p:cNvSpPr/>
            <p:nvPr/>
          </p:nvSpPr>
          <p:spPr>
            <a:xfrm>
              <a:off x="3370143" y="2289188"/>
              <a:ext cx="2340002" cy="524722"/>
            </a:xfrm>
            <a:custGeom>
              <a:avLst/>
              <a:gdLst>
                <a:gd name="connsiteX0" fmla="*/ 0 w 2340002"/>
                <a:gd name="connsiteY0" fmla="*/ 52472 h 524722"/>
                <a:gd name="connsiteX1" fmla="*/ 52472 w 2340002"/>
                <a:gd name="connsiteY1" fmla="*/ 0 h 524722"/>
                <a:gd name="connsiteX2" fmla="*/ 2287530 w 2340002"/>
                <a:gd name="connsiteY2" fmla="*/ 0 h 524722"/>
                <a:gd name="connsiteX3" fmla="*/ 2340002 w 2340002"/>
                <a:gd name="connsiteY3" fmla="*/ 52472 h 524722"/>
                <a:gd name="connsiteX4" fmla="*/ 2340002 w 2340002"/>
                <a:gd name="connsiteY4" fmla="*/ 472250 h 524722"/>
                <a:gd name="connsiteX5" fmla="*/ 2287530 w 2340002"/>
                <a:gd name="connsiteY5" fmla="*/ 524722 h 524722"/>
                <a:gd name="connsiteX6" fmla="*/ 52472 w 2340002"/>
                <a:gd name="connsiteY6" fmla="*/ 524722 h 524722"/>
                <a:gd name="connsiteX7" fmla="*/ 0 w 2340002"/>
                <a:gd name="connsiteY7" fmla="*/ 472250 h 524722"/>
                <a:gd name="connsiteX8" fmla="*/ 0 w 2340002"/>
                <a:gd name="connsiteY8" fmla="*/ 52472 h 5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524722">
                  <a:moveTo>
                    <a:pt x="0" y="52472"/>
                  </a:moveTo>
                  <a:cubicBezTo>
                    <a:pt x="0" y="23493"/>
                    <a:pt x="23493" y="0"/>
                    <a:pt x="52472" y="0"/>
                  </a:cubicBezTo>
                  <a:lnTo>
                    <a:pt x="2287530" y="0"/>
                  </a:lnTo>
                  <a:cubicBezTo>
                    <a:pt x="2316509" y="0"/>
                    <a:pt x="2340002" y="23493"/>
                    <a:pt x="2340002" y="52472"/>
                  </a:cubicBezTo>
                  <a:lnTo>
                    <a:pt x="2340002" y="472250"/>
                  </a:lnTo>
                  <a:cubicBezTo>
                    <a:pt x="2340002" y="501229"/>
                    <a:pt x="2316509" y="524722"/>
                    <a:pt x="2287530" y="524722"/>
                  </a:cubicBezTo>
                  <a:lnTo>
                    <a:pt x="52472" y="524722"/>
                  </a:lnTo>
                  <a:cubicBezTo>
                    <a:pt x="23493" y="524722"/>
                    <a:pt x="0" y="501229"/>
                    <a:pt x="0" y="472250"/>
                  </a:cubicBezTo>
                  <a:lnTo>
                    <a:pt x="0" y="52472"/>
                  </a:lnTo>
                  <a:close/>
                </a:path>
              </a:pathLst>
            </a:custGeom>
          </p:spPr>
          <p:style>
            <a:lnRef idx="2">
              <a:schemeClr val="lt1">
                <a:hueOff val="0"/>
                <a:satOff val="0"/>
                <a:lumOff val="0"/>
                <a:alphaOff val="0"/>
              </a:schemeClr>
            </a:lnRef>
            <a:fillRef idx="1">
              <a:schemeClr val="accent4">
                <a:alpha val="90000"/>
                <a:hueOff val="0"/>
                <a:satOff val="0"/>
                <a:lumOff val="0"/>
                <a:alphaOff val="-17778"/>
              </a:schemeClr>
            </a:fillRef>
            <a:effectRef idx="0">
              <a:schemeClr val="accent4">
                <a:alpha val="90000"/>
                <a:hueOff val="0"/>
                <a:satOff val="0"/>
                <a:lumOff val="0"/>
                <a:alphaOff val="-17778"/>
              </a:schemeClr>
            </a:effectRef>
            <a:fontRef idx="minor">
              <a:schemeClr val="lt1"/>
            </a:fontRef>
          </p:style>
          <p:txBody>
            <a:bodyPr spcFirstLastPara="0" vert="horz" wrap="square" lIns="45849" tIns="38229" rIns="45849" bIns="38229"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AU" sz="1200" kern="1200" dirty="0">
                  <a:solidFill>
                    <a:schemeClr val="tx1"/>
                  </a:solidFill>
                </a:rPr>
                <a:t>Embedding IPC risk management into all local policies or procedures</a:t>
              </a:r>
            </a:p>
          </p:txBody>
        </p:sp>
        <p:sp>
          <p:nvSpPr>
            <p:cNvPr id="16" name="Freeform: Shape 15">
              <a:extLst>
                <a:ext uri="{FF2B5EF4-FFF2-40B4-BE49-F238E27FC236}">
                  <a16:creationId xmlns:a16="http://schemas.microsoft.com/office/drawing/2014/main" id="{AE9C0BB7-CF4D-384A-80E6-B2D5EEE99C91}"/>
                </a:ext>
              </a:extLst>
            </p:cNvPr>
            <p:cNvSpPr/>
            <p:nvPr/>
          </p:nvSpPr>
          <p:spPr>
            <a:xfrm>
              <a:off x="3370143" y="2860431"/>
              <a:ext cx="2340002" cy="870966"/>
            </a:xfrm>
            <a:custGeom>
              <a:avLst/>
              <a:gdLst>
                <a:gd name="connsiteX0" fmla="*/ 0 w 2340002"/>
                <a:gd name="connsiteY0" fmla="*/ 87097 h 870966"/>
                <a:gd name="connsiteX1" fmla="*/ 87097 w 2340002"/>
                <a:gd name="connsiteY1" fmla="*/ 0 h 870966"/>
                <a:gd name="connsiteX2" fmla="*/ 2252905 w 2340002"/>
                <a:gd name="connsiteY2" fmla="*/ 0 h 870966"/>
                <a:gd name="connsiteX3" fmla="*/ 2340002 w 2340002"/>
                <a:gd name="connsiteY3" fmla="*/ 87097 h 870966"/>
                <a:gd name="connsiteX4" fmla="*/ 2340002 w 2340002"/>
                <a:gd name="connsiteY4" fmla="*/ 783869 h 870966"/>
                <a:gd name="connsiteX5" fmla="*/ 2252905 w 2340002"/>
                <a:gd name="connsiteY5" fmla="*/ 870966 h 870966"/>
                <a:gd name="connsiteX6" fmla="*/ 87097 w 2340002"/>
                <a:gd name="connsiteY6" fmla="*/ 870966 h 870966"/>
                <a:gd name="connsiteX7" fmla="*/ 0 w 2340002"/>
                <a:gd name="connsiteY7" fmla="*/ 783869 h 870966"/>
                <a:gd name="connsiteX8" fmla="*/ 0 w 2340002"/>
                <a:gd name="connsiteY8" fmla="*/ 87097 h 8709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870966">
                  <a:moveTo>
                    <a:pt x="0" y="87097"/>
                  </a:moveTo>
                  <a:cubicBezTo>
                    <a:pt x="0" y="38995"/>
                    <a:pt x="38995" y="0"/>
                    <a:pt x="87097" y="0"/>
                  </a:cubicBezTo>
                  <a:lnTo>
                    <a:pt x="2252905" y="0"/>
                  </a:lnTo>
                  <a:cubicBezTo>
                    <a:pt x="2301007" y="0"/>
                    <a:pt x="2340002" y="38995"/>
                    <a:pt x="2340002" y="87097"/>
                  </a:cubicBezTo>
                  <a:lnTo>
                    <a:pt x="2340002" y="783869"/>
                  </a:lnTo>
                  <a:cubicBezTo>
                    <a:pt x="2340002" y="831971"/>
                    <a:pt x="2301007" y="870966"/>
                    <a:pt x="2252905" y="870966"/>
                  </a:cubicBezTo>
                  <a:lnTo>
                    <a:pt x="87097" y="870966"/>
                  </a:lnTo>
                  <a:cubicBezTo>
                    <a:pt x="38995" y="870966"/>
                    <a:pt x="0" y="831971"/>
                    <a:pt x="0" y="783869"/>
                  </a:cubicBezTo>
                  <a:lnTo>
                    <a:pt x="0" y="87097"/>
                  </a:lnTo>
                  <a:close/>
                </a:path>
              </a:pathLst>
            </a:custGeom>
          </p:spPr>
          <p:style>
            <a:lnRef idx="2">
              <a:schemeClr val="lt1">
                <a:hueOff val="0"/>
                <a:satOff val="0"/>
                <a:lumOff val="0"/>
                <a:alphaOff val="0"/>
              </a:schemeClr>
            </a:lnRef>
            <a:fillRef idx="1">
              <a:schemeClr val="accent4">
                <a:alpha val="90000"/>
                <a:hueOff val="0"/>
                <a:satOff val="0"/>
                <a:lumOff val="0"/>
                <a:alphaOff val="-22222"/>
              </a:schemeClr>
            </a:fillRef>
            <a:effectRef idx="0">
              <a:schemeClr val="accent4">
                <a:alpha val="90000"/>
                <a:hueOff val="0"/>
                <a:satOff val="0"/>
                <a:lumOff val="0"/>
                <a:alphaOff val="-22222"/>
              </a:schemeClr>
            </a:effectRef>
            <a:fontRef idx="minor">
              <a:schemeClr val="lt1"/>
            </a:fontRef>
          </p:style>
          <p:txBody>
            <a:bodyPr spcFirstLastPara="0" vert="horz" wrap="square" lIns="55990" tIns="48370" rIns="55990" bIns="48370" numCol="1" spcCol="1270" anchor="ctr" anchorCtr="0">
              <a:noAutofit/>
            </a:bodyPr>
            <a:lstStyle/>
            <a:p>
              <a:pPr marL="0" lvl="0" indent="0" algn="ctr" defTabSz="533400">
                <a:lnSpc>
                  <a:spcPct val="90000"/>
                </a:lnSpc>
                <a:spcBef>
                  <a:spcPct val="0"/>
                </a:spcBef>
                <a:spcAft>
                  <a:spcPct val="35000"/>
                </a:spcAft>
                <a:buNone/>
              </a:pPr>
              <a:r>
                <a:rPr lang="en-AU" sz="1200" dirty="0">
                  <a:solidFill>
                    <a:schemeClr val="tx1"/>
                  </a:solidFill>
                </a:rPr>
                <a:t>M</a:t>
              </a:r>
              <a:r>
                <a:rPr lang="en-AU" sz="1200" kern="1200" dirty="0">
                  <a:solidFill>
                    <a:schemeClr val="tx1"/>
                  </a:solidFill>
                </a:rPr>
                <a:t>onitoring environmental conditions  (temperature</a:t>
              </a:r>
              <a:r>
                <a:rPr lang="en-AU" sz="1200" dirty="0">
                  <a:solidFill>
                    <a:schemeClr val="tx1"/>
                  </a:solidFill>
                </a:rPr>
                <a:t>,</a:t>
              </a:r>
              <a:r>
                <a:rPr lang="en-AU" sz="1200" kern="1200" dirty="0">
                  <a:solidFill>
                    <a:schemeClr val="tx1"/>
                  </a:solidFill>
                </a:rPr>
                <a:t> humidity), water </a:t>
              </a:r>
              <a:r>
                <a:rPr lang="en-AU" sz="1200" dirty="0">
                  <a:solidFill>
                    <a:schemeClr val="tx1"/>
                  </a:solidFill>
                </a:rPr>
                <a:t>quality </a:t>
              </a:r>
              <a:r>
                <a:rPr lang="en-AU" sz="1200" kern="1200" dirty="0">
                  <a:solidFill>
                    <a:schemeClr val="tx1"/>
                  </a:solidFill>
                </a:rPr>
                <a:t>and other environmental sampling</a:t>
              </a:r>
            </a:p>
          </p:txBody>
        </p:sp>
        <p:sp>
          <p:nvSpPr>
            <p:cNvPr id="17" name="Freeform: Shape 16">
              <a:extLst>
                <a:ext uri="{FF2B5EF4-FFF2-40B4-BE49-F238E27FC236}">
                  <a16:creationId xmlns:a16="http://schemas.microsoft.com/office/drawing/2014/main" id="{5ADB81B0-9AE2-3B9F-F532-915A1406078B}"/>
                </a:ext>
              </a:extLst>
            </p:cNvPr>
            <p:cNvSpPr/>
            <p:nvPr/>
          </p:nvSpPr>
          <p:spPr>
            <a:xfrm>
              <a:off x="3370143" y="3765255"/>
              <a:ext cx="2340002" cy="524722"/>
            </a:xfrm>
            <a:custGeom>
              <a:avLst/>
              <a:gdLst>
                <a:gd name="connsiteX0" fmla="*/ 0 w 2248247"/>
                <a:gd name="connsiteY0" fmla="*/ 52472 h 524722"/>
                <a:gd name="connsiteX1" fmla="*/ 52472 w 2248247"/>
                <a:gd name="connsiteY1" fmla="*/ 0 h 524722"/>
                <a:gd name="connsiteX2" fmla="*/ 2195775 w 2248247"/>
                <a:gd name="connsiteY2" fmla="*/ 0 h 524722"/>
                <a:gd name="connsiteX3" fmla="*/ 2248247 w 2248247"/>
                <a:gd name="connsiteY3" fmla="*/ 52472 h 524722"/>
                <a:gd name="connsiteX4" fmla="*/ 2248247 w 2248247"/>
                <a:gd name="connsiteY4" fmla="*/ 472250 h 524722"/>
                <a:gd name="connsiteX5" fmla="*/ 2195775 w 2248247"/>
                <a:gd name="connsiteY5" fmla="*/ 524722 h 524722"/>
                <a:gd name="connsiteX6" fmla="*/ 52472 w 2248247"/>
                <a:gd name="connsiteY6" fmla="*/ 524722 h 524722"/>
                <a:gd name="connsiteX7" fmla="*/ 0 w 2248247"/>
                <a:gd name="connsiteY7" fmla="*/ 472250 h 524722"/>
                <a:gd name="connsiteX8" fmla="*/ 0 w 2248247"/>
                <a:gd name="connsiteY8" fmla="*/ 52472 h 524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48247" h="524722">
                  <a:moveTo>
                    <a:pt x="0" y="52472"/>
                  </a:moveTo>
                  <a:cubicBezTo>
                    <a:pt x="0" y="23493"/>
                    <a:pt x="23493" y="0"/>
                    <a:pt x="52472" y="0"/>
                  </a:cubicBezTo>
                  <a:lnTo>
                    <a:pt x="2195775" y="0"/>
                  </a:lnTo>
                  <a:cubicBezTo>
                    <a:pt x="2224754" y="0"/>
                    <a:pt x="2248247" y="23493"/>
                    <a:pt x="2248247" y="52472"/>
                  </a:cubicBezTo>
                  <a:lnTo>
                    <a:pt x="2248247" y="472250"/>
                  </a:lnTo>
                  <a:cubicBezTo>
                    <a:pt x="2248247" y="501229"/>
                    <a:pt x="2224754" y="524722"/>
                    <a:pt x="2195775" y="524722"/>
                  </a:cubicBezTo>
                  <a:lnTo>
                    <a:pt x="52472" y="524722"/>
                  </a:lnTo>
                  <a:cubicBezTo>
                    <a:pt x="23493" y="524722"/>
                    <a:pt x="0" y="501229"/>
                    <a:pt x="0" y="472250"/>
                  </a:cubicBezTo>
                  <a:lnTo>
                    <a:pt x="0" y="52472"/>
                  </a:lnTo>
                  <a:close/>
                </a:path>
              </a:pathLst>
            </a:custGeom>
          </p:spPr>
          <p:style>
            <a:lnRef idx="2">
              <a:schemeClr val="lt1">
                <a:hueOff val="0"/>
                <a:satOff val="0"/>
                <a:lumOff val="0"/>
                <a:alphaOff val="0"/>
              </a:schemeClr>
            </a:lnRef>
            <a:fillRef idx="1">
              <a:schemeClr val="accent4">
                <a:alpha val="90000"/>
                <a:hueOff val="0"/>
                <a:satOff val="0"/>
                <a:lumOff val="0"/>
                <a:alphaOff val="-26667"/>
              </a:schemeClr>
            </a:fillRef>
            <a:effectRef idx="0">
              <a:schemeClr val="accent4">
                <a:alpha val="90000"/>
                <a:hueOff val="0"/>
                <a:satOff val="0"/>
                <a:lumOff val="0"/>
                <a:alphaOff val="-26667"/>
              </a:schemeClr>
            </a:effectRef>
            <a:fontRef idx="minor">
              <a:schemeClr val="lt1"/>
            </a:fontRef>
          </p:style>
          <p:txBody>
            <a:bodyPr spcFirstLastPara="0" vert="horz" wrap="square" lIns="45849" tIns="38229" rIns="45849" bIns="38229"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Preadmission screening</a:t>
              </a:r>
            </a:p>
          </p:txBody>
        </p:sp>
        <p:sp>
          <p:nvSpPr>
            <p:cNvPr id="18" name="Freeform: Shape 17">
              <a:extLst>
                <a:ext uri="{FF2B5EF4-FFF2-40B4-BE49-F238E27FC236}">
                  <a16:creationId xmlns:a16="http://schemas.microsoft.com/office/drawing/2014/main" id="{8606A2C6-6A96-05BB-C5E6-736854601E15}"/>
                </a:ext>
              </a:extLst>
            </p:cNvPr>
            <p:cNvSpPr/>
            <p:nvPr/>
          </p:nvSpPr>
          <p:spPr>
            <a:xfrm>
              <a:off x="6156451" y="1561327"/>
              <a:ext cx="2753747" cy="3060000"/>
            </a:xfrm>
            <a:custGeom>
              <a:avLst/>
              <a:gdLst>
                <a:gd name="connsiteX0" fmla="*/ 0 w 2753747"/>
                <a:gd name="connsiteY0" fmla="*/ 275375 h 3167985"/>
                <a:gd name="connsiteX1" fmla="*/ 275375 w 2753747"/>
                <a:gd name="connsiteY1" fmla="*/ 0 h 3167985"/>
                <a:gd name="connsiteX2" fmla="*/ 2478372 w 2753747"/>
                <a:gd name="connsiteY2" fmla="*/ 0 h 3167985"/>
                <a:gd name="connsiteX3" fmla="*/ 2753747 w 2753747"/>
                <a:gd name="connsiteY3" fmla="*/ 275375 h 3167985"/>
                <a:gd name="connsiteX4" fmla="*/ 2753747 w 2753747"/>
                <a:gd name="connsiteY4" fmla="*/ 2892610 h 3167985"/>
                <a:gd name="connsiteX5" fmla="*/ 2478372 w 2753747"/>
                <a:gd name="connsiteY5" fmla="*/ 3167985 h 3167985"/>
                <a:gd name="connsiteX6" fmla="*/ 275375 w 2753747"/>
                <a:gd name="connsiteY6" fmla="*/ 3167985 h 3167985"/>
                <a:gd name="connsiteX7" fmla="*/ 0 w 2753747"/>
                <a:gd name="connsiteY7" fmla="*/ 2892610 h 3167985"/>
                <a:gd name="connsiteX8" fmla="*/ 0 w 2753747"/>
                <a:gd name="connsiteY8" fmla="*/ 275375 h 316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753747" h="3167985">
                  <a:moveTo>
                    <a:pt x="0" y="275375"/>
                  </a:moveTo>
                  <a:cubicBezTo>
                    <a:pt x="0" y="123290"/>
                    <a:pt x="123290" y="0"/>
                    <a:pt x="275375" y="0"/>
                  </a:cubicBezTo>
                  <a:lnTo>
                    <a:pt x="2478372" y="0"/>
                  </a:lnTo>
                  <a:cubicBezTo>
                    <a:pt x="2630457" y="0"/>
                    <a:pt x="2753747" y="123290"/>
                    <a:pt x="2753747" y="275375"/>
                  </a:cubicBezTo>
                  <a:lnTo>
                    <a:pt x="2753747" y="2892610"/>
                  </a:lnTo>
                  <a:cubicBezTo>
                    <a:pt x="2753747" y="3044695"/>
                    <a:pt x="2630457" y="3167985"/>
                    <a:pt x="2478372" y="3167985"/>
                  </a:cubicBezTo>
                  <a:lnTo>
                    <a:pt x="275375" y="3167985"/>
                  </a:lnTo>
                  <a:cubicBezTo>
                    <a:pt x="123290" y="3167985"/>
                    <a:pt x="0" y="3044695"/>
                    <a:pt x="0" y="2892610"/>
                  </a:cubicBezTo>
                  <a:lnTo>
                    <a:pt x="0" y="275375"/>
                  </a:lnTo>
                  <a:close/>
                </a:path>
              </a:pathLst>
            </a:custGeom>
          </p:spPr>
          <p:style>
            <a:lnRef idx="0">
              <a:schemeClr val="dk1">
                <a:hueOff val="0"/>
                <a:satOff val="0"/>
                <a:lumOff val="0"/>
                <a:alphaOff val="0"/>
              </a:schemeClr>
            </a:lnRef>
            <a:fillRef idx="1">
              <a:schemeClr val="accent4">
                <a:tint val="40000"/>
                <a:hueOff val="0"/>
                <a:satOff val="0"/>
                <a:lumOff val="0"/>
                <a:alphaOff val="0"/>
              </a:schemeClr>
            </a:fillRef>
            <a:effectRef idx="0">
              <a:schemeClr val="accent4">
                <a:tint val="40000"/>
                <a:hueOff val="0"/>
                <a:satOff val="0"/>
                <a:lumOff val="0"/>
                <a:alphaOff val="0"/>
              </a:schemeClr>
            </a:effectRef>
            <a:fontRef idx="minor">
              <a:schemeClr val="dk1">
                <a:hueOff val="0"/>
                <a:satOff val="0"/>
                <a:lumOff val="0"/>
                <a:alphaOff val="0"/>
              </a:schemeClr>
            </a:fontRef>
          </p:style>
          <p:txBody>
            <a:bodyPr spcFirstLastPara="0" vert="horz" wrap="square" lIns="60960" tIns="60960" rIns="60960" bIns="2278550" numCol="1" spcCol="1270" anchor="ctr" anchorCtr="0">
              <a:noAutofit/>
            </a:bodyPr>
            <a:lstStyle/>
            <a:p>
              <a:pPr marL="0" lvl="0" indent="0" algn="ctr" defTabSz="711200">
                <a:lnSpc>
                  <a:spcPct val="90000"/>
                </a:lnSpc>
                <a:spcBef>
                  <a:spcPct val="0"/>
                </a:spcBef>
                <a:spcAft>
                  <a:spcPct val="35000"/>
                </a:spcAft>
                <a:buNone/>
              </a:pPr>
              <a:r>
                <a:rPr lang="en-AU" sz="1600" b="1" kern="1200" dirty="0"/>
                <a:t>Individual </a:t>
              </a:r>
              <a:r>
                <a:rPr lang="en-AU" sz="1600" b="1" dirty="0"/>
                <a:t>l</a:t>
              </a:r>
              <a:r>
                <a:rPr lang="en-AU" sz="1600" b="1" kern="1200" dirty="0"/>
                <a:t>evel </a:t>
              </a:r>
            </a:p>
          </p:txBody>
        </p:sp>
        <p:sp>
          <p:nvSpPr>
            <p:cNvPr id="19" name="Freeform: Shape 18">
              <a:extLst>
                <a:ext uri="{FF2B5EF4-FFF2-40B4-BE49-F238E27FC236}">
                  <a16:creationId xmlns:a16="http://schemas.microsoft.com/office/drawing/2014/main" id="{2B6D9CAE-591D-3FFA-8882-2561712BB955}"/>
                </a:ext>
              </a:extLst>
            </p:cNvPr>
            <p:cNvSpPr/>
            <p:nvPr/>
          </p:nvSpPr>
          <p:spPr>
            <a:xfrm>
              <a:off x="6384241" y="2287295"/>
              <a:ext cx="2340002" cy="718736"/>
            </a:xfrm>
            <a:custGeom>
              <a:avLst/>
              <a:gdLst>
                <a:gd name="connsiteX0" fmla="*/ 0 w 2340002"/>
                <a:gd name="connsiteY0" fmla="*/ 71874 h 718736"/>
                <a:gd name="connsiteX1" fmla="*/ 71874 w 2340002"/>
                <a:gd name="connsiteY1" fmla="*/ 0 h 718736"/>
                <a:gd name="connsiteX2" fmla="*/ 2268128 w 2340002"/>
                <a:gd name="connsiteY2" fmla="*/ 0 h 718736"/>
                <a:gd name="connsiteX3" fmla="*/ 2340002 w 2340002"/>
                <a:gd name="connsiteY3" fmla="*/ 71874 h 718736"/>
                <a:gd name="connsiteX4" fmla="*/ 2340002 w 2340002"/>
                <a:gd name="connsiteY4" fmla="*/ 646862 h 718736"/>
                <a:gd name="connsiteX5" fmla="*/ 2268128 w 2340002"/>
                <a:gd name="connsiteY5" fmla="*/ 718736 h 718736"/>
                <a:gd name="connsiteX6" fmla="*/ 71874 w 2340002"/>
                <a:gd name="connsiteY6" fmla="*/ 718736 h 718736"/>
                <a:gd name="connsiteX7" fmla="*/ 0 w 2340002"/>
                <a:gd name="connsiteY7" fmla="*/ 646862 h 718736"/>
                <a:gd name="connsiteX8" fmla="*/ 0 w 2340002"/>
                <a:gd name="connsiteY8" fmla="*/ 71874 h 718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718736">
                  <a:moveTo>
                    <a:pt x="0" y="71874"/>
                  </a:moveTo>
                  <a:cubicBezTo>
                    <a:pt x="0" y="32179"/>
                    <a:pt x="32179" y="0"/>
                    <a:pt x="71874" y="0"/>
                  </a:cubicBezTo>
                  <a:lnTo>
                    <a:pt x="2268128" y="0"/>
                  </a:lnTo>
                  <a:cubicBezTo>
                    <a:pt x="2307823" y="0"/>
                    <a:pt x="2340002" y="32179"/>
                    <a:pt x="2340002" y="71874"/>
                  </a:cubicBezTo>
                  <a:lnTo>
                    <a:pt x="2340002" y="646862"/>
                  </a:lnTo>
                  <a:cubicBezTo>
                    <a:pt x="2340002" y="686557"/>
                    <a:pt x="2307823" y="718736"/>
                    <a:pt x="2268128" y="718736"/>
                  </a:cubicBezTo>
                  <a:lnTo>
                    <a:pt x="71874" y="718736"/>
                  </a:lnTo>
                  <a:cubicBezTo>
                    <a:pt x="32179" y="718736"/>
                    <a:pt x="0" y="686557"/>
                    <a:pt x="0" y="646862"/>
                  </a:cubicBezTo>
                  <a:lnTo>
                    <a:pt x="0" y="71874"/>
                  </a:lnTo>
                  <a:close/>
                </a:path>
              </a:pathLst>
            </a:custGeom>
          </p:spPr>
          <p:style>
            <a:lnRef idx="2">
              <a:schemeClr val="lt1">
                <a:hueOff val="0"/>
                <a:satOff val="0"/>
                <a:lumOff val="0"/>
                <a:alphaOff val="0"/>
              </a:schemeClr>
            </a:lnRef>
            <a:fillRef idx="1">
              <a:schemeClr val="accent4">
                <a:alpha val="90000"/>
                <a:hueOff val="0"/>
                <a:satOff val="0"/>
                <a:lumOff val="0"/>
                <a:alphaOff val="-31111"/>
              </a:schemeClr>
            </a:fillRef>
            <a:effectRef idx="0">
              <a:schemeClr val="accent4">
                <a:alpha val="90000"/>
                <a:hueOff val="0"/>
                <a:satOff val="0"/>
                <a:lumOff val="0"/>
                <a:alphaOff val="-31111"/>
              </a:schemeClr>
            </a:effectRef>
            <a:fontRef idx="minor">
              <a:schemeClr val="lt1"/>
            </a:fontRef>
          </p:style>
          <p:txBody>
            <a:bodyPr spcFirstLastPara="0" vert="horz" wrap="square" lIns="51531" tIns="43911" rIns="51531" bIns="43911"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Assessing the necessity of a procedure as part of clinical decision-making </a:t>
              </a:r>
            </a:p>
          </p:txBody>
        </p:sp>
        <p:sp>
          <p:nvSpPr>
            <p:cNvPr id="20" name="Freeform: Shape 19">
              <a:extLst>
                <a:ext uri="{FF2B5EF4-FFF2-40B4-BE49-F238E27FC236}">
                  <a16:creationId xmlns:a16="http://schemas.microsoft.com/office/drawing/2014/main" id="{AC91CB57-6C00-D05E-E20F-E4F73CA6188D}"/>
                </a:ext>
              </a:extLst>
            </p:cNvPr>
            <p:cNvSpPr/>
            <p:nvPr/>
          </p:nvSpPr>
          <p:spPr>
            <a:xfrm>
              <a:off x="6384241" y="3029241"/>
              <a:ext cx="2340002" cy="648000"/>
            </a:xfrm>
            <a:custGeom>
              <a:avLst/>
              <a:gdLst>
                <a:gd name="connsiteX0" fmla="*/ 0 w 2340002"/>
                <a:gd name="connsiteY0" fmla="*/ 64800 h 648000"/>
                <a:gd name="connsiteX1" fmla="*/ 64800 w 2340002"/>
                <a:gd name="connsiteY1" fmla="*/ 0 h 648000"/>
                <a:gd name="connsiteX2" fmla="*/ 2275202 w 2340002"/>
                <a:gd name="connsiteY2" fmla="*/ 0 h 648000"/>
                <a:gd name="connsiteX3" fmla="*/ 2340002 w 2340002"/>
                <a:gd name="connsiteY3" fmla="*/ 64800 h 648000"/>
                <a:gd name="connsiteX4" fmla="*/ 2340002 w 2340002"/>
                <a:gd name="connsiteY4" fmla="*/ 583200 h 648000"/>
                <a:gd name="connsiteX5" fmla="*/ 2275202 w 2340002"/>
                <a:gd name="connsiteY5" fmla="*/ 648000 h 648000"/>
                <a:gd name="connsiteX6" fmla="*/ 64800 w 2340002"/>
                <a:gd name="connsiteY6" fmla="*/ 648000 h 648000"/>
                <a:gd name="connsiteX7" fmla="*/ 0 w 2340002"/>
                <a:gd name="connsiteY7" fmla="*/ 583200 h 648000"/>
                <a:gd name="connsiteX8" fmla="*/ 0 w 2340002"/>
                <a:gd name="connsiteY8" fmla="*/ 64800 h 64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648000">
                  <a:moveTo>
                    <a:pt x="0" y="64800"/>
                  </a:moveTo>
                  <a:cubicBezTo>
                    <a:pt x="0" y="29012"/>
                    <a:pt x="29012" y="0"/>
                    <a:pt x="64800" y="0"/>
                  </a:cubicBezTo>
                  <a:lnTo>
                    <a:pt x="2275202" y="0"/>
                  </a:lnTo>
                  <a:cubicBezTo>
                    <a:pt x="2310990" y="0"/>
                    <a:pt x="2340002" y="29012"/>
                    <a:pt x="2340002" y="64800"/>
                  </a:cubicBezTo>
                  <a:lnTo>
                    <a:pt x="2340002" y="583200"/>
                  </a:lnTo>
                  <a:cubicBezTo>
                    <a:pt x="2340002" y="618988"/>
                    <a:pt x="2310990" y="648000"/>
                    <a:pt x="2275202" y="648000"/>
                  </a:cubicBezTo>
                  <a:lnTo>
                    <a:pt x="64800" y="648000"/>
                  </a:lnTo>
                  <a:cubicBezTo>
                    <a:pt x="29012" y="648000"/>
                    <a:pt x="0" y="618988"/>
                    <a:pt x="0" y="583200"/>
                  </a:cubicBezTo>
                  <a:lnTo>
                    <a:pt x="0" y="64800"/>
                  </a:lnTo>
                  <a:close/>
                </a:path>
              </a:pathLst>
            </a:custGeom>
          </p:spPr>
          <p:style>
            <a:lnRef idx="2">
              <a:schemeClr val="lt1">
                <a:hueOff val="0"/>
                <a:satOff val="0"/>
                <a:lumOff val="0"/>
                <a:alphaOff val="0"/>
              </a:schemeClr>
            </a:lnRef>
            <a:fillRef idx="1">
              <a:schemeClr val="accent4">
                <a:alpha val="90000"/>
                <a:hueOff val="0"/>
                <a:satOff val="0"/>
                <a:lumOff val="0"/>
                <a:alphaOff val="-35556"/>
              </a:schemeClr>
            </a:fillRef>
            <a:effectRef idx="0">
              <a:schemeClr val="accent4">
                <a:alpha val="90000"/>
                <a:hueOff val="0"/>
                <a:satOff val="0"/>
                <a:lumOff val="0"/>
                <a:alphaOff val="-35556"/>
              </a:schemeClr>
            </a:effectRef>
            <a:fontRef idx="minor">
              <a:schemeClr val="lt1"/>
            </a:fontRef>
          </p:style>
          <p:txBody>
            <a:bodyPr spcFirstLastPara="0" vert="horz" wrap="square" lIns="49459" tIns="41839" rIns="49459" bIns="41839"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Considering and mitigating specific risks associated with specific procedures</a:t>
              </a:r>
            </a:p>
          </p:txBody>
        </p:sp>
        <p:sp>
          <p:nvSpPr>
            <p:cNvPr id="21" name="Freeform: Shape 20">
              <a:extLst>
                <a:ext uri="{FF2B5EF4-FFF2-40B4-BE49-F238E27FC236}">
                  <a16:creationId xmlns:a16="http://schemas.microsoft.com/office/drawing/2014/main" id="{ED6E64F2-0FAA-33D9-7F51-D79403CB4394}"/>
                </a:ext>
              </a:extLst>
            </p:cNvPr>
            <p:cNvSpPr/>
            <p:nvPr/>
          </p:nvSpPr>
          <p:spPr>
            <a:xfrm>
              <a:off x="6384241" y="3704660"/>
              <a:ext cx="2340002" cy="646054"/>
            </a:xfrm>
            <a:custGeom>
              <a:avLst/>
              <a:gdLst>
                <a:gd name="connsiteX0" fmla="*/ 0 w 2340002"/>
                <a:gd name="connsiteY0" fmla="*/ 64605 h 646054"/>
                <a:gd name="connsiteX1" fmla="*/ 64605 w 2340002"/>
                <a:gd name="connsiteY1" fmla="*/ 0 h 646054"/>
                <a:gd name="connsiteX2" fmla="*/ 2275397 w 2340002"/>
                <a:gd name="connsiteY2" fmla="*/ 0 h 646054"/>
                <a:gd name="connsiteX3" fmla="*/ 2340002 w 2340002"/>
                <a:gd name="connsiteY3" fmla="*/ 64605 h 646054"/>
                <a:gd name="connsiteX4" fmla="*/ 2340002 w 2340002"/>
                <a:gd name="connsiteY4" fmla="*/ 581449 h 646054"/>
                <a:gd name="connsiteX5" fmla="*/ 2275397 w 2340002"/>
                <a:gd name="connsiteY5" fmla="*/ 646054 h 646054"/>
                <a:gd name="connsiteX6" fmla="*/ 64605 w 2340002"/>
                <a:gd name="connsiteY6" fmla="*/ 646054 h 646054"/>
                <a:gd name="connsiteX7" fmla="*/ 0 w 2340002"/>
                <a:gd name="connsiteY7" fmla="*/ 581449 h 646054"/>
                <a:gd name="connsiteX8" fmla="*/ 0 w 2340002"/>
                <a:gd name="connsiteY8" fmla="*/ 64605 h 646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0002" h="646054">
                  <a:moveTo>
                    <a:pt x="0" y="64605"/>
                  </a:moveTo>
                  <a:cubicBezTo>
                    <a:pt x="0" y="28925"/>
                    <a:pt x="28925" y="0"/>
                    <a:pt x="64605" y="0"/>
                  </a:cubicBezTo>
                  <a:lnTo>
                    <a:pt x="2275397" y="0"/>
                  </a:lnTo>
                  <a:cubicBezTo>
                    <a:pt x="2311077" y="0"/>
                    <a:pt x="2340002" y="28925"/>
                    <a:pt x="2340002" y="64605"/>
                  </a:cubicBezTo>
                  <a:lnTo>
                    <a:pt x="2340002" y="581449"/>
                  </a:lnTo>
                  <a:cubicBezTo>
                    <a:pt x="2340002" y="617129"/>
                    <a:pt x="2311077" y="646054"/>
                    <a:pt x="2275397" y="646054"/>
                  </a:cubicBezTo>
                  <a:lnTo>
                    <a:pt x="64605" y="646054"/>
                  </a:lnTo>
                  <a:cubicBezTo>
                    <a:pt x="28925" y="646054"/>
                    <a:pt x="0" y="617129"/>
                    <a:pt x="0" y="581449"/>
                  </a:cubicBezTo>
                  <a:lnTo>
                    <a:pt x="0" y="64605"/>
                  </a:lnTo>
                  <a:close/>
                </a:path>
              </a:pathLst>
            </a:custGeom>
            <a:solidFill>
              <a:schemeClr val="accent4">
                <a:alpha val="50000"/>
              </a:schemeClr>
            </a:solidFill>
          </p:spPr>
          <p:style>
            <a:lnRef idx="2">
              <a:schemeClr val="lt1">
                <a:hueOff val="0"/>
                <a:satOff val="0"/>
                <a:lumOff val="0"/>
                <a:alphaOff val="0"/>
              </a:schemeClr>
            </a:lnRef>
            <a:fillRef idx="1">
              <a:schemeClr val="accent4">
                <a:alpha val="90000"/>
                <a:hueOff val="0"/>
                <a:satOff val="0"/>
                <a:lumOff val="0"/>
                <a:alphaOff val="-40000"/>
              </a:schemeClr>
            </a:fillRef>
            <a:effectRef idx="0">
              <a:schemeClr val="accent4">
                <a:alpha val="90000"/>
                <a:hueOff val="0"/>
                <a:satOff val="0"/>
                <a:lumOff val="0"/>
                <a:alphaOff val="-40000"/>
              </a:schemeClr>
            </a:effectRef>
            <a:fontRef idx="minor">
              <a:schemeClr val="lt1"/>
            </a:fontRef>
          </p:style>
          <p:txBody>
            <a:bodyPr spcFirstLastPara="0" vert="horz" wrap="square" lIns="49402" tIns="41782" rIns="49402" bIns="41782" numCol="1" spcCol="1270" anchor="ctr" anchorCtr="0">
              <a:noAutofit/>
            </a:bodyPr>
            <a:lstStyle/>
            <a:p>
              <a:pPr marL="0" lvl="0" indent="0" algn="ctr" defTabSz="533400">
                <a:lnSpc>
                  <a:spcPct val="90000"/>
                </a:lnSpc>
                <a:spcBef>
                  <a:spcPct val="0"/>
                </a:spcBef>
                <a:spcAft>
                  <a:spcPct val="35000"/>
                </a:spcAft>
                <a:buNone/>
              </a:pPr>
              <a:r>
                <a:rPr lang="en-AU" sz="1200" kern="1200" dirty="0">
                  <a:solidFill>
                    <a:schemeClr val="tx1"/>
                  </a:solidFill>
                </a:rPr>
                <a:t>Attending education sessions (for example, hand hygiene or respirator fit checking). </a:t>
              </a:r>
            </a:p>
          </p:txBody>
        </p:sp>
      </p:grpSp>
    </p:spTree>
    <p:extLst>
      <p:ext uri="{BB962C8B-B14F-4D97-AF65-F5344CB8AC3E}">
        <p14:creationId xmlns:p14="http://schemas.microsoft.com/office/powerpoint/2010/main" val="30211462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82B48072-F756-2E5E-6F10-CF22B1294C27}"/>
              </a:ext>
            </a:extLst>
          </p:cNvPr>
          <p:cNvSpPr>
            <a:spLocks noGrp="1"/>
          </p:cNvSpPr>
          <p:nvPr>
            <p:ph idx="1"/>
          </p:nvPr>
        </p:nvSpPr>
        <p:spPr>
          <a:xfrm>
            <a:off x="488250" y="1009095"/>
            <a:ext cx="8459807" cy="3485125"/>
          </a:xfrm>
        </p:spPr>
        <p:txBody>
          <a:bodyPr/>
          <a:lstStyle/>
          <a:p>
            <a:pPr marL="0" indent="0">
              <a:lnSpc>
                <a:spcPct val="110000"/>
              </a:lnSpc>
              <a:buNone/>
            </a:pPr>
            <a:r>
              <a:rPr lang="en-AU" dirty="0">
                <a:ea typeface="Times New Roman" panose="02020603050405020304" pitchFamily="18" charset="0"/>
                <a:cs typeface="Times New Roman" panose="02020603050405020304" pitchFamily="18" charset="0"/>
              </a:rPr>
              <a:t>Risk assessment and management helps to prevent and minimise harm from infection risks. </a:t>
            </a:r>
            <a:endParaRPr lang="en-AU" dirty="0"/>
          </a:p>
          <a:p>
            <a:pPr marL="0" indent="0">
              <a:lnSpc>
                <a:spcPct val="110000"/>
              </a:lnSpc>
              <a:buNone/>
            </a:pPr>
            <a:endParaRPr lang="en-AU" dirty="0"/>
          </a:p>
          <a:p>
            <a:pPr marL="0" indent="0">
              <a:lnSpc>
                <a:spcPct val="110000"/>
              </a:lnSpc>
              <a:buNone/>
            </a:pPr>
            <a:r>
              <a:rPr lang="en-AU" dirty="0"/>
              <a:t>A successful risk assessment and management program:</a:t>
            </a:r>
          </a:p>
          <a:p>
            <a:pPr>
              <a:lnSpc>
                <a:spcPct val="110000"/>
              </a:lnSpc>
            </a:pPr>
            <a:r>
              <a:rPr lang="en-AU" dirty="0"/>
              <a:t>has executive and healthcare worker support </a:t>
            </a:r>
          </a:p>
          <a:p>
            <a:pPr>
              <a:lnSpc>
                <a:spcPct val="110000"/>
              </a:lnSpc>
            </a:pPr>
            <a:r>
              <a:rPr lang="en-AU" dirty="0"/>
              <a:t>reflects the specific infection risks in the context of the                                            healthcare environment</a:t>
            </a:r>
          </a:p>
          <a:p>
            <a:pPr>
              <a:lnSpc>
                <a:spcPct val="110000"/>
              </a:lnSpc>
            </a:pPr>
            <a:r>
              <a:rPr lang="en-AU" dirty="0"/>
              <a:t>selects the most appropriate course of action</a:t>
            </a:r>
          </a:p>
          <a:p>
            <a:pPr>
              <a:lnSpc>
                <a:spcPct val="110000"/>
              </a:lnSpc>
            </a:pPr>
            <a:r>
              <a:rPr lang="en-AU" dirty="0"/>
              <a:t>uses multiple infection control strategies</a:t>
            </a:r>
          </a:p>
          <a:p>
            <a:pPr>
              <a:lnSpc>
                <a:spcPct val="110000"/>
              </a:lnSpc>
            </a:pPr>
            <a:r>
              <a:rPr lang="en-AU" dirty="0"/>
              <a:t>includes the elements of standard and transmission-based                                           precautions.</a:t>
            </a:r>
          </a:p>
          <a:p>
            <a:endParaRPr lang="en-AU" dirty="0"/>
          </a:p>
        </p:txBody>
      </p:sp>
      <p:sp>
        <p:nvSpPr>
          <p:cNvPr id="3" name="Title 2">
            <a:extLst>
              <a:ext uri="{FF2B5EF4-FFF2-40B4-BE49-F238E27FC236}">
                <a16:creationId xmlns:a16="http://schemas.microsoft.com/office/drawing/2014/main" id="{175B3B5B-E469-0245-57B5-D32B988A8E5E}"/>
              </a:ext>
            </a:extLst>
          </p:cNvPr>
          <p:cNvSpPr>
            <a:spLocks noGrp="1"/>
          </p:cNvSpPr>
          <p:nvPr>
            <p:ph type="title"/>
          </p:nvPr>
        </p:nvSpPr>
        <p:spPr/>
        <p:txBody>
          <a:bodyPr/>
          <a:lstStyle/>
          <a:p>
            <a:r>
              <a:rPr lang="en-AU" sz="2800" dirty="0"/>
              <a:t>Managing the infection risk </a:t>
            </a:r>
          </a:p>
        </p:txBody>
      </p:sp>
      <p:sp>
        <p:nvSpPr>
          <p:cNvPr id="5" name="Footer Placeholder 4">
            <a:extLst>
              <a:ext uri="{FF2B5EF4-FFF2-40B4-BE49-F238E27FC236}">
                <a16:creationId xmlns:a16="http://schemas.microsoft.com/office/drawing/2014/main" id="{7F5046B6-96BA-47D2-34D5-A7317183FC7B}"/>
              </a:ext>
            </a:extLst>
          </p:cNvPr>
          <p:cNvSpPr>
            <a:spLocks noGrp="1"/>
          </p:cNvSpPr>
          <p:nvPr>
            <p:ph type="ftr" sz="quarter" idx="11"/>
          </p:nvPr>
        </p:nvSpPr>
        <p:spPr/>
        <p:txBody>
          <a:bodyPr/>
          <a:lstStyle/>
          <a:p>
            <a:r>
              <a:rPr lang="en-AU" dirty="0"/>
              <a:t>Risk assessment and management for infection prevention and control</a:t>
            </a:r>
          </a:p>
        </p:txBody>
      </p:sp>
      <p:sp>
        <p:nvSpPr>
          <p:cNvPr id="4" name="Slide Number Placeholder 3">
            <a:extLst>
              <a:ext uri="{FF2B5EF4-FFF2-40B4-BE49-F238E27FC236}">
                <a16:creationId xmlns:a16="http://schemas.microsoft.com/office/drawing/2014/main" id="{8D404D69-A512-A3AB-D7BB-68BF4B91D927}"/>
              </a:ext>
            </a:extLst>
          </p:cNvPr>
          <p:cNvSpPr>
            <a:spLocks noGrp="1"/>
          </p:cNvSpPr>
          <p:nvPr>
            <p:ph type="sldNum" sz="quarter" idx="12"/>
          </p:nvPr>
        </p:nvSpPr>
        <p:spPr/>
        <p:txBody>
          <a:bodyPr/>
          <a:lstStyle/>
          <a:p>
            <a:fld id="{E6316B6A-336A-44FF-82DA-A4D1594FA055}" type="slidenum">
              <a:rPr lang="en-AU" smtClean="0"/>
              <a:pPr/>
              <a:t>9</a:t>
            </a:fld>
            <a:endParaRPr lang="en-AU" dirty="0"/>
          </a:p>
        </p:txBody>
      </p:sp>
      <p:pic>
        <p:nvPicPr>
          <p:cNvPr id="6" name="Picture 5">
            <a:extLst>
              <a:ext uri="{FF2B5EF4-FFF2-40B4-BE49-F238E27FC236}">
                <a16:creationId xmlns:a16="http://schemas.microsoft.com/office/drawing/2014/main" id="{DA568CAC-EBC5-667B-4C9D-DD563609326B}"/>
              </a:ext>
            </a:extLst>
          </p:cNvPr>
          <p:cNvPicPr>
            <a:picLocks noChangeAspect="1"/>
          </p:cNvPicPr>
          <p:nvPr/>
        </p:nvPicPr>
        <p:blipFill>
          <a:blip r:embed="rId3"/>
          <a:stretch>
            <a:fillRect/>
          </a:stretch>
        </p:blipFill>
        <p:spPr>
          <a:xfrm>
            <a:off x="6302490" y="2263287"/>
            <a:ext cx="2353260" cy="2030144"/>
          </a:xfrm>
          <a:prstGeom prst="rect">
            <a:avLst/>
          </a:prstGeom>
        </p:spPr>
      </p:pic>
    </p:spTree>
    <p:extLst>
      <p:ext uri="{BB962C8B-B14F-4D97-AF65-F5344CB8AC3E}">
        <p14:creationId xmlns:p14="http://schemas.microsoft.com/office/powerpoint/2010/main" val="1533492734"/>
      </p:ext>
    </p:extLst>
  </p:cSld>
  <p:clrMapOvr>
    <a:masterClrMapping/>
  </p:clrMapOvr>
</p:sld>
</file>

<file path=ppt/theme/theme1.xml><?xml version="1.0" encoding="utf-8"?>
<a:theme xmlns:a="http://schemas.openxmlformats.org/drawingml/2006/main" name="Slide Layouts">
  <a:themeElements>
    <a:clrScheme name="SQH">
      <a:dk1>
        <a:srgbClr val="000000"/>
      </a:dk1>
      <a:lt1>
        <a:srgbClr val="FFFFFF"/>
      </a:lt1>
      <a:dk2>
        <a:srgbClr val="D3BBFD"/>
      </a:dk2>
      <a:lt2>
        <a:srgbClr val="F0E8FE"/>
      </a:lt2>
      <a:accent1>
        <a:srgbClr val="421A75"/>
      </a:accent1>
      <a:accent2>
        <a:srgbClr val="890014"/>
      </a:accent2>
      <a:accent3>
        <a:srgbClr val="004C6E"/>
      </a:accent3>
      <a:accent4>
        <a:srgbClr val="B58EFB"/>
      </a:accent4>
      <a:accent5>
        <a:srgbClr val="FF959A"/>
      </a:accent5>
      <a:accent6>
        <a:srgbClr val="6ECCDF"/>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QH24-6447_PowerPoint for presentations.potx" id="{EBE59ED5-6386-4296-A097-8E498A3788CB}" vid="{E9AEB642-A5DE-4CD0-9938-55E768F35EA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4498f89d-1eae-456b-90f1-fc78c5fe8b2a" xsi:nil="true"/>
    <lcf76f155ced4ddcb4097134ff3c332f xmlns="ac66711c-8613-4dde-a928-6bd510ab7da4">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8743DCC77DB274DB22D4DDF53FCBF5F" ma:contentTypeVersion="19" ma:contentTypeDescription="Create a new document." ma:contentTypeScope="" ma:versionID="41766abdcb5c2a760298207a2a89c79f">
  <xsd:schema xmlns:xsd="http://www.w3.org/2001/XMLSchema" xmlns:xs="http://www.w3.org/2001/XMLSchema" xmlns:p="http://schemas.microsoft.com/office/2006/metadata/properties" xmlns:ns2="4498f89d-1eae-456b-90f1-fc78c5fe8b2a" xmlns:ns3="ac66711c-8613-4dde-a928-6bd510ab7da4" targetNamespace="http://schemas.microsoft.com/office/2006/metadata/properties" ma:root="true" ma:fieldsID="18ffefc133988b21c37714a1633b3c26" ns2:_="" ns3:_="">
    <xsd:import namespace="4498f89d-1eae-456b-90f1-fc78c5fe8b2a"/>
    <xsd:import namespace="ac66711c-8613-4dde-a928-6bd510ab7da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LengthInSeconds" minOccurs="0"/>
                <xsd:element ref="ns3:MediaServiceDateTaken"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lcf76f155ced4ddcb4097134ff3c332f" minOccurs="0"/>
                <xsd:element ref="ns2:TaxCatchAll" minOccurs="0"/>
                <xsd:element ref="ns3:MediaServiceLocation"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498f89d-1eae-456b-90f1-fc78c5fe8b2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73bf5309-f60c-4adc-92cd-c2ac96d59903}" ma:internalName="TaxCatchAll" ma:showField="CatchAllData" ma:web="4498f89d-1eae-456b-90f1-fc78c5fe8b2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c66711c-8613-4dde-a928-6bd510ab7da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89927c38-8944-418e-ac9b-4d6e75543028" ma:termSetId="09814cd3-568e-fe90-9814-8d621ff8fb84" ma:anchorId="fba54fb3-c3e1-fe81-a776-ca4b69148c4d" ma:open="true" ma:isKeyword="false">
      <xsd:complexType>
        <xsd:sequence>
          <xsd:element ref="pc:Terms" minOccurs="0" maxOccurs="1"/>
        </xsd:sequence>
      </xsd:complexType>
    </xsd:element>
    <xsd:element name="MediaServiceLocation" ma:index="23" nillable="true" ma:displayName="Location" ma:internalName="MediaServiceLocation" ma:readOnly="true">
      <xsd:simpleType>
        <xsd:restriction base="dms:Text"/>
      </xsd:simple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186488F-F295-457C-89D6-7AD1AD7101B1}">
  <ds:schemaRefs>
    <ds:schemaRef ds:uri="http://purl.org/dc/dcmitype/"/>
    <ds:schemaRef ds:uri="http://schemas.microsoft.com/office/infopath/2007/PartnerControls"/>
    <ds:schemaRef ds:uri="http://schemas.microsoft.com/office/2006/metadata/properties"/>
    <ds:schemaRef ds:uri="http://schemas.microsoft.com/office/2006/documentManagement/types"/>
    <ds:schemaRef ds:uri="http://purl.org/dc/elements/1.1/"/>
    <ds:schemaRef ds:uri="http://www.w3.org/XML/1998/namespace"/>
    <ds:schemaRef ds:uri="http://schemas.openxmlformats.org/package/2006/metadata/core-properties"/>
    <ds:schemaRef ds:uri="ac66711c-8613-4dde-a928-6bd510ab7da4"/>
    <ds:schemaRef ds:uri="4498f89d-1eae-456b-90f1-fc78c5fe8b2a"/>
    <ds:schemaRef ds:uri="http://purl.org/dc/terms/"/>
  </ds:schemaRefs>
</ds:datastoreItem>
</file>

<file path=customXml/itemProps2.xml><?xml version="1.0" encoding="utf-8"?>
<ds:datastoreItem xmlns:ds="http://schemas.openxmlformats.org/officeDocument/2006/customXml" ds:itemID="{40DFBA96-183C-4BCD-BF31-D41304D42161}">
  <ds:schemaRefs>
    <ds:schemaRef ds:uri="4498f89d-1eae-456b-90f1-fc78c5fe8b2a"/>
    <ds:schemaRef ds:uri="ac66711c-8613-4dde-a928-6bd510ab7da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484C265-D133-412B-A8CB-1B3AF3F3A1E1}">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Slide Layouts</Template>
  <TotalTime>4577</TotalTime>
  <Words>5071</Words>
  <Application>Microsoft Office PowerPoint</Application>
  <PresentationFormat>On-screen Show (16:9)</PresentationFormat>
  <Paragraphs>437</Paragraphs>
  <Slides>22</Slides>
  <Notes>21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Courier New</vt:lpstr>
      <vt:lpstr>OpenSans</vt:lpstr>
      <vt:lpstr>Times New Roman</vt:lpstr>
      <vt:lpstr>Wingdings</vt:lpstr>
      <vt:lpstr>Slide Layouts</vt:lpstr>
      <vt:lpstr>Risk assessment and management for infection prevention and control (IPC)</vt:lpstr>
      <vt:lpstr>Acknowledgement of Country</vt:lpstr>
      <vt:lpstr>Instructions for use</vt:lpstr>
      <vt:lpstr>Introduction</vt:lpstr>
      <vt:lpstr>The National Safety and Quality Health Service (NSQHS) Standards</vt:lpstr>
      <vt:lpstr>Risk assessment and management: key concepts</vt:lpstr>
      <vt:lpstr>Proactive and reactive risk assessment and management for IPC</vt:lpstr>
      <vt:lpstr>Approaches to risk assessment and management </vt:lpstr>
      <vt:lpstr>Managing the infection risk </vt:lpstr>
      <vt:lpstr>Risk assessment and management for infection prevention and control   </vt:lpstr>
      <vt:lpstr>Identify the infection hazard: early detection </vt:lpstr>
      <vt:lpstr>Identify the infection hazard: early detection</vt:lpstr>
      <vt:lpstr>Identifying the infection hazard: Assessing the level of risk  </vt:lpstr>
      <vt:lpstr>Identifying the infection hazard: Assessing the level of risk </vt:lpstr>
      <vt:lpstr>Protecting patients</vt:lpstr>
      <vt:lpstr>Protecting members of the workforce</vt:lpstr>
      <vt:lpstr>Controlling the infection risk: The hierarchy of controls </vt:lpstr>
      <vt:lpstr>Managing the risk by controlling the transmission of infection: applying the hierarchy of controls</vt:lpstr>
      <vt:lpstr>Controlling the infection risk: Evaluating interventions</vt:lpstr>
      <vt:lpstr>Controlling the infection risk: Reporting and feedback </vt:lpstr>
      <vt:lpstr>Key IPC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sally keane</dc:creator>
  <cp:lastModifiedBy>MERTENS, Kate</cp:lastModifiedBy>
  <cp:revision>97</cp:revision>
  <dcterms:created xsi:type="dcterms:W3CDTF">2025-05-01T21:59:39Z</dcterms:created>
  <dcterms:modified xsi:type="dcterms:W3CDTF">2025-09-30T06:19:29Z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0x01010028743DCC77DB274DB22D4DDF53FCBF5F</vt:lpwstr>
  </property>
  <property fmtid="{D5CDD505-2E9C-101B-9397-08002B2CF9AE}" pid="3" name="MediaServiceImageTags">
    <vt:lpwstr/>
  </property>
  <property fmtid="{D5CDD505-2E9C-101B-9397-08002B2CF9AE}" pid="4" name="MSIP_Label_edd204cd-6aa2-46a1-bfaf-a0d9bcf7e7ca_Enabled">
    <vt:lpwstr>true</vt:lpwstr>
  </property>
  <property fmtid="{D5CDD505-2E9C-101B-9397-08002B2CF9AE}" pid="5" name="MSIP_Label_edd204cd-6aa2-46a1-bfaf-a0d9bcf7e7ca_SetDate">
    <vt:lpwstr>2025-09-29T02:43:49Z</vt:lpwstr>
  </property>
  <property fmtid="{D5CDD505-2E9C-101B-9397-08002B2CF9AE}" pid="6" name="MSIP_Label_edd204cd-6aa2-46a1-bfaf-a0d9bcf7e7ca_Method">
    <vt:lpwstr>Privileged</vt:lpwstr>
  </property>
  <property fmtid="{D5CDD505-2E9C-101B-9397-08002B2CF9AE}" pid="7" name="MSIP_Label_edd204cd-6aa2-46a1-bfaf-a0d9bcf7e7ca_Name">
    <vt:lpwstr>U</vt:lpwstr>
  </property>
  <property fmtid="{D5CDD505-2E9C-101B-9397-08002B2CF9AE}" pid="8" name="MSIP_Label_edd204cd-6aa2-46a1-bfaf-a0d9bcf7e7ca_SiteId">
    <vt:lpwstr>34a3929c-73cf-4954-abfe-147dc3517892</vt:lpwstr>
  </property>
  <property fmtid="{D5CDD505-2E9C-101B-9397-08002B2CF9AE}" pid="9" name="MSIP_Label_edd204cd-6aa2-46a1-bfaf-a0d9bcf7e7ca_ActionId">
    <vt:lpwstr>99002d74-9641-4baa-a566-c93aa71e9be4</vt:lpwstr>
  </property>
  <property fmtid="{D5CDD505-2E9C-101B-9397-08002B2CF9AE}" pid="10" name="MSIP_Label_edd204cd-6aa2-46a1-bfaf-a0d9bcf7e7ca_ContentBits">
    <vt:lpwstr>3</vt:lpwstr>
  </property>
  <property fmtid="{D5CDD505-2E9C-101B-9397-08002B2CF9AE}" pid="11" name="MSIP_Label_edd204cd-6aa2-46a1-bfaf-a0d9bcf7e7ca_Tag">
    <vt:lpwstr>10, 0, 1, 1</vt:lpwstr>
  </property>
  <property fmtid="{D5CDD505-2E9C-101B-9397-08002B2CF9AE}" pid="12" name="ClassificationContentMarkingFooterLocations">
    <vt:lpwstr>Slide Layouts:11</vt:lpwstr>
  </property>
  <property fmtid="{D5CDD505-2E9C-101B-9397-08002B2CF9AE}" pid="13" name="ClassificationContentMarkingFooterText">
    <vt:lpwstr>UNOFFICIAL</vt:lpwstr>
  </property>
  <property fmtid="{D5CDD505-2E9C-101B-9397-08002B2CF9AE}" pid="14" name="ClassificationContentMarkingHeaderLocations">
    <vt:lpwstr>Slide Layouts:10</vt:lpwstr>
  </property>
  <property fmtid="{D5CDD505-2E9C-101B-9397-08002B2CF9AE}" pid="15" name="ClassificationContentMarkingHeaderText">
    <vt:lpwstr>UNOFFICIAL</vt:lpwstr>
  </property>
</Properties>
</file>