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5D_3E0B2F73.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62_67B21B88.xml" ContentType="application/vnd.ms-powerpoint.comments+xml"/>
  <Override PartName="/ppt/notesSlides/notesSlide20.xml" ContentType="application/vnd.openxmlformats-officedocument.presentationml.notesSlide+xml"/>
  <Override PartName="/ppt/comments/modernComment_159_AB123C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96" r:id="rId5"/>
    <p:sldId id="316" r:id="rId6"/>
    <p:sldId id="321" r:id="rId7"/>
    <p:sldId id="324" r:id="rId8"/>
    <p:sldId id="325" r:id="rId9"/>
    <p:sldId id="329" r:id="rId10"/>
    <p:sldId id="326" r:id="rId11"/>
    <p:sldId id="328" r:id="rId12"/>
    <p:sldId id="330" r:id="rId13"/>
    <p:sldId id="335" r:id="rId14"/>
    <p:sldId id="331" r:id="rId15"/>
    <p:sldId id="350" r:id="rId16"/>
    <p:sldId id="351" r:id="rId17"/>
    <p:sldId id="352" r:id="rId18"/>
    <p:sldId id="353" r:id="rId19"/>
    <p:sldId id="336" r:id="rId20"/>
    <p:sldId id="348" r:id="rId21"/>
    <p:sldId id="349" r:id="rId22"/>
    <p:sldId id="337" r:id="rId23"/>
    <p:sldId id="354" r:id="rId24"/>
    <p:sldId id="345" r:id="rId25"/>
    <p:sldId id="333" r:id="rId26"/>
    <p:sldId id="334" r:id="rId27"/>
    <p:sldId id="338" r:id="rId28"/>
    <p:sldId id="343" r:id="rId29"/>
    <p:sldId id="342" r:id="rId30"/>
    <p:sldId id="356" r:id="rId31"/>
    <p:sldId id="344" r:id="rId32"/>
    <p:sldId id="339" r:id="rId33"/>
    <p:sldId id="2147480836" r:id="rId34"/>
    <p:sldId id="2147480837" r:id="rId35"/>
    <p:sldId id="340" r:id="rId36"/>
    <p:sldId id="355" r:id="rId37"/>
    <p:sldId id="341" r:id="rId38"/>
    <p:sldId id="327" r:id="rId3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7AE10-144D-3EBA-5C90-FF3FBEDFDE5A}" name="CAREY, Brighid" initials="BC" userId="CAREY, Brighid"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8C9B5"/>
    <a:srgbClr val="008977"/>
    <a:srgbClr val="D8F9F7"/>
    <a:srgbClr val="B2E6DE"/>
    <a:srgbClr val="005A60"/>
    <a:srgbClr val="ECF9F7"/>
    <a:srgbClr val="FFC1C1"/>
    <a:srgbClr val="F5F0FF"/>
    <a:srgbClr val="D5C2FF"/>
    <a:srgbClr val="E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55771-295C-41A3-A5CF-12DD1C894DC8}" v="3" dt="2025-05-02T07:07:38.643"/>
    <p1510:client id="{8177C600-6EE0-41A5-8E67-04929A4467C7}" v="8" dt="2025-05-02T07:37:01.133"/>
    <p1510:client id="{920E7DE2-81A8-40BF-B64A-3B82192AF9D4}" v="62" dt="2025-05-02T01:42:35.98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14" autoAdjust="0"/>
  </p:normalViewPr>
  <p:slideViewPr>
    <p:cSldViewPr snapToGrid="0">
      <p:cViewPr varScale="1">
        <p:scale>
          <a:sx n="131" d="100"/>
          <a:sy n="131" d="100"/>
        </p:scale>
        <p:origin x="1080" y="108"/>
      </p:cViewPr>
      <p:guideLst/>
    </p:cSldViewPr>
  </p:slideViewPr>
  <p:notesTextViewPr>
    <p:cViewPr>
      <p:scale>
        <a:sx n="75" d="100"/>
        <a:sy n="75" d="100"/>
      </p:scale>
      <p:origin x="0" y="0"/>
    </p:cViewPr>
  </p:notesTextViewPr>
  <p:notesViewPr>
    <p:cSldViewPr snapToGrid="0">
      <p:cViewPr>
        <p:scale>
          <a:sx n="1" d="2"/>
          <a:sy n="1" d="2"/>
        </p:scale>
        <p:origin x="3774" y="10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reyb\AppData\Roaming\Micro%20Focus\Offline%20Records\Offline%20Records%20(CP)\Antimicrobial%20~%20SAFETY%20QUALITY%20-%20Reporting(6)\Community%20AU%20report%202024%20-%20International%20comparison-%2011%20Dec%20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24543596296156"/>
          <c:y val="1.4742739200943536E-2"/>
          <c:w val="0.84691795762508315"/>
          <c:h val="0.90157711798915219"/>
        </c:manualLayout>
      </c:layout>
      <c:barChart>
        <c:barDir val="bar"/>
        <c:grouping val="clustered"/>
        <c:varyColors val="0"/>
        <c:ser>
          <c:idx val="0"/>
          <c:order val="0"/>
          <c:spPr>
            <a:solidFill>
              <a:schemeClr val="accent5"/>
            </a:solidFill>
            <a:ln>
              <a:noFill/>
            </a:ln>
            <a:effectLst/>
          </c:spPr>
          <c:invertIfNegative val="0"/>
          <c:dPt>
            <c:idx val="12"/>
            <c:invertIfNegative val="0"/>
            <c:bubble3D val="0"/>
            <c:spPr>
              <a:solidFill>
                <a:schemeClr val="accent5"/>
              </a:solidFill>
              <a:ln>
                <a:noFill/>
              </a:ln>
              <a:effectLst/>
            </c:spPr>
            <c:extLst>
              <c:ext xmlns:c16="http://schemas.microsoft.com/office/drawing/2014/chart" uri="{C3380CC4-5D6E-409C-BE32-E72D297353CC}">
                <c16:uniqueId val="{00000001-E9D2-48E2-84DA-273D45DEDFD9}"/>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3-E9D2-48E2-84DA-273D45DEDFD9}"/>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J01 2023'!$A$2:$A$31</c:f>
              <c:strCache>
                <c:ptCount val="30"/>
                <c:pt idx="0">
                  <c:v>Netherlands</c:v>
                </c:pt>
                <c:pt idx="1">
                  <c:v>Austria</c:v>
                </c:pt>
                <c:pt idx="2">
                  <c:v>Finland</c:v>
                </c:pt>
                <c:pt idx="3">
                  <c:v>Estonia</c:v>
                </c:pt>
                <c:pt idx="4">
                  <c:v>Germany</c:v>
                </c:pt>
                <c:pt idx="5">
                  <c:v>Slovenia</c:v>
                </c:pt>
                <c:pt idx="6">
                  <c:v>Hungary</c:v>
                </c:pt>
                <c:pt idx="7">
                  <c:v>Latvia</c:v>
                </c:pt>
                <c:pt idx="8">
                  <c:v>Norway</c:v>
                </c:pt>
                <c:pt idx="9">
                  <c:v>Denmark</c:v>
                </c:pt>
                <c:pt idx="10">
                  <c:v>Czechia</c:v>
                </c:pt>
                <c:pt idx="11">
                  <c:v>England</c:v>
                </c:pt>
                <c:pt idx="12">
                  <c:v>Lithuania</c:v>
                </c:pt>
                <c:pt idx="13">
                  <c:v>Australia</c:v>
                </c:pt>
                <c:pt idx="14">
                  <c:v>Iceland</c:v>
                </c:pt>
                <c:pt idx="15">
                  <c:v>Scotland</c:v>
                </c:pt>
                <c:pt idx="16">
                  <c:v>Portugal</c:v>
                </c:pt>
                <c:pt idx="17">
                  <c:v>Luxembourg</c:v>
                </c:pt>
                <c:pt idx="18">
                  <c:v>Slovakia</c:v>
                </c:pt>
                <c:pt idx="19">
                  <c:v>Croatia</c:v>
                </c:pt>
                <c:pt idx="20">
                  <c:v>Belgium</c:v>
                </c:pt>
                <c:pt idx="21">
                  <c:v>Ireland</c:v>
                </c:pt>
                <c:pt idx="22">
                  <c:v>Malta</c:v>
                </c:pt>
                <c:pt idx="23">
                  <c:v>Italy</c:v>
                </c:pt>
                <c:pt idx="24">
                  <c:v>Poland</c:v>
                </c:pt>
                <c:pt idx="25">
                  <c:v>France</c:v>
                </c:pt>
                <c:pt idx="26">
                  <c:v>Spain</c:v>
                </c:pt>
                <c:pt idx="27">
                  <c:v>Bulgaria</c:v>
                </c:pt>
                <c:pt idx="28">
                  <c:v>Romania</c:v>
                </c:pt>
                <c:pt idx="29">
                  <c:v>Greece</c:v>
                </c:pt>
              </c:strCache>
              <c:extLst/>
            </c:strRef>
          </c:cat>
          <c:val>
            <c:numRef>
              <c:f>'Community J01 2023'!$B$2:$B$31</c:f>
              <c:numCache>
                <c:formatCode>General</c:formatCode>
                <c:ptCount val="30"/>
                <c:pt idx="0">
                  <c:v>8.8000000000000007</c:v>
                </c:pt>
                <c:pt idx="1">
                  <c:v>9.5</c:v>
                </c:pt>
                <c:pt idx="2">
                  <c:v>11.1</c:v>
                </c:pt>
                <c:pt idx="3">
                  <c:v>11.2</c:v>
                </c:pt>
                <c:pt idx="4">
                  <c:v>11.7</c:v>
                </c:pt>
                <c:pt idx="5">
                  <c:v>11.9</c:v>
                </c:pt>
                <c:pt idx="6">
                  <c:v>13.1</c:v>
                </c:pt>
                <c:pt idx="7">
                  <c:v>13.3</c:v>
                </c:pt>
                <c:pt idx="8">
                  <c:v>14.2</c:v>
                </c:pt>
                <c:pt idx="9">
                  <c:v>14.3</c:v>
                </c:pt>
                <c:pt idx="10">
                  <c:v>15</c:v>
                </c:pt>
                <c:pt idx="11" formatCode="0.0">
                  <c:v>15.2</c:v>
                </c:pt>
                <c:pt idx="12">
                  <c:v>16.3</c:v>
                </c:pt>
                <c:pt idx="13">
                  <c:v>16.8</c:v>
                </c:pt>
                <c:pt idx="14">
                  <c:v>17.399999999999999</c:v>
                </c:pt>
                <c:pt idx="15">
                  <c:v>17.7</c:v>
                </c:pt>
                <c:pt idx="16">
                  <c:v>18</c:v>
                </c:pt>
                <c:pt idx="17">
                  <c:v>18.7</c:v>
                </c:pt>
                <c:pt idx="18">
                  <c:v>19</c:v>
                </c:pt>
                <c:pt idx="19">
                  <c:v>19.100000000000001</c:v>
                </c:pt>
                <c:pt idx="20">
                  <c:v>19.100000000000001</c:v>
                </c:pt>
                <c:pt idx="21">
                  <c:v>20.7</c:v>
                </c:pt>
                <c:pt idx="22">
                  <c:v>20.9</c:v>
                </c:pt>
                <c:pt idx="23">
                  <c:v>21.2</c:v>
                </c:pt>
                <c:pt idx="24">
                  <c:v>21.8</c:v>
                </c:pt>
                <c:pt idx="25">
                  <c:v>22.3</c:v>
                </c:pt>
                <c:pt idx="26">
                  <c:v>22.5</c:v>
                </c:pt>
                <c:pt idx="27">
                  <c:v>24.6</c:v>
                </c:pt>
                <c:pt idx="28">
                  <c:v>25.8</c:v>
                </c:pt>
                <c:pt idx="29">
                  <c:v>26.7</c:v>
                </c:pt>
              </c:numCache>
              <c:extLst/>
            </c:numRef>
          </c:val>
          <c:extLst>
            <c:ext xmlns:c16="http://schemas.microsoft.com/office/drawing/2014/chart" uri="{C3380CC4-5D6E-409C-BE32-E72D297353CC}">
              <c16:uniqueId val="{00000004-E9D2-48E2-84DA-273D45DEDFD9}"/>
            </c:ext>
          </c:extLst>
        </c:ser>
        <c:dLbls>
          <c:dLblPos val="outEnd"/>
          <c:showLegendKey val="0"/>
          <c:showVal val="1"/>
          <c:showCatName val="0"/>
          <c:showSerName val="0"/>
          <c:showPercent val="0"/>
          <c:showBubbleSize val="0"/>
        </c:dLbls>
        <c:gapWidth val="120"/>
        <c:axId val="444741432"/>
        <c:axId val="632043368"/>
      </c:barChart>
      <c:catAx>
        <c:axId val="444741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32043368"/>
        <c:crosses val="autoZero"/>
        <c:auto val="1"/>
        <c:lblAlgn val="ctr"/>
        <c:lblOffset val="100"/>
        <c:noMultiLvlLbl val="0"/>
      </c:catAx>
      <c:valAx>
        <c:axId val="632043368"/>
        <c:scaling>
          <c:orientation val="minMax"/>
          <c:max val="28"/>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44741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9_AB123C0.xml><?xml version="1.0" encoding="utf-8"?>
<p188:cmLst xmlns:a="http://schemas.openxmlformats.org/drawingml/2006/main" xmlns:r="http://schemas.openxmlformats.org/officeDocument/2006/relationships" xmlns:p188="http://schemas.microsoft.com/office/powerpoint/2018/8/main">
  <p188:cm id="{F2E048A5-2D02-47A0-B9A0-566290C62714}" authorId="{1B17AE10-144D-3EBA-5C90-FF3FBEDFDE5A}" status="resolved" created="2025-09-26T04:35:13.131" complete="100000">
    <pc:sldMkLst xmlns:pc="http://schemas.microsoft.com/office/powerpoint/2013/main/command">
      <pc:docMk/>
      <pc:sldMk cId="179381184" sldId="345"/>
    </pc:sldMkLst>
    <p188:txBody>
      <a:bodyPr/>
      <a:lstStyle/>
      <a:p>
        <a:r>
          <a:rPr lang="en-AU"/>
          <a:t>Needs x axis label</a:t>
        </a:r>
      </a:p>
    </p188:txBody>
  </p188:cm>
</p188:cmLst>
</file>

<file path=ppt/comments/modernComment_15D_3E0B2F73.xml><?xml version="1.0" encoding="utf-8"?>
<p188:cmLst xmlns:a="http://schemas.openxmlformats.org/drawingml/2006/main" xmlns:r="http://schemas.openxmlformats.org/officeDocument/2006/relationships" xmlns:p188="http://schemas.microsoft.com/office/powerpoint/2018/8/main">
  <p188:cm id="{C62AEA54-38B5-46FB-A4CC-A447803935D1}" authorId="{1B17AE10-144D-3EBA-5C90-FF3FBEDFDE5A}" status="resolved" created="2025-09-26T04:33:45.420" complete="100000">
    <pc:sldMkLst xmlns:pc="http://schemas.microsoft.com/office/powerpoint/2013/main/command">
      <pc:docMk/>
      <pc:sldMk cId="1040920435" sldId="349"/>
    </pc:sldMkLst>
    <p188:txBody>
      <a:bodyPr/>
      <a:lstStyle/>
      <a:p>
        <a:r>
          <a:rPr lang="en-AU"/>
          <a:t>Please change the light blue as it’s too hard to see</a:t>
        </a:r>
      </a:p>
    </p188:txBody>
  </p188:cm>
</p188:cmLst>
</file>

<file path=ppt/comments/modernComment_162_67B21B88.xml><?xml version="1.0" encoding="utf-8"?>
<p188:cmLst xmlns:a="http://schemas.openxmlformats.org/drawingml/2006/main" xmlns:r="http://schemas.openxmlformats.org/officeDocument/2006/relationships" xmlns:p188="http://schemas.microsoft.com/office/powerpoint/2018/8/main">
  <p188:cm id="{DB3EDB79-0C7D-4B1B-AF76-8E560572A9F1}" authorId="{1B17AE10-144D-3EBA-5C90-FF3FBEDFDE5A}" status="resolved" created="2025-09-26T04:34:30.774" complete="100000">
    <pc:sldMkLst xmlns:pc="http://schemas.microsoft.com/office/powerpoint/2013/main/command">
      <pc:docMk/>
      <pc:sldMk cId="1739725704" sldId="354"/>
    </pc:sldMkLst>
    <p188:txBody>
      <a:bodyPr/>
      <a:lstStyle/>
      <a:p>
        <a:r>
          <a:rPr lang="en-AU"/>
          <a:t>Check note if more commentary relevant to 2024 is needed</a:t>
        </a:r>
      </a:p>
    </p188:txBody>
  </p188:cm>
  <p188:cm id="{C88E43F5-727D-4333-9A2B-904148CEA557}" authorId="{1B17AE10-144D-3EBA-5C90-FF3FBEDFDE5A}" status="resolved" created="2025-09-26T04:34:45.962" complete="100000">
    <pc:sldMkLst xmlns:pc="http://schemas.microsoft.com/office/powerpoint/2013/main/command">
      <pc:docMk/>
      <pc:sldMk cId="1739725704" sldId="354"/>
    </pc:sldMkLst>
    <p188:txBody>
      <a:bodyPr/>
      <a:lstStyle/>
      <a:p>
        <a:r>
          <a:rPr lang="en-AU"/>
          <a:t>Also check accessibility for size of text and colours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967896-B868-67DB-5005-8875F67F08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B68B5EA-ACC8-424A-5A24-0EF172D627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7C160-EF2C-425E-830F-BCF592884E54}" type="datetimeFigureOut">
              <a:rPr lang="en-AU" smtClean="0"/>
              <a:t>21/10/2025</a:t>
            </a:fld>
            <a:endParaRPr lang="en-AU"/>
          </a:p>
        </p:txBody>
      </p:sp>
      <p:sp>
        <p:nvSpPr>
          <p:cNvPr id="4" name="Footer Placeholder 3">
            <a:extLst>
              <a:ext uri="{FF2B5EF4-FFF2-40B4-BE49-F238E27FC236}">
                <a16:creationId xmlns:a16="http://schemas.microsoft.com/office/drawing/2014/main" id="{E3F70BCA-27B1-8F6F-9690-C774A70AEC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D54FB65-4BEA-312A-C45A-1BFC5EFA79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81772E-FCF7-47F0-9D66-E744317C7701}" type="slidenum">
              <a:rPr lang="en-AU" smtClean="0"/>
              <a:t>‹#›</a:t>
            </a:fld>
            <a:endParaRPr lang="en-AU"/>
          </a:p>
        </p:txBody>
      </p:sp>
    </p:spTree>
    <p:extLst>
      <p:ext uri="{BB962C8B-B14F-4D97-AF65-F5344CB8AC3E}">
        <p14:creationId xmlns:p14="http://schemas.microsoft.com/office/powerpoint/2010/main" val="3707228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21/10/2025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fetyandquality.gov.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mr.gov.au/resources/australias-national-antimicrobial-resistance-strategy-2020-and-beyo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has been prepared by the Australian Commission on Safety and Quality in Health Care for use during World AMR Awareness Week.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content within this presentation can be modified, expanded on, points or slides deleted to tailor it to clinical audiences where antimicrobials are prescribed and used. This presentation can also be modified for use in aged care, primary care or any other health care setting where antimicrobials are also prescribed and used. </a:t>
            </a:r>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Disclaimer </a:t>
            </a:r>
          </a:p>
          <a:p>
            <a:pPr>
              <a:spcBef>
                <a:spcPts val="600"/>
              </a:spcBef>
              <a:spcAft>
                <a:spcPts val="600"/>
              </a:spcAft>
            </a:pPr>
            <a:r>
              <a:rPr lang="en-AU" sz="900" b="1" u="sng" dirty="0">
                <a:solidFill>
                  <a:srgbClr val="007EA5"/>
                </a:solidFill>
                <a:effectLst/>
                <a:latin typeface="Arial" panose="020B0604020202020204" pitchFamily="34" charset="0"/>
                <a:ea typeface="Times New Roman" panose="02020603050405020304" pitchFamily="18" charset="0"/>
                <a:cs typeface="Arial" panose="020B0604020202020204" pitchFamily="34" charset="0"/>
                <a:hlinkClick r:id="rId3"/>
              </a:rPr>
              <a:t>safetyandquality.gov.au</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700"/>
              </a:spcBef>
              <a:tabLst>
                <a:tab pos="5671185" algn="r"/>
              </a:tabLst>
            </a:pPr>
            <a:r>
              <a:rPr lang="en-AU" sz="900" dirty="0">
                <a:effectLst/>
                <a:latin typeface="Arial" panose="020B0604020202020204" pitchFamily="34" charset="0"/>
                <a:ea typeface="MS Gothic" panose="020B0609070205080204" pitchFamily="49" charset="-128"/>
                <a:cs typeface="Times New Roman" panose="02020603050405020304" pitchFamily="18" charset="0"/>
              </a:rPr>
              <a:t>© Australian Commission on </a:t>
            </a:r>
            <a:br>
              <a:rPr lang="en-AU" sz="900" dirty="0">
                <a:effectLst/>
                <a:latin typeface="Arial" panose="020B0604020202020204" pitchFamily="34" charset="0"/>
                <a:ea typeface="MS Gothic" panose="020B0609070205080204" pitchFamily="49" charset="-128"/>
                <a:cs typeface="Times New Roman" panose="02020603050405020304" pitchFamily="18" charset="0"/>
              </a:rPr>
            </a:br>
            <a:r>
              <a:rPr lang="en-AU" sz="900" dirty="0">
                <a:effectLst/>
                <a:latin typeface="Arial" panose="020B0604020202020204" pitchFamily="34" charset="0"/>
                <a:ea typeface="MS Gothic" panose="020B0609070205080204" pitchFamily="49" charset="-128"/>
                <a:cs typeface="Times New Roman" panose="02020603050405020304" pitchFamily="18" charset="0"/>
              </a:rPr>
              <a:t>Safety and­­ ­Quality in Health Care 2025</a:t>
            </a:r>
            <a:endParaRPr lang="en-AU" sz="9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a:p>
        </p:txBody>
      </p:sp>
    </p:spTree>
    <p:extLst>
      <p:ext uri="{BB962C8B-B14F-4D97-AF65-F5344CB8AC3E}">
        <p14:creationId xmlns:p14="http://schemas.microsoft.com/office/powerpoint/2010/main" val="30770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Antimicrobial Use and Resistance in Australia surveillance program was established by the Commission in 2013-14, with funding provided by the Department of Health, Disability and Ageing. The AURA surveillance program supports the implementation of Australia’s National AMR Strategy – 2020 and Beyond</a:t>
            </a:r>
          </a:p>
          <a:p>
            <a:pPr marL="171450" indent="-171450">
              <a:buFont typeface="Arial" panose="020B0604020202020204" pitchFamily="34" charset="0"/>
              <a:buChar char="•"/>
            </a:pPr>
            <a:r>
              <a:rPr lang="en-AU" dirty="0"/>
              <a:t>The AURA project coordinates and reports on elements of the AURA surveillance program. They reports provide comprehensive data and analyses on patterns and trends in antimicrobial use and appropriateness and AMR in Australian acute and community healthcare settings. The reports can be used by policy makers, health service organisations and clinicians to review trends and identify priorities for patient safety and quality improvement</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The components which make up AURA include: </a:t>
            </a:r>
          </a:p>
          <a:p>
            <a:pPr marL="171450" indent="-171450">
              <a:buFont typeface="Arial" panose="020B0604020202020204" pitchFamily="34" charset="0"/>
              <a:buChar char="•"/>
            </a:pPr>
            <a:r>
              <a:rPr lang="en-AU" dirty="0"/>
              <a:t>APAS: Australian Passive AMR Surveillance collects data on routine antimicrobial susceptibility testing results which are contributed by public and private pathology services Australia. APAS data provides information on trends in antimicrobial resistances across Australia. </a:t>
            </a:r>
          </a:p>
          <a:p>
            <a:pPr marL="171450" indent="-171450">
              <a:buFont typeface="Arial" panose="020B0604020202020204" pitchFamily="34" charset="0"/>
              <a:buChar char="•"/>
            </a:pPr>
            <a:r>
              <a:rPr lang="en-AU" dirty="0"/>
              <a:t>CARAlert: The National Alert System for Critical Antimicrobial Resistances monitors organisms with critical resistance to last-line antimicrobials (CARs) in Australia. Participating laboratories voluntarily submit data when they confirm CARs in isolates that are either specimens taken to guide clinical diagnosis or as a screen for infection prevention and control purposes.</a:t>
            </a:r>
          </a:p>
          <a:p>
            <a:pPr marL="171450" indent="-171450">
              <a:buFont typeface="Arial" panose="020B0604020202020204" pitchFamily="34" charset="0"/>
              <a:buChar char="•"/>
            </a:pPr>
            <a:r>
              <a:rPr lang="en-AU" dirty="0"/>
              <a:t>Community antimicrobial use analyses data from the Pharmaceutical Benefits Scheme and Repatriation Pharmaceutical Benefits Scheme and MedicineInsight program and shows volume and patterns of antimicrobial prescribing in the community. </a:t>
            </a:r>
          </a:p>
          <a:p>
            <a:pPr marL="171450" indent="-171450">
              <a:buFont typeface="Arial" panose="020B0604020202020204" pitchFamily="34" charset="0"/>
              <a:buChar char="•"/>
            </a:pPr>
            <a:r>
              <a:rPr lang="en-AU" dirty="0"/>
              <a:t>The following slides present a summary of key findings and trends for the latest AURA reports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11</a:t>
            </a:fld>
            <a:endParaRPr lang="en-AU"/>
          </a:p>
        </p:txBody>
      </p:sp>
    </p:spTree>
    <p:extLst>
      <p:ext uri="{BB962C8B-B14F-4D97-AF65-F5344CB8AC3E}">
        <p14:creationId xmlns:p14="http://schemas.microsoft.com/office/powerpoint/2010/main" val="200022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In 2025, the Commission published two publicly-accessible and interactive dashboards for AURA data.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90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The </a:t>
            </a:r>
            <a:r>
              <a:rPr lang="en-AU" sz="900" b="1" dirty="0"/>
              <a:t>APAS Data Explorer </a:t>
            </a:r>
            <a:r>
              <a:rPr lang="en-AU" sz="900" dirty="0"/>
              <a:t>provides an interactive way to view the distribution of antimicrobial resistance (AMR) across Australia. The dashboard offers dynamic map-based visualisations data on: </a:t>
            </a:r>
          </a:p>
          <a:p>
            <a:pPr marL="514350" lvl="1" indent="-171450">
              <a:buFont typeface="Courier New" panose="02070309020205020404" pitchFamily="49" charset="0"/>
              <a:buChar char="o"/>
            </a:pPr>
            <a:r>
              <a:rPr lang="en-AU" sz="900" dirty="0"/>
              <a:t>Methicillin resistance in </a:t>
            </a:r>
            <a:r>
              <a:rPr lang="en-AU" sz="900" i="1" dirty="0"/>
              <a:t>Staphylococcus aureus</a:t>
            </a:r>
          </a:p>
          <a:p>
            <a:pPr marL="514350" lvl="1" indent="-171450">
              <a:buFont typeface="Courier New" panose="02070309020205020404" pitchFamily="49" charset="0"/>
              <a:buChar char="o"/>
            </a:pPr>
            <a:r>
              <a:rPr lang="en-AU" sz="900" dirty="0"/>
              <a:t>Ciprofloxacin resistance in </a:t>
            </a:r>
            <a:r>
              <a:rPr lang="en-AU" sz="900" i="1" dirty="0"/>
              <a:t>Escherichia coli</a:t>
            </a:r>
          </a:p>
          <a:p>
            <a:pPr marL="514350" lvl="1" indent="-171450">
              <a:buFont typeface="Courier New" panose="02070309020205020404" pitchFamily="49" charset="0"/>
              <a:buChar char="o"/>
            </a:pPr>
            <a:r>
              <a:rPr lang="en-AU" sz="900" dirty="0"/>
              <a:t>Vancomycin resistance in </a:t>
            </a:r>
            <a:r>
              <a:rPr lang="en-AU" sz="900" i="1" dirty="0"/>
              <a:t>Enterococcus faecium.</a:t>
            </a:r>
          </a:p>
          <a:p>
            <a:pPr marL="514350" lvl="1" indent="-171450">
              <a:buFont typeface="Courier New" panose="02070309020205020404" pitchFamily="49" charset="0"/>
              <a:buChar char="o"/>
            </a:pPr>
            <a:endParaRPr lang="en-AU" sz="900" i="1"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The </a:t>
            </a:r>
            <a:r>
              <a:rPr lang="en-AU" sz="900" b="1" dirty="0"/>
              <a:t>CARAlert Data Explorer </a:t>
            </a:r>
            <a:r>
              <a:rPr lang="en-AU" sz="900" dirty="0"/>
              <a:t>is an interactive dashboard that delivers insights into critical antimicrobial resistances (CARs) across Australia. It offers customised analytics and trend tracking and complements CARAlert data updates and annual reports.</a:t>
            </a:r>
          </a:p>
          <a:p>
            <a:pPr marL="171450" lvl="0" indent="-171450">
              <a:buFont typeface="Arial" panose="020B0604020202020204" pitchFamily="34" charset="0"/>
              <a:buChar char="•"/>
            </a:pPr>
            <a:endParaRPr lang="en-AU" sz="900" i="1" dirty="0"/>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12</a:t>
            </a:fld>
            <a:endParaRPr lang="en-AU"/>
          </a:p>
        </p:txBody>
      </p:sp>
    </p:spTree>
    <p:extLst>
      <p:ext uri="{BB962C8B-B14F-4D97-AF65-F5344CB8AC3E}">
        <p14:creationId xmlns:p14="http://schemas.microsoft.com/office/powerpoint/2010/main" val="317110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latest APAS report was published in July 2024 and reports on resistant trends in multidrug-resistant organisms (MROs) from 2006 to 2023</a:t>
            </a:r>
          </a:p>
          <a:p>
            <a:pPr marL="171450" indent="-171450">
              <a:buFont typeface="Arial" panose="020B0604020202020204" pitchFamily="34" charset="0"/>
              <a:buChar char="•"/>
            </a:pPr>
            <a:r>
              <a:rPr lang="en-AU" dirty="0"/>
              <a:t>The MROs included in this report include vancomycin resistant </a:t>
            </a:r>
            <a:r>
              <a:rPr lang="en-AU" i="1" dirty="0"/>
              <a:t>Enterococcus faecium </a:t>
            </a:r>
            <a:r>
              <a:rPr lang="en-AU" dirty="0"/>
              <a:t>(VRE), fluroquinolone resistance in </a:t>
            </a:r>
            <a:r>
              <a:rPr lang="en-AU" i="1" dirty="0"/>
              <a:t>Escherichia coli </a:t>
            </a:r>
            <a:r>
              <a:rPr lang="en-AU" i="0" dirty="0"/>
              <a:t>and methicillin resistance in </a:t>
            </a:r>
            <a:r>
              <a:rPr lang="en-AU" i="1" dirty="0"/>
              <a:t>Staphylococcus aureus </a:t>
            </a:r>
            <a:r>
              <a:rPr lang="en-AU" i="0" dirty="0"/>
              <a:t>(MRSA)</a:t>
            </a:r>
          </a:p>
          <a:p>
            <a:pPr marL="171450" indent="-171450">
              <a:buFont typeface="Arial" panose="020B0604020202020204" pitchFamily="34" charset="0"/>
              <a:buChar char="•"/>
            </a:pPr>
            <a:r>
              <a:rPr lang="en-AU" i="0" dirty="0"/>
              <a:t>There are high levels of VRE in Australia, particularly in acute healthcare settings</a:t>
            </a:r>
          </a:p>
          <a:p>
            <a:pPr marL="171450" indent="-171450">
              <a:buFont typeface="Arial" panose="020B0604020202020204" pitchFamily="34" charset="0"/>
              <a:buChar char="•"/>
            </a:pPr>
            <a:r>
              <a:rPr lang="en-AU" i="0" dirty="0"/>
              <a:t>In 2023, 42.5% of </a:t>
            </a:r>
            <a:r>
              <a:rPr lang="en-AU" i="1" dirty="0" err="1"/>
              <a:t>E.faecium</a:t>
            </a:r>
            <a:r>
              <a:rPr lang="en-AU" i="1" dirty="0"/>
              <a:t> </a:t>
            </a:r>
            <a:r>
              <a:rPr lang="en-AU" i="0" dirty="0"/>
              <a:t>isolates were vancomycin resistant</a:t>
            </a:r>
          </a:p>
          <a:p>
            <a:pPr marL="171450" indent="-171450">
              <a:buFont typeface="Arial" panose="020B0604020202020204" pitchFamily="34" charset="0"/>
              <a:buChar char="•"/>
            </a:pPr>
            <a:r>
              <a:rPr lang="en-AU" i="0" dirty="0"/>
              <a:t>As you can see in the graph, the highest level of resistance was reported in 2015, then trended downward until 2020 and rose steeply again in 2022</a:t>
            </a:r>
          </a:p>
          <a:p>
            <a:pPr marL="171450" indent="-171450">
              <a:buFont typeface="Arial" panose="020B0604020202020204" pitchFamily="34" charset="0"/>
              <a:buChar char="•"/>
            </a:pPr>
            <a:r>
              <a:rPr lang="en-AU" i="0" dirty="0"/>
              <a:t>Resistance has dramatically increased from 5.3% reported in 2006.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13</a:t>
            </a:fld>
            <a:endParaRPr lang="en-AU"/>
          </a:p>
        </p:txBody>
      </p:sp>
    </p:spTree>
    <p:extLst>
      <p:ext uri="{BB962C8B-B14F-4D97-AF65-F5344CB8AC3E}">
        <p14:creationId xmlns:p14="http://schemas.microsoft.com/office/powerpoint/2010/main" val="3155415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E234C-62BD-E1E1-9278-99286AC4C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FCAF4-6564-3111-8BA1-AEE1E8126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A7C59-22F9-9EEF-1093-2CC597AAF020}"/>
              </a:ext>
            </a:extLst>
          </p:cNvPr>
          <p:cNvSpPr>
            <a:spLocks noGrp="1"/>
          </p:cNvSpPr>
          <p:nvPr>
            <p:ph type="body" idx="1"/>
          </p:nvPr>
        </p:nvSpPr>
        <p:spPr/>
        <p:txBody>
          <a:bodyPr/>
          <a:lstStyle/>
          <a:p>
            <a:pPr marL="171450" indent="-171450">
              <a:buFont typeface="Arial" panose="020B0604020202020204" pitchFamily="34" charset="0"/>
              <a:buChar char="•"/>
            </a:pPr>
            <a:r>
              <a:rPr lang="en-AU" dirty="0"/>
              <a:t>Fluroquinolone resistance in E.coli has trended up from 1.9% in 2006 up to 13.4% in 2023</a:t>
            </a:r>
          </a:p>
          <a:p>
            <a:pPr marL="171450" indent="-171450">
              <a:buFont typeface="Arial" panose="020B0604020202020204" pitchFamily="34" charset="0"/>
              <a:buChar char="•"/>
            </a:pPr>
            <a:r>
              <a:rPr lang="en-AU" dirty="0"/>
              <a:t>In 2023, percentage of resistance was similar in hospitals and in the community (13.4%) </a:t>
            </a:r>
          </a:p>
          <a:p>
            <a:pPr marL="171450" indent="-171450">
              <a:buFont typeface="Arial" panose="020B0604020202020204" pitchFamily="34" charset="0"/>
              <a:buChar char="•"/>
            </a:pPr>
            <a:r>
              <a:rPr lang="en-AU" dirty="0"/>
              <a:t>It is concerning that fluroquinolone resistance is trending upward despite restrictions to fluroquinolones in AMS programs in acute care settings and in the community under the Pharmaceutical Benefits Scheme and Repatriation Pharmaceutical Benefits Scheme </a:t>
            </a:r>
          </a:p>
        </p:txBody>
      </p:sp>
      <p:sp>
        <p:nvSpPr>
          <p:cNvPr id="4" name="Slide Number Placeholder 3">
            <a:extLst>
              <a:ext uri="{FF2B5EF4-FFF2-40B4-BE49-F238E27FC236}">
                <a16:creationId xmlns:a16="http://schemas.microsoft.com/office/drawing/2014/main" id="{B41B7FC7-7C2C-3145-A8C9-00770348B847}"/>
              </a:ext>
            </a:extLst>
          </p:cNvPr>
          <p:cNvSpPr>
            <a:spLocks noGrp="1"/>
          </p:cNvSpPr>
          <p:nvPr>
            <p:ph type="sldNum" sz="quarter" idx="5"/>
          </p:nvPr>
        </p:nvSpPr>
        <p:spPr/>
        <p:txBody>
          <a:bodyPr/>
          <a:lstStyle/>
          <a:p>
            <a:fld id="{418B3C13-8830-4139-BEF1-7CD58A072009}" type="slidenum">
              <a:rPr lang="en-AU" smtClean="0"/>
              <a:t>14</a:t>
            </a:fld>
            <a:endParaRPr lang="en-AU"/>
          </a:p>
        </p:txBody>
      </p:sp>
    </p:spTree>
    <p:extLst>
      <p:ext uri="{BB962C8B-B14F-4D97-AF65-F5344CB8AC3E}">
        <p14:creationId xmlns:p14="http://schemas.microsoft.com/office/powerpoint/2010/main" val="197644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D245-99C9-6C92-0DFF-29E9361E6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96706-BE1E-F262-818D-0EE73F889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84453-BF0E-F01F-7D85-4F0A5237ADD9}"/>
              </a:ext>
            </a:extLst>
          </p:cNvPr>
          <p:cNvSpPr>
            <a:spLocks noGrp="1"/>
          </p:cNvSpPr>
          <p:nvPr>
            <p:ph type="body" idx="1"/>
          </p:nvPr>
        </p:nvSpPr>
        <p:spPr/>
        <p:txBody>
          <a:bodyPr/>
          <a:lstStyle/>
          <a:p>
            <a:pPr marL="171450" indent="-171450">
              <a:buFont typeface="Arial" panose="020B0604020202020204" pitchFamily="34" charset="0"/>
              <a:buChar char="•"/>
            </a:pPr>
            <a:r>
              <a:rPr lang="en-AU" dirty="0"/>
              <a:t>MRSA remains common across Australia in community and in hospitals </a:t>
            </a:r>
          </a:p>
          <a:p>
            <a:pPr marL="171450" indent="-171450">
              <a:buFont typeface="Arial" panose="020B0604020202020204" pitchFamily="34" charset="0"/>
              <a:buChar char="•"/>
            </a:pPr>
            <a:r>
              <a:rPr lang="en-AU" dirty="0"/>
              <a:t>As this graph shows, the rate of methicillin resistance in </a:t>
            </a:r>
            <a:r>
              <a:rPr lang="en-AU" i="1" u="none" dirty="0"/>
              <a:t>Staphylococcus aureus </a:t>
            </a:r>
            <a:r>
              <a:rPr lang="en-AU" dirty="0"/>
              <a:t>remained relatively steady from 2006 to 2023 </a:t>
            </a:r>
          </a:p>
          <a:p>
            <a:pPr marL="171450" indent="-171450">
              <a:buFont typeface="Arial" panose="020B0604020202020204" pitchFamily="34" charset="0"/>
              <a:buChar char="•"/>
            </a:pPr>
            <a:r>
              <a:rPr lang="en-AU" dirty="0"/>
              <a:t>MRSA rates have down trended in aged care homes from 2016 (35.0%) to 2023 (21.9%), but still are more prevalent in aged care homes than in hospitals and the community, despite a comparatively small number of isolates </a:t>
            </a:r>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70CBC8C1-06BC-CFC2-0907-CE6CD727CEB8}"/>
              </a:ext>
            </a:extLst>
          </p:cNvPr>
          <p:cNvSpPr>
            <a:spLocks noGrp="1"/>
          </p:cNvSpPr>
          <p:nvPr>
            <p:ph type="sldNum" sz="quarter" idx="5"/>
          </p:nvPr>
        </p:nvSpPr>
        <p:spPr/>
        <p:txBody>
          <a:bodyPr/>
          <a:lstStyle/>
          <a:p>
            <a:fld id="{418B3C13-8830-4139-BEF1-7CD58A072009}" type="slidenum">
              <a:rPr lang="en-AU" smtClean="0"/>
              <a:t>15</a:t>
            </a:fld>
            <a:endParaRPr lang="en-AU"/>
          </a:p>
        </p:txBody>
      </p:sp>
    </p:spTree>
    <p:extLst>
      <p:ext uri="{BB962C8B-B14F-4D97-AF65-F5344CB8AC3E}">
        <p14:creationId xmlns:p14="http://schemas.microsoft.com/office/powerpoint/2010/main" val="70792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latest report on CARAlert was published in April 2025 </a:t>
            </a:r>
          </a:p>
          <a:p>
            <a:pPr marL="171450" indent="-171450">
              <a:buFont typeface="Arial" panose="020B0604020202020204" pitchFamily="34" charset="0"/>
              <a:buChar char="•"/>
            </a:pPr>
            <a:r>
              <a:rPr lang="en-AU" dirty="0"/>
              <a:t>The report provides analyses of data on confirmed critical antimicrobial resistances (CAR) for 2024, and trend data between 2017 and 2024</a:t>
            </a:r>
          </a:p>
          <a:p>
            <a:pPr marL="171450" indent="-171450">
              <a:buFont typeface="Arial" panose="020B0604020202020204" pitchFamily="34" charset="0"/>
              <a:buChar char="•"/>
            </a:pPr>
            <a:r>
              <a:rPr lang="en-AU" dirty="0"/>
              <a:t>The table shows the species with critical resistances and the number of those reported</a:t>
            </a:r>
          </a:p>
          <a:p>
            <a:pPr marL="171450" indent="-171450">
              <a:buFont typeface="Arial" panose="020B0604020202020204" pitchFamily="34" charset="0"/>
              <a:buChar char="•"/>
            </a:pPr>
            <a:r>
              <a:rPr lang="en-AU" dirty="0"/>
              <a:t>There was a 25.1% increase in critical antimicrobial resistances reported in 2024 compared to 2023</a:t>
            </a:r>
          </a:p>
          <a:p>
            <a:pPr marL="171450" indent="-171450">
              <a:buFont typeface="Arial" panose="020B0604020202020204" pitchFamily="34" charset="0"/>
              <a:buChar char="•"/>
            </a:pPr>
            <a:r>
              <a:rPr lang="en-AU" dirty="0"/>
              <a:t>Where the setting was known, just over one-half of CARs were detected in either hospitalised patients or hospital outpatients. Smaller proportions were isolated in the community and aged care homes</a:t>
            </a:r>
          </a:p>
          <a:p>
            <a:pPr marL="171450" indent="-171450">
              <a:buFont typeface="Arial" panose="020B0604020202020204" pitchFamily="34" charset="0"/>
              <a:buChar char="•"/>
            </a:pPr>
            <a:r>
              <a:rPr lang="en-AU" dirty="0"/>
              <a:t>As you can see </a:t>
            </a:r>
            <a:r>
              <a:rPr lang="en-AU" dirty="0" err="1"/>
              <a:t>Enterobacterales</a:t>
            </a:r>
            <a:r>
              <a:rPr lang="en-AU" dirty="0"/>
              <a:t>, specifically </a:t>
            </a:r>
            <a:r>
              <a:rPr lang="en-AU" dirty="0" err="1"/>
              <a:t>Carbapenemase</a:t>
            </a:r>
            <a:r>
              <a:rPr lang="en-AU" dirty="0"/>
              <a:t>-producing </a:t>
            </a:r>
            <a:r>
              <a:rPr lang="en-AU" i="1" dirty="0" err="1"/>
              <a:t>Enterobacterales</a:t>
            </a:r>
            <a:r>
              <a:rPr lang="en-AU" i="1" dirty="0"/>
              <a:t> </a:t>
            </a:r>
            <a:r>
              <a:rPr lang="en-AU" i="0" dirty="0"/>
              <a:t>(CPE) was the most frequently reported CAR in 2024; with just over two-thirds of all reports from hospitals </a:t>
            </a:r>
          </a:p>
          <a:p>
            <a:pPr marL="171450" indent="-171450">
              <a:buFont typeface="Arial" panose="020B0604020202020204" pitchFamily="34" charset="0"/>
              <a:buChar char="•"/>
            </a:pPr>
            <a:r>
              <a:rPr lang="en-AU" i="0" dirty="0"/>
              <a:t>the next two slides will show trends in CPE resistance </a:t>
            </a:r>
          </a:p>
          <a:p>
            <a:pPr marL="171450" indent="-171450">
              <a:buFont typeface="Arial" panose="020B0604020202020204" pitchFamily="34" charset="0"/>
              <a:buChar char="•"/>
            </a:pPr>
            <a:endParaRPr lang="en-AU" i="0" dirty="0"/>
          </a:p>
          <a:p>
            <a:pPr marL="171450" indent="-171450">
              <a:buFont typeface="Arial" panose="020B0604020202020204" pitchFamily="34" charset="0"/>
              <a:buChar char="•"/>
            </a:pPr>
            <a:endParaRPr lang="en-AU" i="0" dirty="0"/>
          </a:p>
          <a:p>
            <a:pPr marL="0" indent="0">
              <a:buFont typeface="Arial" panose="020B0604020202020204" pitchFamily="34" charset="0"/>
              <a:buNone/>
            </a:pPr>
            <a:r>
              <a:rPr lang="en-AU" i="0" dirty="0"/>
              <a:t>High-level = azithromycin MIC≥ 256 mg/L; Low-level = azithromycin MIC &lt; 256mg/L; MIC = minimum inhibitory concentration</a:t>
            </a:r>
          </a:p>
        </p:txBody>
      </p:sp>
      <p:sp>
        <p:nvSpPr>
          <p:cNvPr id="4" name="Slide Number Placeholder 3"/>
          <p:cNvSpPr>
            <a:spLocks noGrp="1"/>
          </p:cNvSpPr>
          <p:nvPr>
            <p:ph type="sldNum" sz="quarter" idx="5"/>
          </p:nvPr>
        </p:nvSpPr>
        <p:spPr/>
        <p:txBody>
          <a:bodyPr/>
          <a:lstStyle/>
          <a:p>
            <a:fld id="{418B3C13-8830-4139-BEF1-7CD58A072009}" type="slidenum">
              <a:rPr lang="en-AU" smtClean="0"/>
              <a:t>16</a:t>
            </a:fld>
            <a:endParaRPr lang="en-AU"/>
          </a:p>
        </p:txBody>
      </p:sp>
    </p:spTree>
    <p:extLst>
      <p:ext uri="{BB962C8B-B14F-4D97-AF65-F5344CB8AC3E}">
        <p14:creationId xmlns:p14="http://schemas.microsoft.com/office/powerpoint/2010/main" val="26449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err="1"/>
              <a:t>Enterobacterales</a:t>
            </a:r>
            <a:r>
              <a:rPr lang="en-AU" dirty="0"/>
              <a:t> is an order of gram-negative, rod-shaped bacteria which is commonly associated with infections of the urinary tract, biliary tract, intra-abdomen and bloodstream </a:t>
            </a:r>
          </a:p>
          <a:p>
            <a:pPr marL="171450" indent="-171450">
              <a:buFont typeface="Arial" panose="020B0604020202020204" pitchFamily="34" charset="0"/>
              <a:buChar char="•"/>
            </a:pPr>
            <a:r>
              <a:rPr lang="en-AU" dirty="0"/>
              <a:t>CPEs are resistant to carbapenem antibiotics as well as other beta lactam antibiotics including penicillins and cephalosporins. The remaining treatment options for CPE infections are often more costly, less efficacious and adverse effects </a:t>
            </a:r>
          </a:p>
          <a:p>
            <a:pPr marL="171450" indent="-171450">
              <a:buFont typeface="Arial" panose="020B0604020202020204" pitchFamily="34" charset="0"/>
              <a:buChar char="•"/>
            </a:pPr>
            <a:r>
              <a:rPr lang="en-AU" dirty="0"/>
              <a:t>The spread of CPE is a major treat to health care systems worldwide </a:t>
            </a:r>
          </a:p>
          <a:p>
            <a:pPr marL="171450" indent="-171450">
              <a:buFont typeface="Arial" panose="020B0604020202020204" pitchFamily="34" charset="0"/>
              <a:buChar char="•"/>
            </a:pPr>
            <a:r>
              <a:rPr lang="en-AU" dirty="0"/>
              <a:t>In 2024, there were 1,527 reports of CPE which is a 26.8% compared to 2023</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17</a:t>
            </a:fld>
            <a:endParaRPr lang="en-AU"/>
          </a:p>
        </p:txBody>
      </p:sp>
    </p:spTree>
    <p:extLst>
      <p:ext uri="{BB962C8B-B14F-4D97-AF65-F5344CB8AC3E}">
        <p14:creationId xmlns:p14="http://schemas.microsoft.com/office/powerpoint/2010/main" val="425122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greatest increase observed in reported CARs from 2023 to 2024 include Queensland (up 51%), South Australia (up 36.5%) and Victoria (31.5%) </a:t>
            </a:r>
          </a:p>
        </p:txBody>
      </p:sp>
      <p:sp>
        <p:nvSpPr>
          <p:cNvPr id="4" name="Slide Number Placeholder 3"/>
          <p:cNvSpPr>
            <a:spLocks noGrp="1"/>
          </p:cNvSpPr>
          <p:nvPr>
            <p:ph type="sldNum" sz="quarter" idx="5"/>
          </p:nvPr>
        </p:nvSpPr>
        <p:spPr/>
        <p:txBody>
          <a:bodyPr/>
          <a:lstStyle/>
          <a:p>
            <a:fld id="{418B3C13-8830-4139-BEF1-7CD58A072009}" type="slidenum">
              <a:rPr lang="en-AU" smtClean="0"/>
              <a:t>18</a:t>
            </a:fld>
            <a:endParaRPr lang="en-AU"/>
          </a:p>
        </p:txBody>
      </p:sp>
    </p:spTree>
    <p:extLst>
      <p:ext uri="{BB962C8B-B14F-4D97-AF65-F5344CB8AC3E}">
        <p14:creationId xmlns:p14="http://schemas.microsoft.com/office/powerpoint/2010/main" val="2110107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It is encouraging that since 2015, there has been an overall decline in antimicrobial use in the community. There has been various events which have influenced this positive downward trend over time including: </a:t>
            </a:r>
          </a:p>
          <a:p>
            <a:pPr marL="514350" lvl="1" indent="-171450">
              <a:buFont typeface="Arial" panose="020B0604020202020204" pitchFamily="34" charset="0"/>
              <a:buChar char="•"/>
            </a:pPr>
            <a:r>
              <a:rPr lang="en-AU" dirty="0"/>
              <a:t>The global COVID-19 pandemic which led to various policy changes, expansion of the Medicare Benefits Schedule for telehealth consultations, increased emphasis on infection prevention control (which influenced prevalence of other respiratory tract infections)</a:t>
            </a:r>
          </a:p>
          <a:p>
            <a:pPr marL="514350" lvl="1" indent="-171450">
              <a:buFont typeface="Arial" panose="020B0604020202020204" pitchFamily="34" charset="0"/>
              <a:buChar char="•"/>
            </a:pPr>
            <a:r>
              <a:rPr lang="en-AU" dirty="0"/>
              <a:t>In 2020, where there was a change in the maximum prescribed quantity and access to repeats were restricted for the 5 most commonly prescribed antibiotics at the time </a:t>
            </a:r>
          </a:p>
          <a:p>
            <a:pPr marL="514350" lvl="1" indent="-171450">
              <a:buFont typeface="Arial" panose="020B0604020202020204" pitchFamily="34" charset="0"/>
              <a:buChar char="•"/>
            </a:pPr>
            <a:r>
              <a:rPr lang="en-AU" dirty="0"/>
              <a:t>Antibiotic shortages in the last few years.</a:t>
            </a:r>
          </a:p>
          <a:p>
            <a:pPr marL="0" lvl="0" indent="0">
              <a:buFont typeface="Arial" panose="020B0604020202020204" pitchFamily="34" charset="0"/>
              <a:buNone/>
            </a:pPr>
            <a:r>
              <a:rPr lang="en-AU" dirty="0"/>
              <a:t>However, since 2022 there has been a gradual upward trend, which is increasing at a sharper rate in aged care. </a:t>
            </a:r>
          </a:p>
          <a:p>
            <a:pPr marL="0" lvl="0" indent="0">
              <a:buFont typeface="Arial" panose="020B0604020202020204" pitchFamily="34" charset="0"/>
              <a:buNone/>
            </a:pPr>
            <a:endParaRPr lang="en-AU" dirty="0"/>
          </a:p>
          <a:p>
            <a:pPr marL="0" lvl="0" indent="0">
              <a:buFont typeface="Arial" panose="020B0604020202020204" pitchFamily="34" charset="0"/>
              <a:buNone/>
            </a:pPr>
            <a:r>
              <a:rPr lang="en-AU" dirty="0"/>
              <a:t>Reference: </a:t>
            </a:r>
          </a:p>
          <a:p>
            <a:pPr marL="0" lvl="0" indent="0">
              <a:buFont typeface="Arial" panose="020B0604020202020204" pitchFamily="34" charset="0"/>
              <a:buNone/>
            </a:pPr>
            <a:r>
              <a:rPr lang="en-AU" dirty="0"/>
              <a:t>https://safetyandquality.gov.au/community-antimicrobial-use-2024 </a:t>
            </a:r>
          </a:p>
        </p:txBody>
      </p:sp>
      <p:sp>
        <p:nvSpPr>
          <p:cNvPr id="4" name="Slide Number Placeholder 3"/>
          <p:cNvSpPr>
            <a:spLocks noGrp="1"/>
          </p:cNvSpPr>
          <p:nvPr>
            <p:ph type="sldNum" sz="quarter" idx="5"/>
          </p:nvPr>
        </p:nvSpPr>
        <p:spPr/>
        <p:txBody>
          <a:bodyPr/>
          <a:lstStyle/>
          <a:p>
            <a:fld id="{418B3C13-8830-4139-BEF1-7CD58A072009}" type="slidenum">
              <a:rPr lang="en-AU" smtClean="0"/>
              <a:t>19</a:t>
            </a:fld>
            <a:endParaRPr lang="en-AU"/>
          </a:p>
        </p:txBody>
      </p:sp>
    </p:spTree>
    <p:extLst>
      <p:ext uri="{BB962C8B-B14F-4D97-AF65-F5344CB8AC3E}">
        <p14:creationId xmlns:p14="http://schemas.microsoft.com/office/powerpoint/2010/main" val="3312108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The figure shows the number of antimicrobial prescriptions supplied in 2024 and trends from 2015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There were just over 23 million antimicrobial prescriptions supplied in 2024, which is a 4.8% increase from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From the figure, we can see that there was a substantial decrease in antimicrobial use from 2019 to 2020, which coincided with the COVID-19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The overall decrease was sustained in 2021; however, use has been slowly increasing since 2022 but still remains lower than the levels of use in 2015</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20</a:t>
            </a:fld>
            <a:endParaRPr lang="en-AU"/>
          </a:p>
        </p:txBody>
      </p:sp>
    </p:spTree>
    <p:extLst>
      <p:ext uri="{BB962C8B-B14F-4D97-AF65-F5344CB8AC3E}">
        <p14:creationId xmlns:p14="http://schemas.microsoft.com/office/powerpoint/2010/main" val="8486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a:p>
        </p:txBody>
      </p:sp>
    </p:spTree>
    <p:extLst>
      <p:ext uri="{BB962C8B-B14F-4D97-AF65-F5344CB8AC3E}">
        <p14:creationId xmlns:p14="http://schemas.microsoft.com/office/powerpoint/2010/main" val="193220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Despite the overall downward trend since 2015, Australia has been estimated to have consistently high antimicrobial prescribing rates when compared to other countries in the Organisations for Economic Co-operation and Development (OECD) </a:t>
            </a:r>
          </a:p>
          <a:p>
            <a:pPr marL="171450" indent="-171450">
              <a:buFont typeface="Arial" panose="020B0604020202020204" pitchFamily="34" charset="0"/>
              <a:buChar char="•"/>
            </a:pPr>
            <a:r>
              <a:rPr lang="en-AU" dirty="0"/>
              <a:t>Antimicrobial usage in Australia was nearly double that of Netherlands </a:t>
            </a:r>
          </a:p>
          <a:p>
            <a:pPr marL="171450" indent="-171450">
              <a:buFont typeface="Arial" panose="020B0604020202020204" pitchFamily="34" charset="0"/>
              <a:buChar char="•"/>
            </a:pPr>
            <a:r>
              <a:rPr lang="en-AU" dirty="0"/>
              <a:t>The trends in antimicrobial use in Australia during the COVID-19 pandemic, followed that of other countries globally </a:t>
            </a:r>
          </a:p>
          <a:p>
            <a:pPr marL="171450" indent="-171450">
              <a:buFont typeface="Arial" panose="020B0604020202020204" pitchFamily="34" charset="0"/>
              <a:buChar char="•"/>
            </a:pPr>
            <a:r>
              <a:rPr lang="en-AU" dirty="0"/>
              <a:t>The most pronounced reductions in use were observed in high-income countries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21</a:t>
            </a:fld>
            <a:endParaRPr lang="en-AU"/>
          </a:p>
        </p:txBody>
      </p:sp>
    </p:spTree>
    <p:extLst>
      <p:ext uri="{BB962C8B-B14F-4D97-AF65-F5344CB8AC3E}">
        <p14:creationId xmlns:p14="http://schemas.microsoft.com/office/powerpoint/2010/main" val="391786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US" altLang="en-US" sz="1100" b="1" i="0" dirty="0"/>
              <a:t>Note to presenters: </a:t>
            </a:r>
          </a:p>
          <a:p>
            <a:pPr defTabSz="914400" eaLnBrk="1" hangingPunct="1"/>
            <a:r>
              <a:rPr lang="en-US" altLang="en-US" sz="1100" i="0" dirty="0"/>
              <a:t>Users should insert local hospital data into this slide. If a hospital antibiogram is available, it would be useful</a:t>
            </a:r>
            <a:r>
              <a:rPr lang="en-US" altLang="en-US" sz="1100" i="0" baseline="0" dirty="0"/>
              <a:t> to include it here for explanation and discussion</a:t>
            </a:r>
            <a:r>
              <a:rPr lang="en-US" altLang="en-US" sz="1100" i="0" dirty="0"/>
              <a:t>. If not, give examples of infections from resistant bacteria that have occurred in your</a:t>
            </a:r>
            <a:r>
              <a:rPr lang="en-US" altLang="en-US" sz="1100" i="0" baseline="0" dirty="0"/>
              <a:t> healthcare facility</a:t>
            </a:r>
            <a:r>
              <a:rPr lang="en-US" altLang="en-US" sz="1100" i="0" dirty="0"/>
              <a:t>. </a:t>
            </a:r>
          </a:p>
          <a:p>
            <a:pPr defTabSz="914400" eaLnBrk="1" hangingPunct="1"/>
            <a:endParaRPr lang="en-US" altLang="en-US" sz="1100" i="0" dirty="0"/>
          </a:p>
          <a:p>
            <a:pPr defTabSz="914400" eaLnBrk="1" hangingPunct="1"/>
            <a:r>
              <a:rPr lang="en-US" altLang="en-US" sz="1100" i="0" dirty="0"/>
              <a:t>Examples might include: </a:t>
            </a:r>
          </a:p>
          <a:p>
            <a:pPr marL="628650" lvl="1" indent="-171450" defTabSz="914400" eaLnBrk="1" hangingPunct="1">
              <a:buFont typeface="Arial" panose="020B0604020202020204" pitchFamily="34" charset="0"/>
              <a:buChar char="•"/>
            </a:pPr>
            <a:r>
              <a:rPr lang="en-US" altLang="en-US" sz="1100" i="0" dirty="0"/>
              <a:t>Central-line-associated bacteraemia</a:t>
            </a:r>
          </a:p>
          <a:p>
            <a:pPr marL="628650" lvl="1" indent="-171450" defTabSz="914400" eaLnBrk="1" hangingPunct="1">
              <a:buFont typeface="Arial" panose="020B0604020202020204" pitchFamily="34" charset="0"/>
              <a:buChar char="•"/>
            </a:pPr>
            <a:r>
              <a:rPr lang="en-US" altLang="en-US" sz="1100" i="0" dirty="0"/>
              <a:t>Catheter-associated urinary tract infections </a:t>
            </a:r>
          </a:p>
          <a:p>
            <a:pPr marL="628650" lvl="1" indent="-171450" defTabSz="914400" eaLnBrk="1" hangingPunct="1">
              <a:buFont typeface="Arial" panose="020B0604020202020204" pitchFamily="34" charset="0"/>
              <a:buChar char="•"/>
            </a:pPr>
            <a:r>
              <a:rPr lang="en-US" altLang="en-US" sz="1100" i="0" dirty="0"/>
              <a:t>Surgical site infections.</a:t>
            </a:r>
            <a:r>
              <a:rPr lang="en-US" altLang="en-US" sz="1100" i="0" baseline="0" dirty="0"/>
              <a:t> </a:t>
            </a:r>
          </a:p>
          <a:p>
            <a:pPr defTabSz="914400" eaLnBrk="1" hangingPunct="1"/>
            <a:endParaRPr lang="en-US" altLang="en-US" sz="1100" i="0" baseline="0" dirty="0"/>
          </a:p>
          <a:p>
            <a:pPr defTabSz="914400" eaLnBrk="1" hangingPunct="1"/>
            <a:r>
              <a:rPr lang="en-US" altLang="en-US" sz="1100" i="0" dirty="0"/>
              <a:t>Consider the audience and the information that will be most relevant.  </a:t>
            </a:r>
          </a:p>
          <a:p>
            <a:pPr defTabSz="914400" eaLnBrk="1" hangingPunct="1"/>
            <a:endParaRPr lang="en-US" altLang="en-US" sz="1100" i="0" dirty="0"/>
          </a:p>
          <a:p>
            <a:pPr defTabSz="914400" eaLnBrk="1" hangingPunct="1"/>
            <a:r>
              <a:rPr lang="en-US" altLang="en-US" sz="1100" i="0" dirty="0"/>
              <a:t>Consider also including information about the negative outcomes for patients from resistant</a:t>
            </a:r>
            <a:r>
              <a:rPr lang="en-US" altLang="en-US" sz="1100" i="0" baseline="0" dirty="0"/>
              <a:t> infections, such as increased length of stay and personal impact. </a:t>
            </a:r>
            <a:endParaRPr lang="en-US" altLang="en-US" sz="1100" i="0" dirty="0"/>
          </a:p>
          <a:p>
            <a:pPr defTabSz="914400" eaLnBrk="1" hangingPunct="1"/>
            <a:endParaRPr lang="en-US" altLang="en-US" sz="1100" i="0" dirty="0"/>
          </a:p>
          <a:p>
            <a:pPr defTabSz="914400" eaLnBrk="1" hangingPunct="1"/>
            <a:r>
              <a:rPr lang="en-US" altLang="en-US" sz="1100" i="0" dirty="0"/>
              <a:t>Consider asking the audience </a:t>
            </a:r>
            <a:r>
              <a:rPr lang="en-US" altLang="en-US" sz="1100" b="1" i="0" dirty="0"/>
              <a:t>before </a:t>
            </a:r>
            <a:r>
              <a:rPr lang="en-US" altLang="en-US" sz="1100" i="0" dirty="0"/>
              <a:t>revealing the answers: </a:t>
            </a:r>
          </a:p>
          <a:p>
            <a:pPr marL="628650" lvl="1" indent="-171450" defTabSz="914400" eaLnBrk="1" hangingPunct="1">
              <a:buFont typeface="Arial" panose="020B0604020202020204" pitchFamily="34" charset="0"/>
              <a:buChar char="•"/>
            </a:pPr>
            <a:r>
              <a:rPr lang="en-AU" altLang="en-US" sz="1100" i="0" dirty="0"/>
              <a:t>What</a:t>
            </a:r>
            <a:r>
              <a:rPr lang="en-AU" altLang="en-US" sz="1100" i="0" baseline="0" dirty="0"/>
              <a:t> </a:t>
            </a:r>
            <a:r>
              <a:rPr lang="en-AU" altLang="en-US" sz="1100" i="0" dirty="0"/>
              <a:t>are the common infections seen in</a:t>
            </a:r>
            <a:r>
              <a:rPr lang="en-AU" altLang="en-US" sz="1100" i="0" baseline="0" dirty="0"/>
              <a:t> our hospital</a:t>
            </a:r>
            <a:r>
              <a:rPr lang="en-AU" altLang="en-US" sz="1100" i="0" dirty="0"/>
              <a:t>? </a:t>
            </a:r>
          </a:p>
          <a:p>
            <a:pPr marL="628650" lvl="1" indent="-171450" defTabSz="914400" eaLnBrk="1" hangingPunct="1">
              <a:buFont typeface="Arial" panose="020B0604020202020204" pitchFamily="34" charset="0"/>
              <a:buChar char="•"/>
            </a:pPr>
            <a:r>
              <a:rPr lang="en-AU" altLang="en-US" sz="1100" i="0" dirty="0"/>
              <a:t>What are our local susceptibility and resistance patterns?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22</a:t>
            </a:fld>
            <a:endParaRPr lang="en-AU"/>
          </a:p>
        </p:txBody>
      </p:sp>
    </p:spTree>
    <p:extLst>
      <p:ext uri="{BB962C8B-B14F-4D97-AF65-F5344CB8AC3E}">
        <p14:creationId xmlns:p14="http://schemas.microsoft.com/office/powerpoint/2010/main" val="3042749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Include data on antimicrobial use and appropriateness at your facility </a:t>
            </a:r>
          </a:p>
        </p:txBody>
      </p:sp>
      <p:sp>
        <p:nvSpPr>
          <p:cNvPr id="4" name="Slide Number Placeholder 3"/>
          <p:cNvSpPr>
            <a:spLocks noGrp="1"/>
          </p:cNvSpPr>
          <p:nvPr>
            <p:ph type="sldNum" sz="quarter" idx="5"/>
          </p:nvPr>
        </p:nvSpPr>
        <p:spPr/>
        <p:txBody>
          <a:bodyPr/>
          <a:lstStyle/>
          <a:p>
            <a:fld id="{418B3C13-8830-4139-BEF1-7CD58A072009}" type="slidenum">
              <a:rPr lang="en-AU" smtClean="0"/>
              <a:t>23</a:t>
            </a:fld>
            <a:endParaRPr lang="en-AU"/>
          </a:p>
        </p:txBody>
      </p:sp>
    </p:spTree>
    <p:extLst>
      <p:ext uri="{BB962C8B-B14F-4D97-AF65-F5344CB8AC3E}">
        <p14:creationId xmlns:p14="http://schemas.microsoft.com/office/powerpoint/2010/main" val="586026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450"/>
              </a:spcBef>
              <a:spcAft>
                <a:spcPts val="450"/>
              </a:spcAft>
              <a:buFont typeface="Arial" panose="020B0604020202020204" pitchFamily="34" charset="0"/>
              <a:buChar char="•"/>
            </a:pPr>
            <a:r>
              <a:rPr lang="en-AU" sz="900" dirty="0">
                <a:latin typeface="+mn-lt"/>
              </a:rPr>
              <a:t>Antimicrobial Stewardship isn’t about “not using antimicrobials” but rather </a:t>
            </a:r>
            <a:r>
              <a:rPr lang="en-GB" sz="900" dirty="0">
                <a:latin typeface="+mn-lt"/>
              </a:rPr>
              <a:t>“identify that small group of patients who really need antibiotic treatment and then explain, reassure and educate the large group of patients who don’t” </a:t>
            </a:r>
            <a:endParaRPr lang="en-US" altLang="en-US" sz="900" dirty="0">
              <a:latin typeface="+mn-lt"/>
            </a:endParaRPr>
          </a:p>
          <a:p>
            <a:pPr marL="285750" indent="-285750">
              <a:spcBef>
                <a:spcPts val="450"/>
              </a:spcBef>
              <a:spcAft>
                <a:spcPts val="450"/>
              </a:spcAft>
              <a:buFont typeface="Arial" panose="020B0604020202020204" pitchFamily="34" charset="0"/>
              <a:buChar char="•"/>
            </a:pPr>
            <a:r>
              <a:rPr lang="en-US" altLang="en-US" sz="900" dirty="0">
                <a:latin typeface="+mn-lt"/>
              </a:rPr>
              <a:t>Stewardship means to protect something</a:t>
            </a:r>
          </a:p>
          <a:p>
            <a:pPr marL="285750" indent="-285750">
              <a:spcBef>
                <a:spcPts val="450"/>
              </a:spcBef>
              <a:spcAft>
                <a:spcPts val="450"/>
              </a:spcAft>
              <a:buFont typeface="Arial" panose="020B0604020202020204" pitchFamily="34" charset="0"/>
              <a:buChar char="•"/>
            </a:pPr>
            <a:r>
              <a:rPr lang="en-US" altLang="en-US" sz="900" dirty="0">
                <a:latin typeface="+mn-lt"/>
              </a:rPr>
              <a:t>AMS is a systematic approach to </a:t>
            </a:r>
            <a:r>
              <a:rPr lang="en-AU" altLang="en-US" sz="900" dirty="0">
                <a:latin typeface="+mn-lt"/>
              </a:rPr>
              <a:t>optimising the use of antimicrobials</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24</a:t>
            </a:fld>
            <a:endParaRPr lang="en-AU"/>
          </a:p>
        </p:txBody>
      </p:sp>
    </p:spTree>
    <p:extLst>
      <p:ext uri="{BB962C8B-B14F-4D97-AF65-F5344CB8AC3E}">
        <p14:creationId xmlns:p14="http://schemas.microsoft.com/office/powerpoint/2010/main" val="74842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AMS is a set of co-ordinated initiatives or activities that together prevent poor prescribing and emergence of resistance.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four pillars of AMS are good governance, restricting antimicrobials to appropriate indications and first line therapies, auditing and surveillance and using these to undertake quality improvement initiatives and training and educating the workforce using international, government or in-house educational resources, and providing regular workshops and seminars on using antimicrobials wisely</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25</a:t>
            </a:fld>
            <a:endParaRPr lang="en-AU"/>
          </a:p>
        </p:txBody>
      </p:sp>
    </p:spTree>
    <p:extLst>
      <p:ext uri="{BB962C8B-B14F-4D97-AF65-F5344CB8AC3E}">
        <p14:creationId xmlns:p14="http://schemas.microsoft.com/office/powerpoint/2010/main" val="2022811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Australian Commission on Safety and Quality in Health Care have developed a range of resources to support the implementation of antimicrobial stewardship in health care facilities </a:t>
            </a:r>
          </a:p>
        </p:txBody>
      </p:sp>
      <p:sp>
        <p:nvSpPr>
          <p:cNvPr id="4" name="Slide Number Placeholder 3"/>
          <p:cNvSpPr>
            <a:spLocks noGrp="1"/>
          </p:cNvSpPr>
          <p:nvPr>
            <p:ph type="sldNum" sz="quarter" idx="5"/>
          </p:nvPr>
        </p:nvSpPr>
        <p:spPr/>
        <p:txBody>
          <a:bodyPr/>
          <a:lstStyle/>
          <a:p>
            <a:fld id="{418B3C13-8830-4139-BEF1-7CD58A072009}" type="slidenum">
              <a:rPr lang="en-AU" smtClean="0"/>
              <a:t>26</a:t>
            </a:fld>
            <a:endParaRPr lang="en-AU"/>
          </a:p>
        </p:txBody>
      </p:sp>
    </p:spTree>
    <p:extLst>
      <p:ext uri="{BB962C8B-B14F-4D97-AF65-F5344CB8AC3E}">
        <p14:creationId xmlns:p14="http://schemas.microsoft.com/office/powerpoint/2010/main" val="375342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Therapeutic Guidelines is the leading source of accurate, independent and practical treatment advice for a wide range of clinical conditions </a:t>
            </a:r>
          </a:p>
          <a:p>
            <a:pPr marL="171450" indent="-171450">
              <a:buFont typeface="Arial" panose="020B0604020202020204" pitchFamily="34" charset="0"/>
              <a:buChar char="•"/>
            </a:pPr>
            <a:r>
              <a:rPr lang="en-AU" dirty="0"/>
              <a:t>The Antibiotic guidelines were extensively updated in March 2025 including guideline-wide changes with new content and updates to revised topics </a:t>
            </a:r>
          </a:p>
        </p:txBody>
      </p:sp>
      <p:sp>
        <p:nvSpPr>
          <p:cNvPr id="4" name="Slide Number Placeholder 3"/>
          <p:cNvSpPr>
            <a:spLocks noGrp="1"/>
          </p:cNvSpPr>
          <p:nvPr>
            <p:ph type="sldNum" sz="quarter" idx="5"/>
          </p:nvPr>
        </p:nvSpPr>
        <p:spPr/>
        <p:txBody>
          <a:bodyPr/>
          <a:lstStyle/>
          <a:p>
            <a:fld id="{418B3C13-8830-4139-BEF1-7CD58A072009}" type="slidenum">
              <a:rPr lang="en-AU" smtClean="0"/>
              <a:t>27</a:t>
            </a:fld>
            <a:endParaRPr lang="en-AU"/>
          </a:p>
        </p:txBody>
      </p:sp>
    </p:spTree>
    <p:extLst>
      <p:ext uri="{BB962C8B-B14F-4D97-AF65-F5344CB8AC3E}">
        <p14:creationId xmlns:p14="http://schemas.microsoft.com/office/powerpoint/2010/main" val="2472531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900" dirty="0">
                <a:cs typeface="Arial" pitchFamily="34" charset="0"/>
              </a:rPr>
              <a:t>Antimicrobial</a:t>
            </a:r>
            <a:r>
              <a:rPr lang="en-AU" altLang="en-US" sz="900" baseline="0" dirty="0">
                <a:cs typeface="Arial" pitchFamily="34" charset="0"/>
              </a:rPr>
              <a:t> Stewardship r</a:t>
            </a:r>
            <a:r>
              <a:rPr lang="en-AU" altLang="en-US" sz="900" dirty="0">
                <a:cs typeface="Arial" pitchFamily="34" charset="0"/>
              </a:rPr>
              <a:t>equires teamwork at all levels.</a:t>
            </a:r>
            <a:r>
              <a:rPr lang="en-AU" altLang="en-US" sz="900" baseline="0" dirty="0">
                <a:cs typeface="Arial" pitchFamily="34" charset="0"/>
              </a:rPr>
              <a:t> It is </a:t>
            </a:r>
            <a:r>
              <a:rPr lang="en-AU" altLang="en-US" sz="900" dirty="0">
                <a:cs typeface="Arial" pitchFamily="34" charset="0"/>
              </a:rPr>
              <a:t>‘everybody's business’</a:t>
            </a:r>
            <a:r>
              <a:rPr lang="en-AU" altLang="en-US" sz="900" baseline="0" dirty="0">
                <a:cs typeface="Arial" pitchFamily="34" charset="0"/>
              </a:rPr>
              <a:t> and requires good partnership with the </a:t>
            </a:r>
            <a:r>
              <a:rPr lang="en-AU" altLang="en-US" sz="900" dirty="0">
                <a:cs typeface="Arial" pitchFamily="34" charset="0"/>
              </a:rPr>
              <a:t>executive and clinical leadership</a:t>
            </a:r>
            <a:r>
              <a:rPr lang="en-AU" altLang="en-US" sz="900" baseline="0" dirty="0">
                <a:cs typeface="Arial" pitchFamily="34" charset="0"/>
              </a:rPr>
              <a:t>, the </a:t>
            </a:r>
            <a:r>
              <a:rPr lang="en-AU" altLang="en-US" sz="900" dirty="0">
                <a:cs typeface="Arial" pitchFamily="34" charset="0"/>
              </a:rPr>
              <a:t>clinical team (doctors, nurses, pharmacists, allied health)</a:t>
            </a:r>
            <a:r>
              <a:rPr lang="en-AU" altLang="en-US" sz="900" baseline="0" dirty="0">
                <a:cs typeface="Arial" pitchFamily="34" charset="0"/>
              </a:rPr>
              <a:t> and </a:t>
            </a:r>
            <a:r>
              <a:rPr lang="en-AU" altLang="en-US" sz="900" dirty="0">
                <a:cs typeface="Arial" pitchFamily="34" charset="0"/>
              </a:rPr>
              <a:t>consumers.</a:t>
            </a:r>
            <a:endParaRPr lang="en-US" altLang="en-US" sz="900" i="1" dirty="0">
              <a:cs typeface="Arial" pitchFamily="34" charset="0"/>
            </a:endParaRPr>
          </a:p>
          <a:p>
            <a:endParaRPr lang="en-AU" dirty="0"/>
          </a:p>
          <a:p>
            <a:r>
              <a:rPr lang="en-AU" dirty="0"/>
              <a:t>Include information about the AMS team at your health service organisation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28</a:t>
            </a:fld>
            <a:endParaRPr lang="en-AU"/>
          </a:p>
        </p:txBody>
      </p:sp>
    </p:spTree>
    <p:extLst>
      <p:ext uri="{BB962C8B-B14F-4D97-AF65-F5344CB8AC3E}">
        <p14:creationId xmlns:p14="http://schemas.microsoft.com/office/powerpoint/2010/main" val="2993303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health system has a responsibility to play in minimising its contributions to carbon emissions and play its part in achieving Australia’s Long-Term Emissions Reduction Plan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Antimicrobial Stewardship promotes the responsible use of antibiotics to preserve their effectiveness while supporting sustainability by reducing the environmental impact of antimicrobial resistance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29</a:t>
            </a:fld>
            <a:endParaRPr lang="en-AU"/>
          </a:p>
        </p:txBody>
      </p:sp>
    </p:spTree>
    <p:extLst>
      <p:ext uri="{BB962C8B-B14F-4D97-AF65-F5344CB8AC3E}">
        <p14:creationId xmlns:p14="http://schemas.microsoft.com/office/powerpoint/2010/main" val="1814106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AU" sz="900" kern="100" dirty="0">
                <a:effectLst/>
                <a:latin typeface="Arial" panose="020B0604020202020204" pitchFamily="34" charset="0"/>
                <a:ea typeface="Aptos" panose="020B0004020202020204" pitchFamily="34" charset="0"/>
              </a:rPr>
              <a:t>The Commission has developed the Healthcare Sustainability and Resilience Module to address healthcare impacts on the environment and the climate risks affecting health outcomes and access to care.</a:t>
            </a:r>
            <a:endParaRPr lang="en-AU" sz="1000" kern="100" dirty="0">
              <a:effectLst/>
              <a:latin typeface="Times New Roman" panose="02020603050405020304" pitchFamily="18" charset="0"/>
              <a:ea typeface="Aptos" panose="020B0004020202020204" pitchFamily="34" charset="0"/>
            </a:endParaRPr>
          </a:p>
          <a:p>
            <a:pPr marL="2286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Symbol" panose="05050102010706020507" pitchFamily="18" charset="2"/>
              <a:buChar char=""/>
            </a:pPr>
            <a:r>
              <a:rPr lang="en-AU" sz="900" kern="100" dirty="0">
                <a:effectLst/>
                <a:latin typeface="Arial" panose="020B0604020202020204" pitchFamily="34" charset="0"/>
                <a:ea typeface="Aptos" panose="020B0004020202020204" pitchFamily="34" charset="0"/>
              </a:rPr>
              <a:t>The Module provides a framework of actions for health service organisations to integrate environmental sustainability and climate resilience strategies to deliver high-quality care. </a:t>
            </a:r>
            <a:endParaRPr lang="en-AU" sz="1000" kern="100" dirty="0">
              <a:effectLst/>
              <a:latin typeface="Times New Roman" panose="02020603050405020304" pitchFamily="18" charset="0"/>
              <a:ea typeface="Aptos" panose="020B0004020202020204" pitchFamily="34" charset="0"/>
            </a:endParaRPr>
          </a:p>
          <a:p>
            <a:pPr marL="2286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Symbol" panose="05050102010706020507" pitchFamily="18" charset="2"/>
              <a:buChar char=""/>
            </a:pPr>
            <a:r>
              <a:rPr lang="en-AU" sz="900" kern="100" dirty="0">
                <a:effectLst/>
                <a:latin typeface="Arial" panose="020B0604020202020204" pitchFamily="34" charset="0"/>
                <a:ea typeface="Aptos" panose="020B0004020202020204" pitchFamily="34" charset="0"/>
              </a:rPr>
              <a:t>The Module aims to help health service organisations to improve their: </a:t>
            </a:r>
            <a:endParaRPr lang="en-AU" sz="1000" kern="100" dirty="0">
              <a:effectLst/>
              <a:latin typeface="Times New Roman" panose="02020603050405020304" pitchFamily="18" charset="0"/>
              <a:ea typeface="Aptos" panose="020B0004020202020204" pitchFamily="34" charset="0"/>
            </a:endParaRPr>
          </a:p>
          <a:p>
            <a:pPr marL="4572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b="1" kern="100" dirty="0">
                <a:effectLst/>
                <a:latin typeface="Arial" panose="020B0604020202020204" pitchFamily="34" charset="0"/>
                <a:ea typeface="Aptos" panose="020B0004020202020204" pitchFamily="34" charset="0"/>
              </a:rPr>
              <a:t>Sustainability</a:t>
            </a:r>
            <a:r>
              <a:rPr lang="en-AU" sz="900" kern="100" dirty="0">
                <a:effectLst/>
                <a:latin typeface="Arial" panose="020B0604020202020204" pitchFamily="34" charset="0"/>
                <a:ea typeface="Aptos" panose="020B0004020202020204" pitchFamily="34" charset="0"/>
              </a:rPr>
              <a:t> by considering and reducing the environmental impact of harm on its patients, community and environment. </a:t>
            </a:r>
            <a:endParaRPr lang="en-AU" sz="1000" kern="100" dirty="0">
              <a:effectLst/>
              <a:latin typeface="Times New Roman" panose="02020603050405020304" pitchFamily="18" charset="0"/>
              <a:ea typeface="Aptos" panose="020B0004020202020204" pitchFamily="34" charset="0"/>
            </a:endParaRPr>
          </a:p>
          <a:p>
            <a:pPr marL="11430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b="1" kern="100" dirty="0">
                <a:effectLst/>
                <a:latin typeface="Arial" panose="020B0604020202020204" pitchFamily="34" charset="0"/>
                <a:ea typeface="Aptos" panose="020B0004020202020204" pitchFamily="34" charset="0"/>
              </a:rPr>
              <a:t>Resilience</a:t>
            </a:r>
            <a:r>
              <a:rPr lang="en-AU" sz="900" kern="100" dirty="0">
                <a:effectLst/>
                <a:latin typeface="Arial" panose="020B0604020202020204" pitchFamily="34" charset="0"/>
                <a:ea typeface="Aptos" panose="020B0004020202020204" pitchFamily="34" charset="0"/>
              </a:rPr>
              <a:t> by identifying and addressing how climate risks affect patients, consumers, community and the delivery of services. </a:t>
            </a:r>
            <a:endParaRPr lang="en-AU" sz="1000" kern="100" dirty="0">
              <a:effectLst/>
              <a:latin typeface="Times New Roman" panose="02020603050405020304" pitchFamily="18" charset="0"/>
              <a:ea typeface="Aptos" panose="020B0004020202020204" pitchFamily="34" charset="0"/>
            </a:endParaRPr>
          </a:p>
          <a:p>
            <a:pPr marL="11430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b="1" kern="100" dirty="0">
                <a:effectLst/>
                <a:latin typeface="Arial" panose="020B0604020202020204" pitchFamily="34" charset="0"/>
                <a:ea typeface="Aptos" panose="020B0004020202020204" pitchFamily="34" charset="0"/>
              </a:rPr>
              <a:t>Integration of sustainability and resilience</a:t>
            </a:r>
            <a:r>
              <a:rPr lang="en-AU" sz="900" kern="100" dirty="0">
                <a:effectLst/>
                <a:latin typeface="Arial" panose="020B0604020202020204" pitchFamily="34" charset="0"/>
                <a:ea typeface="Aptos" panose="020B0004020202020204" pitchFamily="34" charset="0"/>
              </a:rPr>
              <a:t> into their governance, leadership and quality improvement systems to deliver person-centred and high-quality care.</a:t>
            </a:r>
            <a:endParaRPr lang="en-AU" sz="1000" kern="100" dirty="0">
              <a:effectLst/>
              <a:latin typeface="Times New Roman" panose="02020603050405020304" pitchFamily="18" charset="0"/>
              <a:ea typeface="Aptos" panose="020B0004020202020204" pitchFamily="34" charset="0"/>
            </a:endParaRPr>
          </a:p>
          <a:p>
            <a:pPr marL="2286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Symbol" panose="05050102010706020507" pitchFamily="18" charset="2"/>
              <a:buChar char=""/>
            </a:pPr>
            <a:r>
              <a:rPr lang="en-AU" sz="900" kern="100" dirty="0">
                <a:effectLst/>
                <a:latin typeface="Arial" panose="020B0604020202020204" pitchFamily="34" charset="0"/>
                <a:ea typeface="Aptos" panose="020B0004020202020204" pitchFamily="34" charset="0"/>
              </a:rPr>
              <a:t>It is designed to be implemented with other safety and quality standards developed by the Commission, such as the NSQHS Standards.</a:t>
            </a:r>
            <a:endParaRPr lang="en-AU" sz="1000" kern="100" dirty="0">
              <a:effectLst/>
              <a:latin typeface="Times New Roman" panose="02020603050405020304" pitchFamily="18" charset="0"/>
              <a:ea typeface="Aptos" panose="020B0004020202020204" pitchFamily="34" charset="0"/>
            </a:endParaRPr>
          </a:p>
          <a:p>
            <a:pPr marL="4572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Symbol" panose="05050102010706020507" pitchFamily="18" charset="2"/>
              <a:buChar char=""/>
            </a:pPr>
            <a:r>
              <a:rPr lang="en-AU" sz="900" kern="100" dirty="0">
                <a:effectLst/>
                <a:latin typeface="Arial" panose="020B0604020202020204" pitchFamily="34" charset="0"/>
                <a:ea typeface="Aptos" panose="020B0004020202020204" pitchFamily="34" charset="0"/>
              </a:rPr>
              <a:t>It underwent public consultation in 2023 with around 800 pieces of feedback received and a pilot process was designed to understand the maturity and types of strategies currently being used by the sector to ensure the Module was fit-for-purpose.</a:t>
            </a:r>
            <a:endParaRPr lang="en-AU" sz="1000" kern="100" dirty="0">
              <a:effectLst/>
              <a:latin typeface="Times New Roman" panose="02020603050405020304" pitchFamily="18" charset="0"/>
              <a:ea typeface="Aptos" panose="020B0004020202020204" pitchFamily="34" charset="0"/>
            </a:endParaRPr>
          </a:p>
          <a:p>
            <a:pPr marL="4572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spcAft>
                <a:spcPts val="800"/>
              </a:spcAft>
              <a:buFont typeface="Symbol" panose="05050102010706020507" pitchFamily="18" charset="2"/>
              <a:buChar char=""/>
            </a:pPr>
            <a:r>
              <a:rPr lang="en-AU" sz="900" kern="100" dirty="0">
                <a:effectLst/>
                <a:latin typeface="Arial" panose="020B0604020202020204" pitchFamily="34" charset="0"/>
                <a:ea typeface="Aptos" panose="020B0004020202020204" pitchFamily="34" charset="0"/>
              </a:rPr>
              <a:t>It aligns with the National Health and Climate Strategy, specifically supporting Action 4.5: </a:t>
            </a:r>
            <a:r>
              <a:rPr lang="en-AU" sz="900" i="1" kern="100" dirty="0">
                <a:effectLst/>
                <a:latin typeface="Arial" panose="020B0604020202020204" pitchFamily="34" charset="0"/>
                <a:ea typeface="Aptos" panose="020B0004020202020204" pitchFamily="34" charset="0"/>
              </a:rPr>
              <a:t>New sustainability and climate resilience standards for health service organisations.</a:t>
            </a: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30</a:t>
            </a:fld>
            <a:endParaRPr lang="en-AU"/>
          </a:p>
        </p:txBody>
      </p:sp>
    </p:spTree>
    <p:extLst>
      <p:ext uri="{BB962C8B-B14F-4D97-AF65-F5344CB8AC3E}">
        <p14:creationId xmlns:p14="http://schemas.microsoft.com/office/powerpoint/2010/main" val="405539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Antimicrobials are drugs that inhibit or destroy bacterial, viruses, parasites or fungi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Antimicrobials can be classed into four categories</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baseline="0" dirty="0"/>
              <a:t>Antibacterials (antibiotics)</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baseline="0" dirty="0"/>
              <a:t>Antifungals</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baseline="0" dirty="0"/>
              <a:t>Antivirals</a:t>
            </a:r>
          </a:p>
          <a:p>
            <a:pPr marL="628650"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baseline="0" dirty="0" err="1"/>
              <a:t>Antiparasitics</a:t>
            </a:r>
            <a:r>
              <a:rPr lang="en-AU" baseline="0" dirty="0"/>
              <a:t>.</a:t>
            </a:r>
          </a:p>
          <a:p>
            <a:pPr marL="2857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Antibiotics are medicines which treat infections caused by bacteria. It is important to know that antibiotics do not work on infections caused by viruses</a:t>
            </a:r>
          </a:p>
          <a:p>
            <a:endParaRPr lang="en-US" sz="900" dirty="0"/>
          </a:p>
          <a:p>
            <a:r>
              <a:rPr lang="en-AU" dirty="0"/>
              <a:t>References:</a:t>
            </a:r>
          </a:p>
          <a:p>
            <a:r>
              <a:rPr lang="en-AU" dirty="0"/>
              <a:t>https://www.safetyandquality.gov.au/publications-and-resources/resource-library/what-are-antimicrobials-graphic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4</a:t>
            </a:fld>
            <a:endParaRPr lang="en-AU"/>
          </a:p>
        </p:txBody>
      </p:sp>
    </p:spTree>
    <p:extLst>
      <p:ext uri="{BB962C8B-B14F-4D97-AF65-F5344CB8AC3E}">
        <p14:creationId xmlns:p14="http://schemas.microsoft.com/office/powerpoint/2010/main" val="390917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tabLst>
                <a:tab pos="228600" algn="l"/>
              </a:tabLst>
            </a:pPr>
            <a:r>
              <a:rPr lang="en-AU" sz="900" kern="100" dirty="0">
                <a:effectLst/>
                <a:latin typeface="Arial" panose="020B0604020202020204" pitchFamily="34" charset="0"/>
                <a:ea typeface="Aptos" panose="020B0004020202020204" pitchFamily="34" charset="0"/>
              </a:rPr>
              <a:t>The Module includes five actions which leverage existing quality improvement frameworks for improving environmental sustainability and climate resilience. </a:t>
            </a:r>
            <a:endParaRPr lang="en-AU" sz="1000" kern="100" dirty="0">
              <a:effectLst/>
              <a:latin typeface="Times New Roman" panose="02020603050405020304" pitchFamily="18" charset="0"/>
              <a:ea typeface="Aptos" panose="020B0004020202020204" pitchFamily="34" charset="0"/>
            </a:endParaRPr>
          </a:p>
          <a:p>
            <a:pPr marL="2286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Symbol" panose="05050102010706020507" pitchFamily="18" charset="2"/>
              <a:buChar char=""/>
              <a:tabLst>
                <a:tab pos="228600" algn="l"/>
              </a:tabLst>
            </a:pPr>
            <a:r>
              <a:rPr lang="en-AU" sz="900" kern="100" dirty="0">
                <a:effectLst/>
                <a:latin typeface="Arial" panose="020B0604020202020204" pitchFamily="34" charset="0"/>
                <a:ea typeface="Aptos" panose="020B0004020202020204" pitchFamily="34" charset="0"/>
              </a:rPr>
              <a:t>Actions include:</a:t>
            </a:r>
            <a:endParaRPr lang="en-AU" sz="1000" kern="100" dirty="0">
              <a:effectLst/>
              <a:latin typeface="Times New Roman" panose="02020603050405020304" pitchFamily="18" charset="0"/>
              <a:ea typeface="Aptos" panose="020B0004020202020204" pitchFamily="34" charset="0"/>
            </a:endParaRPr>
          </a:p>
          <a:p>
            <a:pPr marL="4572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kern="100" dirty="0">
                <a:effectLst/>
                <a:latin typeface="Arial" panose="020B0604020202020204" pitchFamily="34" charset="0"/>
                <a:ea typeface="Aptos" panose="020B0004020202020204" pitchFamily="34" charset="0"/>
              </a:rPr>
              <a:t>Governance, leadership and culture (Action 1)</a:t>
            </a:r>
            <a:endParaRPr lang="en-AU" sz="1000" kern="100" dirty="0">
              <a:effectLst/>
              <a:latin typeface="Times New Roman" panose="02020603050405020304" pitchFamily="18" charset="0"/>
              <a:ea typeface="Aptos" panose="020B0004020202020204" pitchFamily="34" charset="0"/>
            </a:endParaRPr>
          </a:p>
          <a:p>
            <a:pPr marL="11430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kern="100" dirty="0">
                <a:effectLst/>
                <a:latin typeface="Arial" panose="020B0604020202020204" pitchFamily="34" charset="0"/>
                <a:ea typeface="Aptos" panose="020B0004020202020204" pitchFamily="34" charset="0"/>
              </a:rPr>
              <a:t>Evidence-based care and health outcomes (Action 2)</a:t>
            </a:r>
            <a:endParaRPr lang="en-AU" sz="1000" kern="100" dirty="0">
              <a:effectLst/>
              <a:latin typeface="Times New Roman" panose="02020603050405020304" pitchFamily="18" charset="0"/>
              <a:ea typeface="Aptos" panose="020B0004020202020204" pitchFamily="34" charset="0"/>
            </a:endParaRPr>
          </a:p>
          <a:p>
            <a:pPr marL="11430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kern="100" dirty="0">
                <a:effectLst/>
                <a:latin typeface="Arial" panose="020B0604020202020204" pitchFamily="34" charset="0"/>
                <a:ea typeface="Aptos" panose="020B0004020202020204" pitchFamily="34" charset="0"/>
              </a:rPr>
              <a:t>Measurement and quality improvement (Action 3)</a:t>
            </a:r>
            <a:endParaRPr lang="en-AU" sz="1000" kern="100" dirty="0">
              <a:effectLst/>
              <a:latin typeface="Times New Roman" panose="02020603050405020304" pitchFamily="18" charset="0"/>
              <a:ea typeface="Aptos" panose="020B0004020202020204" pitchFamily="34" charset="0"/>
            </a:endParaRPr>
          </a:p>
          <a:p>
            <a:pPr marL="11430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kern="100" dirty="0">
                <a:effectLst/>
                <a:latin typeface="Arial" panose="020B0604020202020204" pitchFamily="34" charset="0"/>
                <a:ea typeface="Aptos" panose="020B0004020202020204" pitchFamily="34" charset="0"/>
              </a:rPr>
              <a:t>Safety and quality training (Action 4)</a:t>
            </a:r>
            <a:endParaRPr lang="en-AU" sz="1000" kern="100" dirty="0">
              <a:effectLst/>
              <a:latin typeface="Times New Roman" panose="02020603050405020304" pitchFamily="18" charset="0"/>
              <a:ea typeface="Aptos" panose="020B0004020202020204" pitchFamily="34" charset="0"/>
            </a:endParaRPr>
          </a:p>
          <a:p>
            <a:pPr marL="1143000">
              <a:lnSpc>
                <a:spcPct val="107000"/>
              </a:lnSpc>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buFont typeface="Courier New" panose="02070309020205020404" pitchFamily="49" charset="0"/>
              <a:buChar char="o"/>
            </a:pPr>
            <a:r>
              <a:rPr lang="en-AU" sz="900" kern="100" dirty="0">
                <a:effectLst/>
                <a:latin typeface="Arial" panose="020B0604020202020204" pitchFamily="34" charset="0"/>
                <a:ea typeface="Aptos" panose="020B0004020202020204" pitchFamily="34" charset="0"/>
              </a:rPr>
              <a:t>Communication that supports effective partnerships (Action 5)</a:t>
            </a:r>
            <a:endParaRPr lang="en-AU" sz="1000" kern="100" dirty="0">
              <a:effectLst/>
              <a:latin typeface="Times New Roman" panose="02020603050405020304" pitchFamily="18" charset="0"/>
              <a:ea typeface="Aptos" panose="020B0004020202020204" pitchFamily="34" charset="0"/>
            </a:endParaRPr>
          </a:p>
          <a:p>
            <a:pPr marL="457200">
              <a:lnSpc>
                <a:spcPct val="107000"/>
              </a:lnSpc>
              <a:spcAft>
                <a:spcPts val="800"/>
              </a:spcAft>
              <a:buNone/>
            </a:pPr>
            <a:r>
              <a:rPr lang="en-AU" sz="900" kern="100" dirty="0">
                <a:effectLst/>
                <a:latin typeface="Arial" panose="020B0604020202020204" pitchFamily="34" charset="0"/>
                <a:ea typeface="Aptos" panose="020B0004020202020204" pitchFamily="34" charset="0"/>
              </a:rPr>
              <a:t>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spcAft>
                <a:spcPts val="800"/>
              </a:spcAft>
              <a:buFont typeface="Symbol" panose="05050102010706020507" pitchFamily="18" charset="2"/>
              <a:buChar char=""/>
              <a:tabLst>
                <a:tab pos="228600" algn="l"/>
              </a:tabLst>
            </a:pPr>
            <a:r>
              <a:rPr lang="en-AU" sz="900" kern="100" dirty="0">
                <a:effectLst/>
                <a:latin typeface="Arial" panose="020B0604020202020204" pitchFamily="34" charset="0"/>
                <a:ea typeface="Aptos" panose="020B0004020202020204" pitchFamily="34" charset="0"/>
              </a:rPr>
              <a:t>The Module supports health service organisations when setting their priorities, targets and strategies for their existing and new services. </a:t>
            </a:r>
            <a:endParaRPr lang="en-AU" sz="1000" kern="100" dirty="0">
              <a:effectLst/>
              <a:latin typeface="Times New Roman" panose="02020603050405020304" pitchFamily="18" charset="0"/>
              <a:ea typeface="Aptos" panose="020B0004020202020204" pitchFamily="34" charset="0"/>
            </a:endParaRPr>
          </a:p>
          <a:p>
            <a:pPr marL="342900" lvl="0" indent="-342900">
              <a:lnSpc>
                <a:spcPct val="107000"/>
              </a:lnSpc>
              <a:spcAft>
                <a:spcPts val="800"/>
              </a:spcAft>
              <a:buFont typeface="Symbol" panose="05050102010706020507" pitchFamily="18" charset="2"/>
              <a:buChar char=""/>
              <a:tabLst>
                <a:tab pos="228600" algn="l"/>
              </a:tabLst>
            </a:pPr>
            <a:r>
              <a:rPr lang="en-AU" sz="900" kern="100" dirty="0">
                <a:effectLst/>
                <a:latin typeface="Arial" panose="020B0604020202020204" pitchFamily="34" charset="0"/>
                <a:ea typeface="Aptos" panose="020B0004020202020204" pitchFamily="34" charset="0"/>
              </a:rPr>
              <a:t>It also supports partnering with consumers to design, monitor and evaluate services.</a:t>
            </a:r>
            <a:endParaRPr lang="en-AU" sz="1000" kern="100" dirty="0">
              <a:effectLst/>
              <a:latin typeface="Times New Roman" panose="02020603050405020304" pitchFamily="18" charset="0"/>
              <a:ea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31</a:t>
            </a:fld>
            <a:endParaRPr lang="en-AU"/>
          </a:p>
        </p:txBody>
      </p:sp>
    </p:spTree>
    <p:extLst>
      <p:ext uri="{BB962C8B-B14F-4D97-AF65-F5344CB8AC3E}">
        <p14:creationId xmlns:p14="http://schemas.microsoft.com/office/powerpoint/2010/main" val="3133647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World AMR Awareness Week is a global campaign held annually to raise awareness and improve understanding on antimicrobial resistance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32</a:t>
            </a:fld>
            <a:endParaRPr lang="en-AU"/>
          </a:p>
        </p:txBody>
      </p:sp>
    </p:spTree>
    <p:extLst>
      <p:ext uri="{BB962C8B-B14F-4D97-AF65-F5344CB8AC3E}">
        <p14:creationId xmlns:p14="http://schemas.microsoft.com/office/powerpoint/2010/main" val="1498874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Insert information about how your health service organisation is celebrating WAAW. See https://www.safetyandquality.gov.au/publications-and-resources/resource-library/world-amr-awareness-week-ideas-activities-and-events for ideas. </a:t>
            </a:r>
          </a:p>
        </p:txBody>
      </p:sp>
      <p:sp>
        <p:nvSpPr>
          <p:cNvPr id="4" name="Slide Number Placeholder 3"/>
          <p:cNvSpPr>
            <a:spLocks noGrp="1"/>
          </p:cNvSpPr>
          <p:nvPr>
            <p:ph type="sldNum" sz="quarter" idx="5"/>
          </p:nvPr>
        </p:nvSpPr>
        <p:spPr/>
        <p:txBody>
          <a:bodyPr/>
          <a:lstStyle/>
          <a:p>
            <a:fld id="{418B3C13-8830-4139-BEF1-7CD58A072009}" type="slidenum">
              <a:rPr lang="en-AU" smtClean="0"/>
              <a:t>33</a:t>
            </a:fld>
            <a:endParaRPr lang="en-AU"/>
          </a:p>
        </p:txBody>
      </p:sp>
    </p:spTree>
    <p:extLst>
      <p:ext uri="{BB962C8B-B14F-4D97-AF65-F5344CB8AC3E}">
        <p14:creationId xmlns:p14="http://schemas.microsoft.com/office/powerpoint/2010/main" val="1267313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34</a:t>
            </a:fld>
            <a:endParaRPr lang="en-AU"/>
          </a:p>
        </p:txBody>
      </p:sp>
    </p:spTree>
    <p:extLst>
      <p:ext uri="{BB962C8B-B14F-4D97-AF65-F5344CB8AC3E}">
        <p14:creationId xmlns:p14="http://schemas.microsoft.com/office/powerpoint/2010/main" val="393123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kumimoji="0" lang="en-AU" sz="900" b="0" i="0" u="none" strike="noStrike" kern="1200" cap="none" spc="0" normalizeH="0" baseline="0" noProof="0" dirty="0">
                <a:ln>
                  <a:noFill/>
                </a:ln>
                <a:solidFill>
                  <a:prstClr val="black"/>
                </a:solidFill>
                <a:effectLst/>
                <a:uLnTx/>
                <a:uFillTx/>
              </a:rPr>
              <a:t>Antimicrobial resistance is one of the most significant challenges for the provision of safe, high-quality health services across the world and threatens our ability to treat common infections and perform life-saving procedures including cancer chemotherapy and surgeries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rPr>
              <a:t>The World Health Organization has declared it as one of the top global public health and development threats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900" b="0" i="0" u="none" strike="noStrike" kern="1200" cap="none" spc="0" normalizeH="0" baseline="0" noProof="0" dirty="0">
              <a:ln>
                <a:noFill/>
              </a:ln>
              <a:solidFill>
                <a:prstClr val="black"/>
              </a:solidFill>
              <a:effectLst/>
              <a:uLnTx/>
              <a:uFillTx/>
            </a:endParaRPr>
          </a:p>
          <a:p>
            <a:pPr marL="171450" indent="-171450">
              <a:buFont typeface="Arial" panose="020B0604020202020204" pitchFamily="34" charset="0"/>
              <a:buChar char="•"/>
            </a:pPr>
            <a:endParaRPr kumimoji="0" lang="en-AU" sz="900" b="0" i="0" u="none" strike="noStrike" kern="1200" cap="none" spc="0" normalizeH="0" baseline="0" noProof="0" dirty="0">
              <a:ln>
                <a:noFill/>
              </a:ln>
              <a:solidFill>
                <a:prstClr val="black"/>
              </a:solidFill>
              <a:effectLst/>
              <a:uLnTx/>
              <a:uFillTx/>
            </a:endParaRPr>
          </a:p>
          <a:p>
            <a:endParaRPr kumimoji="0" lang="en-AU" sz="900" b="0" i="0" u="none" strike="noStrike" kern="1200" cap="none" spc="0" normalizeH="0" baseline="0" noProof="0" dirty="0">
              <a:ln>
                <a:noFill/>
              </a:ln>
              <a:solidFill>
                <a:prstClr val="black"/>
              </a:solidFill>
              <a:effectLst/>
              <a:uLnTx/>
              <a:uFillTx/>
            </a:endParaRPr>
          </a:p>
          <a:p>
            <a:endParaRPr kumimoji="0" lang="en-AU" sz="900" b="0"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black"/>
              </a:solidFill>
              <a:effectLst/>
              <a:uLnTx/>
              <a:uFillTx/>
            </a:endParaRP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5</a:t>
            </a:fld>
            <a:endParaRPr lang="en-AU"/>
          </a:p>
        </p:txBody>
      </p:sp>
    </p:spTree>
    <p:extLst>
      <p:ext uri="{BB962C8B-B14F-4D97-AF65-F5344CB8AC3E}">
        <p14:creationId xmlns:p14="http://schemas.microsoft.com/office/powerpoint/2010/main" val="440422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Antimicrobial resistance occurs when bacteria, viruses, fungi and parasites develop resistance to an antimicrobial that was previously an effective treatment</a:t>
            </a:r>
          </a:p>
          <a:p>
            <a:pPr marL="171450" indent="-171450">
              <a:buFont typeface="Arial" panose="020B0604020202020204" pitchFamily="34" charset="0"/>
              <a:buChar char="•"/>
            </a:pPr>
            <a:r>
              <a:rPr lang="en-AU" dirty="0"/>
              <a:t>They develop natural defences</a:t>
            </a:r>
            <a:r>
              <a:rPr lang="en-AU" baseline="0" dirty="0"/>
              <a:t> against antibiotics and the antibiotic’s effectiveness to treat an infection decreases, reaching to a point where the antibiotic has no benefit at all</a:t>
            </a:r>
          </a:p>
          <a:p>
            <a:pPr marL="171450" indent="-171450">
              <a:buFont typeface="Arial" panose="020B0604020202020204" pitchFamily="34" charset="0"/>
              <a:buChar char="•"/>
            </a:pPr>
            <a:r>
              <a:rPr lang="en-AU" baseline="0" dirty="0"/>
              <a:t>Antimicrobial resistance occurs naturally through genetic changes in pathogens, but is accelerated by misuse and overuse of antimicrobials </a:t>
            </a:r>
          </a:p>
          <a:p>
            <a:pPr marL="171450" indent="-171450">
              <a:buFont typeface="Arial" panose="020B0604020202020204" pitchFamily="34" charset="0"/>
              <a:buChar char="•"/>
            </a:pPr>
            <a:r>
              <a:rPr lang="en-AU" dirty="0"/>
              <a:t>New challenges in infection control resulting from more complex health care (for example, outpatient chemotherapy) and increasing domestic and international</a:t>
            </a:r>
            <a:r>
              <a:rPr lang="en-AU" baseline="0" dirty="0"/>
              <a:t> </a:t>
            </a:r>
            <a:r>
              <a:rPr lang="en-AU" dirty="0"/>
              <a:t>travel have increased the spread of resistant bacteria both between</a:t>
            </a:r>
            <a:r>
              <a:rPr lang="en-AU" baseline="0" dirty="0"/>
              <a:t> individuals and between countries</a:t>
            </a:r>
            <a:r>
              <a:rPr lang="en-AU" dirty="0"/>
              <a:t>. </a:t>
            </a:r>
          </a:p>
          <a:p>
            <a:pPr marL="171450" indent="-171450">
              <a:buFont typeface="Arial" panose="020B0604020202020204" pitchFamily="34" charset="0"/>
              <a:buChar char="•"/>
            </a:pPr>
            <a:r>
              <a:rPr lang="en-AU" sz="1200" dirty="0"/>
              <a:t>When patients have longer hospital stays, this may increase the chance of patients acquiring resistant organisms from other patients.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6</a:t>
            </a:fld>
            <a:endParaRPr lang="en-AU"/>
          </a:p>
        </p:txBody>
      </p:sp>
    </p:spTree>
    <p:extLst>
      <p:ext uri="{BB962C8B-B14F-4D97-AF65-F5344CB8AC3E}">
        <p14:creationId xmlns:p14="http://schemas.microsoft.com/office/powerpoint/2010/main" val="99897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t>The Lancet recently published the ‘</a:t>
            </a:r>
            <a:r>
              <a:rPr lang="en-AU" b="0" i="0" dirty="0">
                <a:solidFill>
                  <a:srgbClr val="212121"/>
                </a:solidFill>
                <a:effectLst/>
                <a:latin typeface="Trebuchet MS" panose="020B0603020202020204" pitchFamily="34" charset="0"/>
              </a:rPr>
              <a:t>Global burden of bacterial antimicrobial resistance 1990-2021: a systematic analysis with forecasts to 2050’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212121"/>
                </a:solidFill>
                <a:effectLst/>
                <a:latin typeface="Trebuchet MS" panose="020B0603020202020204" pitchFamily="34" charset="0"/>
              </a:rPr>
              <a:t>The study estimated, that in 2021, there were 1.14 million deaths attributable to bacterial AMR and 4.71 million associated with bacterial AMR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212121"/>
                </a:solidFill>
                <a:effectLst/>
                <a:latin typeface="Trebuchet MS" panose="020B0603020202020204" pitchFamily="34" charset="0"/>
              </a:rPr>
              <a:t>It is predicted that by 2050, there will be 1.91 million deaths attributable to AMR and 8.22 million deaths associated with AMR could occur globally each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212121"/>
                </a:solidFill>
                <a:effectLst/>
                <a:latin typeface="Trebuchet MS" panose="020B0603020202020204" pitchFamily="34" charset="0"/>
              </a:rPr>
              <a:t>Regions with the highest all-age AMR mortality forecasted in 2050 are south Asia, Latin America and the Caribbean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212121"/>
                </a:solidFill>
                <a:effectLst/>
                <a:latin typeface="Trebuchet MS" panose="020B0603020202020204" pitchFamily="34" charset="0"/>
              </a:rPr>
              <a:t>The figure shows the number of deaths attributable and associated with AMR. The shading around the lines represents the 95% uncertainty interval and the vertical line is placed at 2021 to distinguish estimates from forecasts</a:t>
            </a:r>
          </a:p>
          <a:p>
            <a:endParaRPr lang="en-AU" dirty="0"/>
          </a:p>
          <a:p>
            <a:r>
              <a:rPr lang="en-AU"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https://www.thelancet.com/journals/lancet/article/PIIS0140-6736(24)01867-1/fulltext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7</a:t>
            </a:fld>
            <a:endParaRPr lang="en-AU"/>
          </a:p>
        </p:txBody>
      </p:sp>
    </p:spTree>
    <p:extLst>
      <p:ext uri="{BB962C8B-B14F-4D97-AF65-F5344CB8AC3E}">
        <p14:creationId xmlns:p14="http://schemas.microsoft.com/office/powerpoint/2010/main" val="366112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rPr>
              <a:t>Antimicrobial resistance has direct effects on patient care and creates a set of critical ongoing challenges to health service delivery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rPr>
              <a:t>AMR infections are difficult to treat; this can mean longer hospital stays and longer recovery times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rPr>
              <a:t>Sometimes, they are even impossible to treat, severe infections caused by bacteria that do not respond to available ‘last-line’ antimicrobials (including antibiotics) can result in septicaemia and death</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00" b="0" i="0" u="none" strike="noStrike" kern="1200" cap="none" spc="0" normalizeH="0" baseline="0" noProof="0" dirty="0">
                <a:ln>
                  <a:noFill/>
                </a:ln>
                <a:solidFill>
                  <a:prstClr val="black"/>
                </a:solidFill>
                <a:effectLst/>
                <a:uLnTx/>
                <a:uFillTx/>
              </a:rPr>
              <a:t>Antimicrobial resistance places a significant burden on patients, health service organisations and the health system. This burden can lead to productivity losses, increased health care costs and a rise in poverty</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8</a:t>
            </a:fld>
            <a:endParaRPr lang="en-AU"/>
          </a:p>
        </p:txBody>
      </p:sp>
    </p:spTree>
    <p:extLst>
      <p:ext uri="{BB962C8B-B14F-4D97-AF65-F5344CB8AC3E}">
        <p14:creationId xmlns:p14="http://schemas.microsoft.com/office/powerpoint/2010/main" val="55346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342900" rtl="0" eaLnBrk="1" fontAlgn="auto" latinLnBrk="0" hangingPunct="1">
              <a:lnSpc>
                <a:spcPct val="100000"/>
              </a:lnSpc>
              <a:spcBef>
                <a:spcPts val="750"/>
              </a:spcBef>
              <a:spcAft>
                <a:spcPts val="0"/>
              </a:spcAft>
              <a:buClrTx/>
              <a:buSzTx/>
              <a:buFont typeface="Arial" panose="020B0604020202020204" pitchFamily="34" charset="0"/>
              <a:buChar char="•"/>
              <a:tabLst/>
              <a:defRPr/>
            </a:pPr>
            <a:r>
              <a:rPr lang="en-AU" baseline="0" dirty="0"/>
              <a:t>So why can’t new antibiotics be developed to tackle resistance? Well, they can but there are reasons why this is a very slow and complex process</a:t>
            </a:r>
          </a:p>
          <a:p>
            <a:pPr marL="171450" marR="0" lvl="0" indent="-171450" algn="l" defTabSz="342900" rtl="0" eaLnBrk="1" fontAlgn="auto" latinLnBrk="0" hangingPunct="1">
              <a:lnSpc>
                <a:spcPct val="100000"/>
              </a:lnSpc>
              <a:spcBef>
                <a:spcPts val="750"/>
              </a:spcBef>
              <a:spcAft>
                <a:spcPts val="0"/>
              </a:spcAft>
              <a:buClrTx/>
              <a:buSzTx/>
              <a:buFont typeface="Arial" panose="020B0604020202020204" pitchFamily="34" charset="0"/>
              <a:buChar char="•"/>
              <a:tabLst/>
              <a:defRPr/>
            </a:pPr>
            <a:r>
              <a:rPr lang="en-AU" baseline="0" dirty="0"/>
              <a:t>Many </a:t>
            </a:r>
            <a:r>
              <a:rPr lang="en-AU" dirty="0"/>
              <a:t>pharmaceutical companies </a:t>
            </a:r>
            <a:r>
              <a:rPr lang="en-AU" baseline="0" dirty="0"/>
              <a:t>have stopped developing antibiotics over the last 20 years, resulting in very few new antibiotics being developed and released onto the market</a:t>
            </a:r>
          </a:p>
          <a:p>
            <a:pPr marL="171450" marR="0" lvl="0" indent="-171450" algn="l" defTabSz="342900" rtl="0" eaLnBrk="1" fontAlgn="auto" latinLnBrk="0" hangingPunct="1">
              <a:lnSpc>
                <a:spcPct val="100000"/>
              </a:lnSpc>
              <a:spcBef>
                <a:spcPts val="750"/>
              </a:spcBef>
              <a:spcAft>
                <a:spcPts val="0"/>
              </a:spcAft>
              <a:buClrTx/>
              <a:buSzTx/>
              <a:buFont typeface="Arial" panose="020B0604020202020204" pitchFamily="34" charset="0"/>
              <a:buChar char="•"/>
              <a:tabLst/>
              <a:defRPr/>
            </a:pPr>
            <a:r>
              <a:rPr lang="en-AU" baseline="0" dirty="0"/>
              <a:t>Antibiotics are extremely expensive and resource-intensive to develop</a:t>
            </a:r>
          </a:p>
          <a:p>
            <a:pPr marL="171450" marR="0" lvl="0" indent="-171450" algn="l" defTabSz="342900" rtl="0" eaLnBrk="1" fontAlgn="auto" latinLnBrk="0" hangingPunct="1">
              <a:lnSpc>
                <a:spcPct val="100000"/>
              </a:lnSpc>
              <a:spcBef>
                <a:spcPts val="750"/>
              </a:spcBef>
              <a:spcAft>
                <a:spcPts val="0"/>
              </a:spcAft>
              <a:buClrTx/>
              <a:buSzTx/>
              <a:buFont typeface="Arial" panose="020B0604020202020204" pitchFamily="34" charset="0"/>
              <a:buChar char="•"/>
              <a:tabLst/>
              <a:defRPr/>
            </a:pPr>
            <a:r>
              <a:rPr lang="en-AU" sz="900" b="0" i="0" u="none" strike="noStrike" kern="1200" baseline="0" dirty="0">
                <a:solidFill>
                  <a:schemeClr val="tx1"/>
                </a:solidFill>
                <a:latin typeface="Trebuchet MS Regular" panose="020B0603020202020204" pitchFamily="34" charset="0"/>
                <a:ea typeface="+mn-ea"/>
                <a:cs typeface="+mn-cs"/>
              </a:rPr>
              <a:t>The World Health Organization reviewed the publicly available information on the current clinical development pipeline of antimicrobial agents. </a:t>
            </a:r>
            <a:r>
              <a:rPr lang="en-AU" dirty="0"/>
              <a:t>T</a:t>
            </a:r>
            <a:r>
              <a:rPr lang="en-AU" sz="900" b="0" i="0" u="none" strike="noStrike" kern="1200" baseline="0" dirty="0">
                <a:solidFill>
                  <a:schemeClr val="tx1"/>
                </a:solidFill>
                <a:latin typeface="Trebuchet MS Regular" panose="020B0603020202020204" pitchFamily="34" charset="0"/>
                <a:ea typeface="+mn-ea"/>
                <a:cs typeface="+mn-cs"/>
              </a:rPr>
              <a:t>heir review showed the current clinical pipeline is still insufficient to mitigate the threat of antimicrobial resistance (particularly Gram-negative</a:t>
            </a:r>
            <a:r>
              <a:rPr lang="en-AU" sz="900" b="0" i="0" u="none" strike="noStrike" kern="1200" dirty="0">
                <a:solidFill>
                  <a:schemeClr val="tx1"/>
                </a:solidFill>
                <a:latin typeface="Trebuchet MS Regular" panose="020B0603020202020204" pitchFamily="34" charset="0"/>
                <a:ea typeface="+mn-ea"/>
                <a:cs typeface="+mn-cs"/>
              </a:rPr>
              <a:t> bacteria and TB</a:t>
            </a:r>
            <a:r>
              <a:rPr lang="en-AU" sz="900" b="0" i="0" u="none" strike="noStrike" kern="1200" baseline="0" dirty="0">
                <a:solidFill>
                  <a:schemeClr val="tx1"/>
                </a:solidFill>
                <a:latin typeface="Trebuchet MS Regular" panose="020B0603020202020204" pitchFamily="34" charset="0"/>
                <a:ea typeface="+mn-ea"/>
                <a:cs typeface="+mn-cs"/>
              </a:rPr>
              <a:t>). And m</a:t>
            </a:r>
            <a:r>
              <a:rPr lang="en-AU" dirty="0"/>
              <a:t>ost agents in the pipeline are modifications of existing antibiotic classes – therefore they</a:t>
            </a:r>
            <a:r>
              <a:rPr lang="en-AU" baseline="0" dirty="0"/>
              <a:t> are only </a:t>
            </a:r>
            <a:r>
              <a:rPr lang="en-AU" dirty="0"/>
              <a:t>short-term solutions as they usually cannot overcome multiple existing resistance mechanisms.</a:t>
            </a:r>
          </a:p>
          <a:p>
            <a:pPr marL="171450" marR="0" lvl="0" indent="-171450" algn="l" defTabSz="342900" rtl="0" eaLnBrk="1" fontAlgn="auto" latinLnBrk="0" hangingPunct="1">
              <a:lnSpc>
                <a:spcPct val="100000"/>
              </a:lnSpc>
              <a:spcBef>
                <a:spcPts val="750"/>
              </a:spcBef>
              <a:spcAft>
                <a:spcPts val="0"/>
              </a:spcAft>
              <a:buClrTx/>
              <a:buSzTx/>
              <a:buFont typeface="Arial" panose="020B0604020202020204" pitchFamily="34" charset="0"/>
              <a:buChar char="•"/>
              <a:tabLst/>
              <a:defRPr/>
            </a:pPr>
            <a:r>
              <a:rPr lang="en-AU" dirty="0"/>
              <a:t>In 2011, there were only 27 new antibiotics in clinical development against priority pathogens, down from 31 products in 2017. </a:t>
            </a:r>
            <a:r>
              <a:rPr lang="en-AU" b="0" i="0" dirty="0">
                <a:solidFill>
                  <a:srgbClr val="1F1F1F"/>
                </a:solidFill>
                <a:effectLst/>
                <a:latin typeface="Google Sans"/>
              </a:rPr>
              <a:t>Although the number of antibacterial agents in the clinical pipeline increased from </a:t>
            </a:r>
            <a:r>
              <a:rPr lang="en-AU" b="0" i="0" dirty="0">
                <a:solidFill>
                  <a:srgbClr val="040C28"/>
                </a:solidFill>
                <a:effectLst/>
                <a:latin typeface="Google Sans"/>
              </a:rPr>
              <a:t>80 in 2021 to 97 in 2023</a:t>
            </a:r>
            <a:r>
              <a:rPr lang="en-AU" b="0" i="0" dirty="0">
                <a:solidFill>
                  <a:srgbClr val="1F1F1F"/>
                </a:solidFill>
                <a:effectLst/>
                <a:latin typeface="Google Sans"/>
              </a:rPr>
              <a:t>, there is a pressing need for new, innovative agents for serious infections and to replace those becoming ineffective due to widespread use</a:t>
            </a:r>
            <a:endParaRPr lang="en-AU" dirty="0"/>
          </a:p>
          <a:p>
            <a:pPr marL="0" indent="0">
              <a:buFont typeface="Arial" pitchFamily="34" charset="0"/>
              <a:buNone/>
            </a:pPr>
            <a:endParaRPr lang="en-AU" dirty="0"/>
          </a:p>
          <a:p>
            <a:pPr marL="0" indent="0">
              <a:buFont typeface="Arial" pitchFamily="34" charset="0"/>
              <a:buNone/>
            </a:pPr>
            <a:r>
              <a:rPr lang="en-AU" dirty="0"/>
              <a:t>References:</a:t>
            </a:r>
          </a:p>
          <a:p>
            <a:pPr marL="0" indent="0">
              <a:buFont typeface="Arial" pitchFamily="34" charset="0"/>
              <a:buNone/>
            </a:pPr>
            <a:r>
              <a:rPr lang="en-AU" dirty="0"/>
              <a:t>https://www.who.int/news/item/22-06-2022-22-06-2022-lack-of-innovation-set-to-undermine-antibiotic-performance-and-health-gains  </a:t>
            </a:r>
          </a:p>
          <a:p>
            <a:pPr marL="0" indent="0">
              <a:buFont typeface="Arial" pitchFamily="34" charset="0"/>
              <a:buNone/>
            </a:pPr>
            <a:endParaRPr lang="en-AU" dirty="0"/>
          </a:p>
          <a:p>
            <a:pPr marL="0" indent="0">
              <a:buFont typeface="Arial" pitchFamily="34" charset="0"/>
              <a:buNone/>
            </a:pPr>
            <a:r>
              <a:rPr lang="en-AU" dirty="0"/>
              <a:t>https://www.reactgroup.org/toolbox/understand/how-did-we-end-up-here/few-antibiotics-under-development/ </a:t>
            </a:r>
          </a:p>
          <a:p>
            <a:pPr marL="0" indent="0">
              <a:buFont typeface="Arial" pitchFamily="34" charset="0"/>
              <a:buNone/>
            </a:pPr>
            <a:endParaRPr lang="en-AU" dirty="0"/>
          </a:p>
          <a:p>
            <a:pPr marL="0" indent="0">
              <a:buFont typeface="Arial" pitchFamily="34" charset="0"/>
              <a:buNone/>
            </a:pPr>
            <a:r>
              <a:rPr lang="en-AU" dirty="0"/>
              <a:t>https://www.who.int/news/item/14-06-2024-who-releases-report-on-state-of-development-of-antibacterials#:~:text=Although%20the%20number%20of%20antibacterial,ineffective%20due%20to%20widespread%20use. </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9</a:t>
            </a:fld>
            <a:endParaRPr lang="en-AU"/>
          </a:p>
        </p:txBody>
      </p:sp>
    </p:spTree>
    <p:extLst>
      <p:ext uri="{BB962C8B-B14F-4D97-AF65-F5344CB8AC3E}">
        <p14:creationId xmlns:p14="http://schemas.microsoft.com/office/powerpoint/2010/main" val="270876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Australian Government released the National Antimicrobial Resistance Strategy in 2020 which sets a 20-year vision to reduce the emergence and spread of AMR. The strategy sets out key objectives and priority areas for action. </a:t>
            </a:r>
          </a:p>
          <a:p>
            <a:endParaRPr lang="en-AU" dirty="0"/>
          </a:p>
          <a:p>
            <a:r>
              <a:rPr lang="en-AU" sz="900" b="0" i="0" kern="1200" dirty="0">
                <a:solidFill>
                  <a:schemeClr val="tx1"/>
                </a:solidFill>
                <a:effectLst/>
                <a:latin typeface="Trebuchet MS Regular" panose="020B0603020202020204" pitchFamily="34" charset="0"/>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hlinkClick r:id="rId3"/>
              </a:rPr>
              <a:t>https://www.amr.gov.au/resources/australias-national-antimicrobial-resistance-strategy-2020-and-beyond</a:t>
            </a:r>
            <a:endParaRPr lang="en-AU" sz="900" dirty="0"/>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10</a:t>
            </a:fld>
            <a:endParaRPr lang="en-AU"/>
          </a:p>
        </p:txBody>
      </p:sp>
    </p:spTree>
    <p:extLst>
      <p:ext uri="{BB962C8B-B14F-4D97-AF65-F5344CB8AC3E}">
        <p14:creationId xmlns:p14="http://schemas.microsoft.com/office/powerpoint/2010/main" val="145760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7A3B6-FA72-10B5-DFFD-52DC68FE6A26}"/>
              </a:ext>
            </a:extLst>
          </p:cNvPr>
          <p:cNvSpPr/>
          <p:nvPr userDrawn="1"/>
        </p:nvSpPr>
        <p:spPr>
          <a:xfrm>
            <a:off x="0" y="1"/>
            <a:ext cx="9144000" cy="413033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
            <a:ext cx="9144000" cy="367886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843014"/>
            <a:ext cx="3960000" cy="1299567"/>
          </a:xfrm>
        </p:spPr>
        <p:txBody>
          <a:bodyPr anchor="ctr" anchorCtr="0"/>
          <a:lstStyle>
            <a:lvl1pPr algn="l">
              <a:lnSpc>
                <a:spcPct val="100000"/>
              </a:lnSpc>
              <a:defRPr sz="3600"/>
            </a:lvl1pPr>
          </a:lstStyle>
          <a:p>
            <a:r>
              <a:rPr lang="en-AU" noProof="0" dirty="0"/>
              <a:t>World AMR Awareness Week</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hasCustomPrompt="1"/>
          </p:nvPr>
        </p:nvSpPr>
        <p:spPr>
          <a:xfrm>
            <a:off x="488249" y="3778099"/>
            <a:ext cx="3960000" cy="269359"/>
          </a:xfrm>
        </p:spPr>
        <p:txBody>
          <a:bodyPr anchor="ctr" anchorCtr="0"/>
          <a:lstStyle>
            <a:lvl1pPr marL="0" indent="0" algn="l">
              <a:lnSpc>
                <a:spcPct val="1000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Presentation for health service organisations</a:t>
            </a:r>
            <a:endParaRPr lang="en-AU" noProof="0" dirty="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96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edit presenter’s name</a:t>
            </a:r>
          </a:p>
        </p:txBody>
      </p:sp>
      <p:pic>
        <p:nvPicPr>
          <p:cNvPr id="8" name="Graphic 7">
            <a:extLst>
              <a:ext uri="{FF2B5EF4-FFF2-40B4-BE49-F238E27FC236}">
                <a16:creationId xmlns:a16="http://schemas.microsoft.com/office/drawing/2014/main" id="{4CD5DBA8-C7E1-11B3-39F0-5AF44C0B72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252484" y="928577"/>
            <a:ext cx="3594652" cy="3201754"/>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spTree>
    <p:extLst>
      <p:ext uri="{BB962C8B-B14F-4D97-AF65-F5344CB8AC3E}">
        <p14:creationId xmlns:p14="http://schemas.microsoft.com/office/powerpoint/2010/main" val="421525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9">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61CD02-8673-B494-3202-378EB436905E}"/>
              </a:ext>
            </a:extLst>
          </p:cNvPr>
          <p:cNvSpPr/>
          <p:nvPr userDrawn="1"/>
        </p:nvSpPr>
        <p:spPr>
          <a:xfrm>
            <a:off x="0" y="1453115"/>
            <a:ext cx="9144000" cy="2959749"/>
          </a:xfrm>
          <a:prstGeom prst="rect">
            <a:avLst/>
          </a:prstGeom>
          <a:solidFill>
            <a:srgbClr val="D8F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4435EA61-C4A2-6B34-F8A7-9265863C94D4}"/>
              </a:ext>
            </a:extLst>
          </p:cNvPr>
          <p:cNvSpPr/>
          <p:nvPr userDrawn="1"/>
        </p:nvSpPr>
        <p:spPr>
          <a:xfrm>
            <a:off x="0" y="1453115"/>
            <a:ext cx="9144000" cy="2654950"/>
          </a:xfrm>
          <a:prstGeom prst="rect">
            <a:avLst/>
          </a:prstGeom>
          <a:solidFill>
            <a:srgbClr val="68C9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453115"/>
            <a:ext cx="9144000" cy="2358000"/>
          </a:xfrm>
          <a:prstGeom prst="rect">
            <a:avLst/>
          </a:prstGeom>
          <a:solidFill>
            <a:srgbClr val="005A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02105"/>
            <a:ext cx="4083750" cy="1299567"/>
          </a:xfrm>
        </p:spPr>
        <p:txBody>
          <a:bodyPr anchor="b"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548060" y="1909193"/>
            <a:ext cx="3107690" cy="1226245"/>
          </a:xfrm>
        </p:spPr>
        <p:txBody>
          <a:bodyPr anchor="b" anchorCtr="0"/>
          <a:lstStyle>
            <a:lvl1pPr marL="0" indent="0" algn="l">
              <a:lnSpc>
                <a:spcPct val="10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5548059" y="879106"/>
            <a:ext cx="3137539" cy="216000"/>
          </a:xfrm>
        </p:spPr>
        <p:txBody>
          <a:bodyPr tIns="36000" anchor="t" anchorCtr="0">
            <a:noAutofit/>
          </a:bodyPr>
          <a:lstStyle>
            <a:lvl1pPr marL="0" indent="0" algn="r">
              <a:lnSpc>
                <a:spcPct val="110000"/>
              </a:lnSpc>
              <a:spcBef>
                <a:spcPts val="0"/>
              </a:spcBef>
              <a:buNone/>
              <a:defRPr sz="1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4" name="Graphic 3">
            <a:extLst>
              <a:ext uri="{FF2B5EF4-FFF2-40B4-BE49-F238E27FC236}">
                <a16:creationId xmlns:a16="http://schemas.microsoft.com/office/drawing/2014/main" id="{96650559-E293-B6AD-B306-6AE826F273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8250" y="457498"/>
            <a:ext cx="1695599" cy="587990"/>
          </a:xfrm>
          <a:prstGeom prst="rect">
            <a:avLst/>
          </a:prstGeom>
        </p:spPr>
      </p:pic>
    </p:spTree>
    <p:extLst>
      <p:ext uri="{BB962C8B-B14F-4D97-AF65-F5344CB8AC3E}">
        <p14:creationId xmlns:p14="http://schemas.microsoft.com/office/powerpoint/2010/main" val="210194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SQHS Title 1">
    <p:spTree>
      <p:nvGrpSpPr>
        <p:cNvPr id="1" name=""/>
        <p:cNvGrpSpPr/>
        <p:nvPr/>
      </p:nvGrpSpPr>
      <p:grpSpPr>
        <a:xfrm>
          <a:off x="0" y="0"/>
          <a:ext cx="0" cy="0"/>
          <a:chOff x="0" y="0"/>
          <a:chExt cx="0" cy="0"/>
        </a:xfrm>
      </p:grpSpPr>
      <p:pic>
        <p:nvPicPr>
          <p:cNvPr id="6" name="Picture 5" descr="A blue dot on a black background&#10;&#10;AI-generated content may be incorrect.">
            <a:extLst>
              <a:ext uri="{FF2B5EF4-FFF2-40B4-BE49-F238E27FC236}">
                <a16:creationId xmlns:a16="http://schemas.microsoft.com/office/drawing/2014/main" id="{9C77921A-7D83-F7A7-9742-E341E7046241}"/>
              </a:ext>
            </a:extLst>
          </p:cNvPr>
          <p:cNvPicPr>
            <a:picLocks noChangeAspect="1"/>
          </p:cNvPicPr>
          <p:nvPr userDrawn="1"/>
        </p:nvPicPr>
        <p:blipFill>
          <a:blip r:embed="rId2"/>
          <a:stretch>
            <a:fillRect/>
          </a:stretch>
        </p:blipFill>
        <p:spPr>
          <a:xfrm>
            <a:off x="488247" y="453074"/>
            <a:ext cx="4114636" cy="576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48" y="1635498"/>
            <a:ext cx="5220000" cy="2256568"/>
          </a:xfrm>
        </p:spPr>
        <p:txBody>
          <a:bodyPr anchor="t"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7" y="4075811"/>
            <a:ext cx="5220000" cy="269359"/>
          </a:xfrm>
        </p:spPr>
        <p:txBody>
          <a:bodyPr anchor="ctr" anchorCtr="0"/>
          <a:lstStyle>
            <a:lvl1pPr marL="0" indent="0" algn="l">
              <a:lnSpc>
                <a:spcPct val="100000"/>
              </a:lnSpc>
              <a:spcBef>
                <a:spcPts val="0"/>
              </a:spcBef>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48" y="4528915"/>
            <a:ext cx="522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16" name="Picture 15">
            <a:extLst>
              <a:ext uri="{FF2B5EF4-FFF2-40B4-BE49-F238E27FC236}">
                <a16:creationId xmlns:a16="http://schemas.microsoft.com/office/drawing/2014/main" id="{247EA0E3-91B8-03E1-EB7C-6DADD610ED46}"/>
              </a:ext>
            </a:extLst>
          </p:cNvPr>
          <p:cNvPicPr>
            <a:picLocks noChangeAspect="1"/>
          </p:cNvPicPr>
          <p:nvPr userDrawn="1"/>
        </p:nvPicPr>
        <p:blipFill>
          <a:blip r:embed="rId3"/>
          <a:stretch>
            <a:fillRect/>
          </a:stretch>
        </p:blipFill>
        <p:spPr>
          <a:xfrm>
            <a:off x="6375306" y="0"/>
            <a:ext cx="2421364" cy="5143500"/>
          </a:xfrm>
          <a:prstGeom prst="rect">
            <a:avLst/>
          </a:prstGeom>
        </p:spPr>
      </p:pic>
    </p:spTree>
    <p:extLst>
      <p:ext uri="{BB962C8B-B14F-4D97-AF65-F5344CB8AC3E}">
        <p14:creationId xmlns:p14="http://schemas.microsoft.com/office/powerpoint/2010/main" val="20122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SQHS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456242" y="1977656"/>
            <a:ext cx="3736423" cy="1247553"/>
          </a:xfrm>
        </p:spPr>
        <p:txBody>
          <a:bodyPr anchor="t"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456242" y="3336090"/>
            <a:ext cx="3736423" cy="269359"/>
          </a:xfrm>
        </p:spPr>
        <p:txBody>
          <a:bodyPr anchor="t" anchorCtr="0"/>
          <a:lstStyle>
            <a:lvl1pPr marL="0" indent="0" algn="l">
              <a:lnSpc>
                <a:spcPct val="100000"/>
              </a:lnSpc>
              <a:spcBef>
                <a:spcPts val="0"/>
              </a:spcBef>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456242" y="4528915"/>
            <a:ext cx="3736423"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8" name="Picture 7">
            <a:extLst>
              <a:ext uri="{FF2B5EF4-FFF2-40B4-BE49-F238E27FC236}">
                <a16:creationId xmlns:a16="http://schemas.microsoft.com/office/drawing/2014/main" id="{4395D315-5923-6CD8-F46E-B413FA4830CE}"/>
              </a:ext>
            </a:extLst>
          </p:cNvPr>
          <p:cNvPicPr>
            <a:picLocks noChangeAspect="1"/>
          </p:cNvPicPr>
          <p:nvPr userDrawn="1"/>
        </p:nvPicPr>
        <p:blipFill>
          <a:blip r:embed="rId2"/>
          <a:stretch>
            <a:fillRect/>
          </a:stretch>
        </p:blipFill>
        <p:spPr>
          <a:xfrm>
            <a:off x="0" y="0"/>
            <a:ext cx="3136652" cy="5143500"/>
          </a:xfrm>
          <a:prstGeom prst="rect">
            <a:avLst/>
          </a:prstGeom>
        </p:spPr>
      </p:pic>
      <p:pic>
        <p:nvPicPr>
          <p:cNvPr id="4" name="Picture 3" descr="A blue dot on a black background&#10;&#10;AI-generated content may be incorrect.">
            <a:extLst>
              <a:ext uri="{FF2B5EF4-FFF2-40B4-BE49-F238E27FC236}">
                <a16:creationId xmlns:a16="http://schemas.microsoft.com/office/drawing/2014/main" id="{9E1CCF7B-FB47-BB92-CA1A-CD1AA526B60C}"/>
              </a:ext>
            </a:extLst>
          </p:cNvPr>
          <p:cNvPicPr>
            <a:picLocks noChangeAspect="1"/>
          </p:cNvPicPr>
          <p:nvPr userDrawn="1"/>
        </p:nvPicPr>
        <p:blipFill>
          <a:blip r:embed="rId3"/>
          <a:stretch>
            <a:fillRect/>
          </a:stretch>
        </p:blipFill>
        <p:spPr>
          <a:xfrm>
            <a:off x="4456242" y="478190"/>
            <a:ext cx="4114636" cy="576000"/>
          </a:xfrm>
          <a:prstGeom prst="rect">
            <a:avLst/>
          </a:prstGeom>
        </p:spPr>
      </p:pic>
    </p:spTree>
    <p:extLst>
      <p:ext uri="{BB962C8B-B14F-4D97-AF65-F5344CB8AC3E}">
        <p14:creationId xmlns:p14="http://schemas.microsoft.com/office/powerpoint/2010/main" val="3152542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BA54C-A89A-81B8-D5BC-D9B75C89F368}"/>
              </a:ext>
            </a:extLst>
          </p:cNvPr>
          <p:cNvSpPr/>
          <p:nvPr userDrawn="1"/>
        </p:nvSpPr>
        <p:spPr>
          <a:xfrm>
            <a:off x="4061" y="-2"/>
            <a:ext cx="5336512"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6342EF0B-459C-85B2-D70A-E6194663FC57}"/>
              </a:ext>
            </a:extLst>
          </p:cNvPr>
          <p:cNvSpPr/>
          <p:nvPr userDrawn="1"/>
        </p:nvSpPr>
        <p:spPr>
          <a:xfrm>
            <a:off x="4060" y="-2"/>
            <a:ext cx="4928665"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86F7782-E45C-879A-B35E-7C10883CFB7B}"/>
              </a:ext>
            </a:extLst>
          </p:cNvPr>
          <p:cNvSpPr/>
          <p:nvPr userDrawn="1"/>
        </p:nvSpPr>
        <p:spPr>
          <a:xfrm>
            <a:off x="0" y="-2"/>
            <a:ext cx="4521600"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4224736" y="823500"/>
            <a:ext cx="4622400" cy="4320000"/>
          </a:xfrm>
          <a:prstGeom prst="rect">
            <a:avLst/>
          </a:prstGeom>
          <a:noFill/>
        </p:spPr>
        <p:txBody>
          <a:bodyPr bIns="900000" anchor="ctr" anchorCtr="0"/>
          <a:lstStyle>
            <a:lvl1pPr marL="0" indent="0" algn="ctr">
              <a:buNone/>
              <a:defRPr/>
            </a:lvl1pPr>
          </a:lstStyle>
          <a:p>
            <a:r>
              <a:rPr lang="en-AU" noProof="0"/>
              <a:t>Click to add illustration and then on the Picture format tab click Crop &gt; Fit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60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60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164826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BA54C-A89A-81B8-D5BC-D9B75C89F368}"/>
              </a:ext>
            </a:extLst>
          </p:cNvPr>
          <p:cNvSpPr/>
          <p:nvPr userDrawn="1"/>
        </p:nvSpPr>
        <p:spPr>
          <a:xfrm>
            <a:off x="4061" y="-2"/>
            <a:ext cx="5336512"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6342EF0B-459C-85B2-D70A-E6194663FC57}"/>
              </a:ext>
            </a:extLst>
          </p:cNvPr>
          <p:cNvSpPr/>
          <p:nvPr userDrawn="1"/>
        </p:nvSpPr>
        <p:spPr>
          <a:xfrm>
            <a:off x="4060" y="-2"/>
            <a:ext cx="4928665" cy="514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86F7782-E45C-879A-B35E-7C10883CFB7B}"/>
              </a:ext>
            </a:extLst>
          </p:cNvPr>
          <p:cNvSpPr/>
          <p:nvPr userDrawn="1"/>
        </p:nvSpPr>
        <p:spPr>
          <a:xfrm>
            <a:off x="0" y="-2"/>
            <a:ext cx="4521600" cy="51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60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600000" cy="1542807"/>
          </a:xfrm>
        </p:spPr>
        <p:txBody>
          <a:bodyPr/>
          <a:lstStyle>
            <a:lvl1pPr>
              <a:defRPr/>
            </a:lvl1pPr>
          </a:lstStyle>
          <a:p>
            <a:r>
              <a:rPr lang="en-US"/>
              <a:t>Click to add section divider title</a:t>
            </a:r>
            <a:endParaRPr lang="en-AU"/>
          </a:p>
        </p:txBody>
      </p:sp>
      <p:sp>
        <p:nvSpPr>
          <p:cNvPr id="6" name="Picture Placeholder 10">
            <a:extLst>
              <a:ext uri="{FF2B5EF4-FFF2-40B4-BE49-F238E27FC236}">
                <a16:creationId xmlns:a16="http://schemas.microsoft.com/office/drawing/2014/main" id="{5C9367B0-9F29-611F-EEE2-DFB6399DC0AF}"/>
              </a:ext>
            </a:extLst>
          </p:cNvPr>
          <p:cNvSpPr>
            <a:spLocks noGrp="1"/>
          </p:cNvSpPr>
          <p:nvPr>
            <p:ph type="pic" sz="quarter" idx="15" hasCustomPrompt="1"/>
          </p:nvPr>
        </p:nvSpPr>
        <p:spPr>
          <a:xfrm>
            <a:off x="4224736" y="823500"/>
            <a:ext cx="4622400" cy="4320000"/>
          </a:xfrm>
          <a:prstGeom prst="rect">
            <a:avLst/>
          </a:prstGeom>
          <a:noFill/>
        </p:spPr>
        <p:txBody>
          <a:bodyPr bIns="900000" anchor="ctr" anchorCtr="0"/>
          <a:lstStyle>
            <a:lvl1pPr marL="0" indent="0" algn="ctr">
              <a:buNone/>
              <a:defRPr/>
            </a:lvl1pPr>
          </a:lstStyle>
          <a:p>
            <a:r>
              <a:rPr lang="en-AU" noProof="0"/>
              <a:t>Click to add illustration and then on the Picture format tab click Crop &gt; Fit</a:t>
            </a:r>
          </a:p>
        </p:txBody>
      </p:sp>
    </p:spTree>
    <p:extLst>
      <p:ext uri="{BB962C8B-B14F-4D97-AF65-F5344CB8AC3E}">
        <p14:creationId xmlns:p14="http://schemas.microsoft.com/office/powerpoint/2010/main" val="268684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BA54C-A89A-81B8-D5BC-D9B75C89F368}"/>
              </a:ext>
            </a:extLst>
          </p:cNvPr>
          <p:cNvSpPr/>
          <p:nvPr userDrawn="1"/>
        </p:nvSpPr>
        <p:spPr>
          <a:xfrm>
            <a:off x="4061" y="-2"/>
            <a:ext cx="5336512" cy="514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6342EF0B-459C-85B2-D70A-E6194663FC57}"/>
              </a:ext>
            </a:extLst>
          </p:cNvPr>
          <p:cNvSpPr/>
          <p:nvPr userDrawn="1"/>
        </p:nvSpPr>
        <p:spPr>
          <a:xfrm>
            <a:off x="4060" y="-2"/>
            <a:ext cx="4928665" cy="514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86F7782-E45C-879A-B35E-7C10883CFB7B}"/>
              </a:ext>
            </a:extLst>
          </p:cNvPr>
          <p:cNvSpPr/>
          <p:nvPr userDrawn="1"/>
        </p:nvSpPr>
        <p:spPr>
          <a:xfrm>
            <a:off x="0" y="-2"/>
            <a:ext cx="4521600" cy="51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60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600000" cy="1542807"/>
          </a:xfrm>
        </p:spPr>
        <p:txBody>
          <a:bodyPr/>
          <a:lstStyle>
            <a:lvl1pPr>
              <a:defRPr/>
            </a:lvl1pPr>
          </a:lstStyle>
          <a:p>
            <a:r>
              <a:rPr lang="en-US"/>
              <a:t>Click to add section divider title</a:t>
            </a:r>
            <a:endParaRPr lang="en-AU"/>
          </a:p>
        </p:txBody>
      </p:sp>
      <p:sp>
        <p:nvSpPr>
          <p:cNvPr id="6" name="Picture Placeholder 10">
            <a:extLst>
              <a:ext uri="{FF2B5EF4-FFF2-40B4-BE49-F238E27FC236}">
                <a16:creationId xmlns:a16="http://schemas.microsoft.com/office/drawing/2014/main" id="{5EB6ACFD-97A2-EF8B-F098-CA1F9C8B2AED}"/>
              </a:ext>
            </a:extLst>
          </p:cNvPr>
          <p:cNvSpPr>
            <a:spLocks noGrp="1"/>
          </p:cNvSpPr>
          <p:nvPr>
            <p:ph type="pic" sz="quarter" idx="15" hasCustomPrompt="1"/>
          </p:nvPr>
        </p:nvSpPr>
        <p:spPr>
          <a:xfrm>
            <a:off x="4224736" y="823500"/>
            <a:ext cx="4622400" cy="4320000"/>
          </a:xfrm>
          <a:prstGeom prst="rect">
            <a:avLst/>
          </a:prstGeom>
          <a:noFill/>
        </p:spPr>
        <p:txBody>
          <a:bodyPr bIns="900000" anchor="ctr" anchorCtr="0"/>
          <a:lstStyle>
            <a:lvl1pPr marL="0" indent="0" algn="ctr">
              <a:buNone/>
              <a:defRPr/>
            </a:lvl1pPr>
          </a:lstStyle>
          <a:p>
            <a:r>
              <a:rPr lang="en-AU" noProof="0"/>
              <a:t>Click to add illustration and then on the Picture format tab click Crop &gt; Fit</a:t>
            </a:r>
          </a:p>
        </p:txBody>
      </p:sp>
    </p:spTree>
    <p:extLst>
      <p:ext uri="{BB962C8B-B14F-4D97-AF65-F5344CB8AC3E}">
        <p14:creationId xmlns:p14="http://schemas.microsoft.com/office/powerpoint/2010/main" val="73337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Divider 3">
    <p:bg>
      <p:bgPr>
        <a:solidFill>
          <a:srgbClr val="ECF9F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BA54C-A89A-81B8-D5BC-D9B75C89F368}"/>
              </a:ext>
            </a:extLst>
          </p:cNvPr>
          <p:cNvSpPr/>
          <p:nvPr userDrawn="1"/>
        </p:nvSpPr>
        <p:spPr>
          <a:xfrm>
            <a:off x="4061" y="-2"/>
            <a:ext cx="5336512" cy="5148000"/>
          </a:xfrm>
          <a:prstGeom prst="rect">
            <a:avLst/>
          </a:prstGeom>
          <a:solidFill>
            <a:srgbClr val="D8F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6342EF0B-459C-85B2-D70A-E6194663FC57}"/>
              </a:ext>
            </a:extLst>
          </p:cNvPr>
          <p:cNvSpPr/>
          <p:nvPr userDrawn="1"/>
        </p:nvSpPr>
        <p:spPr>
          <a:xfrm>
            <a:off x="4060" y="-2"/>
            <a:ext cx="4928665" cy="5148000"/>
          </a:xfrm>
          <a:prstGeom prst="rect">
            <a:avLst/>
          </a:prstGeom>
          <a:solidFill>
            <a:srgbClr val="B2E6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86F7782-E45C-879A-B35E-7C10883CFB7B}"/>
              </a:ext>
            </a:extLst>
          </p:cNvPr>
          <p:cNvSpPr/>
          <p:nvPr userDrawn="1"/>
        </p:nvSpPr>
        <p:spPr>
          <a:xfrm>
            <a:off x="0" y="-2"/>
            <a:ext cx="4521600" cy="5148000"/>
          </a:xfrm>
          <a:prstGeom prst="rect">
            <a:avLst/>
          </a:prstGeom>
          <a:solidFill>
            <a:srgbClr val="68C9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60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600000" cy="1542807"/>
          </a:xfrm>
        </p:spPr>
        <p:txBody>
          <a:bodyPr/>
          <a:lstStyle>
            <a:lvl1pPr>
              <a:defRPr/>
            </a:lvl1pPr>
          </a:lstStyle>
          <a:p>
            <a:r>
              <a:rPr lang="en-US"/>
              <a:t>Click to add section divider title</a:t>
            </a:r>
            <a:endParaRPr lang="en-AU"/>
          </a:p>
        </p:txBody>
      </p:sp>
      <p:sp>
        <p:nvSpPr>
          <p:cNvPr id="6" name="Picture Placeholder 10">
            <a:extLst>
              <a:ext uri="{FF2B5EF4-FFF2-40B4-BE49-F238E27FC236}">
                <a16:creationId xmlns:a16="http://schemas.microsoft.com/office/drawing/2014/main" id="{5EB6ACFD-97A2-EF8B-F098-CA1F9C8B2AED}"/>
              </a:ext>
            </a:extLst>
          </p:cNvPr>
          <p:cNvSpPr>
            <a:spLocks noGrp="1"/>
          </p:cNvSpPr>
          <p:nvPr>
            <p:ph type="pic" sz="quarter" idx="15" hasCustomPrompt="1"/>
          </p:nvPr>
        </p:nvSpPr>
        <p:spPr>
          <a:xfrm>
            <a:off x="4224736" y="823500"/>
            <a:ext cx="4622400" cy="4320000"/>
          </a:xfrm>
          <a:prstGeom prst="rect">
            <a:avLst/>
          </a:prstGeom>
          <a:noFill/>
        </p:spPr>
        <p:txBody>
          <a:bodyPr bIns="900000" anchor="ctr" anchorCtr="0"/>
          <a:lstStyle>
            <a:lvl1pPr marL="0" indent="0" algn="ctr">
              <a:buNone/>
              <a:defRPr/>
            </a:lvl1pPr>
          </a:lstStyle>
          <a:p>
            <a:r>
              <a:rPr lang="en-AU" noProof="0"/>
              <a:t>Click to add illustration and then on the Picture format tab click Crop &gt; Fit</a:t>
            </a:r>
          </a:p>
        </p:txBody>
      </p:sp>
    </p:spTree>
    <p:extLst>
      <p:ext uri="{BB962C8B-B14F-4D97-AF65-F5344CB8AC3E}">
        <p14:creationId xmlns:p14="http://schemas.microsoft.com/office/powerpoint/2010/main" val="205393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95334-51A1-7C03-D924-2D8107D300D2}"/>
              </a:ext>
            </a:extLst>
          </p:cNvPr>
          <p:cNvSpPr/>
          <p:nvPr userDrawn="1"/>
        </p:nvSpPr>
        <p:spPr>
          <a:xfrm>
            <a:off x="4060" y="-2"/>
            <a:ext cx="5868139"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2" y="-2"/>
            <a:ext cx="5220000"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876260" y="0"/>
            <a:ext cx="3267740" cy="5143500"/>
          </a:xfrm>
          <a:prstGeom prst="rect">
            <a:avLst/>
          </a:prstGeom>
          <a:noFill/>
        </p:spPr>
        <p:txBody>
          <a:bodyPr bIns="900000" anchor="ctr" anchorCtr="0"/>
          <a:lstStyle>
            <a:lvl1pPr marL="0" indent="0" algn="ctr">
              <a:buNone/>
              <a:defRPr/>
            </a:lvl1pPr>
          </a:lstStyle>
          <a:p>
            <a:r>
              <a:rPr lang="en-AU" noProof="0"/>
              <a:t>Click to add picture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96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352013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95334-51A1-7C03-D924-2D8107D300D2}"/>
              </a:ext>
            </a:extLst>
          </p:cNvPr>
          <p:cNvSpPr/>
          <p:nvPr userDrawn="1"/>
        </p:nvSpPr>
        <p:spPr>
          <a:xfrm>
            <a:off x="4060" y="-2"/>
            <a:ext cx="5868139"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2" y="-2"/>
            <a:ext cx="5220000" cy="51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876260" y="0"/>
            <a:ext cx="3267740" cy="5143500"/>
          </a:xfrm>
          <a:prstGeom prst="rect">
            <a:avLst/>
          </a:prstGeom>
          <a:noFill/>
        </p:spPr>
        <p:txBody>
          <a:bodyPr bIns="900000" anchor="ctr" anchorCtr="0"/>
          <a:lstStyle>
            <a:lvl1pPr marL="0" indent="0" algn="ctr">
              <a:buNone/>
              <a:defRPr/>
            </a:lvl1pPr>
          </a:lstStyle>
          <a:p>
            <a:r>
              <a:rPr lang="en-AU" noProof="0"/>
              <a:t>Click to add picture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96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264519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95334-51A1-7C03-D924-2D8107D300D2}"/>
              </a:ext>
            </a:extLst>
          </p:cNvPr>
          <p:cNvSpPr/>
          <p:nvPr userDrawn="1"/>
        </p:nvSpPr>
        <p:spPr>
          <a:xfrm>
            <a:off x="4060" y="-2"/>
            <a:ext cx="5868139" cy="514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2" y="-2"/>
            <a:ext cx="5220000" cy="51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876260" y="0"/>
            <a:ext cx="3267740" cy="5143500"/>
          </a:xfrm>
          <a:prstGeom prst="rect">
            <a:avLst/>
          </a:prstGeom>
          <a:noFill/>
        </p:spPr>
        <p:txBody>
          <a:bodyPr bIns="900000" anchor="ctr" anchorCtr="0"/>
          <a:lstStyle>
            <a:lvl1pPr marL="0" indent="0" algn="ctr">
              <a:buNone/>
              <a:defRPr/>
            </a:lvl1pPr>
          </a:lstStyle>
          <a:p>
            <a:r>
              <a:rPr lang="en-AU" noProof="0"/>
              <a:t>Click to add picture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96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147910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7A3B6-FA72-10B5-DFFD-52DC68FE6A26}"/>
              </a:ext>
            </a:extLst>
          </p:cNvPr>
          <p:cNvSpPr/>
          <p:nvPr userDrawn="1"/>
        </p:nvSpPr>
        <p:spPr>
          <a:xfrm>
            <a:off x="0" y="1"/>
            <a:ext cx="9144000" cy="413033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
            <a:ext cx="9144000" cy="36788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843014"/>
            <a:ext cx="3960000" cy="1299567"/>
          </a:xfrm>
        </p:spPr>
        <p:txBody>
          <a:bodyPr anchor="ctr"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960000" cy="269359"/>
          </a:xfrm>
        </p:spPr>
        <p:txBody>
          <a:bodyPr anchor="ctr" anchorCtr="0"/>
          <a:lstStyle>
            <a:lvl1pPr marL="0" indent="0" algn="l">
              <a:lnSpc>
                <a:spcPct val="1000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96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252484" y="928577"/>
            <a:ext cx="3594652" cy="3201754"/>
          </a:xfrm>
          <a:prstGeom prst="rect">
            <a:avLst/>
          </a:prstGeom>
          <a:noFill/>
        </p:spPr>
        <p:txBody>
          <a:bodyPr bIns="900000" anchor="ctr" anchorCtr="0"/>
          <a:lstStyle>
            <a:lvl1pPr marL="0" indent="0" algn="ctr">
              <a:buNone/>
              <a:defRPr/>
            </a:lvl1pPr>
          </a:lstStyle>
          <a:p>
            <a:r>
              <a:rPr lang="en-AU" noProof="0"/>
              <a:t>Click to add illustration and then on the Picture format tab click Crop &gt; Fit</a:t>
            </a:r>
          </a:p>
        </p:txBody>
      </p:sp>
      <p:pic>
        <p:nvPicPr>
          <p:cNvPr id="4" name="Graphic 3">
            <a:extLst>
              <a:ext uri="{FF2B5EF4-FFF2-40B4-BE49-F238E27FC236}">
                <a16:creationId xmlns:a16="http://schemas.microsoft.com/office/drawing/2014/main" id="{9AB8E368-185C-0C2C-C281-05C4CAAFB8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3305935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7">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DC4C13-6734-1DDF-53D4-3CD10384D096}"/>
              </a:ext>
            </a:extLst>
          </p:cNvPr>
          <p:cNvSpPr/>
          <p:nvPr userDrawn="1"/>
        </p:nvSpPr>
        <p:spPr>
          <a:xfrm>
            <a:off x="-4" y="0"/>
            <a:ext cx="9144000" cy="44610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4" y="-2"/>
            <a:ext cx="9144000" cy="408290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B6FD7B97-EA19-65F8-A8BE-D95A5F2C7775}"/>
              </a:ext>
            </a:extLst>
          </p:cNvPr>
          <p:cNvSpPr/>
          <p:nvPr userDrawn="1"/>
        </p:nvSpPr>
        <p:spPr>
          <a:xfrm>
            <a:off x="-4" y="0"/>
            <a:ext cx="9144000" cy="370941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Picture Placeholder 10">
            <a:extLst>
              <a:ext uri="{FF2B5EF4-FFF2-40B4-BE49-F238E27FC236}">
                <a16:creationId xmlns:a16="http://schemas.microsoft.com/office/drawing/2014/main" id="{D3F64D21-0E7D-6266-8C30-3E8E07208337}"/>
              </a:ext>
            </a:extLst>
          </p:cNvPr>
          <p:cNvSpPr>
            <a:spLocks noGrp="1"/>
          </p:cNvSpPr>
          <p:nvPr>
            <p:ph type="pic" sz="quarter" idx="15" hasCustomPrompt="1"/>
          </p:nvPr>
        </p:nvSpPr>
        <p:spPr>
          <a:xfrm>
            <a:off x="5157216" y="1060598"/>
            <a:ext cx="3498534" cy="2648816"/>
          </a:xfrm>
          <a:prstGeom prst="rect">
            <a:avLst/>
          </a:prstGeom>
          <a:noFill/>
        </p:spPr>
        <p:txBody>
          <a:bodyPr bIns="900000" anchor="ctr" anchorCtr="0"/>
          <a:lstStyle>
            <a:lvl1pPr marL="0" indent="0" algn="ctr">
              <a:buNone/>
              <a:defRPr/>
            </a:lvl1pPr>
          </a:lstStyle>
          <a:p>
            <a:r>
              <a:rPr lang="en-AU" noProof="0"/>
              <a:t>Click to add illustration and then on the Picture format tab click Crop &gt; Fit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977001"/>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1121191"/>
            <a:ext cx="3960000" cy="1542807"/>
          </a:xfrm>
        </p:spPr>
        <p:txBody>
          <a:bodyPr anchor="ctr" anchorCtr="0"/>
          <a:lstStyle>
            <a:lvl1pPr>
              <a:defRPr sz="3800"/>
            </a:lvl1pPr>
          </a:lstStyle>
          <a:p>
            <a:r>
              <a:rPr lang="en-AU"/>
              <a:t>Click to add text</a:t>
            </a:r>
          </a:p>
        </p:txBody>
      </p:sp>
    </p:spTree>
    <p:extLst>
      <p:ext uri="{BB962C8B-B14F-4D97-AF65-F5344CB8AC3E}">
        <p14:creationId xmlns:p14="http://schemas.microsoft.com/office/powerpoint/2010/main" val="2226440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ighthand bars v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0EDA72-63FF-049D-D59C-6F377A90B99B}"/>
              </a:ext>
            </a:extLst>
          </p:cNvPr>
          <p:cNvSpPr/>
          <p:nvPr userDrawn="1"/>
        </p:nvSpPr>
        <p:spPr>
          <a:xfrm>
            <a:off x="7200000" y="-4500"/>
            <a:ext cx="432000"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19594AFA-8EE8-39C1-65DA-C747A74A154C}"/>
              </a:ext>
            </a:extLst>
          </p:cNvPr>
          <p:cNvSpPr/>
          <p:nvPr userDrawn="1"/>
        </p:nvSpPr>
        <p:spPr>
          <a:xfrm>
            <a:off x="7632000" y="-4500"/>
            <a:ext cx="432000"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9460F48-9860-2636-519B-0966B975D119}"/>
              </a:ext>
            </a:extLst>
          </p:cNvPr>
          <p:cNvSpPr/>
          <p:nvPr userDrawn="1"/>
        </p:nvSpPr>
        <p:spPr>
          <a:xfrm>
            <a:off x="8064000" y="0"/>
            <a:ext cx="1080000" cy="514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 Placeholder 20">
            <a:extLst>
              <a:ext uri="{FF2B5EF4-FFF2-40B4-BE49-F238E27FC236}">
                <a16:creationId xmlns:a16="http://schemas.microsoft.com/office/drawing/2014/main" id="{63B702AC-E5F5-B2ED-7328-37F6D720020A}"/>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
        <p:nvSpPr>
          <p:cNvPr id="8" name="Title 7">
            <a:extLst>
              <a:ext uri="{FF2B5EF4-FFF2-40B4-BE49-F238E27FC236}">
                <a16:creationId xmlns:a16="http://schemas.microsoft.com/office/drawing/2014/main" id="{5242963C-3897-CAD6-2164-83C72085262B}"/>
              </a:ext>
            </a:extLst>
          </p:cNvPr>
          <p:cNvSpPr>
            <a:spLocks noGrp="1"/>
          </p:cNvSpPr>
          <p:nvPr>
            <p:ph type="title"/>
          </p:nvPr>
        </p:nvSpPr>
        <p:spPr>
          <a:xfrm>
            <a:off x="488249" y="378142"/>
            <a:ext cx="6582717" cy="496989"/>
          </a:xfrm>
        </p:spPr>
        <p:txBody>
          <a:bodyPr/>
          <a:lstStyle/>
          <a:p>
            <a:r>
              <a:rPr lang="en-US"/>
              <a:t>Click to edit Master title style</a:t>
            </a:r>
            <a:endParaRPr lang="en-AU" dirty="0"/>
          </a:p>
        </p:txBody>
      </p:sp>
      <p:cxnSp>
        <p:nvCxnSpPr>
          <p:cNvPr id="16" name="Straight Connector 15">
            <a:extLst>
              <a:ext uri="{FF2B5EF4-FFF2-40B4-BE49-F238E27FC236}">
                <a16:creationId xmlns:a16="http://schemas.microsoft.com/office/drawing/2014/main" id="{1AC498AB-1298-33AA-CA18-B5B8C0D57412}"/>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26F254B5-FA33-CC74-AA59-8737C66043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pic>
        <p:nvPicPr>
          <p:cNvPr id="18" name="Picture 17">
            <a:extLst>
              <a:ext uri="{FF2B5EF4-FFF2-40B4-BE49-F238E27FC236}">
                <a16:creationId xmlns:a16="http://schemas.microsoft.com/office/drawing/2014/main" id="{FBAFB3D8-BED1-9E7C-18A9-D35BE8696B79}"/>
              </a:ext>
            </a:extLst>
          </p:cNvPr>
          <p:cNvPicPr>
            <a:picLocks noChangeAspect="1"/>
          </p:cNvPicPr>
          <p:nvPr userDrawn="1"/>
        </p:nvPicPr>
        <p:blipFill>
          <a:blip r:embed="rId4"/>
          <a:stretch>
            <a:fillRect/>
          </a:stretch>
        </p:blipFill>
        <p:spPr>
          <a:xfrm>
            <a:off x="9705033" y="977368"/>
            <a:ext cx="134165" cy="122498"/>
          </a:xfrm>
          <a:prstGeom prst="rect">
            <a:avLst/>
          </a:prstGeom>
        </p:spPr>
      </p:pic>
    </p:spTree>
    <p:extLst>
      <p:ext uri="{BB962C8B-B14F-4D97-AF65-F5344CB8AC3E}">
        <p14:creationId xmlns:p14="http://schemas.microsoft.com/office/powerpoint/2010/main" val="42552872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B489-67AB-6C5B-8AC4-41851CB997F4}"/>
              </a:ext>
            </a:extLst>
          </p:cNvPr>
          <p:cNvSpPr>
            <a:spLocks noGrp="1"/>
          </p:cNvSpPr>
          <p:nvPr>
            <p:ph type="title"/>
          </p:nvPr>
        </p:nvSpPr>
        <p:spPr>
          <a:xfrm>
            <a:off x="488250" y="378142"/>
            <a:ext cx="6598350"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42C98779-5EEF-1E34-9684-A199913DFFAC}"/>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6C9EC79A-9E6A-160E-1563-B85ECE326F58}"/>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9CCCBECB-3B92-421E-C3FF-2EA6239D35FA}"/>
              </a:ext>
            </a:extLst>
          </p:cNvPr>
          <p:cNvSpPr>
            <a:spLocks noGrp="1"/>
          </p:cNvSpPr>
          <p:nvPr>
            <p:ph type="dt" sz="half" idx="12"/>
          </p:nvPr>
        </p:nvSpPr>
        <p:spPr/>
        <p:txBody>
          <a:bodyPr/>
          <a:lstStyle/>
          <a:p>
            <a:endParaRPr lang="en-AU"/>
          </a:p>
        </p:txBody>
      </p:sp>
      <p:sp>
        <p:nvSpPr>
          <p:cNvPr id="6" name="Rectangle 5">
            <a:extLst>
              <a:ext uri="{FF2B5EF4-FFF2-40B4-BE49-F238E27FC236}">
                <a16:creationId xmlns:a16="http://schemas.microsoft.com/office/drawing/2014/main" id="{A3FDCAE3-3FD5-265A-3029-2C75238E79C2}"/>
              </a:ext>
            </a:extLst>
          </p:cNvPr>
          <p:cNvSpPr/>
          <p:nvPr userDrawn="1"/>
        </p:nvSpPr>
        <p:spPr>
          <a:xfrm>
            <a:off x="7200000" y="-4500"/>
            <a:ext cx="432000" cy="5148000"/>
          </a:xfrm>
          <a:prstGeom prst="rect">
            <a:avLst/>
          </a:prstGeom>
          <a:solidFill>
            <a:srgbClr val="B1E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25A7DCF1-F96E-9A39-E53B-7ECC9F9B218B}"/>
              </a:ext>
            </a:extLst>
          </p:cNvPr>
          <p:cNvSpPr/>
          <p:nvPr userDrawn="1"/>
        </p:nvSpPr>
        <p:spPr>
          <a:xfrm>
            <a:off x="7632000" y="-4500"/>
            <a:ext cx="432000" cy="5148000"/>
          </a:xfrm>
          <a:prstGeom prst="rect">
            <a:avLst/>
          </a:prstGeom>
          <a:solidFill>
            <a:srgbClr val="D8F4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66BBDE0B-FE5F-8002-8181-542427B49117}"/>
              </a:ext>
            </a:extLst>
          </p:cNvPr>
          <p:cNvSpPr/>
          <p:nvPr userDrawn="1"/>
        </p:nvSpPr>
        <p:spPr>
          <a:xfrm>
            <a:off x="8064000" y="0"/>
            <a:ext cx="1080000" cy="5148000"/>
          </a:xfrm>
          <a:prstGeom prst="rect">
            <a:avLst/>
          </a:prstGeom>
          <a:solidFill>
            <a:srgbClr val="ECF9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Placeholder 20">
            <a:extLst>
              <a:ext uri="{FF2B5EF4-FFF2-40B4-BE49-F238E27FC236}">
                <a16:creationId xmlns:a16="http://schemas.microsoft.com/office/drawing/2014/main" id="{D2BF39F0-60DA-64B7-E1BC-4535F8C34B4C}"/>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175551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5E70-B86D-2D61-F376-1DDA5702C231}"/>
              </a:ext>
            </a:extLst>
          </p:cNvPr>
          <p:cNvSpPr>
            <a:spLocks noGrp="1"/>
          </p:cNvSpPr>
          <p:nvPr>
            <p:ph type="title"/>
          </p:nvPr>
        </p:nvSpPr>
        <p:spPr>
          <a:xfrm>
            <a:off x="488250" y="378142"/>
            <a:ext cx="6582717"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01EBD96D-9DB6-7747-DA5B-17F0C67B5A7F}"/>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56EB51BD-F60D-8927-AA4F-DEABAB522F04}"/>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203AA234-E63E-B825-D23D-8A21463F604D}"/>
              </a:ext>
            </a:extLst>
          </p:cNvPr>
          <p:cNvSpPr>
            <a:spLocks noGrp="1"/>
          </p:cNvSpPr>
          <p:nvPr>
            <p:ph type="dt" sz="half" idx="12"/>
          </p:nvPr>
        </p:nvSpPr>
        <p:spPr/>
        <p:txBody>
          <a:bodyPr/>
          <a:lstStyle/>
          <a:p>
            <a:endParaRPr lang="en-AU"/>
          </a:p>
        </p:txBody>
      </p:sp>
      <p:sp>
        <p:nvSpPr>
          <p:cNvPr id="6" name="Rectangle 5">
            <a:extLst>
              <a:ext uri="{FF2B5EF4-FFF2-40B4-BE49-F238E27FC236}">
                <a16:creationId xmlns:a16="http://schemas.microsoft.com/office/drawing/2014/main" id="{0E219BE2-B259-42C5-6899-77D0F14846D1}"/>
              </a:ext>
            </a:extLst>
          </p:cNvPr>
          <p:cNvSpPr/>
          <p:nvPr userDrawn="1"/>
        </p:nvSpPr>
        <p:spPr>
          <a:xfrm>
            <a:off x="7200000" y="-4500"/>
            <a:ext cx="432000" cy="514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871C146-4939-179F-7A35-6EAF134902FB}"/>
              </a:ext>
            </a:extLst>
          </p:cNvPr>
          <p:cNvSpPr/>
          <p:nvPr userDrawn="1"/>
        </p:nvSpPr>
        <p:spPr>
          <a:xfrm>
            <a:off x="7632000" y="-4500"/>
            <a:ext cx="432000"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ACE82A3-6292-4140-67B2-1A1080DA1165}"/>
              </a:ext>
            </a:extLst>
          </p:cNvPr>
          <p:cNvSpPr/>
          <p:nvPr userDrawn="1"/>
        </p:nvSpPr>
        <p:spPr>
          <a:xfrm>
            <a:off x="8064000" y="0"/>
            <a:ext cx="1080000" cy="514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20">
            <a:extLst>
              <a:ext uri="{FF2B5EF4-FFF2-40B4-BE49-F238E27FC236}">
                <a16:creationId xmlns:a16="http://schemas.microsoft.com/office/drawing/2014/main" id="{106B6FB5-7BA2-A516-D7CF-960527672FC7}"/>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706370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3649-CAAF-F2E6-85CB-EAC029054D9C}"/>
              </a:ext>
            </a:extLst>
          </p:cNvPr>
          <p:cNvSpPr>
            <a:spLocks noGrp="1"/>
          </p:cNvSpPr>
          <p:nvPr>
            <p:ph type="title"/>
          </p:nvPr>
        </p:nvSpPr>
        <p:spPr>
          <a:xfrm>
            <a:off x="488250" y="378142"/>
            <a:ext cx="6582717"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D7B4928B-5C7A-9D8E-CB99-18341B3862A6}"/>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2DDC644F-14B8-6C1B-7C59-81210D8A759E}"/>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AC699EC3-55C3-5C6E-AF70-48B0AE9D1B38}"/>
              </a:ext>
            </a:extLst>
          </p:cNvPr>
          <p:cNvSpPr>
            <a:spLocks noGrp="1"/>
          </p:cNvSpPr>
          <p:nvPr>
            <p:ph type="dt" sz="half" idx="12"/>
          </p:nvPr>
        </p:nvSpPr>
        <p:spPr/>
        <p:txBody>
          <a:bodyPr/>
          <a:lstStyle/>
          <a:p>
            <a:endParaRPr lang="en-AU"/>
          </a:p>
        </p:txBody>
      </p:sp>
      <p:sp>
        <p:nvSpPr>
          <p:cNvPr id="6" name="Text Placeholder 20">
            <a:extLst>
              <a:ext uri="{FF2B5EF4-FFF2-40B4-BE49-F238E27FC236}">
                <a16:creationId xmlns:a16="http://schemas.microsoft.com/office/drawing/2014/main" id="{4A7FC826-AB2F-8E15-53F6-7908727D4F28}"/>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
        <p:nvSpPr>
          <p:cNvPr id="7" name="Rectangle 6">
            <a:extLst>
              <a:ext uri="{FF2B5EF4-FFF2-40B4-BE49-F238E27FC236}">
                <a16:creationId xmlns:a16="http://schemas.microsoft.com/office/drawing/2014/main" id="{5F53FF3F-C29A-CD5D-F817-F6D544AFC358}"/>
              </a:ext>
            </a:extLst>
          </p:cNvPr>
          <p:cNvSpPr/>
          <p:nvPr userDrawn="1"/>
        </p:nvSpPr>
        <p:spPr>
          <a:xfrm>
            <a:off x="7200000" y="-4500"/>
            <a:ext cx="432000" cy="5148000"/>
          </a:xfrm>
          <a:prstGeom prst="rect">
            <a:avLst/>
          </a:prstGeom>
          <a:solidFill>
            <a:srgbClr val="FFC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3D6C7D1-3F0A-63E5-B993-F02084189BB7}"/>
              </a:ext>
            </a:extLst>
          </p:cNvPr>
          <p:cNvSpPr/>
          <p:nvPr userDrawn="1"/>
        </p:nvSpPr>
        <p:spPr>
          <a:xfrm>
            <a:off x="7632000" y="-4500"/>
            <a:ext cx="432000" cy="5148000"/>
          </a:xfrm>
          <a:prstGeom prst="rect">
            <a:avLst/>
          </a:prstGeom>
          <a:solidFill>
            <a:srgbClr val="FFE2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78E315D-C684-A48D-4064-C46BE2F9A784}"/>
              </a:ext>
            </a:extLst>
          </p:cNvPr>
          <p:cNvSpPr/>
          <p:nvPr userDrawn="1"/>
        </p:nvSpPr>
        <p:spPr>
          <a:xfrm>
            <a:off x="8064000" y="0"/>
            <a:ext cx="1080000" cy="5148000"/>
          </a:xfrm>
          <a:prstGeom prst="rect">
            <a:avLst/>
          </a:prstGeom>
          <a:solidFill>
            <a:srgbClr val="FF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54056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AEDD-9E77-2AFD-AB0F-05A571D314BA}"/>
              </a:ext>
            </a:extLst>
          </p:cNvPr>
          <p:cNvSpPr>
            <a:spLocks noGrp="1"/>
          </p:cNvSpPr>
          <p:nvPr>
            <p:ph type="title"/>
          </p:nvPr>
        </p:nvSpPr>
        <p:spPr>
          <a:xfrm>
            <a:off x="488250" y="378142"/>
            <a:ext cx="6651690"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C62E52BD-AFB1-1ED5-46DD-E2A4B3C22E31}"/>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416799A7-8604-1592-2882-23E02FCF9409}"/>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8BB14634-FE87-0134-AEBC-0E20A99A04D8}"/>
              </a:ext>
            </a:extLst>
          </p:cNvPr>
          <p:cNvSpPr>
            <a:spLocks noGrp="1"/>
          </p:cNvSpPr>
          <p:nvPr>
            <p:ph type="dt" sz="half" idx="12"/>
          </p:nvPr>
        </p:nvSpPr>
        <p:spPr/>
        <p:txBody>
          <a:bodyPr/>
          <a:lstStyle/>
          <a:p>
            <a:endParaRPr lang="en-AU"/>
          </a:p>
        </p:txBody>
      </p:sp>
      <p:sp>
        <p:nvSpPr>
          <p:cNvPr id="6" name="Rectangle 5">
            <a:extLst>
              <a:ext uri="{FF2B5EF4-FFF2-40B4-BE49-F238E27FC236}">
                <a16:creationId xmlns:a16="http://schemas.microsoft.com/office/drawing/2014/main" id="{4162F208-523C-7DCC-D367-E46394540569}"/>
              </a:ext>
            </a:extLst>
          </p:cNvPr>
          <p:cNvSpPr/>
          <p:nvPr userDrawn="1"/>
        </p:nvSpPr>
        <p:spPr>
          <a:xfrm>
            <a:off x="7200000" y="-4500"/>
            <a:ext cx="432000" cy="5148000"/>
          </a:xfrm>
          <a:prstGeom prst="rect">
            <a:avLst/>
          </a:prstGeom>
          <a:solidFill>
            <a:srgbClr val="BC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0BF0E9B7-65EA-1451-B772-95604F65F4C1}"/>
              </a:ext>
            </a:extLst>
          </p:cNvPr>
          <p:cNvSpPr/>
          <p:nvPr userDrawn="1"/>
        </p:nvSpPr>
        <p:spPr>
          <a:xfrm>
            <a:off x="7632000" y="-4500"/>
            <a:ext cx="432000" cy="5148000"/>
          </a:xfrm>
          <a:prstGeom prst="rect">
            <a:avLst/>
          </a:prstGeom>
          <a:solidFill>
            <a:srgbClr val="DEE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C7AE2750-201E-C9D5-8B1F-F47309B064A1}"/>
              </a:ext>
            </a:extLst>
          </p:cNvPr>
          <p:cNvSpPr/>
          <p:nvPr userDrawn="1"/>
        </p:nvSpPr>
        <p:spPr>
          <a:xfrm>
            <a:off x="8064000" y="0"/>
            <a:ext cx="1080000" cy="5148000"/>
          </a:xfrm>
          <a:prstGeom prst="rect">
            <a:avLst/>
          </a:prstGeom>
          <a:solidFill>
            <a:srgbClr val="EE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 Placeholder 20">
            <a:extLst>
              <a:ext uri="{FF2B5EF4-FFF2-40B4-BE49-F238E27FC236}">
                <a16:creationId xmlns:a16="http://schemas.microsoft.com/office/drawing/2014/main" id="{E1BC3BA2-D5D8-9517-3F92-714E3EFFC5DF}"/>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2252527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715E-B14A-9065-93A4-69C5C1D31002}"/>
              </a:ext>
            </a:extLst>
          </p:cNvPr>
          <p:cNvSpPr>
            <a:spLocks noGrp="1"/>
          </p:cNvSpPr>
          <p:nvPr>
            <p:ph type="title"/>
          </p:nvPr>
        </p:nvSpPr>
        <p:spPr>
          <a:xfrm>
            <a:off x="488250" y="378142"/>
            <a:ext cx="6628830"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3C0230EB-ED3F-C6E8-092F-DE51F10D61F8}"/>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0617E234-89CE-67D3-00B7-12510A3CE324}"/>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3780DB5E-0D1D-2741-A942-42C695808EBC}"/>
              </a:ext>
            </a:extLst>
          </p:cNvPr>
          <p:cNvSpPr>
            <a:spLocks noGrp="1"/>
          </p:cNvSpPr>
          <p:nvPr>
            <p:ph type="dt" sz="half" idx="12"/>
          </p:nvPr>
        </p:nvSpPr>
        <p:spPr/>
        <p:txBody>
          <a:bodyPr/>
          <a:lstStyle/>
          <a:p>
            <a:endParaRPr lang="en-AU"/>
          </a:p>
        </p:txBody>
      </p:sp>
      <p:sp>
        <p:nvSpPr>
          <p:cNvPr id="6" name="Rectangle 5">
            <a:extLst>
              <a:ext uri="{FF2B5EF4-FFF2-40B4-BE49-F238E27FC236}">
                <a16:creationId xmlns:a16="http://schemas.microsoft.com/office/drawing/2014/main" id="{C5328945-9F84-85FF-DD9B-948792FE17A0}"/>
              </a:ext>
            </a:extLst>
          </p:cNvPr>
          <p:cNvSpPr/>
          <p:nvPr userDrawn="1"/>
        </p:nvSpPr>
        <p:spPr>
          <a:xfrm>
            <a:off x="7200000" y="-4500"/>
            <a:ext cx="432000" cy="5148000"/>
          </a:xfrm>
          <a:prstGeom prst="rect">
            <a:avLst/>
          </a:prstGeom>
          <a:solidFill>
            <a:srgbClr val="B2E6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3874FAD2-240C-CA60-D469-251BB35AB5D3}"/>
              </a:ext>
            </a:extLst>
          </p:cNvPr>
          <p:cNvSpPr/>
          <p:nvPr userDrawn="1"/>
        </p:nvSpPr>
        <p:spPr>
          <a:xfrm>
            <a:off x="7632000" y="-4500"/>
            <a:ext cx="432000" cy="5148000"/>
          </a:xfrm>
          <a:prstGeom prst="rect">
            <a:avLst/>
          </a:prstGeom>
          <a:solidFill>
            <a:srgbClr val="D8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BFF01EC-AA8C-C97F-1418-1F0E79A69758}"/>
              </a:ext>
            </a:extLst>
          </p:cNvPr>
          <p:cNvSpPr/>
          <p:nvPr userDrawn="1"/>
        </p:nvSpPr>
        <p:spPr>
          <a:xfrm>
            <a:off x="8064000" y="0"/>
            <a:ext cx="1080000" cy="5148000"/>
          </a:xfrm>
          <a:prstGeom prst="rect">
            <a:avLst/>
          </a:prstGeom>
          <a:solidFill>
            <a:srgbClr val="ECF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 Placeholder 20">
            <a:extLst>
              <a:ext uri="{FF2B5EF4-FFF2-40B4-BE49-F238E27FC236}">
                <a16:creationId xmlns:a16="http://schemas.microsoft.com/office/drawing/2014/main" id="{C4CA55E2-406F-BB56-0338-E524440DF504}"/>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295907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2C42-251C-FDB7-D51E-D47827B9D8E5}"/>
              </a:ext>
            </a:extLst>
          </p:cNvPr>
          <p:cNvSpPr>
            <a:spLocks noGrp="1"/>
          </p:cNvSpPr>
          <p:nvPr>
            <p:ph type="title"/>
          </p:nvPr>
        </p:nvSpPr>
        <p:spPr>
          <a:xfrm>
            <a:off x="488250" y="378142"/>
            <a:ext cx="6582717"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1AC9E0EE-948A-BFE5-9AC5-9AAAA7643CE8}"/>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276627F3-9D66-F0F1-6C9D-813A30F5126F}"/>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EF8872D5-684A-7B56-FEBF-F6B879BE9318}"/>
              </a:ext>
            </a:extLst>
          </p:cNvPr>
          <p:cNvSpPr>
            <a:spLocks noGrp="1"/>
          </p:cNvSpPr>
          <p:nvPr>
            <p:ph type="dt" sz="half" idx="12"/>
          </p:nvPr>
        </p:nvSpPr>
        <p:spPr/>
        <p:txBody>
          <a:bodyPr/>
          <a:lstStyle/>
          <a:p>
            <a:endParaRPr lang="en-AU"/>
          </a:p>
        </p:txBody>
      </p:sp>
      <p:sp>
        <p:nvSpPr>
          <p:cNvPr id="6" name="Rectangle 5">
            <a:extLst>
              <a:ext uri="{FF2B5EF4-FFF2-40B4-BE49-F238E27FC236}">
                <a16:creationId xmlns:a16="http://schemas.microsoft.com/office/drawing/2014/main" id="{D155744A-9109-920D-A51C-2E05F21BF3BE}"/>
              </a:ext>
            </a:extLst>
          </p:cNvPr>
          <p:cNvSpPr/>
          <p:nvPr userDrawn="1"/>
        </p:nvSpPr>
        <p:spPr>
          <a:xfrm>
            <a:off x="7200000" y="-4500"/>
            <a:ext cx="432000" cy="5148000"/>
          </a:xfrm>
          <a:prstGeom prst="rect">
            <a:avLst/>
          </a:prstGeom>
          <a:solidFill>
            <a:srgbClr val="BDEE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C78C4819-4477-F99C-0B19-6EF464FA0517}"/>
              </a:ext>
            </a:extLst>
          </p:cNvPr>
          <p:cNvSpPr/>
          <p:nvPr userDrawn="1"/>
        </p:nvSpPr>
        <p:spPr>
          <a:xfrm>
            <a:off x="7632000" y="-4500"/>
            <a:ext cx="432000" cy="5148000"/>
          </a:xfrm>
          <a:prstGeom prst="rect">
            <a:avLst/>
          </a:prstGeom>
          <a:solidFill>
            <a:srgbClr val="DEF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59C5B2E-49C0-9663-8153-856D0C6B18BA}"/>
              </a:ext>
            </a:extLst>
          </p:cNvPr>
          <p:cNvSpPr/>
          <p:nvPr userDrawn="1"/>
        </p:nvSpPr>
        <p:spPr>
          <a:xfrm>
            <a:off x="8064000" y="0"/>
            <a:ext cx="1080000" cy="5148000"/>
          </a:xfrm>
          <a:prstGeom prst="rect">
            <a:avLst/>
          </a:prstGeom>
          <a:solidFill>
            <a:srgbClr val="EEF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20">
            <a:extLst>
              <a:ext uri="{FF2B5EF4-FFF2-40B4-BE49-F238E27FC236}">
                <a16:creationId xmlns:a16="http://schemas.microsoft.com/office/drawing/2014/main" id="{0C6F17C7-E57E-12F5-7525-DA6043299CD2}"/>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149077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D27C7-EF94-74E3-B8D6-B4A9D3ADE898}"/>
              </a:ext>
            </a:extLst>
          </p:cNvPr>
          <p:cNvSpPr/>
          <p:nvPr userDrawn="1"/>
        </p:nvSpPr>
        <p:spPr>
          <a:xfrm rot="16200000">
            <a:off x="3955551" y="-3955550"/>
            <a:ext cx="1232904" cy="9144000"/>
          </a:xfrm>
          <a:prstGeom prst="rect">
            <a:avLst/>
          </a:prstGeom>
          <a:solidFill>
            <a:srgbClr val="D5C2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86565F2-1730-E03C-B0BA-A3723519E7FD}"/>
              </a:ext>
            </a:extLst>
          </p:cNvPr>
          <p:cNvSpPr/>
          <p:nvPr userDrawn="1"/>
        </p:nvSpPr>
        <p:spPr>
          <a:xfrm rot="16200000">
            <a:off x="4403877" y="-3170970"/>
            <a:ext cx="336253" cy="9143998"/>
          </a:xfrm>
          <a:prstGeom prst="rect">
            <a:avLst/>
          </a:prstGeom>
          <a:solidFill>
            <a:srgbClr val="F5F0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3F0A78C-0A1D-5AE1-481A-54721A2058E1}"/>
              </a:ext>
            </a:extLst>
          </p:cNvPr>
          <p:cNvSpPr>
            <a:spLocks noGrp="1"/>
          </p:cNvSpPr>
          <p:nvPr>
            <p:ph type="title"/>
          </p:nvPr>
        </p:nvSpPr>
        <p:spPr/>
        <p:txBody>
          <a:bodyPr/>
          <a:lstStyle/>
          <a:p>
            <a:r>
              <a:rPr lang="en-US"/>
              <a:t>Click to edit Master title style</a:t>
            </a:r>
            <a:endParaRPr lang="en-AU" dirty="0"/>
          </a:p>
        </p:txBody>
      </p:sp>
      <p:sp>
        <p:nvSpPr>
          <p:cNvPr id="3" name="Slide Number Placeholder 2">
            <a:extLst>
              <a:ext uri="{FF2B5EF4-FFF2-40B4-BE49-F238E27FC236}">
                <a16:creationId xmlns:a16="http://schemas.microsoft.com/office/drawing/2014/main" id="{A97E31CF-8258-38C2-9DDF-12F67FDC0CB8}"/>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FCFEC6B7-A6B8-80BE-8E8F-ACD5B0C6FC5E}"/>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1631161D-C958-8AA0-DBB1-175E7A41923D}"/>
              </a:ext>
            </a:extLst>
          </p:cNvPr>
          <p:cNvSpPr>
            <a:spLocks noGrp="1"/>
          </p:cNvSpPr>
          <p:nvPr>
            <p:ph type="dt" sz="half" idx="12"/>
          </p:nvPr>
        </p:nvSpPr>
        <p:spPr/>
        <p:txBody>
          <a:bodyPr/>
          <a:lstStyle/>
          <a:p>
            <a:endParaRPr lang="en-AU"/>
          </a:p>
        </p:txBody>
      </p:sp>
      <p:sp>
        <p:nvSpPr>
          <p:cNvPr id="9" name="Text Placeholder 8">
            <a:extLst>
              <a:ext uri="{FF2B5EF4-FFF2-40B4-BE49-F238E27FC236}">
                <a16:creationId xmlns:a16="http://schemas.microsoft.com/office/drawing/2014/main" id="{13AE7E8F-FF38-6D44-C5BF-9B1BD7078010}"/>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46345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E77642-9F6F-6FA8-0E52-5B075A61E71F}"/>
              </a:ext>
            </a:extLst>
          </p:cNvPr>
          <p:cNvSpPr/>
          <p:nvPr userDrawn="1"/>
        </p:nvSpPr>
        <p:spPr>
          <a:xfrm rot="16200000">
            <a:off x="3955551" y="-3955550"/>
            <a:ext cx="1232904" cy="9144000"/>
          </a:xfrm>
          <a:prstGeom prst="rect">
            <a:avLst/>
          </a:prstGeom>
          <a:solidFill>
            <a:srgbClr val="FFC1C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B369FA96-AAD9-6BDE-686C-F68438C2E047}"/>
              </a:ext>
            </a:extLst>
          </p:cNvPr>
          <p:cNvSpPr/>
          <p:nvPr userDrawn="1"/>
        </p:nvSpPr>
        <p:spPr>
          <a:xfrm rot="16200000">
            <a:off x="4403877" y="-3170970"/>
            <a:ext cx="336253" cy="9143998"/>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01F07CDE-FD59-E196-3890-8F7C0FCF39A4}"/>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D746511-FA30-0163-2B05-7EBC0AFBA79C}"/>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FA45845D-D370-CB2B-2808-6D10FEDD4CDE}"/>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7C93D2B7-E98F-E9B1-8F8A-5066313AA72E}"/>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BE3129CC-6965-5CF5-AC1D-2D47527C7A5A}"/>
              </a:ext>
            </a:extLst>
          </p:cNvPr>
          <p:cNvSpPr>
            <a:spLocks noGrp="1"/>
          </p:cNvSpPr>
          <p:nvPr>
            <p:ph type="dt" sz="half" idx="12"/>
          </p:nvPr>
        </p:nvSpPr>
        <p:spPr/>
        <p:txBody>
          <a:bodyPr/>
          <a:lstStyle/>
          <a:p>
            <a:endParaRPr lang="en-AU"/>
          </a:p>
        </p:txBody>
      </p:sp>
    </p:spTree>
    <p:extLst>
      <p:ext uri="{BB962C8B-B14F-4D97-AF65-F5344CB8AC3E}">
        <p14:creationId xmlns:p14="http://schemas.microsoft.com/office/powerpoint/2010/main" val="381510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7A3B6-FA72-10B5-DFFD-52DC68FE6A26}"/>
              </a:ext>
            </a:extLst>
          </p:cNvPr>
          <p:cNvSpPr/>
          <p:nvPr userDrawn="1"/>
        </p:nvSpPr>
        <p:spPr>
          <a:xfrm>
            <a:off x="0" y="1"/>
            <a:ext cx="9144000" cy="413033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
            <a:ext cx="9144000" cy="367886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843014"/>
            <a:ext cx="3960000" cy="1299567"/>
          </a:xfrm>
        </p:spPr>
        <p:txBody>
          <a:bodyPr anchor="ctr" anchorCtr="0"/>
          <a:lstStyle>
            <a:lvl1pPr algn="l">
              <a:lnSpc>
                <a:spcPct val="100000"/>
              </a:lnSpc>
              <a:defRPr sz="3600"/>
            </a:lvl1pPr>
          </a:lstStyle>
          <a:p>
            <a:r>
              <a:rPr lang="en-AU" noProof="0" dirty="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960000" cy="269359"/>
          </a:xfrm>
        </p:spPr>
        <p:txBody>
          <a:bodyPr anchor="ctr" anchorCtr="0"/>
          <a:lstStyle>
            <a:lvl1pPr marL="0" indent="0" algn="l">
              <a:lnSpc>
                <a:spcPct val="1000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96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12" name="Graphic 11">
            <a:extLst>
              <a:ext uri="{FF2B5EF4-FFF2-40B4-BE49-F238E27FC236}">
                <a16:creationId xmlns:a16="http://schemas.microsoft.com/office/drawing/2014/main" id="{3BE4946F-11E8-6690-4794-07819F8C9D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3218477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0605B5-2FEC-C189-8E44-463B1177456C}"/>
              </a:ext>
            </a:extLst>
          </p:cNvPr>
          <p:cNvSpPr/>
          <p:nvPr userDrawn="1"/>
        </p:nvSpPr>
        <p:spPr>
          <a:xfrm rot="16200000">
            <a:off x="3955551" y="-3955550"/>
            <a:ext cx="1232904" cy="9144000"/>
          </a:xfrm>
          <a:prstGeom prst="rect">
            <a:avLst/>
          </a:prstGeom>
          <a:solidFill>
            <a:srgbClr val="6ECCDF">
              <a:lumMod val="60000"/>
              <a:lumOff val="4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6E242D4-238E-A002-A0DC-D2913A834FBB}"/>
              </a:ext>
            </a:extLst>
          </p:cNvPr>
          <p:cNvSpPr/>
          <p:nvPr userDrawn="1"/>
        </p:nvSpPr>
        <p:spPr>
          <a:xfrm rot="16200000">
            <a:off x="4403877" y="-3170970"/>
            <a:ext cx="336253" cy="9143998"/>
          </a:xfrm>
          <a:prstGeom prst="rect">
            <a:avLst/>
          </a:prstGeom>
          <a:solidFill>
            <a:srgbClr val="6ECCDF">
              <a:lumMod val="20000"/>
              <a:lumOff val="8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C6559E6B-4DAB-707C-23A1-6199671FD670}"/>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58D0737A-DCAD-DEDF-0DA1-5BEFC26D03E0}"/>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4725D9A7-13EE-591B-9813-6BBDD6D326C2}"/>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DDDBD9B0-16D3-7A27-22A9-9D728182E61E}"/>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162CA858-33A9-636F-A141-A9831647326A}"/>
              </a:ext>
            </a:extLst>
          </p:cNvPr>
          <p:cNvSpPr>
            <a:spLocks noGrp="1"/>
          </p:cNvSpPr>
          <p:nvPr>
            <p:ph type="dt" sz="half" idx="12"/>
          </p:nvPr>
        </p:nvSpPr>
        <p:spPr/>
        <p:txBody>
          <a:bodyPr/>
          <a:lstStyle/>
          <a:p>
            <a:endParaRPr lang="en-AU"/>
          </a:p>
        </p:txBody>
      </p:sp>
    </p:spTree>
    <p:extLst>
      <p:ext uri="{BB962C8B-B14F-4D97-AF65-F5344CB8AC3E}">
        <p14:creationId xmlns:p14="http://schemas.microsoft.com/office/powerpoint/2010/main" val="1942517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ED3DFC-CD35-83A6-9B3A-DD9238EBECBF}"/>
              </a:ext>
            </a:extLst>
          </p:cNvPr>
          <p:cNvSpPr/>
          <p:nvPr userDrawn="1"/>
        </p:nvSpPr>
        <p:spPr>
          <a:xfrm rot="16200000">
            <a:off x="3955551" y="-3955550"/>
            <a:ext cx="1232904" cy="9144000"/>
          </a:xfrm>
          <a:prstGeom prst="rect">
            <a:avLst/>
          </a:prstGeom>
          <a:solidFill>
            <a:srgbClr val="FFC6A0"/>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9B6E35D9-0856-BDDC-D239-28D67BCDF502}"/>
              </a:ext>
            </a:extLst>
          </p:cNvPr>
          <p:cNvSpPr/>
          <p:nvPr userDrawn="1"/>
        </p:nvSpPr>
        <p:spPr>
          <a:xfrm rot="16200000">
            <a:off x="4403877" y="-3170970"/>
            <a:ext cx="336253" cy="9143998"/>
          </a:xfrm>
          <a:prstGeom prst="rect">
            <a:avLst/>
          </a:prstGeom>
          <a:solidFill>
            <a:srgbClr val="FFF1E7"/>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D0723D04-2250-F20C-6763-04E2DE43EA36}"/>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58D0737A-DCAD-DEDF-0DA1-5BEFC26D03E0}"/>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4725D9A7-13EE-591B-9813-6BBDD6D326C2}"/>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DDDBD9B0-16D3-7A27-22A9-9D728182E61E}"/>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162CA858-33A9-636F-A141-A9831647326A}"/>
              </a:ext>
            </a:extLst>
          </p:cNvPr>
          <p:cNvSpPr>
            <a:spLocks noGrp="1"/>
          </p:cNvSpPr>
          <p:nvPr>
            <p:ph type="dt" sz="half" idx="12"/>
          </p:nvPr>
        </p:nvSpPr>
        <p:spPr/>
        <p:txBody>
          <a:bodyPr/>
          <a:lstStyle/>
          <a:p>
            <a:endParaRPr lang="en-AU"/>
          </a:p>
        </p:txBody>
      </p:sp>
    </p:spTree>
    <p:extLst>
      <p:ext uri="{BB962C8B-B14F-4D97-AF65-F5344CB8AC3E}">
        <p14:creationId xmlns:p14="http://schemas.microsoft.com/office/powerpoint/2010/main" val="3136051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B7C6EB-5839-DC03-939C-3C60F495607B}"/>
              </a:ext>
            </a:extLst>
          </p:cNvPr>
          <p:cNvSpPr/>
          <p:nvPr userDrawn="1"/>
        </p:nvSpPr>
        <p:spPr>
          <a:xfrm rot="16200000">
            <a:off x="3955551" y="-3955550"/>
            <a:ext cx="1232904" cy="9144000"/>
          </a:xfrm>
          <a:prstGeom prst="rect">
            <a:avLst/>
          </a:prstGeom>
          <a:solidFill>
            <a:srgbClr val="D1F2AC"/>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29C1DC13-31B5-D604-1CA9-23E56A5D077E}"/>
              </a:ext>
            </a:extLst>
          </p:cNvPr>
          <p:cNvSpPr/>
          <p:nvPr userDrawn="1"/>
        </p:nvSpPr>
        <p:spPr>
          <a:xfrm rot="16200000">
            <a:off x="4403877" y="-3170970"/>
            <a:ext cx="336253" cy="9143998"/>
          </a:xfrm>
          <a:prstGeom prst="rect">
            <a:avLst/>
          </a:prstGeom>
          <a:solidFill>
            <a:srgbClr val="F4FCEA"/>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1B0B5E78-C3B8-1EBE-302B-FB11D4C3E352}"/>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7D79EF0A-FBFD-3B85-ADEB-8090DCE0F6F3}"/>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F7B656C9-D586-ECD9-6466-DB461712D9E2}"/>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FD0B1072-2EB4-AF2B-0699-07A727670738}"/>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FE84843F-C21F-B088-89C6-8C12FA8B5A40}"/>
              </a:ext>
            </a:extLst>
          </p:cNvPr>
          <p:cNvSpPr>
            <a:spLocks noGrp="1"/>
          </p:cNvSpPr>
          <p:nvPr>
            <p:ph type="dt" sz="half" idx="12"/>
          </p:nvPr>
        </p:nvSpPr>
        <p:spPr/>
        <p:txBody>
          <a:bodyPr/>
          <a:lstStyle/>
          <a:p>
            <a:endParaRPr lang="en-AU"/>
          </a:p>
        </p:txBody>
      </p:sp>
    </p:spTree>
    <p:extLst>
      <p:ext uri="{BB962C8B-B14F-4D97-AF65-F5344CB8AC3E}">
        <p14:creationId xmlns:p14="http://schemas.microsoft.com/office/powerpoint/2010/main" val="4275696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C125AF-C4A9-283B-A93F-8E945F3D1807}"/>
              </a:ext>
            </a:extLst>
          </p:cNvPr>
          <p:cNvSpPr/>
          <p:nvPr userDrawn="1"/>
        </p:nvSpPr>
        <p:spPr>
          <a:xfrm rot="16200000">
            <a:off x="3955551" y="-3955550"/>
            <a:ext cx="1232904" cy="9144000"/>
          </a:xfrm>
          <a:prstGeom prst="rect">
            <a:avLst/>
          </a:prstGeom>
          <a:solidFill>
            <a:srgbClr val="B2E6DE"/>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AA95121F-D647-F1AD-8DD7-5ABD526F7D33}"/>
              </a:ext>
            </a:extLst>
          </p:cNvPr>
          <p:cNvSpPr/>
          <p:nvPr userDrawn="1"/>
        </p:nvSpPr>
        <p:spPr>
          <a:xfrm rot="16200000">
            <a:off x="4403877" y="-3170970"/>
            <a:ext cx="336253" cy="9143998"/>
          </a:xfrm>
          <a:prstGeom prst="rect">
            <a:avLst/>
          </a:prstGeom>
          <a:solidFill>
            <a:srgbClr val="ECF9F7"/>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366C59DF-6C93-5873-9214-ECE4CBE5BB1A}"/>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75283CB6-1A02-9C73-D735-BB5AD92B1CEB}"/>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A8C6477B-18BE-3004-9843-3207A39A37D5}"/>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1536E228-A2FB-201D-FEB2-C689CA59C34A}"/>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1B8922B6-C909-A8A1-003D-3FA65068337F}"/>
              </a:ext>
            </a:extLst>
          </p:cNvPr>
          <p:cNvSpPr>
            <a:spLocks noGrp="1"/>
          </p:cNvSpPr>
          <p:nvPr>
            <p:ph type="dt" sz="half" idx="12"/>
          </p:nvPr>
        </p:nvSpPr>
        <p:spPr/>
        <p:txBody>
          <a:bodyPr/>
          <a:lstStyle/>
          <a:p>
            <a:endParaRPr lang="en-AU"/>
          </a:p>
        </p:txBody>
      </p:sp>
    </p:spTree>
    <p:extLst>
      <p:ext uri="{BB962C8B-B14F-4D97-AF65-F5344CB8AC3E}">
        <p14:creationId xmlns:p14="http://schemas.microsoft.com/office/powerpoint/2010/main" val="3523132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188F73-AF87-2A0B-83AC-92C802413BE4}"/>
              </a:ext>
            </a:extLst>
          </p:cNvPr>
          <p:cNvSpPr/>
          <p:nvPr userDrawn="1"/>
        </p:nvSpPr>
        <p:spPr>
          <a:xfrm rot="16200000">
            <a:off x="3955551" y="-3955550"/>
            <a:ext cx="1232904" cy="9144000"/>
          </a:xfrm>
          <a:prstGeom prst="rect">
            <a:avLst/>
          </a:prstGeom>
          <a:solidFill>
            <a:srgbClr val="BDD8F9"/>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63D1535C-9F8D-691B-DE4B-4F4AEB6D8B35}"/>
              </a:ext>
            </a:extLst>
          </p:cNvPr>
          <p:cNvSpPr/>
          <p:nvPr userDrawn="1"/>
        </p:nvSpPr>
        <p:spPr>
          <a:xfrm rot="16200000">
            <a:off x="4403877" y="-3170970"/>
            <a:ext cx="336253" cy="9143998"/>
          </a:xfrm>
          <a:prstGeom prst="rect">
            <a:avLst/>
          </a:prstGeom>
          <a:solidFill>
            <a:srgbClr val="EEF5FD"/>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6618D614-5A66-E45A-AC3B-C1C1EB1FE710}"/>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6C41242A-8C9F-5683-C8F5-E5FAAB2CA9BC}"/>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82AC249C-1C3E-9038-AA0C-A9F88B9DE3AC}"/>
              </a:ext>
            </a:extLst>
          </p:cNvPr>
          <p:cNvSpPr>
            <a:spLocks noGrp="1"/>
          </p:cNvSpPr>
          <p:nvPr>
            <p:ph type="sldNum" sz="quarter" idx="10"/>
          </p:nvPr>
        </p:nvSpPr>
        <p:spPr/>
        <p:txBody>
          <a:bodyPr/>
          <a:lstStyle/>
          <a:p>
            <a:fld id="{E6316B6A-336A-44FF-82DA-A4D1594FA055}" type="slidenum">
              <a:rPr lang="en-AU" smtClean="0"/>
              <a:pPr/>
              <a:t>‹#›</a:t>
            </a:fld>
            <a:endParaRPr lang="en-AU"/>
          </a:p>
        </p:txBody>
      </p:sp>
      <p:sp>
        <p:nvSpPr>
          <p:cNvPr id="4" name="Footer Placeholder 3">
            <a:extLst>
              <a:ext uri="{FF2B5EF4-FFF2-40B4-BE49-F238E27FC236}">
                <a16:creationId xmlns:a16="http://schemas.microsoft.com/office/drawing/2014/main" id="{B60A9F47-8EE5-F943-0D71-20DBCEA7B39C}"/>
              </a:ext>
            </a:extLst>
          </p:cNvPr>
          <p:cNvSpPr>
            <a:spLocks noGrp="1"/>
          </p:cNvSpPr>
          <p:nvPr>
            <p:ph type="ftr" sz="quarter" idx="11"/>
          </p:nvPr>
        </p:nvSpPr>
        <p:spPr/>
        <p:txBody>
          <a:bodyPr/>
          <a:lstStyle/>
          <a:p>
            <a:r>
              <a:rPr lang="en-US"/>
              <a:t>World AMR Awareness Week </a:t>
            </a:r>
            <a:endParaRPr lang="en-AU"/>
          </a:p>
        </p:txBody>
      </p:sp>
      <p:sp>
        <p:nvSpPr>
          <p:cNvPr id="5" name="Date Placeholder 4">
            <a:extLst>
              <a:ext uri="{FF2B5EF4-FFF2-40B4-BE49-F238E27FC236}">
                <a16:creationId xmlns:a16="http://schemas.microsoft.com/office/drawing/2014/main" id="{AC1D7AE3-7D4D-C19D-4C56-73B0764F96C3}"/>
              </a:ext>
            </a:extLst>
          </p:cNvPr>
          <p:cNvSpPr>
            <a:spLocks noGrp="1"/>
          </p:cNvSpPr>
          <p:nvPr>
            <p:ph type="dt" sz="half" idx="12"/>
          </p:nvPr>
        </p:nvSpPr>
        <p:spPr/>
        <p:txBody>
          <a:bodyPr/>
          <a:lstStyle/>
          <a:p>
            <a:endParaRPr lang="en-AU"/>
          </a:p>
        </p:txBody>
      </p:sp>
    </p:spTree>
    <p:extLst>
      <p:ext uri="{BB962C8B-B14F-4D97-AF65-F5344CB8AC3E}">
        <p14:creationId xmlns:p14="http://schemas.microsoft.com/office/powerpoint/2010/main" val="2266383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28838"/>
            <a:ext cx="8167500" cy="348512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Tree>
    <p:extLst>
      <p:ext uri="{BB962C8B-B14F-4D97-AF65-F5344CB8AC3E}">
        <p14:creationId xmlns:p14="http://schemas.microsoft.com/office/powerpoint/2010/main" val="12963370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3182"/>
            <a:ext cx="3969000" cy="3426261"/>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2">
            <a:extLst>
              <a:ext uri="{FF2B5EF4-FFF2-40B4-BE49-F238E27FC236}">
                <a16:creationId xmlns:a16="http://schemas.microsoft.com/office/drawing/2014/main" id="{D712C7B1-0498-559D-1862-7295C6C70AF4}"/>
              </a:ext>
            </a:extLst>
          </p:cNvPr>
          <p:cNvSpPr>
            <a:spLocks noGrp="1"/>
          </p:cNvSpPr>
          <p:nvPr>
            <p:ph idx="13" hasCustomPrompt="1"/>
          </p:nvPr>
        </p:nvSpPr>
        <p:spPr>
          <a:xfrm>
            <a:off x="4686750" y="1133182"/>
            <a:ext cx="3969000" cy="3426261"/>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
        <p:nvSpPr>
          <p:cNvPr id="10" name="Title 9">
            <a:extLst>
              <a:ext uri="{FF2B5EF4-FFF2-40B4-BE49-F238E27FC236}">
                <a16:creationId xmlns:a16="http://schemas.microsoft.com/office/drawing/2014/main" id="{A693893F-9ECD-B35A-6C5A-E323CF34DCD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384666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49"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2">
            <a:extLst>
              <a:ext uri="{FF2B5EF4-FFF2-40B4-BE49-F238E27FC236}">
                <a16:creationId xmlns:a16="http://schemas.microsoft.com/office/drawing/2014/main" id="{D712C7B1-0498-559D-1862-7295C6C70AF4}"/>
              </a:ext>
            </a:extLst>
          </p:cNvPr>
          <p:cNvSpPr>
            <a:spLocks noGrp="1"/>
          </p:cNvSpPr>
          <p:nvPr>
            <p:ph idx="13" hasCustomPrompt="1"/>
          </p:nvPr>
        </p:nvSpPr>
        <p:spPr>
          <a:xfrm>
            <a:off x="3289500"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Content Placeholder 2">
            <a:extLst>
              <a:ext uri="{FF2B5EF4-FFF2-40B4-BE49-F238E27FC236}">
                <a16:creationId xmlns:a16="http://schemas.microsoft.com/office/drawing/2014/main" id="{593A5E66-5EC4-2E12-B921-B60C79D19373}"/>
              </a:ext>
            </a:extLst>
          </p:cNvPr>
          <p:cNvSpPr>
            <a:spLocks noGrp="1"/>
          </p:cNvSpPr>
          <p:nvPr>
            <p:ph idx="14" hasCustomPrompt="1"/>
          </p:nvPr>
        </p:nvSpPr>
        <p:spPr>
          <a:xfrm>
            <a:off x="6090750" y="1131749"/>
            <a:ext cx="2565000" cy="342769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
        <p:nvSpPr>
          <p:cNvPr id="11" name="Title 10">
            <a:extLst>
              <a:ext uri="{FF2B5EF4-FFF2-40B4-BE49-F238E27FC236}">
                <a16:creationId xmlns:a16="http://schemas.microsoft.com/office/drawing/2014/main" id="{9A75BC41-CBF1-550A-BD4C-A4C46D8B4095}"/>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2563353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plit Sc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0BB32F-AF5A-631C-D9BC-46B9A324DE20}"/>
              </a:ext>
            </a:extLst>
          </p:cNvPr>
          <p:cNvSpPr/>
          <p:nvPr userDrawn="1"/>
        </p:nvSpPr>
        <p:spPr>
          <a:xfrm>
            <a:off x="0" y="-2"/>
            <a:ext cx="4572000" cy="514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5BBEDFFE-10C7-873D-CE71-D25CADE3EC67}"/>
              </a:ext>
            </a:extLst>
          </p:cNvPr>
          <p:cNvSpPr/>
          <p:nvPr userDrawn="1"/>
        </p:nvSpPr>
        <p:spPr>
          <a:xfrm>
            <a:off x="0" y="-2"/>
            <a:ext cx="4164152"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103E830-EFFF-725E-FDE1-A049DEE78B2E}"/>
              </a:ext>
            </a:extLst>
          </p:cNvPr>
          <p:cNvSpPr/>
          <p:nvPr userDrawn="1"/>
        </p:nvSpPr>
        <p:spPr>
          <a:xfrm>
            <a:off x="1" y="-2"/>
            <a:ext cx="3753026"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1">
            <a:extLst>
              <a:ext uri="{FF2B5EF4-FFF2-40B4-BE49-F238E27FC236}">
                <a16:creationId xmlns:a16="http://schemas.microsoft.com/office/drawing/2014/main" id="{FA30AF1B-BC92-5354-C575-287591696B7B}"/>
              </a:ext>
            </a:extLst>
          </p:cNvPr>
          <p:cNvSpPr>
            <a:spLocks noGrp="1"/>
          </p:cNvSpPr>
          <p:nvPr>
            <p:ph type="title"/>
          </p:nvPr>
        </p:nvSpPr>
        <p:spPr>
          <a:xfrm>
            <a:off x="488249" y="378142"/>
            <a:ext cx="3129594" cy="456744"/>
          </a:xfrm>
        </p:spPr>
        <p:txBody>
          <a:bodyPr/>
          <a:lstStyle>
            <a:lvl1pPr>
              <a:defRPr/>
            </a:lvl1pPr>
          </a:lstStyle>
          <a:p>
            <a:r>
              <a:rPr lang="en-US"/>
              <a:t>Click to edit Master title style</a:t>
            </a:r>
            <a:endParaRPr lang="en-AU" dirty="0"/>
          </a:p>
        </p:txBody>
      </p:sp>
      <p:pic>
        <p:nvPicPr>
          <p:cNvPr id="17" name="Graphic 16">
            <a:extLst>
              <a:ext uri="{FF2B5EF4-FFF2-40B4-BE49-F238E27FC236}">
                <a16:creationId xmlns:a16="http://schemas.microsoft.com/office/drawing/2014/main" id="{33255CA4-0A29-65ED-8FD8-13DA41A08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sp>
        <p:nvSpPr>
          <p:cNvPr id="14" name="Content Placeholder 2">
            <a:extLst>
              <a:ext uri="{FF2B5EF4-FFF2-40B4-BE49-F238E27FC236}">
                <a16:creationId xmlns:a16="http://schemas.microsoft.com/office/drawing/2014/main" id="{2863273A-10E0-1A62-F3DF-FB9B64D37331}"/>
              </a:ext>
            </a:extLst>
          </p:cNvPr>
          <p:cNvSpPr>
            <a:spLocks noGrp="1"/>
          </p:cNvSpPr>
          <p:nvPr>
            <p:ph idx="13" hasCustomPrompt="1"/>
          </p:nvPr>
        </p:nvSpPr>
        <p:spPr>
          <a:xfrm>
            <a:off x="4928928" y="1131749"/>
            <a:ext cx="3726822"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9" name="Text Placeholder 18">
            <a:extLst>
              <a:ext uri="{FF2B5EF4-FFF2-40B4-BE49-F238E27FC236}">
                <a16:creationId xmlns:a16="http://schemas.microsoft.com/office/drawing/2014/main" id="{C1A307A5-41BF-9517-3308-854F561875F9}"/>
              </a:ext>
            </a:extLst>
          </p:cNvPr>
          <p:cNvSpPr>
            <a:spLocks noGrp="1"/>
          </p:cNvSpPr>
          <p:nvPr>
            <p:ph type="body" sz="quarter" idx="14"/>
          </p:nvPr>
        </p:nvSpPr>
        <p:spPr>
          <a:xfrm>
            <a:off x="488249" y="1131749"/>
            <a:ext cx="2921699" cy="342769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a:extLst>
              <a:ext uri="{FF2B5EF4-FFF2-40B4-BE49-F238E27FC236}">
                <a16:creationId xmlns:a16="http://schemas.microsoft.com/office/drawing/2014/main" id="{706CFADA-7E19-40F2-8B0E-6C387C0B0DC9}"/>
              </a:ext>
            </a:extLst>
          </p:cNvPr>
          <p:cNvSpPr>
            <a:spLocks noGrp="1"/>
          </p:cNvSpPr>
          <p:nvPr>
            <p:ph type="dt" sz="half" idx="15"/>
          </p:nvPr>
        </p:nvSpPr>
        <p:spPr/>
        <p:txBody>
          <a:bodyPr/>
          <a:lstStyle/>
          <a:p>
            <a:endParaRPr lang="en-AU"/>
          </a:p>
        </p:txBody>
      </p:sp>
      <p:sp>
        <p:nvSpPr>
          <p:cNvPr id="21" name="Footer Placeholder 20">
            <a:extLst>
              <a:ext uri="{FF2B5EF4-FFF2-40B4-BE49-F238E27FC236}">
                <a16:creationId xmlns:a16="http://schemas.microsoft.com/office/drawing/2014/main" id="{8C75DC50-A090-B3D0-191E-779DA009C8E5}"/>
              </a:ext>
            </a:extLst>
          </p:cNvPr>
          <p:cNvSpPr>
            <a:spLocks noGrp="1"/>
          </p:cNvSpPr>
          <p:nvPr>
            <p:ph type="ftr" sz="quarter" idx="16"/>
          </p:nvPr>
        </p:nvSpPr>
        <p:spPr/>
        <p:txBody>
          <a:bodyPr/>
          <a:lstStyle/>
          <a:p>
            <a:r>
              <a:rPr lang="en-US"/>
              <a:t>World AMR Awareness Week </a:t>
            </a:r>
            <a:endParaRPr lang="en-AU"/>
          </a:p>
        </p:txBody>
      </p:sp>
      <p:sp>
        <p:nvSpPr>
          <p:cNvPr id="22" name="Slide Number Placeholder 21">
            <a:extLst>
              <a:ext uri="{FF2B5EF4-FFF2-40B4-BE49-F238E27FC236}">
                <a16:creationId xmlns:a16="http://schemas.microsoft.com/office/drawing/2014/main" id="{F26EB851-D44A-5A3E-8704-FA18DCE19F51}"/>
              </a:ext>
            </a:extLst>
          </p:cNvPr>
          <p:cNvSpPr>
            <a:spLocks noGrp="1"/>
          </p:cNvSpPr>
          <p:nvPr>
            <p:ph type="sldNum" sz="quarter" idx="17"/>
          </p:nvPr>
        </p:nvSpPr>
        <p:spPr/>
        <p:txBody>
          <a:bodyPr/>
          <a:lstStyle/>
          <a:p>
            <a:fld id="{E6316B6A-336A-44FF-82DA-A4D1594FA055}" type="slidenum">
              <a:rPr lang="en-AU" smtClean="0"/>
              <a:pPr/>
              <a:t>‹#›</a:t>
            </a:fld>
            <a:endParaRPr lang="en-AU"/>
          </a:p>
        </p:txBody>
      </p:sp>
      <p:cxnSp>
        <p:nvCxnSpPr>
          <p:cNvPr id="23" name="Straight Connector 22">
            <a:extLst>
              <a:ext uri="{FF2B5EF4-FFF2-40B4-BE49-F238E27FC236}">
                <a16:creationId xmlns:a16="http://schemas.microsoft.com/office/drawing/2014/main" id="{D2B3519C-9F8A-0134-4457-B03A4EFC22F0}"/>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34158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Split Sc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0BB32F-AF5A-631C-D9BC-46B9A324DE20}"/>
              </a:ext>
            </a:extLst>
          </p:cNvPr>
          <p:cNvSpPr/>
          <p:nvPr userDrawn="1"/>
        </p:nvSpPr>
        <p:spPr>
          <a:xfrm>
            <a:off x="0" y="-2"/>
            <a:ext cx="4572000" cy="514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5BBEDFFE-10C7-873D-CE71-D25CADE3EC67}"/>
              </a:ext>
            </a:extLst>
          </p:cNvPr>
          <p:cNvSpPr/>
          <p:nvPr userDrawn="1"/>
        </p:nvSpPr>
        <p:spPr>
          <a:xfrm>
            <a:off x="0" y="-2"/>
            <a:ext cx="4164152" cy="514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103E830-EFFF-725E-FDE1-A049DEE78B2E}"/>
              </a:ext>
            </a:extLst>
          </p:cNvPr>
          <p:cNvSpPr/>
          <p:nvPr userDrawn="1"/>
        </p:nvSpPr>
        <p:spPr>
          <a:xfrm>
            <a:off x="1" y="-2"/>
            <a:ext cx="3753026" cy="514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1">
            <a:extLst>
              <a:ext uri="{FF2B5EF4-FFF2-40B4-BE49-F238E27FC236}">
                <a16:creationId xmlns:a16="http://schemas.microsoft.com/office/drawing/2014/main" id="{FA30AF1B-BC92-5354-C575-287591696B7B}"/>
              </a:ext>
            </a:extLst>
          </p:cNvPr>
          <p:cNvSpPr>
            <a:spLocks noGrp="1"/>
          </p:cNvSpPr>
          <p:nvPr>
            <p:ph type="title"/>
          </p:nvPr>
        </p:nvSpPr>
        <p:spPr>
          <a:xfrm>
            <a:off x="488249" y="378142"/>
            <a:ext cx="3129594" cy="456744"/>
          </a:xfrm>
        </p:spPr>
        <p:txBody>
          <a:bodyPr/>
          <a:lstStyle>
            <a:lvl1pPr>
              <a:defRPr/>
            </a:lvl1pPr>
          </a:lstStyle>
          <a:p>
            <a:r>
              <a:rPr lang="en-US"/>
              <a:t>Click to edit Master title style</a:t>
            </a:r>
            <a:endParaRPr lang="en-AU" dirty="0"/>
          </a:p>
        </p:txBody>
      </p:sp>
      <p:pic>
        <p:nvPicPr>
          <p:cNvPr id="17" name="Graphic 16">
            <a:extLst>
              <a:ext uri="{FF2B5EF4-FFF2-40B4-BE49-F238E27FC236}">
                <a16:creationId xmlns:a16="http://schemas.microsoft.com/office/drawing/2014/main" id="{33255CA4-0A29-65ED-8FD8-13DA41A08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sp>
        <p:nvSpPr>
          <p:cNvPr id="14" name="Content Placeholder 2">
            <a:extLst>
              <a:ext uri="{FF2B5EF4-FFF2-40B4-BE49-F238E27FC236}">
                <a16:creationId xmlns:a16="http://schemas.microsoft.com/office/drawing/2014/main" id="{2863273A-10E0-1A62-F3DF-FB9B64D37331}"/>
              </a:ext>
            </a:extLst>
          </p:cNvPr>
          <p:cNvSpPr>
            <a:spLocks noGrp="1"/>
          </p:cNvSpPr>
          <p:nvPr>
            <p:ph idx="13" hasCustomPrompt="1"/>
          </p:nvPr>
        </p:nvSpPr>
        <p:spPr>
          <a:xfrm>
            <a:off x="4928928" y="1131749"/>
            <a:ext cx="3726822"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9" name="Text Placeholder 18">
            <a:extLst>
              <a:ext uri="{FF2B5EF4-FFF2-40B4-BE49-F238E27FC236}">
                <a16:creationId xmlns:a16="http://schemas.microsoft.com/office/drawing/2014/main" id="{C1A307A5-41BF-9517-3308-854F561875F9}"/>
              </a:ext>
            </a:extLst>
          </p:cNvPr>
          <p:cNvSpPr>
            <a:spLocks noGrp="1"/>
          </p:cNvSpPr>
          <p:nvPr>
            <p:ph type="body" sz="quarter" idx="14"/>
          </p:nvPr>
        </p:nvSpPr>
        <p:spPr>
          <a:xfrm>
            <a:off x="488249" y="1131749"/>
            <a:ext cx="2921699" cy="342769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a:extLst>
              <a:ext uri="{FF2B5EF4-FFF2-40B4-BE49-F238E27FC236}">
                <a16:creationId xmlns:a16="http://schemas.microsoft.com/office/drawing/2014/main" id="{706CFADA-7E19-40F2-8B0E-6C387C0B0DC9}"/>
              </a:ext>
            </a:extLst>
          </p:cNvPr>
          <p:cNvSpPr>
            <a:spLocks noGrp="1"/>
          </p:cNvSpPr>
          <p:nvPr>
            <p:ph type="dt" sz="half" idx="15"/>
          </p:nvPr>
        </p:nvSpPr>
        <p:spPr/>
        <p:txBody>
          <a:bodyPr/>
          <a:lstStyle/>
          <a:p>
            <a:endParaRPr lang="en-AU"/>
          </a:p>
        </p:txBody>
      </p:sp>
      <p:sp>
        <p:nvSpPr>
          <p:cNvPr id="21" name="Footer Placeholder 20">
            <a:extLst>
              <a:ext uri="{FF2B5EF4-FFF2-40B4-BE49-F238E27FC236}">
                <a16:creationId xmlns:a16="http://schemas.microsoft.com/office/drawing/2014/main" id="{8C75DC50-A090-B3D0-191E-779DA009C8E5}"/>
              </a:ext>
            </a:extLst>
          </p:cNvPr>
          <p:cNvSpPr>
            <a:spLocks noGrp="1"/>
          </p:cNvSpPr>
          <p:nvPr>
            <p:ph type="ftr" sz="quarter" idx="16"/>
          </p:nvPr>
        </p:nvSpPr>
        <p:spPr/>
        <p:txBody>
          <a:bodyPr/>
          <a:lstStyle/>
          <a:p>
            <a:r>
              <a:rPr lang="en-US"/>
              <a:t>World AMR Awareness Week </a:t>
            </a:r>
            <a:endParaRPr lang="en-AU"/>
          </a:p>
        </p:txBody>
      </p:sp>
      <p:sp>
        <p:nvSpPr>
          <p:cNvPr id="22" name="Slide Number Placeholder 21">
            <a:extLst>
              <a:ext uri="{FF2B5EF4-FFF2-40B4-BE49-F238E27FC236}">
                <a16:creationId xmlns:a16="http://schemas.microsoft.com/office/drawing/2014/main" id="{F26EB851-D44A-5A3E-8704-FA18DCE19F51}"/>
              </a:ext>
            </a:extLst>
          </p:cNvPr>
          <p:cNvSpPr>
            <a:spLocks noGrp="1"/>
          </p:cNvSpPr>
          <p:nvPr>
            <p:ph type="sldNum" sz="quarter" idx="17"/>
          </p:nvPr>
        </p:nvSpPr>
        <p:spPr/>
        <p:txBody>
          <a:bodyPr/>
          <a:lstStyle/>
          <a:p>
            <a:fld id="{E6316B6A-336A-44FF-82DA-A4D1594FA055}" type="slidenum">
              <a:rPr lang="en-AU" smtClean="0"/>
              <a:pPr/>
              <a:t>‹#›</a:t>
            </a:fld>
            <a:endParaRPr lang="en-AU"/>
          </a:p>
        </p:txBody>
      </p:sp>
      <p:cxnSp>
        <p:nvCxnSpPr>
          <p:cNvPr id="23" name="Straight Connector 22">
            <a:extLst>
              <a:ext uri="{FF2B5EF4-FFF2-40B4-BE49-F238E27FC236}">
                <a16:creationId xmlns:a16="http://schemas.microsoft.com/office/drawing/2014/main" id="{D2B3519C-9F8A-0134-4457-B03A4EFC22F0}"/>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91237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A8148-D216-1449-A834-D13A4AF5057C}"/>
              </a:ext>
            </a:extLst>
          </p:cNvPr>
          <p:cNvSpPr/>
          <p:nvPr userDrawn="1"/>
        </p:nvSpPr>
        <p:spPr>
          <a:xfrm>
            <a:off x="4061" y="-2"/>
            <a:ext cx="5336512"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DF495334-51A1-7C03-D924-2D8107D300D2}"/>
              </a:ext>
            </a:extLst>
          </p:cNvPr>
          <p:cNvSpPr/>
          <p:nvPr userDrawn="1"/>
        </p:nvSpPr>
        <p:spPr>
          <a:xfrm>
            <a:off x="4060" y="-2"/>
            <a:ext cx="4928665"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2"/>
            <a:ext cx="4521600" cy="514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42252"/>
            <a:ext cx="3600000" cy="1299567"/>
          </a:xfrm>
        </p:spPr>
        <p:txBody>
          <a:bodyPr anchor="t"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600000" cy="269359"/>
          </a:xfrm>
        </p:spPr>
        <p:txBody>
          <a:bodyPr anchor="ctr" anchorCtr="0"/>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600000" cy="216000"/>
          </a:xfrm>
        </p:spPr>
        <p:txBody>
          <a:bodyPr tIns="36000" anchor="t" anchorCtr="0">
            <a:noAutofit/>
          </a:bodyPr>
          <a:lstStyle>
            <a:lvl1pPr marL="0" indent="0">
              <a:lnSpc>
                <a:spcPct val="110000"/>
              </a:lnSpc>
              <a:spcBef>
                <a:spcPts val="0"/>
              </a:spcBef>
              <a:buNone/>
              <a:defRPr sz="10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344633" y="0"/>
            <a:ext cx="3799367" cy="5143500"/>
          </a:xfrm>
          <a:prstGeom prst="rect">
            <a:avLst/>
          </a:prstGeom>
          <a:noFill/>
        </p:spPr>
        <p:txBody>
          <a:bodyPr bIns="900000" anchor="ctr" anchorCtr="0"/>
          <a:lstStyle>
            <a:lvl1pPr marL="0" indent="0" algn="ctr">
              <a:buNone/>
              <a:defRPr/>
            </a:lvl1pPr>
          </a:lstStyle>
          <a:p>
            <a:r>
              <a:rPr lang="en-AU" noProof="0"/>
              <a:t>Click to add picture</a:t>
            </a:r>
          </a:p>
        </p:txBody>
      </p:sp>
      <p:pic>
        <p:nvPicPr>
          <p:cNvPr id="12" name="Graphic 11">
            <a:extLst>
              <a:ext uri="{FF2B5EF4-FFF2-40B4-BE49-F238E27FC236}">
                <a16:creationId xmlns:a16="http://schemas.microsoft.com/office/drawing/2014/main" id="{03A7763C-B648-1C2B-592F-16266CACB7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3064780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Split Sc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0BB32F-AF5A-631C-D9BC-46B9A324DE20}"/>
              </a:ext>
            </a:extLst>
          </p:cNvPr>
          <p:cNvSpPr/>
          <p:nvPr userDrawn="1"/>
        </p:nvSpPr>
        <p:spPr>
          <a:xfrm>
            <a:off x="0" y="-2"/>
            <a:ext cx="4572000" cy="5148000"/>
          </a:xfrm>
          <a:prstGeom prst="rect">
            <a:avLst/>
          </a:prstGeom>
          <a:solidFill>
            <a:srgbClr val="ECF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5BBEDFFE-10C7-873D-CE71-D25CADE3EC67}"/>
              </a:ext>
            </a:extLst>
          </p:cNvPr>
          <p:cNvSpPr/>
          <p:nvPr userDrawn="1"/>
        </p:nvSpPr>
        <p:spPr>
          <a:xfrm>
            <a:off x="0" y="-2"/>
            <a:ext cx="4164152" cy="5148000"/>
          </a:xfrm>
          <a:prstGeom prst="rect">
            <a:avLst/>
          </a:prstGeom>
          <a:solidFill>
            <a:srgbClr val="D8F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103E830-EFFF-725E-FDE1-A049DEE78B2E}"/>
              </a:ext>
            </a:extLst>
          </p:cNvPr>
          <p:cNvSpPr/>
          <p:nvPr userDrawn="1"/>
        </p:nvSpPr>
        <p:spPr>
          <a:xfrm>
            <a:off x="1" y="-2"/>
            <a:ext cx="3753026" cy="5148000"/>
          </a:xfrm>
          <a:prstGeom prst="rect">
            <a:avLst/>
          </a:prstGeom>
          <a:solidFill>
            <a:srgbClr val="B2E6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1">
            <a:extLst>
              <a:ext uri="{FF2B5EF4-FFF2-40B4-BE49-F238E27FC236}">
                <a16:creationId xmlns:a16="http://schemas.microsoft.com/office/drawing/2014/main" id="{FA30AF1B-BC92-5354-C575-287591696B7B}"/>
              </a:ext>
            </a:extLst>
          </p:cNvPr>
          <p:cNvSpPr>
            <a:spLocks noGrp="1"/>
          </p:cNvSpPr>
          <p:nvPr>
            <p:ph type="title"/>
          </p:nvPr>
        </p:nvSpPr>
        <p:spPr>
          <a:xfrm>
            <a:off x="488249" y="378142"/>
            <a:ext cx="3129594" cy="456744"/>
          </a:xfrm>
        </p:spPr>
        <p:txBody>
          <a:bodyPr/>
          <a:lstStyle>
            <a:lvl1pPr>
              <a:defRPr/>
            </a:lvl1pPr>
          </a:lstStyle>
          <a:p>
            <a:r>
              <a:rPr lang="en-US"/>
              <a:t>Click to edit Master title style</a:t>
            </a:r>
            <a:endParaRPr lang="en-AU" dirty="0"/>
          </a:p>
        </p:txBody>
      </p:sp>
      <p:pic>
        <p:nvPicPr>
          <p:cNvPr id="17" name="Graphic 16">
            <a:extLst>
              <a:ext uri="{FF2B5EF4-FFF2-40B4-BE49-F238E27FC236}">
                <a16:creationId xmlns:a16="http://schemas.microsoft.com/office/drawing/2014/main" id="{33255CA4-0A29-65ED-8FD8-13DA41A08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sp>
        <p:nvSpPr>
          <p:cNvPr id="14" name="Content Placeholder 2">
            <a:extLst>
              <a:ext uri="{FF2B5EF4-FFF2-40B4-BE49-F238E27FC236}">
                <a16:creationId xmlns:a16="http://schemas.microsoft.com/office/drawing/2014/main" id="{2863273A-10E0-1A62-F3DF-FB9B64D37331}"/>
              </a:ext>
            </a:extLst>
          </p:cNvPr>
          <p:cNvSpPr>
            <a:spLocks noGrp="1"/>
          </p:cNvSpPr>
          <p:nvPr>
            <p:ph idx="13" hasCustomPrompt="1"/>
          </p:nvPr>
        </p:nvSpPr>
        <p:spPr>
          <a:xfrm>
            <a:off x="4928928" y="1131749"/>
            <a:ext cx="3726822"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9" name="Text Placeholder 18">
            <a:extLst>
              <a:ext uri="{FF2B5EF4-FFF2-40B4-BE49-F238E27FC236}">
                <a16:creationId xmlns:a16="http://schemas.microsoft.com/office/drawing/2014/main" id="{C1A307A5-41BF-9517-3308-854F561875F9}"/>
              </a:ext>
            </a:extLst>
          </p:cNvPr>
          <p:cNvSpPr>
            <a:spLocks noGrp="1"/>
          </p:cNvSpPr>
          <p:nvPr>
            <p:ph type="body" sz="quarter" idx="14"/>
          </p:nvPr>
        </p:nvSpPr>
        <p:spPr>
          <a:xfrm>
            <a:off x="488249" y="1131749"/>
            <a:ext cx="2921699" cy="342769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Date Placeholder 19">
            <a:extLst>
              <a:ext uri="{FF2B5EF4-FFF2-40B4-BE49-F238E27FC236}">
                <a16:creationId xmlns:a16="http://schemas.microsoft.com/office/drawing/2014/main" id="{706CFADA-7E19-40F2-8B0E-6C387C0B0DC9}"/>
              </a:ext>
            </a:extLst>
          </p:cNvPr>
          <p:cNvSpPr>
            <a:spLocks noGrp="1"/>
          </p:cNvSpPr>
          <p:nvPr>
            <p:ph type="dt" sz="half" idx="15"/>
          </p:nvPr>
        </p:nvSpPr>
        <p:spPr/>
        <p:txBody>
          <a:bodyPr/>
          <a:lstStyle/>
          <a:p>
            <a:endParaRPr lang="en-AU"/>
          </a:p>
        </p:txBody>
      </p:sp>
      <p:sp>
        <p:nvSpPr>
          <p:cNvPr id="21" name="Footer Placeholder 20">
            <a:extLst>
              <a:ext uri="{FF2B5EF4-FFF2-40B4-BE49-F238E27FC236}">
                <a16:creationId xmlns:a16="http://schemas.microsoft.com/office/drawing/2014/main" id="{8C75DC50-A090-B3D0-191E-779DA009C8E5}"/>
              </a:ext>
            </a:extLst>
          </p:cNvPr>
          <p:cNvSpPr>
            <a:spLocks noGrp="1"/>
          </p:cNvSpPr>
          <p:nvPr>
            <p:ph type="ftr" sz="quarter" idx="16"/>
          </p:nvPr>
        </p:nvSpPr>
        <p:spPr/>
        <p:txBody>
          <a:bodyPr/>
          <a:lstStyle/>
          <a:p>
            <a:r>
              <a:rPr lang="en-US"/>
              <a:t>World AMR Awareness Week </a:t>
            </a:r>
            <a:endParaRPr lang="en-AU"/>
          </a:p>
        </p:txBody>
      </p:sp>
      <p:sp>
        <p:nvSpPr>
          <p:cNvPr id="22" name="Slide Number Placeholder 21">
            <a:extLst>
              <a:ext uri="{FF2B5EF4-FFF2-40B4-BE49-F238E27FC236}">
                <a16:creationId xmlns:a16="http://schemas.microsoft.com/office/drawing/2014/main" id="{F26EB851-D44A-5A3E-8704-FA18DCE19F51}"/>
              </a:ext>
            </a:extLst>
          </p:cNvPr>
          <p:cNvSpPr>
            <a:spLocks noGrp="1"/>
          </p:cNvSpPr>
          <p:nvPr>
            <p:ph type="sldNum" sz="quarter" idx="17"/>
          </p:nvPr>
        </p:nvSpPr>
        <p:spPr/>
        <p:txBody>
          <a:bodyPr/>
          <a:lstStyle/>
          <a:p>
            <a:fld id="{E6316B6A-336A-44FF-82DA-A4D1594FA055}" type="slidenum">
              <a:rPr lang="en-AU" smtClean="0"/>
              <a:pPr/>
              <a:t>‹#›</a:t>
            </a:fld>
            <a:endParaRPr lang="en-AU"/>
          </a:p>
        </p:txBody>
      </p:sp>
      <p:cxnSp>
        <p:nvCxnSpPr>
          <p:cNvPr id="23" name="Straight Connector 22">
            <a:extLst>
              <a:ext uri="{FF2B5EF4-FFF2-40B4-BE49-F238E27FC236}">
                <a16:creationId xmlns:a16="http://schemas.microsoft.com/office/drawing/2014/main" id="{D2B3519C-9F8A-0134-4457-B03A4EFC22F0}"/>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116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Picture Placeholder 10">
            <a:extLst>
              <a:ext uri="{FF2B5EF4-FFF2-40B4-BE49-F238E27FC236}">
                <a16:creationId xmlns:a16="http://schemas.microsoft.com/office/drawing/2014/main" id="{97CD0CAC-A912-4AB9-7D98-3FA434C01225}"/>
              </a:ext>
            </a:extLst>
          </p:cNvPr>
          <p:cNvSpPr>
            <a:spLocks noGrp="1"/>
          </p:cNvSpPr>
          <p:nvPr>
            <p:ph type="pic" sz="quarter" idx="15"/>
          </p:nvPr>
        </p:nvSpPr>
        <p:spPr>
          <a:xfrm>
            <a:off x="4686750" y="1131747"/>
            <a:ext cx="3969000" cy="3427695"/>
          </a:xfrm>
          <a:prstGeom prst="rect">
            <a:avLst/>
          </a:prstGeom>
          <a:solidFill>
            <a:schemeClr val="bg1">
              <a:lumMod val="95000"/>
            </a:schemeClr>
          </a:solidFill>
        </p:spPr>
        <p:txBody>
          <a:bodyPr bIns="900000" anchor="ctr" anchorCtr="0"/>
          <a:lstStyle>
            <a:lvl1pPr marL="0" indent="0" algn="ctr">
              <a:buNone/>
              <a:defRPr/>
            </a:lvl1pPr>
          </a:lstStyle>
          <a:p>
            <a:r>
              <a:rPr lang="en-US" noProof="0"/>
              <a:t>Click icon to add picture</a:t>
            </a:r>
            <a:endParaRPr lang="en-AU" noProof="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
        <p:nvSpPr>
          <p:cNvPr id="11" name="Title 10">
            <a:extLst>
              <a:ext uri="{FF2B5EF4-FFF2-40B4-BE49-F238E27FC236}">
                <a16:creationId xmlns:a16="http://schemas.microsoft.com/office/drawing/2014/main" id="{F78736B1-DDD0-A147-FE60-A5097779552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776111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49"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2">
            <a:extLst>
              <a:ext uri="{FF2B5EF4-FFF2-40B4-BE49-F238E27FC236}">
                <a16:creationId xmlns:a16="http://schemas.microsoft.com/office/drawing/2014/main" id="{D712C7B1-0498-559D-1862-7295C6C70AF4}"/>
              </a:ext>
            </a:extLst>
          </p:cNvPr>
          <p:cNvSpPr>
            <a:spLocks noGrp="1"/>
          </p:cNvSpPr>
          <p:nvPr>
            <p:ph idx="13" hasCustomPrompt="1"/>
          </p:nvPr>
        </p:nvSpPr>
        <p:spPr>
          <a:xfrm>
            <a:off x="3289500"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 name="Picture Placeholder 10">
            <a:extLst>
              <a:ext uri="{FF2B5EF4-FFF2-40B4-BE49-F238E27FC236}">
                <a16:creationId xmlns:a16="http://schemas.microsoft.com/office/drawing/2014/main" id="{7809DF7E-C3D9-5C71-CE9A-2FBF2DAC7336}"/>
              </a:ext>
            </a:extLst>
          </p:cNvPr>
          <p:cNvSpPr>
            <a:spLocks noGrp="1"/>
          </p:cNvSpPr>
          <p:nvPr>
            <p:ph type="pic" sz="quarter" idx="15"/>
          </p:nvPr>
        </p:nvSpPr>
        <p:spPr>
          <a:xfrm>
            <a:off x="6090750" y="1131749"/>
            <a:ext cx="2565000" cy="3427695"/>
          </a:xfrm>
          <a:prstGeom prst="rect">
            <a:avLst/>
          </a:prstGeom>
          <a:solidFill>
            <a:schemeClr val="bg1">
              <a:lumMod val="95000"/>
            </a:schemeClr>
          </a:solidFill>
        </p:spPr>
        <p:txBody>
          <a:bodyPr bIns="900000" anchor="ctr" anchorCtr="0"/>
          <a:lstStyle>
            <a:lvl1pPr marL="0" indent="0" algn="ctr">
              <a:buNone/>
              <a:defRPr/>
            </a:lvl1pPr>
          </a:lstStyle>
          <a:p>
            <a:r>
              <a:rPr lang="en-US" noProof="0"/>
              <a:t>Click icon to add picture</a:t>
            </a:r>
            <a:endParaRPr lang="en-AU" noProof="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
        <p:nvSpPr>
          <p:cNvPr id="12" name="Title 11">
            <a:extLst>
              <a:ext uri="{FF2B5EF4-FFF2-40B4-BE49-F238E27FC236}">
                <a16:creationId xmlns:a16="http://schemas.microsoft.com/office/drawing/2014/main" id="{1BFE64C9-1ED1-7212-3A8A-0FBF461B0C4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9417420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D5F542-E3C2-372C-D44B-D6C1AE2CC45E}"/>
              </a:ext>
            </a:extLst>
          </p:cNvPr>
          <p:cNvSpPr/>
          <p:nvPr userDrawn="1"/>
        </p:nvSpPr>
        <p:spPr>
          <a:xfrm>
            <a:off x="5334000" y="0"/>
            <a:ext cx="3810000" cy="51435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450E83C8-7B0E-EE68-5620-294CBA68E8BE}"/>
              </a:ext>
            </a:extLst>
          </p:cNvPr>
          <p:cNvSpPr/>
          <p:nvPr userDrawn="1"/>
        </p:nvSpPr>
        <p:spPr>
          <a:xfrm>
            <a:off x="5734052" y="0"/>
            <a:ext cx="3409948" cy="51435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Picture Placeholder 10">
            <a:extLst>
              <a:ext uri="{FF2B5EF4-FFF2-40B4-BE49-F238E27FC236}">
                <a16:creationId xmlns:a16="http://schemas.microsoft.com/office/drawing/2014/main" id="{97CD0CAC-A912-4AB9-7D98-3FA434C01225}"/>
              </a:ext>
            </a:extLst>
          </p:cNvPr>
          <p:cNvSpPr>
            <a:spLocks noGrp="1"/>
          </p:cNvSpPr>
          <p:nvPr>
            <p:ph type="pic" sz="quarter" idx="15"/>
          </p:nvPr>
        </p:nvSpPr>
        <p:spPr>
          <a:xfrm>
            <a:off x="5734052" y="0"/>
            <a:ext cx="3409948" cy="5143500"/>
          </a:xfrm>
          <a:prstGeom prst="rect">
            <a:avLst/>
          </a:prstGeom>
          <a:noFill/>
        </p:spPr>
        <p:txBody>
          <a:bodyPr bIns="900000" anchor="ctr" anchorCtr="0"/>
          <a:lstStyle>
            <a:lvl1pPr marL="0" indent="0" algn="ctr">
              <a:buNone/>
              <a:defRPr/>
            </a:lvl1pPr>
          </a:lstStyle>
          <a:p>
            <a:r>
              <a:rPr lang="en-US" noProof="0"/>
              <a:t>Click icon to add picture</a:t>
            </a:r>
            <a:endParaRPr lang="en-AU" noProof="0"/>
          </a:p>
        </p:txBody>
      </p:sp>
      <p:sp>
        <p:nvSpPr>
          <p:cNvPr id="12" name="Title 11">
            <a:extLst>
              <a:ext uri="{FF2B5EF4-FFF2-40B4-BE49-F238E27FC236}">
                <a16:creationId xmlns:a16="http://schemas.microsoft.com/office/drawing/2014/main" id="{FA30AF1B-BC92-5354-C575-287591696B7B}"/>
              </a:ext>
            </a:extLst>
          </p:cNvPr>
          <p:cNvSpPr>
            <a:spLocks noGrp="1"/>
          </p:cNvSpPr>
          <p:nvPr>
            <p:ph type="title"/>
          </p:nvPr>
        </p:nvSpPr>
        <p:spPr>
          <a:xfrm>
            <a:off x="488250" y="378142"/>
            <a:ext cx="3969000" cy="436867"/>
          </a:xfrm>
        </p:spPr>
        <p:txBody>
          <a:bodyPr/>
          <a:lstStyle>
            <a:lvl1pPr>
              <a:defRPr/>
            </a:lvl1pPr>
          </a:lstStyle>
          <a:p>
            <a:r>
              <a:rPr lang="en-US"/>
              <a:t>Click to edit Master title style</a:t>
            </a:r>
            <a:endParaRPr lang="en-AU" dirty="0"/>
          </a:p>
        </p:txBody>
      </p:sp>
      <p:pic>
        <p:nvPicPr>
          <p:cNvPr id="17" name="Graphic 16">
            <a:extLst>
              <a:ext uri="{FF2B5EF4-FFF2-40B4-BE49-F238E27FC236}">
                <a16:creationId xmlns:a16="http://schemas.microsoft.com/office/drawing/2014/main" id="{33255CA4-0A29-65ED-8FD8-13DA41A08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sp>
        <p:nvSpPr>
          <p:cNvPr id="11" name="Date Placeholder 10">
            <a:extLst>
              <a:ext uri="{FF2B5EF4-FFF2-40B4-BE49-F238E27FC236}">
                <a16:creationId xmlns:a16="http://schemas.microsoft.com/office/drawing/2014/main" id="{59A10882-902D-5219-B8A3-E2EAF0462082}"/>
              </a:ext>
            </a:extLst>
          </p:cNvPr>
          <p:cNvSpPr>
            <a:spLocks noGrp="1"/>
          </p:cNvSpPr>
          <p:nvPr>
            <p:ph type="dt" sz="half" idx="16"/>
          </p:nvPr>
        </p:nvSpPr>
        <p:spPr/>
        <p:txBody>
          <a:bodyPr/>
          <a:lstStyle/>
          <a:p>
            <a:endParaRPr lang="en-AU"/>
          </a:p>
        </p:txBody>
      </p:sp>
      <p:sp>
        <p:nvSpPr>
          <p:cNvPr id="13" name="Footer Placeholder 12">
            <a:extLst>
              <a:ext uri="{FF2B5EF4-FFF2-40B4-BE49-F238E27FC236}">
                <a16:creationId xmlns:a16="http://schemas.microsoft.com/office/drawing/2014/main" id="{EDC75799-4C8A-354F-FFC0-B6920E46DA3A}"/>
              </a:ext>
            </a:extLst>
          </p:cNvPr>
          <p:cNvSpPr>
            <a:spLocks noGrp="1"/>
          </p:cNvSpPr>
          <p:nvPr>
            <p:ph type="ftr" sz="quarter" idx="17"/>
          </p:nvPr>
        </p:nvSpPr>
        <p:spPr/>
        <p:txBody>
          <a:bodyPr/>
          <a:lstStyle/>
          <a:p>
            <a:r>
              <a:rPr lang="en-US"/>
              <a:t>World AMR Awareness Week </a:t>
            </a:r>
            <a:endParaRPr lang="en-AU"/>
          </a:p>
        </p:txBody>
      </p:sp>
      <p:sp>
        <p:nvSpPr>
          <p:cNvPr id="14" name="Slide Number Placeholder 13">
            <a:extLst>
              <a:ext uri="{FF2B5EF4-FFF2-40B4-BE49-F238E27FC236}">
                <a16:creationId xmlns:a16="http://schemas.microsoft.com/office/drawing/2014/main" id="{2B9362A6-6AC5-B4D8-89DD-DFCD8521E38F}"/>
              </a:ext>
            </a:extLst>
          </p:cNvPr>
          <p:cNvSpPr>
            <a:spLocks noGrp="1"/>
          </p:cNvSpPr>
          <p:nvPr>
            <p:ph type="sldNum" sz="quarter" idx="18"/>
          </p:nvPr>
        </p:nvSpPr>
        <p:spPr/>
        <p:txBody>
          <a:bodyPr/>
          <a:lstStyle/>
          <a:p>
            <a:fld id="{E6316B6A-336A-44FF-82DA-A4D1594FA055}" type="slidenum">
              <a:rPr lang="en-AU" smtClean="0"/>
              <a:pPr/>
              <a:t>‹#›</a:t>
            </a:fld>
            <a:endParaRPr lang="en-AU"/>
          </a:p>
        </p:txBody>
      </p:sp>
      <p:cxnSp>
        <p:nvCxnSpPr>
          <p:cNvPr id="18" name="Straight Connector 17">
            <a:extLst>
              <a:ext uri="{FF2B5EF4-FFF2-40B4-BE49-F238E27FC236}">
                <a16:creationId xmlns:a16="http://schemas.microsoft.com/office/drawing/2014/main" id="{0EFC2C1A-EEE7-A05D-8DEA-9549C04B3A5A}"/>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615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Large Pictu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D5F542-E3C2-372C-D44B-D6C1AE2CC45E}"/>
              </a:ext>
            </a:extLst>
          </p:cNvPr>
          <p:cNvSpPr/>
          <p:nvPr userDrawn="1"/>
        </p:nvSpPr>
        <p:spPr>
          <a:xfrm>
            <a:off x="5334000" y="0"/>
            <a:ext cx="3810000" cy="51435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450E83C8-7B0E-EE68-5620-294CBA68E8BE}"/>
              </a:ext>
            </a:extLst>
          </p:cNvPr>
          <p:cNvSpPr/>
          <p:nvPr userDrawn="1"/>
        </p:nvSpPr>
        <p:spPr>
          <a:xfrm>
            <a:off x="5734052" y="0"/>
            <a:ext cx="3409948" cy="51435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Picture Placeholder 10">
            <a:extLst>
              <a:ext uri="{FF2B5EF4-FFF2-40B4-BE49-F238E27FC236}">
                <a16:creationId xmlns:a16="http://schemas.microsoft.com/office/drawing/2014/main" id="{97CD0CAC-A912-4AB9-7D98-3FA434C01225}"/>
              </a:ext>
            </a:extLst>
          </p:cNvPr>
          <p:cNvSpPr>
            <a:spLocks noGrp="1"/>
          </p:cNvSpPr>
          <p:nvPr>
            <p:ph type="pic" sz="quarter" idx="15"/>
          </p:nvPr>
        </p:nvSpPr>
        <p:spPr>
          <a:xfrm>
            <a:off x="5734052" y="0"/>
            <a:ext cx="3409948" cy="5143500"/>
          </a:xfrm>
          <a:prstGeom prst="rect">
            <a:avLst/>
          </a:prstGeom>
          <a:solidFill>
            <a:schemeClr val="tx2"/>
          </a:solidFill>
        </p:spPr>
        <p:txBody>
          <a:bodyPr bIns="900000" anchor="ctr" anchorCtr="0"/>
          <a:lstStyle>
            <a:lvl1pPr marL="0" indent="0" algn="ctr">
              <a:buNone/>
              <a:defRPr/>
            </a:lvl1pPr>
          </a:lstStyle>
          <a:p>
            <a:r>
              <a:rPr lang="en-US" noProof="0"/>
              <a:t>Click icon to add picture</a:t>
            </a:r>
            <a:endParaRPr lang="en-AU" noProof="0"/>
          </a:p>
        </p:txBody>
      </p:sp>
      <p:sp>
        <p:nvSpPr>
          <p:cNvPr id="12" name="Title 11">
            <a:extLst>
              <a:ext uri="{FF2B5EF4-FFF2-40B4-BE49-F238E27FC236}">
                <a16:creationId xmlns:a16="http://schemas.microsoft.com/office/drawing/2014/main" id="{FA30AF1B-BC92-5354-C575-287591696B7B}"/>
              </a:ext>
            </a:extLst>
          </p:cNvPr>
          <p:cNvSpPr>
            <a:spLocks noGrp="1"/>
          </p:cNvSpPr>
          <p:nvPr>
            <p:ph type="title"/>
          </p:nvPr>
        </p:nvSpPr>
        <p:spPr>
          <a:xfrm>
            <a:off x="488250" y="378142"/>
            <a:ext cx="3969000" cy="436867"/>
          </a:xfrm>
        </p:spPr>
        <p:txBody>
          <a:bodyPr/>
          <a:lstStyle>
            <a:lvl1pPr>
              <a:defRPr/>
            </a:lvl1pPr>
          </a:lstStyle>
          <a:p>
            <a:r>
              <a:rPr lang="en-US"/>
              <a:t>Click to edit Master title style</a:t>
            </a:r>
            <a:endParaRPr lang="en-AU" dirty="0"/>
          </a:p>
        </p:txBody>
      </p:sp>
      <p:pic>
        <p:nvPicPr>
          <p:cNvPr id="17" name="Graphic 16">
            <a:extLst>
              <a:ext uri="{FF2B5EF4-FFF2-40B4-BE49-F238E27FC236}">
                <a16:creationId xmlns:a16="http://schemas.microsoft.com/office/drawing/2014/main" id="{33255CA4-0A29-65ED-8FD8-13DA41A08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sp>
        <p:nvSpPr>
          <p:cNvPr id="11" name="Date Placeholder 10">
            <a:extLst>
              <a:ext uri="{FF2B5EF4-FFF2-40B4-BE49-F238E27FC236}">
                <a16:creationId xmlns:a16="http://schemas.microsoft.com/office/drawing/2014/main" id="{59A10882-902D-5219-B8A3-E2EAF0462082}"/>
              </a:ext>
            </a:extLst>
          </p:cNvPr>
          <p:cNvSpPr>
            <a:spLocks noGrp="1"/>
          </p:cNvSpPr>
          <p:nvPr>
            <p:ph type="dt" sz="half" idx="16"/>
          </p:nvPr>
        </p:nvSpPr>
        <p:spPr/>
        <p:txBody>
          <a:bodyPr/>
          <a:lstStyle/>
          <a:p>
            <a:endParaRPr lang="en-AU"/>
          </a:p>
        </p:txBody>
      </p:sp>
      <p:sp>
        <p:nvSpPr>
          <p:cNvPr id="13" name="Footer Placeholder 12">
            <a:extLst>
              <a:ext uri="{FF2B5EF4-FFF2-40B4-BE49-F238E27FC236}">
                <a16:creationId xmlns:a16="http://schemas.microsoft.com/office/drawing/2014/main" id="{EDC75799-4C8A-354F-FFC0-B6920E46DA3A}"/>
              </a:ext>
            </a:extLst>
          </p:cNvPr>
          <p:cNvSpPr>
            <a:spLocks noGrp="1"/>
          </p:cNvSpPr>
          <p:nvPr>
            <p:ph type="ftr" sz="quarter" idx="17"/>
          </p:nvPr>
        </p:nvSpPr>
        <p:spPr/>
        <p:txBody>
          <a:bodyPr/>
          <a:lstStyle/>
          <a:p>
            <a:r>
              <a:rPr lang="en-US"/>
              <a:t>World AMR Awareness Week </a:t>
            </a:r>
            <a:endParaRPr lang="en-AU"/>
          </a:p>
        </p:txBody>
      </p:sp>
      <p:sp>
        <p:nvSpPr>
          <p:cNvPr id="14" name="Slide Number Placeholder 13">
            <a:extLst>
              <a:ext uri="{FF2B5EF4-FFF2-40B4-BE49-F238E27FC236}">
                <a16:creationId xmlns:a16="http://schemas.microsoft.com/office/drawing/2014/main" id="{2B9362A6-6AC5-B4D8-89DD-DFCD8521E38F}"/>
              </a:ext>
            </a:extLst>
          </p:cNvPr>
          <p:cNvSpPr>
            <a:spLocks noGrp="1"/>
          </p:cNvSpPr>
          <p:nvPr>
            <p:ph type="sldNum" sz="quarter" idx="18"/>
          </p:nvPr>
        </p:nvSpPr>
        <p:spPr/>
        <p:txBody>
          <a:bodyPr/>
          <a:lstStyle/>
          <a:p>
            <a:fld id="{E6316B6A-336A-44FF-82DA-A4D1594FA055}" type="slidenum">
              <a:rPr lang="en-AU" smtClean="0"/>
              <a:pPr/>
              <a:t>‹#›</a:t>
            </a:fld>
            <a:endParaRPr lang="en-AU"/>
          </a:p>
        </p:txBody>
      </p:sp>
      <p:cxnSp>
        <p:nvCxnSpPr>
          <p:cNvPr id="18" name="Straight Connector 17">
            <a:extLst>
              <a:ext uri="{FF2B5EF4-FFF2-40B4-BE49-F238E27FC236}">
                <a16:creationId xmlns:a16="http://schemas.microsoft.com/office/drawing/2014/main" id="{0EFC2C1A-EEE7-A05D-8DEA-9549C04B3A5A}"/>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64316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Table or Diagra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1" name="Text Placeholder 2">
            <a:extLst>
              <a:ext uri="{FF2B5EF4-FFF2-40B4-BE49-F238E27FC236}">
                <a16:creationId xmlns:a16="http://schemas.microsoft.com/office/drawing/2014/main" id="{17180D4A-3B05-5249-39D8-4A3CC2DCC462}"/>
              </a:ext>
            </a:extLst>
          </p:cNvPr>
          <p:cNvSpPr>
            <a:spLocks noGrp="1"/>
          </p:cNvSpPr>
          <p:nvPr>
            <p:ph type="body" idx="15" hasCustomPrompt="1"/>
          </p:nvPr>
        </p:nvSpPr>
        <p:spPr>
          <a:xfrm>
            <a:off x="4686750" y="1131749"/>
            <a:ext cx="3969000" cy="229562"/>
          </a:xfrm>
        </p:spPr>
        <p:txBody>
          <a:bodyPr tIns="0" anchor="t" anchorCtr="0"/>
          <a:lstStyle>
            <a:lvl1pPr marL="0" indent="0">
              <a:lnSpc>
                <a:spcPct val="100000"/>
              </a:lnSpc>
              <a:spcBef>
                <a:spcPts val="0"/>
              </a:spcBef>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figure heading</a:t>
            </a:r>
          </a:p>
        </p:txBody>
      </p:sp>
      <p:sp>
        <p:nvSpPr>
          <p:cNvPr id="10" name="Content Placeholder 2">
            <a:extLst>
              <a:ext uri="{FF2B5EF4-FFF2-40B4-BE49-F238E27FC236}">
                <a16:creationId xmlns:a16="http://schemas.microsoft.com/office/drawing/2014/main" id="{F2DB049D-109E-41F8-A3BB-5C5D2E6D82A7}"/>
              </a:ext>
            </a:extLst>
          </p:cNvPr>
          <p:cNvSpPr>
            <a:spLocks noGrp="1"/>
          </p:cNvSpPr>
          <p:nvPr>
            <p:ph idx="14" hasCustomPrompt="1"/>
          </p:nvPr>
        </p:nvSpPr>
        <p:spPr>
          <a:xfrm>
            <a:off x="4686750" y="1424893"/>
            <a:ext cx="3969000" cy="3134553"/>
          </a:xfrm>
        </p:spPr>
        <p:txBody>
          <a:bodyPr bIns="1080000" anchor="ctr" anchorCtr="0"/>
          <a:lstStyle>
            <a:lvl1pPr marL="0" indent="0" algn="ctr">
              <a:spcBef>
                <a:spcPts val="0"/>
              </a:spcBef>
              <a:buNone/>
              <a:defRPr sz="1200"/>
            </a:lvl1pPr>
            <a:lvl2pPr marL="135000" indent="0">
              <a:buNone/>
              <a:defRPr/>
            </a:lvl2pPr>
            <a:lvl3pPr marL="270000" indent="0">
              <a:buNone/>
              <a:defRPr/>
            </a:lvl3pPr>
            <a:lvl4pPr marL="405000" indent="0">
              <a:buNone/>
              <a:defRPr/>
            </a:lvl4pPr>
            <a:lvl5pPr marL="540000" indent="0">
              <a:buNone/>
              <a:defRPr/>
            </a:lvl5pPr>
          </a:lstStyle>
          <a:p>
            <a:pPr lvl="0"/>
            <a:r>
              <a:rPr lang="en-AU" noProof="0"/>
              <a:t>Click icon to add a chart, table or Smart Art diagram, </a:t>
            </a:r>
            <a:br>
              <a:rPr lang="en-AU" noProof="0"/>
            </a:br>
            <a:r>
              <a:rPr lang="en-AU" noProof="0"/>
              <a:t>or delete this box and add a bespoke diagram in this space</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
        <p:nvSpPr>
          <p:cNvPr id="12" name="Title 11">
            <a:extLst>
              <a:ext uri="{FF2B5EF4-FFF2-40B4-BE49-F238E27FC236}">
                <a16:creationId xmlns:a16="http://schemas.microsoft.com/office/drawing/2014/main" id="{FD40E525-429E-8611-64CB-5165AEB8BD2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680924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Chart, Table or Diagra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US" noProof="0"/>
              <a:t>World AMR Awareness Week </a:t>
            </a:r>
            <a:endParaRPr lang="en-AU" noProof="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a:p>
        </p:txBody>
      </p:sp>
      <p:sp>
        <p:nvSpPr>
          <p:cNvPr id="11" name="Title 10">
            <a:extLst>
              <a:ext uri="{FF2B5EF4-FFF2-40B4-BE49-F238E27FC236}">
                <a16:creationId xmlns:a16="http://schemas.microsoft.com/office/drawing/2014/main" id="{DDC283B2-C49F-B722-F0BA-91BE79E5E8C0}"/>
              </a:ext>
            </a:extLst>
          </p:cNvPr>
          <p:cNvSpPr>
            <a:spLocks noGrp="1"/>
          </p:cNvSpPr>
          <p:nvPr>
            <p:ph type="title"/>
          </p:nvPr>
        </p:nvSpPr>
        <p:spPr>
          <a:xfrm>
            <a:off x="488250" y="378142"/>
            <a:ext cx="3969000" cy="403736"/>
          </a:xfrm>
        </p:spPr>
        <p:txBody>
          <a:bodyPr/>
          <a:lstStyle/>
          <a:p>
            <a:r>
              <a:rPr lang="en-US"/>
              <a:t>Click to edit Master title style</a:t>
            </a:r>
            <a:endParaRPr lang="en-AU" dirty="0"/>
          </a:p>
        </p:txBody>
      </p:sp>
      <p:sp>
        <p:nvSpPr>
          <p:cNvPr id="12" name="Text Placeholder 2">
            <a:extLst>
              <a:ext uri="{FF2B5EF4-FFF2-40B4-BE49-F238E27FC236}">
                <a16:creationId xmlns:a16="http://schemas.microsoft.com/office/drawing/2014/main" id="{FB1FC262-7270-D34B-123E-71893A2550C1}"/>
              </a:ext>
            </a:extLst>
          </p:cNvPr>
          <p:cNvSpPr>
            <a:spLocks noGrp="1"/>
          </p:cNvSpPr>
          <p:nvPr>
            <p:ph type="body" idx="15" hasCustomPrompt="1"/>
          </p:nvPr>
        </p:nvSpPr>
        <p:spPr>
          <a:xfrm>
            <a:off x="4686750" y="378142"/>
            <a:ext cx="3969000" cy="192881"/>
          </a:xfrm>
        </p:spPr>
        <p:txBody>
          <a:bodyPr tIns="0" anchor="t" anchorCtr="0"/>
          <a:lstStyle>
            <a:lvl1pPr marL="0" indent="0">
              <a:lnSpc>
                <a:spcPct val="100000"/>
              </a:lnSpc>
              <a:spcBef>
                <a:spcPts val="0"/>
              </a:spcBef>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figure heading</a:t>
            </a:r>
          </a:p>
        </p:txBody>
      </p:sp>
      <p:sp>
        <p:nvSpPr>
          <p:cNvPr id="14" name="Content Placeholder 2">
            <a:extLst>
              <a:ext uri="{FF2B5EF4-FFF2-40B4-BE49-F238E27FC236}">
                <a16:creationId xmlns:a16="http://schemas.microsoft.com/office/drawing/2014/main" id="{2539B4AD-C0CF-1244-0BBA-3AD7DDDFA723}"/>
              </a:ext>
            </a:extLst>
          </p:cNvPr>
          <p:cNvSpPr>
            <a:spLocks noGrp="1"/>
          </p:cNvSpPr>
          <p:nvPr>
            <p:ph idx="14" hasCustomPrompt="1"/>
          </p:nvPr>
        </p:nvSpPr>
        <p:spPr>
          <a:xfrm>
            <a:off x="4686750" y="698186"/>
            <a:ext cx="3969000" cy="3861258"/>
          </a:xfrm>
        </p:spPr>
        <p:txBody>
          <a:bodyPr bIns="1080000" anchor="ctr" anchorCtr="0"/>
          <a:lstStyle>
            <a:lvl1pPr marL="0" indent="0" algn="ctr">
              <a:spcBef>
                <a:spcPts val="0"/>
              </a:spcBef>
              <a:buNone/>
              <a:defRPr sz="1200"/>
            </a:lvl1pPr>
            <a:lvl2pPr marL="135000" indent="0">
              <a:buNone/>
              <a:defRPr/>
            </a:lvl2pPr>
            <a:lvl3pPr marL="270000" indent="0">
              <a:buNone/>
              <a:defRPr/>
            </a:lvl3pPr>
            <a:lvl4pPr marL="405000" indent="0">
              <a:buNone/>
              <a:defRPr/>
            </a:lvl4pPr>
            <a:lvl5pPr marL="540000" indent="0">
              <a:buNone/>
              <a:defRPr/>
            </a:lvl5pPr>
          </a:lstStyle>
          <a:p>
            <a:pPr lvl="0"/>
            <a:r>
              <a:rPr lang="en-AU" noProof="0"/>
              <a:t>Click icon to add a chart, table or Smart Art diagram, </a:t>
            </a:r>
            <a:br>
              <a:rPr lang="en-AU" noProof="0"/>
            </a:br>
            <a:r>
              <a:rPr lang="en-AU" noProof="0"/>
              <a:t>or delete this box and add a bespoke diagram in this space</a:t>
            </a:r>
          </a:p>
        </p:txBody>
      </p:sp>
    </p:spTree>
    <p:extLst>
      <p:ext uri="{BB962C8B-B14F-4D97-AF65-F5344CB8AC3E}">
        <p14:creationId xmlns:p14="http://schemas.microsoft.com/office/powerpoint/2010/main" val="14945602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US" noProof="0"/>
              <a:t>World AMR Awareness Week </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noProof="0" smtClean="0"/>
              <a:t>‹#›</a:t>
            </a:fld>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noProof="0"/>
          </a:p>
        </p:txBody>
      </p:sp>
    </p:spTree>
    <p:extLst>
      <p:ext uri="{BB962C8B-B14F-4D97-AF65-F5344CB8AC3E}">
        <p14:creationId xmlns:p14="http://schemas.microsoft.com/office/powerpoint/2010/main" val="3974934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73A740-AB4F-214C-3D97-2C8FF175DE69}"/>
              </a:ext>
            </a:extLst>
          </p:cNvPr>
          <p:cNvSpPr/>
          <p:nvPr userDrawn="1"/>
        </p:nvSpPr>
        <p:spPr>
          <a:xfrm>
            <a:off x="2768526" y="-2"/>
            <a:ext cx="5336512"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E5451C0-D6FD-C8F4-1720-FF95E5697D83}"/>
              </a:ext>
            </a:extLst>
          </p:cNvPr>
          <p:cNvSpPr/>
          <p:nvPr userDrawn="1"/>
        </p:nvSpPr>
        <p:spPr>
          <a:xfrm>
            <a:off x="2768525" y="-2"/>
            <a:ext cx="4928665"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B4D41DA2-41F0-CD6E-86BC-9710EF12CD07}"/>
              </a:ext>
            </a:extLst>
          </p:cNvPr>
          <p:cNvSpPr/>
          <p:nvPr userDrawn="1"/>
        </p:nvSpPr>
        <p:spPr>
          <a:xfrm>
            <a:off x="0" y="-2"/>
            <a:ext cx="7286065" cy="514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 Placeholder 2">
            <a:extLst>
              <a:ext uri="{FF2B5EF4-FFF2-40B4-BE49-F238E27FC236}">
                <a16:creationId xmlns:a16="http://schemas.microsoft.com/office/drawing/2014/main" id="{4B32C5C9-7FA6-2A20-308C-EC27AC3151E5}"/>
              </a:ext>
            </a:extLst>
          </p:cNvPr>
          <p:cNvSpPr>
            <a:spLocks noGrp="1"/>
          </p:cNvSpPr>
          <p:nvPr>
            <p:ph type="body" idx="16" hasCustomPrompt="1"/>
          </p:nvPr>
        </p:nvSpPr>
        <p:spPr>
          <a:xfrm>
            <a:off x="488248" y="2931095"/>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contact details</a:t>
            </a:r>
          </a:p>
        </p:txBody>
      </p:sp>
      <p:sp>
        <p:nvSpPr>
          <p:cNvPr id="5" name="Title 4">
            <a:extLst>
              <a:ext uri="{FF2B5EF4-FFF2-40B4-BE49-F238E27FC236}">
                <a16:creationId xmlns:a16="http://schemas.microsoft.com/office/drawing/2014/main" id="{E62AD72B-2D6C-C748-D3A3-B0E0730CC149}"/>
              </a:ext>
            </a:extLst>
          </p:cNvPr>
          <p:cNvSpPr>
            <a:spLocks noGrp="1"/>
          </p:cNvSpPr>
          <p:nvPr>
            <p:ph type="title" hasCustomPrompt="1"/>
          </p:nvPr>
        </p:nvSpPr>
        <p:spPr>
          <a:xfrm>
            <a:off x="488248" y="2196362"/>
            <a:ext cx="4278734" cy="635495"/>
          </a:xfrm>
        </p:spPr>
        <p:txBody>
          <a:bodyPr/>
          <a:lstStyle>
            <a:lvl1pPr>
              <a:defRPr sz="3800">
                <a:solidFill>
                  <a:schemeClr val="bg1"/>
                </a:solidFill>
              </a:defRPr>
            </a:lvl1pPr>
          </a:lstStyle>
          <a:p>
            <a:r>
              <a:rPr lang="en-AU"/>
              <a:t>Thank you</a:t>
            </a:r>
          </a:p>
        </p:txBody>
      </p:sp>
      <p:sp>
        <p:nvSpPr>
          <p:cNvPr id="7" name="Text Placeholder 2">
            <a:extLst>
              <a:ext uri="{FF2B5EF4-FFF2-40B4-BE49-F238E27FC236}">
                <a16:creationId xmlns:a16="http://schemas.microsoft.com/office/drawing/2014/main" id="{3E9B7E26-CB8D-3888-536E-7BC716818A62}"/>
              </a:ext>
            </a:extLst>
          </p:cNvPr>
          <p:cNvSpPr>
            <a:spLocks noGrp="1"/>
          </p:cNvSpPr>
          <p:nvPr>
            <p:ph type="body" idx="18" hasCustomPrompt="1"/>
          </p:nvPr>
        </p:nvSpPr>
        <p:spPr>
          <a:xfrm>
            <a:off x="488248" y="4578426"/>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1" name="Graphic 10">
            <a:extLst>
              <a:ext uri="{FF2B5EF4-FFF2-40B4-BE49-F238E27FC236}">
                <a16:creationId xmlns:a16="http://schemas.microsoft.com/office/drawing/2014/main" id="{10EC148A-1898-C91C-43BF-755E4477F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1929727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ECF9FB"/>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DC454-2269-1582-506F-6F86C0ADD29A}"/>
              </a:ext>
            </a:extLst>
          </p:cNvPr>
          <p:cNvSpPr/>
          <p:nvPr userDrawn="1"/>
        </p:nvSpPr>
        <p:spPr>
          <a:xfrm>
            <a:off x="2768526" y="0"/>
            <a:ext cx="5336512" cy="5148000"/>
          </a:xfrm>
          <a:prstGeom prst="rect">
            <a:avLst/>
          </a:prstGeom>
          <a:solidFill>
            <a:srgbClr val="6EC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E694F47-84AF-41BE-FBC0-6001CBFE455D}"/>
              </a:ext>
            </a:extLst>
          </p:cNvPr>
          <p:cNvSpPr/>
          <p:nvPr userDrawn="1"/>
        </p:nvSpPr>
        <p:spPr>
          <a:xfrm>
            <a:off x="2768525" y="0"/>
            <a:ext cx="4928665" cy="5148000"/>
          </a:xfrm>
          <a:prstGeom prst="rect">
            <a:avLst/>
          </a:prstGeom>
          <a:solidFill>
            <a:srgbClr val="007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474533A-8AD4-1003-D5F3-CC0D8B938971}"/>
              </a:ext>
            </a:extLst>
          </p:cNvPr>
          <p:cNvSpPr/>
          <p:nvPr userDrawn="1"/>
        </p:nvSpPr>
        <p:spPr>
          <a:xfrm>
            <a:off x="0" y="0"/>
            <a:ext cx="7286065" cy="5148000"/>
          </a:xfrm>
          <a:prstGeom prst="rect">
            <a:avLst/>
          </a:prstGeom>
          <a:solidFill>
            <a:srgbClr val="004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2">
            <a:extLst>
              <a:ext uri="{FF2B5EF4-FFF2-40B4-BE49-F238E27FC236}">
                <a16:creationId xmlns:a16="http://schemas.microsoft.com/office/drawing/2014/main" id="{6A20198C-AC66-AD63-EFC9-B7CC8E504182}"/>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contact details</a:t>
            </a:r>
          </a:p>
        </p:txBody>
      </p:sp>
      <p:sp>
        <p:nvSpPr>
          <p:cNvPr id="10" name="Title 4">
            <a:extLst>
              <a:ext uri="{FF2B5EF4-FFF2-40B4-BE49-F238E27FC236}">
                <a16:creationId xmlns:a16="http://schemas.microsoft.com/office/drawing/2014/main" id="{6D291DA4-0439-0CCA-33C5-D5188E05587C}"/>
              </a:ext>
            </a:extLst>
          </p:cNvPr>
          <p:cNvSpPr>
            <a:spLocks noGrp="1"/>
          </p:cNvSpPr>
          <p:nvPr>
            <p:ph type="title" hasCustomPrompt="1"/>
          </p:nvPr>
        </p:nvSpPr>
        <p:spPr>
          <a:xfrm>
            <a:off x="488248" y="2196364"/>
            <a:ext cx="4278734" cy="635495"/>
          </a:xfrm>
        </p:spPr>
        <p:txBody>
          <a:bodyPr/>
          <a:lstStyle>
            <a:lvl1pPr>
              <a:defRPr sz="3800">
                <a:solidFill>
                  <a:schemeClr val="bg1"/>
                </a:solidFill>
              </a:defRPr>
            </a:lvl1pPr>
          </a:lstStyle>
          <a:p>
            <a:r>
              <a:rPr lang="en-AU"/>
              <a:t>Thank you</a:t>
            </a:r>
          </a:p>
        </p:txBody>
      </p:sp>
      <p:sp>
        <p:nvSpPr>
          <p:cNvPr id="11" name="Text Placeholder 2">
            <a:extLst>
              <a:ext uri="{FF2B5EF4-FFF2-40B4-BE49-F238E27FC236}">
                <a16:creationId xmlns:a16="http://schemas.microsoft.com/office/drawing/2014/main" id="{08386DB9-25B0-60C4-327E-201431575DDE}"/>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2" name="Graphic 11">
            <a:extLst>
              <a:ext uri="{FF2B5EF4-FFF2-40B4-BE49-F238E27FC236}">
                <a16:creationId xmlns:a16="http://schemas.microsoft.com/office/drawing/2014/main" id="{C5AC2B09-BA69-1453-7BCC-EC71056543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13418803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A8148-D216-1449-A834-D13A4AF5057C}"/>
              </a:ext>
            </a:extLst>
          </p:cNvPr>
          <p:cNvSpPr/>
          <p:nvPr userDrawn="1"/>
        </p:nvSpPr>
        <p:spPr>
          <a:xfrm>
            <a:off x="4061" y="-2"/>
            <a:ext cx="5336512" cy="514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DF495334-51A1-7C03-D924-2D8107D300D2}"/>
              </a:ext>
            </a:extLst>
          </p:cNvPr>
          <p:cNvSpPr/>
          <p:nvPr userDrawn="1"/>
        </p:nvSpPr>
        <p:spPr>
          <a:xfrm>
            <a:off x="4060" y="-2"/>
            <a:ext cx="4928665" cy="51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2"/>
            <a:ext cx="4521600" cy="51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42252"/>
            <a:ext cx="3600000" cy="1299567"/>
          </a:xfrm>
        </p:spPr>
        <p:txBody>
          <a:bodyPr anchor="t"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600000" cy="269359"/>
          </a:xfrm>
        </p:spPr>
        <p:txBody>
          <a:bodyPr anchor="ctr" anchorCtr="0"/>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600000" cy="216000"/>
          </a:xfrm>
        </p:spPr>
        <p:txBody>
          <a:bodyPr tIns="36000" anchor="t" anchorCtr="0">
            <a:noAutofit/>
          </a:bodyPr>
          <a:lstStyle>
            <a:lvl1pPr marL="0" indent="0">
              <a:lnSpc>
                <a:spcPct val="110000"/>
              </a:lnSpc>
              <a:spcBef>
                <a:spcPts val="0"/>
              </a:spcBef>
              <a:buNone/>
              <a:defRPr sz="10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4" name="Graphic 3">
            <a:extLst>
              <a:ext uri="{FF2B5EF4-FFF2-40B4-BE49-F238E27FC236}">
                <a16:creationId xmlns:a16="http://schemas.microsoft.com/office/drawing/2014/main" id="{B4A15951-38A7-98DD-44BF-2C12A4EEF4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pic>
        <p:nvPicPr>
          <p:cNvPr id="5" name="Picture 4" descr="A blue and black sign with white text&#10;&#10;AI-generated content may be incorrect.">
            <a:extLst>
              <a:ext uri="{FF2B5EF4-FFF2-40B4-BE49-F238E27FC236}">
                <a16:creationId xmlns:a16="http://schemas.microsoft.com/office/drawing/2014/main" id="{BE01448E-F813-03DB-991C-C30199DD3F20}"/>
              </a:ext>
            </a:extLst>
          </p:cNvPr>
          <p:cNvPicPr>
            <a:picLocks noChangeAspect="1"/>
          </p:cNvPicPr>
          <p:nvPr userDrawn="1"/>
        </p:nvPicPr>
        <p:blipFill rotWithShape="1">
          <a:blip r:embed="rId4"/>
          <a:srcRect/>
          <a:stretch>
            <a:fillRect/>
          </a:stretch>
        </p:blipFill>
        <p:spPr>
          <a:xfrm>
            <a:off x="5340573" y="1398877"/>
            <a:ext cx="3787211" cy="2513901"/>
          </a:xfrm>
          <a:prstGeom prst="rect">
            <a:avLst/>
          </a:prstGeom>
        </p:spPr>
      </p:pic>
    </p:spTree>
    <p:extLst>
      <p:ext uri="{BB962C8B-B14F-4D97-AF65-F5344CB8AC3E}">
        <p14:creationId xmlns:p14="http://schemas.microsoft.com/office/powerpoint/2010/main" val="1901599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FFEFEF"/>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D353DE-8BE4-4BF0-0EE7-84AE00588A1D}"/>
              </a:ext>
            </a:extLst>
          </p:cNvPr>
          <p:cNvSpPr>
            <a:spLocks noGrp="1"/>
          </p:cNvSpPr>
          <p:nvPr>
            <p:ph type="ftr" sz="quarter" idx="11"/>
          </p:nvPr>
        </p:nvSpPr>
        <p:spPr/>
        <p:txBody>
          <a:bodyPr/>
          <a:lstStyle/>
          <a:p>
            <a:r>
              <a:rPr lang="en-US"/>
              <a:t>World AMR Awareness Week </a:t>
            </a:r>
            <a:endParaRPr lang="en-AU"/>
          </a:p>
        </p:txBody>
      </p:sp>
      <p:sp>
        <p:nvSpPr>
          <p:cNvPr id="6" name="Rectangle 5">
            <a:extLst>
              <a:ext uri="{FF2B5EF4-FFF2-40B4-BE49-F238E27FC236}">
                <a16:creationId xmlns:a16="http://schemas.microsoft.com/office/drawing/2014/main" id="{36A06FCA-88FA-3E51-2E5F-FC93E6A1E717}"/>
              </a:ext>
            </a:extLst>
          </p:cNvPr>
          <p:cNvSpPr/>
          <p:nvPr userDrawn="1"/>
        </p:nvSpPr>
        <p:spPr>
          <a:xfrm>
            <a:off x="2768526" y="0"/>
            <a:ext cx="5336512" cy="5148000"/>
          </a:xfrm>
          <a:prstGeom prst="rect">
            <a:avLst/>
          </a:prstGeom>
          <a:solidFill>
            <a:srgbClr val="FFC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19A3DFC1-0C7E-C431-86B5-16C048918F85}"/>
              </a:ext>
            </a:extLst>
          </p:cNvPr>
          <p:cNvSpPr/>
          <p:nvPr userDrawn="1"/>
        </p:nvSpPr>
        <p:spPr>
          <a:xfrm>
            <a:off x="2768525" y="0"/>
            <a:ext cx="4928665" cy="5148000"/>
          </a:xfrm>
          <a:prstGeom prst="rect">
            <a:avLst/>
          </a:prstGeom>
          <a:solidFill>
            <a:srgbClr val="C94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F273CDA-A85A-BA21-547A-E4A02A3821AE}"/>
              </a:ext>
            </a:extLst>
          </p:cNvPr>
          <p:cNvSpPr/>
          <p:nvPr userDrawn="1"/>
        </p:nvSpPr>
        <p:spPr>
          <a:xfrm>
            <a:off x="0" y="0"/>
            <a:ext cx="7286065" cy="5148000"/>
          </a:xfrm>
          <a:prstGeom prst="rect">
            <a:avLst/>
          </a:prstGeom>
          <a:solidFill>
            <a:srgbClr val="8C1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2">
            <a:extLst>
              <a:ext uri="{FF2B5EF4-FFF2-40B4-BE49-F238E27FC236}">
                <a16:creationId xmlns:a16="http://schemas.microsoft.com/office/drawing/2014/main" id="{C4CF0ED2-8625-AC39-B7FB-5A2D2D446EE4}"/>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0" name="Title 4">
            <a:extLst>
              <a:ext uri="{FF2B5EF4-FFF2-40B4-BE49-F238E27FC236}">
                <a16:creationId xmlns:a16="http://schemas.microsoft.com/office/drawing/2014/main" id="{AD6543C7-2130-5221-DE7E-9A54A5F27B30}"/>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1" name="Text Placeholder 2">
            <a:extLst>
              <a:ext uri="{FF2B5EF4-FFF2-40B4-BE49-F238E27FC236}">
                <a16:creationId xmlns:a16="http://schemas.microsoft.com/office/drawing/2014/main" id="{6766366E-51DD-A20B-2932-D9782D3C6014}"/>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2" name="Graphic 11">
            <a:extLst>
              <a:ext uri="{FF2B5EF4-FFF2-40B4-BE49-F238E27FC236}">
                <a16:creationId xmlns:a16="http://schemas.microsoft.com/office/drawing/2014/main" id="{52561ABD-EA78-67FB-C3E7-7BBE1F52D4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2351338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4FCEA"/>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ECB11982-F085-AD83-94A5-37DC48085076}"/>
              </a:ext>
            </a:extLst>
          </p:cNvPr>
          <p:cNvSpPr>
            <a:spLocks noGrp="1"/>
          </p:cNvSpPr>
          <p:nvPr>
            <p:ph type="ftr" sz="quarter" idx="11"/>
          </p:nvPr>
        </p:nvSpPr>
        <p:spPr>
          <a:xfrm>
            <a:off x="608618" y="4789574"/>
            <a:ext cx="2801332" cy="132946"/>
          </a:xfrm>
        </p:spPr>
        <p:txBody>
          <a:bodyPr/>
          <a:lstStyle/>
          <a:p>
            <a:r>
              <a:rPr lang="en-US"/>
              <a:t>World AMR Awareness Week </a:t>
            </a:r>
            <a:endParaRPr lang="en-AU"/>
          </a:p>
        </p:txBody>
      </p:sp>
      <p:sp>
        <p:nvSpPr>
          <p:cNvPr id="7" name="Rectangle 6">
            <a:extLst>
              <a:ext uri="{FF2B5EF4-FFF2-40B4-BE49-F238E27FC236}">
                <a16:creationId xmlns:a16="http://schemas.microsoft.com/office/drawing/2014/main" id="{37E55940-89B2-73F9-B73A-83F9559B1492}"/>
              </a:ext>
            </a:extLst>
          </p:cNvPr>
          <p:cNvSpPr/>
          <p:nvPr userDrawn="1"/>
        </p:nvSpPr>
        <p:spPr>
          <a:xfrm>
            <a:off x="2768526" y="0"/>
            <a:ext cx="5336512" cy="5148000"/>
          </a:xfrm>
          <a:prstGeom prst="rect">
            <a:avLst/>
          </a:prstGeom>
          <a:solidFill>
            <a:srgbClr val="D1F2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C139DF6-39FA-E34B-6881-1FB1DF2D7B63}"/>
              </a:ext>
            </a:extLst>
          </p:cNvPr>
          <p:cNvSpPr/>
          <p:nvPr userDrawn="1"/>
        </p:nvSpPr>
        <p:spPr>
          <a:xfrm>
            <a:off x="2768525" y="0"/>
            <a:ext cx="4928665" cy="5148000"/>
          </a:xfrm>
          <a:prstGeom prst="rect">
            <a:avLst/>
          </a:prstGeom>
          <a:solidFill>
            <a:srgbClr val="3B9D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9EE083D8-76DF-11F4-59B1-ED137102FBD3}"/>
              </a:ext>
            </a:extLst>
          </p:cNvPr>
          <p:cNvSpPr/>
          <p:nvPr userDrawn="1"/>
        </p:nvSpPr>
        <p:spPr>
          <a:xfrm>
            <a:off x="0" y="0"/>
            <a:ext cx="7286065" cy="5148000"/>
          </a:xfrm>
          <a:prstGeom prst="rect">
            <a:avLst/>
          </a:prstGeom>
          <a:solidFill>
            <a:srgbClr val="006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2">
            <a:extLst>
              <a:ext uri="{FF2B5EF4-FFF2-40B4-BE49-F238E27FC236}">
                <a16:creationId xmlns:a16="http://schemas.microsoft.com/office/drawing/2014/main" id="{E3443FBA-40D8-E953-3F23-1F447BE80F87}"/>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1" name="Title 4">
            <a:extLst>
              <a:ext uri="{FF2B5EF4-FFF2-40B4-BE49-F238E27FC236}">
                <a16:creationId xmlns:a16="http://schemas.microsoft.com/office/drawing/2014/main" id="{E58451A7-D646-9C7B-609B-F956D3CFC2C9}"/>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2" name="Text Placeholder 2">
            <a:extLst>
              <a:ext uri="{FF2B5EF4-FFF2-40B4-BE49-F238E27FC236}">
                <a16:creationId xmlns:a16="http://schemas.microsoft.com/office/drawing/2014/main" id="{5E17A4E1-D9EB-F42B-46FF-E397B5E67113}"/>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3" name="Graphic 12">
            <a:extLst>
              <a:ext uri="{FF2B5EF4-FFF2-40B4-BE49-F238E27FC236}">
                <a16:creationId xmlns:a16="http://schemas.microsoft.com/office/drawing/2014/main" id="{EAE6328B-DE7B-566E-1091-BF1253F2E0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3974221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ECF9F7"/>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D9DB727F-1889-878F-48F7-62D4B254AE1B}"/>
              </a:ext>
            </a:extLst>
          </p:cNvPr>
          <p:cNvSpPr>
            <a:spLocks noGrp="1"/>
          </p:cNvSpPr>
          <p:nvPr>
            <p:ph type="ftr" sz="quarter" idx="11"/>
          </p:nvPr>
        </p:nvSpPr>
        <p:spPr>
          <a:xfrm>
            <a:off x="608618" y="4789574"/>
            <a:ext cx="2801332" cy="132946"/>
          </a:xfrm>
        </p:spPr>
        <p:txBody>
          <a:bodyPr/>
          <a:lstStyle/>
          <a:p>
            <a:r>
              <a:rPr lang="en-US"/>
              <a:t>World AMR Awareness Week </a:t>
            </a:r>
            <a:endParaRPr lang="en-AU"/>
          </a:p>
        </p:txBody>
      </p:sp>
      <p:sp>
        <p:nvSpPr>
          <p:cNvPr id="7" name="Rectangle 6">
            <a:extLst>
              <a:ext uri="{FF2B5EF4-FFF2-40B4-BE49-F238E27FC236}">
                <a16:creationId xmlns:a16="http://schemas.microsoft.com/office/drawing/2014/main" id="{710B9440-3732-2B90-00C4-E56373C85099}"/>
              </a:ext>
            </a:extLst>
          </p:cNvPr>
          <p:cNvSpPr/>
          <p:nvPr userDrawn="1"/>
        </p:nvSpPr>
        <p:spPr>
          <a:xfrm>
            <a:off x="2768526" y="0"/>
            <a:ext cx="5336512" cy="5148000"/>
          </a:xfrm>
          <a:prstGeom prst="rect">
            <a:avLst/>
          </a:prstGeom>
          <a:solidFill>
            <a:srgbClr val="B2E6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15F1EA84-3842-4333-B801-33241C53632C}"/>
              </a:ext>
            </a:extLst>
          </p:cNvPr>
          <p:cNvSpPr/>
          <p:nvPr userDrawn="1"/>
        </p:nvSpPr>
        <p:spPr>
          <a:xfrm>
            <a:off x="2768525" y="0"/>
            <a:ext cx="4928665" cy="5148000"/>
          </a:xfrm>
          <a:prstGeom prst="rect">
            <a:avLst/>
          </a:prstGeom>
          <a:solidFill>
            <a:srgbClr val="0089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B9BA38F4-C966-5D87-206A-2B1D3D52021F}"/>
              </a:ext>
            </a:extLst>
          </p:cNvPr>
          <p:cNvSpPr/>
          <p:nvPr userDrawn="1"/>
        </p:nvSpPr>
        <p:spPr>
          <a:xfrm>
            <a:off x="0" y="0"/>
            <a:ext cx="7286065" cy="5148000"/>
          </a:xfrm>
          <a:prstGeom prst="rect">
            <a:avLst/>
          </a:prstGeom>
          <a:solidFill>
            <a:srgbClr val="005A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2">
            <a:extLst>
              <a:ext uri="{FF2B5EF4-FFF2-40B4-BE49-F238E27FC236}">
                <a16:creationId xmlns:a16="http://schemas.microsoft.com/office/drawing/2014/main" id="{936B85F3-81A3-DB6B-BAA2-9567DDFA16B4}"/>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1" name="Title 4">
            <a:extLst>
              <a:ext uri="{FF2B5EF4-FFF2-40B4-BE49-F238E27FC236}">
                <a16:creationId xmlns:a16="http://schemas.microsoft.com/office/drawing/2014/main" id="{80B4083A-9B5F-33D5-C775-27419212FE45}"/>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2" name="Text Placeholder 2">
            <a:extLst>
              <a:ext uri="{FF2B5EF4-FFF2-40B4-BE49-F238E27FC236}">
                <a16:creationId xmlns:a16="http://schemas.microsoft.com/office/drawing/2014/main" id="{EBFBE231-0758-7516-0328-B3A154FFE7B0}"/>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3" name="Graphic 12">
            <a:extLst>
              <a:ext uri="{FF2B5EF4-FFF2-40B4-BE49-F238E27FC236}">
                <a16:creationId xmlns:a16="http://schemas.microsoft.com/office/drawing/2014/main" id="{D34EF893-EA95-524A-DD15-2BC334DD0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3107194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rgbClr val="EEF5FD"/>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15AFC02-646C-610E-7032-F3EAF10F0F93}"/>
              </a:ext>
            </a:extLst>
          </p:cNvPr>
          <p:cNvSpPr>
            <a:spLocks noGrp="1"/>
          </p:cNvSpPr>
          <p:nvPr>
            <p:ph type="ftr" sz="quarter" idx="11"/>
          </p:nvPr>
        </p:nvSpPr>
        <p:spPr>
          <a:xfrm>
            <a:off x="608618" y="4789574"/>
            <a:ext cx="2801332" cy="132946"/>
          </a:xfrm>
        </p:spPr>
        <p:txBody>
          <a:bodyPr/>
          <a:lstStyle/>
          <a:p>
            <a:r>
              <a:rPr lang="en-US"/>
              <a:t>World AMR Awareness Week </a:t>
            </a:r>
            <a:endParaRPr lang="en-AU"/>
          </a:p>
        </p:txBody>
      </p:sp>
      <p:sp>
        <p:nvSpPr>
          <p:cNvPr id="7" name="Rectangle 6">
            <a:extLst>
              <a:ext uri="{FF2B5EF4-FFF2-40B4-BE49-F238E27FC236}">
                <a16:creationId xmlns:a16="http://schemas.microsoft.com/office/drawing/2014/main" id="{7D7BB632-DCEE-2710-A190-41732239A36F}"/>
              </a:ext>
            </a:extLst>
          </p:cNvPr>
          <p:cNvSpPr/>
          <p:nvPr userDrawn="1"/>
        </p:nvSpPr>
        <p:spPr>
          <a:xfrm>
            <a:off x="2768526" y="0"/>
            <a:ext cx="5336512" cy="5148000"/>
          </a:xfrm>
          <a:prstGeom prst="rect">
            <a:avLst/>
          </a:prstGeom>
          <a:solidFill>
            <a:srgbClr val="BDD8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76A0875-A7B8-B344-8F95-7EA51965006D}"/>
              </a:ext>
            </a:extLst>
          </p:cNvPr>
          <p:cNvSpPr/>
          <p:nvPr userDrawn="1"/>
        </p:nvSpPr>
        <p:spPr>
          <a:xfrm>
            <a:off x="2768525" y="0"/>
            <a:ext cx="4928665" cy="5148000"/>
          </a:xfrm>
          <a:prstGeom prst="rect">
            <a:avLst/>
          </a:prstGeom>
          <a:solidFill>
            <a:srgbClr val="0B5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FE64E34-01B8-EDCE-F35F-5CB7F395A5AB}"/>
              </a:ext>
            </a:extLst>
          </p:cNvPr>
          <p:cNvSpPr/>
          <p:nvPr userDrawn="1"/>
        </p:nvSpPr>
        <p:spPr>
          <a:xfrm>
            <a:off x="0" y="0"/>
            <a:ext cx="7286065" cy="5148000"/>
          </a:xfrm>
          <a:prstGeom prst="rect">
            <a:avLst/>
          </a:prstGeom>
          <a:solidFill>
            <a:srgbClr val="003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2">
            <a:extLst>
              <a:ext uri="{FF2B5EF4-FFF2-40B4-BE49-F238E27FC236}">
                <a16:creationId xmlns:a16="http://schemas.microsoft.com/office/drawing/2014/main" id="{35555DC3-C754-EA45-424F-1D33E64BF196}"/>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1" name="Title 4">
            <a:extLst>
              <a:ext uri="{FF2B5EF4-FFF2-40B4-BE49-F238E27FC236}">
                <a16:creationId xmlns:a16="http://schemas.microsoft.com/office/drawing/2014/main" id="{EB5243B6-D423-650C-6282-98F70D03B634}"/>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2" name="Text Placeholder 2">
            <a:extLst>
              <a:ext uri="{FF2B5EF4-FFF2-40B4-BE49-F238E27FC236}">
                <a16:creationId xmlns:a16="http://schemas.microsoft.com/office/drawing/2014/main" id="{AE3A3524-B532-C349-99C8-FE480C7B3C83}"/>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3" name="Graphic 12">
            <a:extLst>
              <a:ext uri="{FF2B5EF4-FFF2-40B4-BE49-F238E27FC236}">
                <a16:creationId xmlns:a16="http://schemas.microsoft.com/office/drawing/2014/main" id="{5C2BF15F-BC42-9937-411C-9FF232C725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231397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A8148-D216-1449-A834-D13A4AF5057C}"/>
              </a:ext>
            </a:extLst>
          </p:cNvPr>
          <p:cNvSpPr/>
          <p:nvPr userDrawn="1"/>
        </p:nvSpPr>
        <p:spPr>
          <a:xfrm>
            <a:off x="4061" y="-2"/>
            <a:ext cx="5336512"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DF495334-51A1-7C03-D924-2D8107D300D2}"/>
              </a:ext>
            </a:extLst>
          </p:cNvPr>
          <p:cNvSpPr/>
          <p:nvPr userDrawn="1"/>
        </p:nvSpPr>
        <p:spPr>
          <a:xfrm>
            <a:off x="4060" y="-2"/>
            <a:ext cx="4928665" cy="51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2"/>
            <a:ext cx="4521600" cy="51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42252"/>
            <a:ext cx="3600000" cy="1299567"/>
          </a:xfrm>
        </p:spPr>
        <p:txBody>
          <a:bodyPr anchor="t"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600000" cy="269359"/>
          </a:xfrm>
        </p:spPr>
        <p:txBody>
          <a:bodyPr anchor="ctr" anchorCtr="0"/>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600000" cy="216000"/>
          </a:xfrm>
        </p:spPr>
        <p:txBody>
          <a:bodyPr tIns="36000" anchor="t" anchorCtr="0">
            <a:noAutofit/>
          </a:bodyPr>
          <a:lstStyle>
            <a:lvl1pPr marL="0" indent="0">
              <a:lnSpc>
                <a:spcPct val="110000"/>
              </a:lnSpc>
              <a:spcBef>
                <a:spcPts val="0"/>
              </a:spcBef>
              <a:buNone/>
              <a:defRPr sz="10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344633" y="0"/>
            <a:ext cx="3799367" cy="5143500"/>
          </a:xfrm>
          <a:prstGeom prst="rect">
            <a:avLst/>
          </a:prstGeom>
          <a:noFill/>
        </p:spPr>
        <p:txBody>
          <a:bodyPr bIns="900000" anchor="ctr" anchorCtr="0"/>
          <a:lstStyle>
            <a:lvl1pPr marL="0" indent="0" algn="ctr">
              <a:buNone/>
              <a:defRPr/>
            </a:lvl1pPr>
          </a:lstStyle>
          <a:p>
            <a:r>
              <a:rPr lang="en-AU" noProof="0"/>
              <a:t>Click to add picture</a:t>
            </a:r>
          </a:p>
        </p:txBody>
      </p:sp>
      <p:pic>
        <p:nvPicPr>
          <p:cNvPr id="4" name="Graphic 3">
            <a:extLst>
              <a:ext uri="{FF2B5EF4-FFF2-40B4-BE49-F238E27FC236}">
                <a16:creationId xmlns:a16="http://schemas.microsoft.com/office/drawing/2014/main" id="{6C93B9E9-C2DA-0A68-3588-4139983D63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153466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61CD02-8673-B494-3202-378EB436905E}"/>
              </a:ext>
            </a:extLst>
          </p:cNvPr>
          <p:cNvSpPr/>
          <p:nvPr userDrawn="1"/>
        </p:nvSpPr>
        <p:spPr>
          <a:xfrm>
            <a:off x="0" y="1453115"/>
            <a:ext cx="9144000" cy="295974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4435EA61-C4A2-6B34-F8A7-9265863C94D4}"/>
              </a:ext>
            </a:extLst>
          </p:cNvPr>
          <p:cNvSpPr/>
          <p:nvPr userDrawn="1"/>
        </p:nvSpPr>
        <p:spPr>
          <a:xfrm>
            <a:off x="0" y="1453115"/>
            <a:ext cx="9144000" cy="265495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453115"/>
            <a:ext cx="9144000" cy="23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02105"/>
            <a:ext cx="4083750" cy="1299567"/>
          </a:xfrm>
        </p:spPr>
        <p:txBody>
          <a:bodyPr anchor="b"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548060" y="1909193"/>
            <a:ext cx="3107690" cy="1226245"/>
          </a:xfrm>
        </p:spPr>
        <p:txBody>
          <a:bodyPr anchor="b" anchorCtr="0"/>
          <a:lstStyle>
            <a:lvl1pPr marL="0" indent="0" algn="l">
              <a:lnSpc>
                <a:spcPct val="10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5548059" y="879106"/>
            <a:ext cx="3137539" cy="216000"/>
          </a:xfrm>
        </p:spPr>
        <p:txBody>
          <a:bodyPr tIns="36000" anchor="t" anchorCtr="0">
            <a:noAutofit/>
          </a:bodyPr>
          <a:lstStyle>
            <a:lvl1pPr marL="0" indent="0" algn="r">
              <a:lnSpc>
                <a:spcPct val="110000"/>
              </a:lnSpc>
              <a:spcBef>
                <a:spcPts val="0"/>
              </a:spcBef>
              <a:buNone/>
              <a:defRPr sz="1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8" name="Graphic 7">
            <a:extLst>
              <a:ext uri="{FF2B5EF4-FFF2-40B4-BE49-F238E27FC236}">
                <a16:creationId xmlns:a16="http://schemas.microsoft.com/office/drawing/2014/main" id="{4CD5DBA8-C7E1-11B3-39F0-5AF44C0B728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8250" y="457498"/>
            <a:ext cx="1695599" cy="587990"/>
          </a:xfrm>
          <a:prstGeom prst="rect">
            <a:avLst/>
          </a:prstGeom>
        </p:spPr>
      </p:pic>
    </p:spTree>
    <p:extLst>
      <p:ext uri="{BB962C8B-B14F-4D97-AF65-F5344CB8AC3E}">
        <p14:creationId xmlns:p14="http://schemas.microsoft.com/office/powerpoint/2010/main" val="7809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61CD02-8673-B494-3202-378EB436905E}"/>
              </a:ext>
            </a:extLst>
          </p:cNvPr>
          <p:cNvSpPr/>
          <p:nvPr userDrawn="1"/>
        </p:nvSpPr>
        <p:spPr>
          <a:xfrm>
            <a:off x="0" y="1453115"/>
            <a:ext cx="9144000" cy="295974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4435EA61-C4A2-6B34-F8A7-9265863C94D4}"/>
              </a:ext>
            </a:extLst>
          </p:cNvPr>
          <p:cNvSpPr/>
          <p:nvPr userDrawn="1"/>
        </p:nvSpPr>
        <p:spPr>
          <a:xfrm>
            <a:off x="0" y="1453115"/>
            <a:ext cx="9144000" cy="265495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453115"/>
            <a:ext cx="9144000" cy="23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02105"/>
            <a:ext cx="4083750" cy="1299567"/>
          </a:xfrm>
        </p:spPr>
        <p:txBody>
          <a:bodyPr anchor="b"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548060" y="1909193"/>
            <a:ext cx="3107690" cy="1226245"/>
          </a:xfrm>
        </p:spPr>
        <p:txBody>
          <a:bodyPr anchor="b" anchorCtr="0"/>
          <a:lstStyle>
            <a:lvl1pPr marL="0" indent="0" algn="l">
              <a:lnSpc>
                <a:spcPct val="10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5548059" y="879106"/>
            <a:ext cx="3137539" cy="216000"/>
          </a:xfrm>
        </p:spPr>
        <p:txBody>
          <a:bodyPr tIns="36000" anchor="t" anchorCtr="0">
            <a:noAutofit/>
          </a:bodyPr>
          <a:lstStyle>
            <a:lvl1pPr marL="0" indent="0" algn="r">
              <a:lnSpc>
                <a:spcPct val="110000"/>
              </a:lnSpc>
              <a:spcBef>
                <a:spcPts val="0"/>
              </a:spcBef>
              <a:buNone/>
              <a:defRPr sz="1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4" name="Graphic 3">
            <a:extLst>
              <a:ext uri="{FF2B5EF4-FFF2-40B4-BE49-F238E27FC236}">
                <a16:creationId xmlns:a16="http://schemas.microsoft.com/office/drawing/2014/main" id="{50814BC5-85B4-592F-5B78-6C43CA588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8250" y="457498"/>
            <a:ext cx="1695599" cy="587990"/>
          </a:xfrm>
          <a:prstGeom prst="rect">
            <a:avLst/>
          </a:prstGeom>
        </p:spPr>
      </p:pic>
    </p:spTree>
    <p:extLst>
      <p:ext uri="{BB962C8B-B14F-4D97-AF65-F5344CB8AC3E}">
        <p14:creationId xmlns:p14="http://schemas.microsoft.com/office/powerpoint/2010/main" val="409611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61CD02-8673-B494-3202-378EB436905E}"/>
              </a:ext>
            </a:extLst>
          </p:cNvPr>
          <p:cNvSpPr/>
          <p:nvPr userDrawn="1"/>
        </p:nvSpPr>
        <p:spPr>
          <a:xfrm>
            <a:off x="0" y="1453115"/>
            <a:ext cx="9144000" cy="29597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4435EA61-C4A2-6B34-F8A7-9265863C94D4}"/>
              </a:ext>
            </a:extLst>
          </p:cNvPr>
          <p:cNvSpPr/>
          <p:nvPr userDrawn="1"/>
        </p:nvSpPr>
        <p:spPr>
          <a:xfrm>
            <a:off x="0" y="1453115"/>
            <a:ext cx="9144000" cy="2654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453115"/>
            <a:ext cx="9144000" cy="23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02105"/>
            <a:ext cx="4083750" cy="1299567"/>
          </a:xfrm>
        </p:spPr>
        <p:txBody>
          <a:bodyPr anchor="b"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548060" y="1909193"/>
            <a:ext cx="3107690" cy="1226245"/>
          </a:xfrm>
        </p:spPr>
        <p:txBody>
          <a:bodyPr anchor="b" anchorCtr="0"/>
          <a:lstStyle>
            <a:lvl1pPr marL="0" indent="0" algn="l">
              <a:lnSpc>
                <a:spcPct val="10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5548059" y="879106"/>
            <a:ext cx="3137539" cy="216000"/>
          </a:xfrm>
        </p:spPr>
        <p:txBody>
          <a:bodyPr tIns="36000" anchor="t" anchorCtr="0">
            <a:noAutofit/>
          </a:bodyPr>
          <a:lstStyle>
            <a:lvl1pPr marL="0" indent="0" algn="r">
              <a:lnSpc>
                <a:spcPct val="110000"/>
              </a:lnSpc>
              <a:spcBef>
                <a:spcPts val="0"/>
              </a:spcBef>
              <a:buNone/>
              <a:defRPr sz="1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4" name="Graphic 3">
            <a:extLst>
              <a:ext uri="{FF2B5EF4-FFF2-40B4-BE49-F238E27FC236}">
                <a16:creationId xmlns:a16="http://schemas.microsoft.com/office/drawing/2014/main" id="{96650559-E293-B6AD-B306-6AE826F273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8250" y="457498"/>
            <a:ext cx="1695599" cy="587990"/>
          </a:xfrm>
          <a:prstGeom prst="rect">
            <a:avLst/>
          </a:prstGeom>
        </p:spPr>
      </p:pic>
    </p:spTree>
    <p:extLst>
      <p:ext uri="{BB962C8B-B14F-4D97-AF65-F5344CB8AC3E}">
        <p14:creationId xmlns:p14="http://schemas.microsoft.com/office/powerpoint/2010/main" val="29670740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488250" y="378142"/>
            <a:ext cx="8167500" cy="496989"/>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488250" y="1131749"/>
            <a:ext cx="8167500" cy="3485125"/>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8429625" y="4789574"/>
            <a:ext cx="226125" cy="132946"/>
          </a:xfrm>
          <a:prstGeom prst="rect">
            <a:avLst/>
          </a:prstGeom>
        </p:spPr>
        <p:txBody>
          <a:bodyPr vert="horz" wrap="none" lIns="0" tIns="0" rIns="0" bIns="0" rtlCol="0" anchor="ctr"/>
          <a:lstStyle>
            <a:lvl1pPr algn="r">
              <a:defRPr sz="700" b="1">
                <a:solidFill>
                  <a:schemeClr val="tx1"/>
                </a:solidFill>
              </a:defRPr>
            </a:lvl1pPr>
          </a:lstStyle>
          <a:p>
            <a:fld id="{E6316B6A-336A-44FF-82DA-A4D1594FA055}" type="slidenum">
              <a:rPr lang="en-AU" smtClean="0"/>
              <a:pPr/>
              <a:t>‹#›</a:t>
            </a:fld>
            <a:endParaRPr lang="en-AU"/>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608618" y="4789574"/>
            <a:ext cx="2801332" cy="132946"/>
          </a:xfrm>
          <a:prstGeom prst="rect">
            <a:avLst/>
          </a:prstGeom>
        </p:spPr>
        <p:txBody>
          <a:bodyPr vert="horz" wrap="none" lIns="0" tIns="0" rIns="0" bIns="0" rtlCol="0" anchor="ctr"/>
          <a:lstStyle>
            <a:lvl1pPr algn="l">
              <a:defRPr sz="700">
                <a:solidFill>
                  <a:schemeClr val="tx1"/>
                </a:solidFill>
              </a:defRPr>
            </a:lvl1pPr>
          </a:lstStyle>
          <a:p>
            <a:r>
              <a:rPr lang="en-US"/>
              <a:t>World AMR Awareness Week </a:t>
            </a:r>
            <a:endParaRPr lang="en-AU"/>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7475809" y="4789574"/>
            <a:ext cx="860963" cy="132946"/>
          </a:xfrm>
          <a:prstGeom prst="rect">
            <a:avLst/>
          </a:prstGeom>
        </p:spPr>
        <p:txBody>
          <a:bodyPr vert="horz" wrap="none" lIns="0" tIns="0" rIns="0" bIns="0" rtlCol="0" anchor="ctr"/>
          <a:lstStyle>
            <a:lvl1pPr algn="r">
              <a:defRPr sz="700">
                <a:solidFill>
                  <a:schemeClr val="tx1"/>
                </a:solidFill>
              </a:defRPr>
            </a:lvl1pPr>
          </a:lstStyle>
          <a:p>
            <a:endParaRPr lang="en-AU"/>
          </a:p>
        </p:txBody>
      </p:sp>
      <p:cxnSp>
        <p:nvCxnSpPr>
          <p:cNvPr id="8" name="Straight Connector 7">
            <a:extLst>
              <a:ext uri="{FF2B5EF4-FFF2-40B4-BE49-F238E27FC236}">
                <a16:creationId xmlns:a16="http://schemas.microsoft.com/office/drawing/2014/main" id="{231BBFD9-9283-00A7-FFE0-F693AB93D665}"/>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81EE3639-00C3-06DD-FF18-F593D14FC66F}"/>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484804" y="4801564"/>
            <a:ext cx="83625" cy="108966"/>
          </a:xfrm>
          <a:prstGeom prst="rect">
            <a:avLst/>
          </a:prstGeom>
        </p:spPr>
      </p:pic>
    </p:spTree>
    <p:extLst>
      <p:ext uri="{BB962C8B-B14F-4D97-AF65-F5344CB8AC3E}">
        <p14:creationId xmlns:p14="http://schemas.microsoft.com/office/powerpoint/2010/main" val="701075040"/>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49" r:id="rId3"/>
    <p:sldLayoutId id="2147483669" r:id="rId4"/>
    <p:sldLayoutId id="2147483670" r:id="rId5"/>
    <p:sldLayoutId id="2147483671" r:id="rId6"/>
    <p:sldLayoutId id="2147483672" r:id="rId7"/>
    <p:sldLayoutId id="2147483673" r:id="rId8"/>
    <p:sldLayoutId id="2147483674" r:id="rId9"/>
    <p:sldLayoutId id="2147483708" r:id="rId10"/>
    <p:sldLayoutId id="2147483675" r:id="rId11"/>
    <p:sldLayoutId id="2147483676" r:id="rId12"/>
    <p:sldLayoutId id="2147483680" r:id="rId13"/>
    <p:sldLayoutId id="2147483681" r:id="rId14"/>
    <p:sldLayoutId id="2147483682" r:id="rId15"/>
    <p:sldLayoutId id="2147483704" r:id="rId16"/>
    <p:sldLayoutId id="2147483677" r:id="rId17"/>
    <p:sldLayoutId id="2147483679" r:id="rId18"/>
    <p:sldLayoutId id="2147483684" r:id="rId19"/>
    <p:sldLayoutId id="2147483685" r:id="rId20"/>
    <p:sldLayoutId id="2147483665" r:id="rId21"/>
    <p:sldLayoutId id="2147483693" r:id="rId22"/>
    <p:sldLayoutId id="2147483703" r:id="rId23"/>
    <p:sldLayoutId id="2147483694" r:id="rId24"/>
    <p:sldLayoutId id="2147483692" r:id="rId25"/>
    <p:sldLayoutId id="2147483691" r:id="rId26"/>
    <p:sldLayoutId id="2147483695" r:id="rId27"/>
    <p:sldLayoutId id="2147483697" r:id="rId28"/>
    <p:sldLayoutId id="2147483702" r:id="rId29"/>
    <p:sldLayoutId id="2147483696" r:id="rId30"/>
    <p:sldLayoutId id="2147483701" r:id="rId31"/>
    <p:sldLayoutId id="2147483698" r:id="rId32"/>
    <p:sldLayoutId id="2147483699" r:id="rId33"/>
    <p:sldLayoutId id="2147483700" r:id="rId34"/>
    <p:sldLayoutId id="2147483650" r:id="rId35"/>
    <p:sldLayoutId id="2147483656" r:id="rId36"/>
    <p:sldLayoutId id="2147483657" r:id="rId37"/>
    <p:sldLayoutId id="2147483683" r:id="rId38"/>
    <p:sldLayoutId id="2147483706" r:id="rId39"/>
    <p:sldLayoutId id="2147483705" r:id="rId40"/>
    <p:sldLayoutId id="2147483659" r:id="rId41"/>
    <p:sldLayoutId id="2147483658" r:id="rId42"/>
    <p:sldLayoutId id="2147483660" r:id="rId43"/>
    <p:sldLayoutId id="2147483707" r:id="rId44"/>
    <p:sldLayoutId id="2147483662" r:id="rId45"/>
    <p:sldLayoutId id="2147483661" r:id="rId46"/>
    <p:sldLayoutId id="2147483654" r:id="rId47"/>
    <p:sldLayoutId id="2147483666" r:id="rId48"/>
    <p:sldLayoutId id="2147483686" r:id="rId49"/>
    <p:sldLayoutId id="2147483687" r:id="rId50"/>
    <p:sldLayoutId id="2147483688" r:id="rId51"/>
    <p:sldLayoutId id="2147483689" r:id="rId52"/>
    <p:sldLayoutId id="2147483690" r:id="rId53"/>
  </p:sldLayoutIdLst>
  <p:hf hdr="0" dt="0"/>
  <p:txStyles>
    <p:titleStyle>
      <a:lvl1pPr algn="l" defTabSz="685800" rtl="0" eaLnBrk="1" latinLnBrk="0" hangingPunct="1">
        <a:lnSpc>
          <a:spcPct val="95000"/>
        </a:lnSpc>
        <a:spcBef>
          <a:spcPct val="0"/>
        </a:spcBef>
        <a:buNone/>
        <a:defRPr sz="3000" b="0" kern="1200">
          <a:solidFill>
            <a:schemeClr val="tx1"/>
          </a:solidFill>
          <a:latin typeface="+mj-lt"/>
          <a:ea typeface="+mj-ea"/>
          <a:cs typeface="+mj-cs"/>
        </a:defRPr>
      </a:lvl1pPr>
    </p:titleStyle>
    <p:bodyStyle>
      <a:lvl1pPr marL="180000" indent="-180000" algn="l" defTabSz="685800" rtl="0" eaLnBrk="1" latinLnBrk="0" hangingPunct="1">
        <a:lnSpc>
          <a:spcPct val="114000"/>
        </a:lnSpc>
        <a:spcBef>
          <a:spcPts val="600"/>
        </a:spcBef>
        <a:buSzPct val="110000"/>
        <a:buFont typeface="Arial" panose="020B0604020202020204" pitchFamily="34" charset="0"/>
        <a:buChar char="•"/>
        <a:defRPr sz="1600" kern="1200">
          <a:solidFill>
            <a:schemeClr val="tx1"/>
          </a:solidFill>
          <a:latin typeface="+mn-lt"/>
          <a:ea typeface="+mn-ea"/>
          <a:cs typeface="+mn-cs"/>
        </a:defRPr>
      </a:lvl1pPr>
      <a:lvl2pPr marL="360000" indent="-180000" algn="l" defTabSz="685800" rtl="0" eaLnBrk="1" latinLnBrk="0" hangingPunct="1">
        <a:lnSpc>
          <a:spcPct val="114000"/>
        </a:lnSpc>
        <a:spcBef>
          <a:spcPts val="300"/>
        </a:spcBef>
        <a:buSzPct val="70000"/>
        <a:buFont typeface="Courier New" panose="02070309020205020404" pitchFamily="49" charset="0"/>
        <a:buChar char="o"/>
        <a:defRPr sz="1600" kern="1200">
          <a:solidFill>
            <a:schemeClr val="tx1"/>
          </a:solidFill>
          <a:latin typeface="+mn-lt"/>
          <a:ea typeface="+mn-ea"/>
          <a:cs typeface="+mn-cs"/>
        </a:defRPr>
      </a:lvl2pPr>
      <a:lvl3pPr marL="540000" indent="-180000" algn="l" defTabSz="685800" rtl="0" eaLnBrk="1" latinLnBrk="0" hangingPunct="1">
        <a:lnSpc>
          <a:spcPct val="114000"/>
        </a:lnSpc>
        <a:spcBef>
          <a:spcPts val="300"/>
        </a:spcBef>
        <a:buSzPct val="90000"/>
        <a:buFont typeface="Wingdings" panose="05000000000000000000"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5pPr>
      <a:lvl6pPr marL="108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6pPr>
      <a:lvl7pPr marL="126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7pPr>
      <a:lvl8pPr marL="144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8pPr>
      <a:lvl9pPr marL="16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shiny.safetyandquality.gov.au/CARAlertDataExplorer/"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shiny.safetyandquality.gov.au/APASDataExplor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5D_3E0B2F73.xml"/><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62_67B21B88.xml"/><Relationship Id="rId2" Type="http://schemas.openxmlformats.org/officeDocument/2006/relationships/notesSlide" Target="../notesSlides/notesSlide19.xml"/><Relationship Id="rId1" Type="http://schemas.openxmlformats.org/officeDocument/2006/relationships/slideLayout" Target="../slideLayouts/slideLayout4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59_AB123C0.xml"/><Relationship Id="rId2" Type="http://schemas.openxmlformats.org/officeDocument/2006/relationships/notesSlide" Target="../notesSlides/notesSlide20.xml"/><Relationship Id="rId1" Type="http://schemas.openxmlformats.org/officeDocument/2006/relationships/slideLayout" Target="../slideLayouts/slideLayout47.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www.tg.org.au/"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30.xml"/><Relationship Id="rId1" Type="http://schemas.openxmlformats.org/officeDocument/2006/relationships/slideLayout" Target="../slideLayouts/slideLayout39.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9A80-9EF4-7145-4D6D-FC8D82DC9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5E439-8093-651F-AD1E-9D50C83C5603}"/>
              </a:ext>
            </a:extLst>
          </p:cNvPr>
          <p:cNvSpPr>
            <a:spLocks noGrp="1"/>
          </p:cNvSpPr>
          <p:nvPr>
            <p:ph type="ctrTitle"/>
          </p:nvPr>
        </p:nvSpPr>
        <p:spPr/>
        <p:txBody>
          <a:bodyPr/>
          <a:lstStyle/>
          <a:p>
            <a:r>
              <a:rPr lang="en-AU" noProof="0"/>
              <a:t>World AMR Awareness Week</a:t>
            </a:r>
            <a:endParaRPr lang="en-AU" noProof="0" dirty="0"/>
          </a:p>
        </p:txBody>
      </p:sp>
      <p:sp>
        <p:nvSpPr>
          <p:cNvPr id="4" name="Text Placeholder 3">
            <a:extLst>
              <a:ext uri="{FF2B5EF4-FFF2-40B4-BE49-F238E27FC236}">
                <a16:creationId xmlns:a16="http://schemas.microsoft.com/office/drawing/2014/main" id="{36901B4B-D3E2-730E-44CB-5321BBC06EFA}"/>
              </a:ext>
            </a:extLst>
          </p:cNvPr>
          <p:cNvSpPr>
            <a:spLocks noGrp="1"/>
          </p:cNvSpPr>
          <p:nvPr>
            <p:ph type="body" idx="17"/>
          </p:nvPr>
        </p:nvSpPr>
        <p:spPr/>
        <p:txBody>
          <a:bodyPr/>
          <a:lstStyle/>
          <a:p>
            <a:r>
              <a:rPr lang="en-AU" noProof="0"/>
              <a:t>safetyandquality.gov.au</a:t>
            </a:r>
          </a:p>
        </p:txBody>
      </p:sp>
      <p:sp>
        <p:nvSpPr>
          <p:cNvPr id="5" name="TextBox 4">
            <a:extLst>
              <a:ext uri="{FF2B5EF4-FFF2-40B4-BE49-F238E27FC236}">
                <a16:creationId xmlns:a16="http://schemas.microsoft.com/office/drawing/2014/main" id="{2C4FB5AE-3CCB-43D0-C70D-AA474D516C9F}"/>
              </a:ext>
            </a:extLst>
          </p:cNvPr>
          <p:cNvSpPr txBox="1"/>
          <p:nvPr/>
        </p:nvSpPr>
        <p:spPr>
          <a:xfrm>
            <a:off x="488250" y="3241819"/>
            <a:ext cx="4572000" cy="300082"/>
          </a:xfrm>
          <a:prstGeom prst="rect">
            <a:avLst/>
          </a:prstGeom>
          <a:noFill/>
        </p:spPr>
        <p:txBody>
          <a:bodyPr wrap="square">
            <a:spAutoFit/>
          </a:bodyPr>
          <a:lstStyle/>
          <a:p>
            <a:r>
              <a:rPr lang="en-AU" noProof="0" dirty="0" err="1">
                <a:solidFill>
                  <a:srgbClr val="FF0000"/>
                </a:solidFill>
                <a:highlight>
                  <a:srgbClr val="FFFF00"/>
                </a:highlight>
              </a:rPr>
              <a:t>Inser</a:t>
            </a:r>
            <a:r>
              <a:rPr lang="en-AU" dirty="0">
                <a:solidFill>
                  <a:srgbClr val="FF0000"/>
                </a:solidFill>
                <a:highlight>
                  <a:srgbClr val="FFFF00"/>
                </a:highlight>
              </a:rPr>
              <a:t>t your organisation’s name here</a:t>
            </a:r>
            <a:endParaRPr lang="en-AU" noProof="0" dirty="0">
              <a:solidFill>
                <a:srgbClr val="FF0000"/>
              </a:solidFill>
              <a:highlight>
                <a:srgbClr val="FFFF00"/>
              </a:highlight>
            </a:endParaRPr>
          </a:p>
        </p:txBody>
      </p:sp>
    </p:spTree>
    <p:extLst>
      <p:ext uri="{BB962C8B-B14F-4D97-AF65-F5344CB8AC3E}">
        <p14:creationId xmlns:p14="http://schemas.microsoft.com/office/powerpoint/2010/main" val="198601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3CA5B-8C14-386D-C61E-7A1E1A2DE131}"/>
              </a:ext>
            </a:extLst>
          </p:cNvPr>
          <p:cNvSpPr>
            <a:spLocks noGrp="1"/>
          </p:cNvSpPr>
          <p:nvPr>
            <p:ph type="body" sz="quarter" idx="13"/>
          </p:nvPr>
        </p:nvSpPr>
        <p:spPr>
          <a:xfrm>
            <a:off x="488250" y="1691523"/>
            <a:ext cx="6105055" cy="2813050"/>
          </a:xfrm>
        </p:spPr>
        <p:txBody>
          <a:bodyPr/>
          <a:lstStyle/>
          <a:p>
            <a:r>
              <a:rPr lang="en-AU" dirty="0"/>
              <a:t>Australia’s National Antimicrobial Resistance Strategy was released in 2020</a:t>
            </a:r>
          </a:p>
          <a:p>
            <a:r>
              <a:rPr lang="en-AU" dirty="0"/>
              <a:t>It sets a 20-year vision to protect the health of humans, animals and environment by minimising the spread of AMR </a:t>
            </a:r>
          </a:p>
          <a:p>
            <a:r>
              <a:rPr lang="en-AU" dirty="0"/>
              <a:t>The four pillar objectives include: </a:t>
            </a:r>
          </a:p>
          <a:p>
            <a:pPr lvl="1"/>
            <a:r>
              <a:rPr lang="en-AU" dirty="0"/>
              <a:t>Prevention and control of infection and the spread of resistance </a:t>
            </a:r>
          </a:p>
          <a:p>
            <a:pPr lvl="1"/>
            <a:r>
              <a:rPr lang="en-AU" dirty="0"/>
              <a:t>Greater engagement in the combat against resistance </a:t>
            </a:r>
          </a:p>
          <a:p>
            <a:pPr lvl="1"/>
            <a:r>
              <a:rPr lang="en-AU" dirty="0"/>
              <a:t>Appropriate usage and stewardship practices </a:t>
            </a:r>
          </a:p>
          <a:p>
            <a:pPr lvl="1"/>
            <a:r>
              <a:rPr lang="en-AU" dirty="0"/>
              <a:t>Integrated surveillance and response to resistance and usage</a:t>
            </a:r>
          </a:p>
          <a:p>
            <a:endParaRPr lang="en-AU" dirty="0"/>
          </a:p>
        </p:txBody>
      </p:sp>
      <p:sp>
        <p:nvSpPr>
          <p:cNvPr id="3" name="Title 2">
            <a:extLst>
              <a:ext uri="{FF2B5EF4-FFF2-40B4-BE49-F238E27FC236}">
                <a16:creationId xmlns:a16="http://schemas.microsoft.com/office/drawing/2014/main" id="{58D8DDFE-C253-BA29-CBEA-334C860EA65C}"/>
              </a:ext>
            </a:extLst>
          </p:cNvPr>
          <p:cNvSpPr>
            <a:spLocks noGrp="1"/>
          </p:cNvSpPr>
          <p:nvPr>
            <p:ph type="title"/>
          </p:nvPr>
        </p:nvSpPr>
        <p:spPr/>
        <p:txBody>
          <a:bodyPr/>
          <a:lstStyle/>
          <a:p>
            <a:r>
              <a:rPr lang="en-AU" dirty="0"/>
              <a:t>Australia’s response to AMR</a:t>
            </a:r>
          </a:p>
        </p:txBody>
      </p:sp>
      <p:sp>
        <p:nvSpPr>
          <p:cNvPr id="4" name="Slide Number Placeholder 3">
            <a:extLst>
              <a:ext uri="{FF2B5EF4-FFF2-40B4-BE49-F238E27FC236}">
                <a16:creationId xmlns:a16="http://schemas.microsoft.com/office/drawing/2014/main" id="{A275069D-C02B-FED5-4A35-F58C66804234}"/>
              </a:ext>
            </a:extLst>
          </p:cNvPr>
          <p:cNvSpPr>
            <a:spLocks noGrp="1"/>
          </p:cNvSpPr>
          <p:nvPr>
            <p:ph type="sldNum" sz="quarter" idx="10"/>
          </p:nvPr>
        </p:nvSpPr>
        <p:spPr/>
        <p:txBody>
          <a:bodyPr/>
          <a:lstStyle/>
          <a:p>
            <a:fld id="{E6316B6A-336A-44FF-82DA-A4D1594FA055}" type="slidenum">
              <a:rPr lang="en-AU" smtClean="0"/>
              <a:pPr/>
              <a:t>10</a:t>
            </a:fld>
            <a:endParaRPr lang="en-AU"/>
          </a:p>
        </p:txBody>
      </p:sp>
      <p:sp>
        <p:nvSpPr>
          <p:cNvPr id="5" name="Footer Placeholder 4">
            <a:extLst>
              <a:ext uri="{FF2B5EF4-FFF2-40B4-BE49-F238E27FC236}">
                <a16:creationId xmlns:a16="http://schemas.microsoft.com/office/drawing/2014/main" id="{33C0F14F-833C-E7A6-30E8-17E666C8EA4B}"/>
              </a:ext>
            </a:extLst>
          </p:cNvPr>
          <p:cNvSpPr>
            <a:spLocks noGrp="1"/>
          </p:cNvSpPr>
          <p:nvPr>
            <p:ph type="ftr" sz="quarter" idx="11"/>
          </p:nvPr>
        </p:nvSpPr>
        <p:spPr/>
        <p:txBody>
          <a:bodyPr/>
          <a:lstStyle/>
          <a:p>
            <a:r>
              <a:rPr lang="en-US"/>
              <a:t>World AMR Awareness Week </a:t>
            </a:r>
            <a:endParaRPr lang="en-AU"/>
          </a:p>
        </p:txBody>
      </p:sp>
      <p:pic>
        <p:nvPicPr>
          <p:cNvPr id="6" name="Picture 5">
            <a:extLst>
              <a:ext uri="{FF2B5EF4-FFF2-40B4-BE49-F238E27FC236}">
                <a16:creationId xmlns:a16="http://schemas.microsoft.com/office/drawing/2014/main" id="{992F39F2-D573-D5A2-7B7F-628827BB8AE7}"/>
              </a:ext>
            </a:extLst>
          </p:cNvPr>
          <p:cNvPicPr>
            <a:picLocks noChangeAspect="1"/>
          </p:cNvPicPr>
          <p:nvPr/>
        </p:nvPicPr>
        <p:blipFill rotWithShape="1">
          <a:blip r:embed="rId3"/>
          <a:srcRect l="35038" t="12201" r="36219" b="14300"/>
          <a:stretch/>
        </p:blipFill>
        <p:spPr>
          <a:xfrm>
            <a:off x="6852056" y="1707696"/>
            <a:ext cx="1975922" cy="2842079"/>
          </a:xfrm>
          <a:prstGeom prst="rect">
            <a:avLst/>
          </a:prstGeom>
        </p:spPr>
      </p:pic>
    </p:spTree>
    <p:extLst>
      <p:ext uri="{BB962C8B-B14F-4D97-AF65-F5344CB8AC3E}">
        <p14:creationId xmlns:p14="http://schemas.microsoft.com/office/powerpoint/2010/main" val="222012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F25982-68F2-6D45-8F18-D316DFB900EE}"/>
              </a:ext>
            </a:extLst>
          </p:cNvPr>
          <p:cNvSpPr>
            <a:spLocks noGrp="1"/>
          </p:cNvSpPr>
          <p:nvPr>
            <p:ph type="title"/>
          </p:nvPr>
        </p:nvSpPr>
        <p:spPr/>
        <p:txBody>
          <a:bodyPr/>
          <a:lstStyle/>
          <a:p>
            <a:r>
              <a:rPr lang="en-AU" dirty="0"/>
              <a:t>Antimicrobial Use and Resistance in Australia (AURA)</a:t>
            </a:r>
          </a:p>
        </p:txBody>
      </p:sp>
      <p:sp>
        <p:nvSpPr>
          <p:cNvPr id="4" name="Slide Number Placeholder 3">
            <a:extLst>
              <a:ext uri="{FF2B5EF4-FFF2-40B4-BE49-F238E27FC236}">
                <a16:creationId xmlns:a16="http://schemas.microsoft.com/office/drawing/2014/main" id="{6D522FCC-FD00-A7F1-7091-BBA6090B5FB4}"/>
              </a:ext>
            </a:extLst>
          </p:cNvPr>
          <p:cNvSpPr>
            <a:spLocks noGrp="1"/>
          </p:cNvSpPr>
          <p:nvPr>
            <p:ph type="sldNum" sz="quarter" idx="10"/>
          </p:nvPr>
        </p:nvSpPr>
        <p:spPr/>
        <p:txBody>
          <a:bodyPr/>
          <a:lstStyle/>
          <a:p>
            <a:fld id="{E6316B6A-336A-44FF-82DA-A4D1594FA055}" type="slidenum">
              <a:rPr lang="en-AU" smtClean="0"/>
              <a:pPr/>
              <a:t>11</a:t>
            </a:fld>
            <a:endParaRPr lang="en-AU"/>
          </a:p>
        </p:txBody>
      </p:sp>
      <p:sp>
        <p:nvSpPr>
          <p:cNvPr id="5" name="Footer Placeholder 4">
            <a:extLst>
              <a:ext uri="{FF2B5EF4-FFF2-40B4-BE49-F238E27FC236}">
                <a16:creationId xmlns:a16="http://schemas.microsoft.com/office/drawing/2014/main" id="{9F065849-E24C-9AC7-5655-E08BB23D2BA3}"/>
              </a:ext>
            </a:extLst>
          </p:cNvPr>
          <p:cNvSpPr>
            <a:spLocks noGrp="1"/>
          </p:cNvSpPr>
          <p:nvPr>
            <p:ph type="ftr" sz="quarter" idx="11"/>
          </p:nvPr>
        </p:nvSpPr>
        <p:spPr/>
        <p:txBody>
          <a:bodyPr/>
          <a:lstStyle/>
          <a:p>
            <a:r>
              <a:rPr lang="en-US"/>
              <a:t>World AMR Awareness Week </a:t>
            </a:r>
            <a:endParaRPr lang="en-AU"/>
          </a:p>
        </p:txBody>
      </p:sp>
      <p:sp>
        <p:nvSpPr>
          <p:cNvPr id="2" name="Text Placeholder 1">
            <a:extLst>
              <a:ext uri="{FF2B5EF4-FFF2-40B4-BE49-F238E27FC236}">
                <a16:creationId xmlns:a16="http://schemas.microsoft.com/office/drawing/2014/main" id="{1AD00ED7-1E6D-42A0-72C4-571C6E12415D}"/>
              </a:ext>
            </a:extLst>
          </p:cNvPr>
          <p:cNvSpPr>
            <a:spLocks noGrp="1"/>
          </p:cNvSpPr>
          <p:nvPr>
            <p:ph type="body" sz="quarter" idx="13"/>
          </p:nvPr>
        </p:nvSpPr>
        <p:spPr>
          <a:xfrm>
            <a:off x="387803" y="1418695"/>
            <a:ext cx="6406402" cy="3236999"/>
          </a:xfrm>
        </p:spPr>
        <p:txBody>
          <a:bodyPr/>
          <a:lstStyle/>
          <a:p>
            <a:pPr marL="285750" indent="-285750">
              <a:lnSpc>
                <a:spcPct val="110000"/>
              </a:lnSpc>
              <a:buFont typeface="Arial" panose="020B0604020202020204" pitchFamily="34" charset="0"/>
              <a:buChar char="•"/>
            </a:pPr>
            <a:r>
              <a:rPr lang="en-AU" sz="1500" b="0" dirty="0"/>
              <a:t>Established by the Commission in 2013–14 with funding provided by the Department of Health, Disability and Ageing </a:t>
            </a:r>
          </a:p>
          <a:p>
            <a:pPr marL="285750" indent="-285750">
              <a:lnSpc>
                <a:spcPct val="110000"/>
              </a:lnSpc>
              <a:buFont typeface="Arial" panose="020B0604020202020204" pitchFamily="34" charset="0"/>
              <a:buChar char="•"/>
            </a:pPr>
            <a:r>
              <a:rPr lang="en-AU" sz="1500" b="0" dirty="0"/>
              <a:t>Supports Australia’s efforts to prevent and contain AMR in human health and informs strategies and priorities for antimicrobial stewardship</a:t>
            </a:r>
          </a:p>
          <a:p>
            <a:pPr marL="285750" indent="-285750">
              <a:lnSpc>
                <a:spcPct val="110000"/>
              </a:lnSpc>
              <a:buFont typeface="Arial" panose="020B0604020202020204" pitchFamily="34" charset="0"/>
              <a:buChar char="•"/>
            </a:pPr>
            <a:r>
              <a:rPr lang="en-AU" sz="1500" b="0" dirty="0"/>
              <a:t>Coordinates and reports on:</a:t>
            </a:r>
          </a:p>
          <a:p>
            <a:pPr lvl="2">
              <a:lnSpc>
                <a:spcPct val="110000"/>
              </a:lnSpc>
            </a:pPr>
            <a:r>
              <a:rPr lang="en-AU" sz="1500" dirty="0"/>
              <a:t>Australian Passive AMR Surveillance (APAS)</a:t>
            </a:r>
          </a:p>
          <a:p>
            <a:pPr lvl="2">
              <a:lnSpc>
                <a:spcPct val="110000"/>
              </a:lnSpc>
            </a:pPr>
            <a:r>
              <a:rPr lang="en-AU" sz="1500" dirty="0"/>
              <a:t>National Alert System for Critical Antimicrobial Resistances (CARAlert)</a:t>
            </a:r>
          </a:p>
          <a:p>
            <a:pPr lvl="1">
              <a:lnSpc>
                <a:spcPct val="110000"/>
              </a:lnSpc>
            </a:pPr>
            <a:r>
              <a:rPr lang="en-AU" sz="1500" dirty="0"/>
              <a:t>Also reports on community antimicrobial use</a:t>
            </a:r>
          </a:p>
          <a:p>
            <a:pPr lvl="1">
              <a:lnSpc>
                <a:spcPct val="110000"/>
              </a:lnSpc>
            </a:pPr>
            <a:r>
              <a:rPr lang="en-AU" sz="1500" dirty="0"/>
              <a:t>Developed the first five reports in the series of national AURA reports</a:t>
            </a:r>
          </a:p>
          <a:p>
            <a:pPr lvl="2">
              <a:lnSpc>
                <a:spcPct val="110000"/>
              </a:lnSpc>
            </a:pPr>
            <a:r>
              <a:rPr lang="en-AU" sz="1500" dirty="0"/>
              <a:t>Most recently AURA 2023</a:t>
            </a:r>
          </a:p>
        </p:txBody>
      </p:sp>
      <p:pic>
        <p:nvPicPr>
          <p:cNvPr id="6" name="Picture 5">
            <a:extLst>
              <a:ext uri="{FF2B5EF4-FFF2-40B4-BE49-F238E27FC236}">
                <a16:creationId xmlns:a16="http://schemas.microsoft.com/office/drawing/2014/main" id="{956406AD-6904-936C-5F10-46E30DAEF98B}"/>
              </a:ext>
            </a:extLst>
          </p:cNvPr>
          <p:cNvPicPr>
            <a:picLocks noChangeAspect="1"/>
          </p:cNvPicPr>
          <p:nvPr/>
        </p:nvPicPr>
        <p:blipFill rotWithShape="1">
          <a:blip r:embed="rId3"/>
          <a:srcRect l="67754" t="12667" r="17927" b="15380"/>
          <a:stretch/>
        </p:blipFill>
        <p:spPr>
          <a:xfrm>
            <a:off x="6958311" y="1499408"/>
            <a:ext cx="2010537" cy="2841654"/>
          </a:xfrm>
          <a:prstGeom prst="rect">
            <a:avLst/>
          </a:prstGeom>
          <a:ln>
            <a:solidFill>
              <a:schemeClr val="accent6">
                <a:lumMod val="50000"/>
              </a:schemeClr>
            </a:solidFill>
          </a:ln>
        </p:spPr>
      </p:pic>
    </p:spTree>
    <p:extLst>
      <p:ext uri="{BB962C8B-B14F-4D97-AF65-F5344CB8AC3E}">
        <p14:creationId xmlns:p14="http://schemas.microsoft.com/office/powerpoint/2010/main" val="200270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F4A722D-7602-9B0C-1323-356A944B0618}"/>
              </a:ext>
            </a:extLst>
          </p:cNvPr>
          <p:cNvSpPr>
            <a:spLocks noGrp="1"/>
          </p:cNvSpPr>
          <p:nvPr>
            <p:ph idx="13"/>
          </p:nvPr>
        </p:nvSpPr>
        <p:spPr/>
        <p:txBody>
          <a:bodyPr/>
          <a:lstStyle/>
          <a:p>
            <a:pPr marL="0" indent="0">
              <a:buNone/>
            </a:pPr>
            <a:r>
              <a:rPr lang="en-AU" b="1" dirty="0"/>
              <a:t>CARAlert Data Explorer</a:t>
            </a:r>
          </a:p>
          <a:p>
            <a:pPr marL="0" indent="0">
              <a:buNone/>
            </a:pPr>
            <a:r>
              <a:rPr lang="en-AU" dirty="0">
                <a:hlinkClick r:id="rId3"/>
              </a:rPr>
              <a:t>shiny.safetyandquality.gov.au</a:t>
            </a:r>
            <a:br>
              <a:rPr lang="en-AU" dirty="0">
                <a:hlinkClick r:id="rId3"/>
              </a:rPr>
            </a:br>
            <a:r>
              <a:rPr lang="en-AU" dirty="0">
                <a:hlinkClick r:id="rId3"/>
              </a:rPr>
              <a:t>/CARAlertDataExplorer/</a:t>
            </a:r>
            <a:r>
              <a:rPr lang="en-AU" dirty="0"/>
              <a:t> </a:t>
            </a:r>
          </a:p>
        </p:txBody>
      </p:sp>
      <p:sp>
        <p:nvSpPr>
          <p:cNvPr id="19" name="Content Placeholder 18">
            <a:extLst>
              <a:ext uri="{FF2B5EF4-FFF2-40B4-BE49-F238E27FC236}">
                <a16:creationId xmlns:a16="http://schemas.microsoft.com/office/drawing/2014/main" id="{BDA1CF08-6B68-B5AF-F3FC-97539FAD62BD}"/>
              </a:ext>
            </a:extLst>
          </p:cNvPr>
          <p:cNvSpPr>
            <a:spLocks noGrp="1"/>
          </p:cNvSpPr>
          <p:nvPr>
            <p:ph idx="1"/>
          </p:nvPr>
        </p:nvSpPr>
        <p:spPr>
          <a:xfrm>
            <a:off x="526816" y="1133182"/>
            <a:ext cx="3969000" cy="3426261"/>
          </a:xfrm>
        </p:spPr>
        <p:txBody>
          <a:bodyPr/>
          <a:lstStyle/>
          <a:p>
            <a:pPr marL="0" indent="0">
              <a:buNone/>
            </a:pPr>
            <a:r>
              <a:rPr lang="en-AU" b="1" dirty="0"/>
              <a:t>APAS Data Explorer </a:t>
            </a:r>
          </a:p>
          <a:p>
            <a:pPr marL="0" indent="0">
              <a:buNone/>
            </a:pPr>
            <a:r>
              <a:rPr lang="en-AU" dirty="0">
                <a:hlinkClick r:id="rId4"/>
              </a:rPr>
              <a:t>shiny.safetyandquality.gov.au</a:t>
            </a:r>
            <a:br>
              <a:rPr lang="en-AU" dirty="0">
                <a:hlinkClick r:id="rId4"/>
              </a:rPr>
            </a:br>
            <a:r>
              <a:rPr lang="en-AU" dirty="0">
                <a:hlinkClick r:id="rId4"/>
              </a:rPr>
              <a:t>/APASDataExplorer/</a:t>
            </a:r>
            <a:r>
              <a:rPr lang="en-AU" dirty="0"/>
              <a:t> </a:t>
            </a:r>
          </a:p>
        </p:txBody>
      </p:sp>
      <p:sp>
        <p:nvSpPr>
          <p:cNvPr id="5" name="Footer Placeholder 4">
            <a:extLst>
              <a:ext uri="{FF2B5EF4-FFF2-40B4-BE49-F238E27FC236}">
                <a16:creationId xmlns:a16="http://schemas.microsoft.com/office/drawing/2014/main" id="{98988405-ACC0-3BA1-73BA-28AF646D62A8}"/>
              </a:ext>
            </a:extLst>
          </p:cNvPr>
          <p:cNvSpPr>
            <a:spLocks noGrp="1"/>
          </p:cNvSpPr>
          <p:nvPr>
            <p:ph type="ftr" sz="quarter" idx="11"/>
          </p:nvPr>
        </p:nvSpPr>
        <p:spPr/>
        <p:txBody>
          <a:bodyPr/>
          <a:lstStyle/>
          <a:p>
            <a:r>
              <a:rPr lang="en-US"/>
              <a:t>World AMR Awareness Week </a:t>
            </a:r>
            <a:endParaRPr lang="en-AU"/>
          </a:p>
        </p:txBody>
      </p:sp>
      <p:sp>
        <p:nvSpPr>
          <p:cNvPr id="4" name="Slide Number Placeholder 3">
            <a:extLst>
              <a:ext uri="{FF2B5EF4-FFF2-40B4-BE49-F238E27FC236}">
                <a16:creationId xmlns:a16="http://schemas.microsoft.com/office/drawing/2014/main" id="{D2C5C738-663C-9129-3351-77BE3D228832}"/>
              </a:ext>
            </a:extLst>
          </p:cNvPr>
          <p:cNvSpPr>
            <a:spLocks noGrp="1"/>
          </p:cNvSpPr>
          <p:nvPr>
            <p:ph type="sldNum" sz="quarter" idx="12"/>
          </p:nvPr>
        </p:nvSpPr>
        <p:spPr/>
        <p:txBody>
          <a:bodyPr/>
          <a:lstStyle/>
          <a:p>
            <a:fld id="{E6316B6A-336A-44FF-82DA-A4D1594FA055}" type="slidenum">
              <a:rPr lang="en-AU" smtClean="0"/>
              <a:pPr/>
              <a:t>12</a:t>
            </a:fld>
            <a:endParaRPr lang="en-AU"/>
          </a:p>
        </p:txBody>
      </p:sp>
      <p:sp>
        <p:nvSpPr>
          <p:cNvPr id="3" name="Title 2">
            <a:extLst>
              <a:ext uri="{FF2B5EF4-FFF2-40B4-BE49-F238E27FC236}">
                <a16:creationId xmlns:a16="http://schemas.microsoft.com/office/drawing/2014/main" id="{047B37EF-B877-EAD7-F5D3-E90BBF9FE306}"/>
              </a:ext>
            </a:extLst>
          </p:cNvPr>
          <p:cNvSpPr>
            <a:spLocks noGrp="1"/>
          </p:cNvSpPr>
          <p:nvPr>
            <p:ph type="title"/>
          </p:nvPr>
        </p:nvSpPr>
        <p:spPr/>
        <p:txBody>
          <a:bodyPr/>
          <a:lstStyle/>
          <a:p>
            <a:r>
              <a:rPr lang="en-AU" dirty="0"/>
              <a:t>AURA Data Explorers</a:t>
            </a:r>
          </a:p>
        </p:txBody>
      </p:sp>
      <p:pic>
        <p:nvPicPr>
          <p:cNvPr id="7" name="Picture 6">
            <a:extLst>
              <a:ext uri="{FF2B5EF4-FFF2-40B4-BE49-F238E27FC236}">
                <a16:creationId xmlns:a16="http://schemas.microsoft.com/office/drawing/2014/main" id="{000FD9D8-D3BA-46EB-423F-77AD06FAB77E}"/>
              </a:ext>
            </a:extLst>
          </p:cNvPr>
          <p:cNvPicPr>
            <a:picLocks noChangeAspect="1"/>
          </p:cNvPicPr>
          <p:nvPr/>
        </p:nvPicPr>
        <p:blipFill>
          <a:blip r:embed="rId5"/>
          <a:stretch>
            <a:fillRect/>
          </a:stretch>
        </p:blipFill>
        <p:spPr>
          <a:xfrm>
            <a:off x="526816" y="2228850"/>
            <a:ext cx="4004970" cy="2016403"/>
          </a:xfrm>
          <a:prstGeom prst="rect">
            <a:avLst/>
          </a:prstGeom>
          <a:ln w="12700">
            <a:solidFill>
              <a:schemeClr val="accent6">
                <a:lumMod val="50000"/>
              </a:schemeClr>
            </a:solidFill>
          </a:ln>
        </p:spPr>
      </p:pic>
      <p:pic>
        <p:nvPicPr>
          <p:cNvPr id="13" name="Picture 12">
            <a:extLst>
              <a:ext uri="{FF2B5EF4-FFF2-40B4-BE49-F238E27FC236}">
                <a16:creationId xmlns:a16="http://schemas.microsoft.com/office/drawing/2014/main" id="{1D8F4325-C11E-C0B4-25D4-6DD61B392A28}"/>
              </a:ext>
            </a:extLst>
          </p:cNvPr>
          <p:cNvPicPr>
            <a:picLocks noChangeAspect="1"/>
          </p:cNvPicPr>
          <p:nvPr/>
        </p:nvPicPr>
        <p:blipFill>
          <a:blip r:embed="rId6"/>
          <a:stretch>
            <a:fillRect/>
          </a:stretch>
        </p:blipFill>
        <p:spPr>
          <a:xfrm>
            <a:off x="4686750" y="2228850"/>
            <a:ext cx="4100020" cy="2016403"/>
          </a:xfrm>
          <a:prstGeom prst="rect">
            <a:avLst/>
          </a:prstGeom>
          <a:ln w="12700">
            <a:solidFill>
              <a:schemeClr val="accent6">
                <a:lumMod val="50000"/>
              </a:schemeClr>
            </a:solidFill>
          </a:ln>
        </p:spPr>
      </p:pic>
    </p:spTree>
    <p:extLst>
      <p:ext uri="{BB962C8B-B14F-4D97-AF65-F5344CB8AC3E}">
        <p14:creationId xmlns:p14="http://schemas.microsoft.com/office/powerpoint/2010/main" val="173636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C29C1-8CF0-ECB8-A0EB-ECE8E3CBFCC5}"/>
              </a:ext>
            </a:extLst>
          </p:cNvPr>
          <p:cNvSpPr>
            <a:spLocks noGrp="1"/>
          </p:cNvSpPr>
          <p:nvPr>
            <p:ph type="title"/>
          </p:nvPr>
        </p:nvSpPr>
        <p:spPr/>
        <p:txBody>
          <a:bodyPr/>
          <a:lstStyle/>
          <a:p>
            <a:r>
              <a:rPr lang="en-AU" dirty="0"/>
              <a:t>APAS</a:t>
            </a:r>
          </a:p>
        </p:txBody>
      </p:sp>
      <p:sp>
        <p:nvSpPr>
          <p:cNvPr id="4" name="Footer Placeholder 3">
            <a:extLst>
              <a:ext uri="{FF2B5EF4-FFF2-40B4-BE49-F238E27FC236}">
                <a16:creationId xmlns:a16="http://schemas.microsoft.com/office/drawing/2014/main" id="{01D7AE32-22C2-FEE8-698A-4C2BDD88253F}"/>
              </a:ext>
            </a:extLst>
          </p:cNvPr>
          <p:cNvSpPr>
            <a:spLocks noGrp="1"/>
          </p:cNvSpPr>
          <p:nvPr>
            <p:ph type="ftr" sz="quarter" idx="11"/>
          </p:nvPr>
        </p:nvSpPr>
        <p:spPr/>
        <p:txBody>
          <a:bodyPr/>
          <a:lstStyle/>
          <a:p>
            <a:r>
              <a:rPr lang="en-US"/>
              <a:t>World AMR Awareness Week </a:t>
            </a:r>
            <a:endParaRPr lang="en-AU"/>
          </a:p>
        </p:txBody>
      </p:sp>
      <p:sp>
        <p:nvSpPr>
          <p:cNvPr id="3" name="Slide Number Placeholder 2">
            <a:extLst>
              <a:ext uri="{FF2B5EF4-FFF2-40B4-BE49-F238E27FC236}">
                <a16:creationId xmlns:a16="http://schemas.microsoft.com/office/drawing/2014/main" id="{F5D43FFB-1F2F-1E06-6C1C-057B46808746}"/>
              </a:ext>
            </a:extLst>
          </p:cNvPr>
          <p:cNvSpPr>
            <a:spLocks noGrp="1"/>
          </p:cNvSpPr>
          <p:nvPr>
            <p:ph type="sldNum" sz="quarter" idx="12"/>
          </p:nvPr>
        </p:nvSpPr>
        <p:spPr/>
        <p:txBody>
          <a:bodyPr/>
          <a:lstStyle/>
          <a:p>
            <a:fld id="{E6316B6A-336A-44FF-82DA-A4D1594FA055}" type="slidenum">
              <a:rPr lang="en-AU" smtClean="0"/>
              <a:pPr/>
              <a:t>13</a:t>
            </a:fld>
            <a:endParaRPr lang="en-AU"/>
          </a:p>
        </p:txBody>
      </p:sp>
      <p:sp>
        <p:nvSpPr>
          <p:cNvPr id="10" name="TextBox 9">
            <a:extLst>
              <a:ext uri="{FF2B5EF4-FFF2-40B4-BE49-F238E27FC236}">
                <a16:creationId xmlns:a16="http://schemas.microsoft.com/office/drawing/2014/main" id="{99E7D132-7B08-F92D-BBB3-56AF10E5E54D}"/>
              </a:ext>
            </a:extLst>
          </p:cNvPr>
          <p:cNvSpPr txBox="1"/>
          <p:nvPr/>
        </p:nvSpPr>
        <p:spPr>
          <a:xfrm>
            <a:off x="397149" y="834886"/>
            <a:ext cx="8258601" cy="276999"/>
          </a:xfrm>
          <a:prstGeom prst="rect">
            <a:avLst/>
          </a:prstGeom>
          <a:noFill/>
        </p:spPr>
        <p:txBody>
          <a:bodyPr wrap="square">
            <a:spAutoFit/>
          </a:bodyPr>
          <a:lstStyle/>
          <a:p>
            <a:r>
              <a:rPr lang="en-US" sz="1200" b="1" dirty="0">
                <a:effectLst/>
                <a:latin typeface="Arial" panose="020B0604020202020204" pitchFamily="34" charset="0"/>
                <a:ea typeface="Arial" panose="020B0604020202020204" pitchFamily="34" charset="0"/>
              </a:rPr>
              <a:t>Figure 2. </a:t>
            </a:r>
            <a:r>
              <a:rPr lang="en-US" sz="1200" dirty="0">
                <a:effectLst/>
                <a:latin typeface="Arial" panose="020B0604020202020204" pitchFamily="34" charset="0"/>
                <a:ea typeface="Arial" panose="020B0604020202020204" pitchFamily="34" charset="0"/>
              </a:rPr>
              <a:t>Percentage</a:t>
            </a:r>
            <a:r>
              <a:rPr lang="en-US" sz="1200" spc="-2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of</a:t>
            </a:r>
            <a:r>
              <a:rPr lang="en-US" sz="1200" spc="-20" dirty="0">
                <a:effectLst/>
                <a:latin typeface="Arial" panose="020B0604020202020204" pitchFamily="34" charset="0"/>
                <a:ea typeface="Arial" panose="020B0604020202020204" pitchFamily="34" charset="0"/>
              </a:rPr>
              <a:t> </a:t>
            </a:r>
            <a:r>
              <a:rPr lang="en-US" sz="1200" i="1" dirty="0">
                <a:effectLst/>
                <a:latin typeface="Arial" panose="020B0604020202020204" pitchFamily="34" charset="0"/>
                <a:ea typeface="Arial" panose="020B0604020202020204" pitchFamily="34" charset="0"/>
              </a:rPr>
              <a:t>Enterococcus</a:t>
            </a:r>
            <a:r>
              <a:rPr lang="en-US" sz="1200" i="1" spc="-30" dirty="0">
                <a:effectLst/>
                <a:latin typeface="Arial" panose="020B0604020202020204" pitchFamily="34" charset="0"/>
                <a:ea typeface="Arial" panose="020B0604020202020204" pitchFamily="34" charset="0"/>
              </a:rPr>
              <a:t> </a:t>
            </a:r>
            <a:r>
              <a:rPr lang="en-US" sz="1200" i="1" dirty="0">
                <a:effectLst/>
                <a:latin typeface="Arial" panose="020B0604020202020204" pitchFamily="34" charset="0"/>
                <a:ea typeface="Arial" panose="020B0604020202020204" pitchFamily="34" charset="0"/>
              </a:rPr>
              <a:t>faecium</a:t>
            </a:r>
            <a:r>
              <a:rPr lang="en-US" sz="1200" i="1" spc="-25"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with</a:t>
            </a:r>
            <a:r>
              <a:rPr lang="en-US" sz="1200" spc="-2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vancomycin</a:t>
            </a:r>
            <a:r>
              <a:rPr lang="en-US" sz="1200" spc="-3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resistance,</a:t>
            </a:r>
            <a:r>
              <a:rPr lang="en-US" sz="1200" spc="-1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APAS</a:t>
            </a:r>
            <a:r>
              <a:rPr lang="en-US" sz="1200" spc="-20" dirty="0">
                <a:effectLst/>
                <a:latin typeface="Arial" panose="020B0604020202020204" pitchFamily="34" charset="0"/>
                <a:ea typeface="Arial" panose="020B0604020202020204" pitchFamily="34" charset="0"/>
              </a:rPr>
              <a:t> </a:t>
            </a:r>
            <a:r>
              <a:rPr lang="en-US" sz="1200" dirty="0">
                <a:effectLst/>
                <a:latin typeface="Arial" panose="020B0604020202020204" pitchFamily="34" charset="0"/>
                <a:ea typeface="Arial" panose="020B0604020202020204" pitchFamily="34" charset="0"/>
              </a:rPr>
              <a:t>contributors, </a:t>
            </a:r>
            <a:r>
              <a:rPr lang="en-US" sz="1200" spc="-10" dirty="0">
                <a:effectLst/>
                <a:latin typeface="Arial" panose="020B0604020202020204" pitchFamily="34" charset="0"/>
                <a:ea typeface="Arial" panose="020B0604020202020204" pitchFamily="34" charset="0"/>
              </a:rPr>
              <a:t>2006–2023</a:t>
            </a:r>
            <a:endParaRPr lang="en-AU" sz="1200" dirty="0"/>
          </a:p>
        </p:txBody>
      </p:sp>
      <p:sp>
        <p:nvSpPr>
          <p:cNvPr id="11" name="TextBox 10">
            <a:extLst>
              <a:ext uri="{FF2B5EF4-FFF2-40B4-BE49-F238E27FC236}">
                <a16:creationId xmlns:a16="http://schemas.microsoft.com/office/drawing/2014/main" id="{DFBD8B56-31F8-38FA-2175-4794F5054C17}"/>
              </a:ext>
            </a:extLst>
          </p:cNvPr>
          <p:cNvSpPr txBox="1"/>
          <p:nvPr/>
        </p:nvSpPr>
        <p:spPr>
          <a:xfrm>
            <a:off x="4572000" y="4756019"/>
            <a:ext cx="6676226" cy="200055"/>
          </a:xfrm>
          <a:prstGeom prst="rect">
            <a:avLst/>
          </a:prstGeom>
          <a:noFill/>
        </p:spPr>
        <p:txBody>
          <a:bodyPr wrap="square">
            <a:spAutoFit/>
          </a:bodyPr>
          <a:lstStyle/>
          <a:p>
            <a:pPr>
              <a:buNone/>
            </a:pPr>
            <a:r>
              <a:rPr lang="en-AU" sz="700" dirty="0">
                <a:effectLst/>
                <a:ea typeface="Aptos" panose="020B0004020202020204" pitchFamily="34" charset="0"/>
                <a:cs typeface="Aptos" panose="020B0004020202020204" pitchFamily="34" charset="0"/>
              </a:rPr>
              <a:t>Source: APAS: An update of resistance trends in multidrug-resistant organisms – 2006 to 2023</a:t>
            </a:r>
            <a:endParaRPr lang="en-AU" sz="800" dirty="0">
              <a:effectLst/>
              <a:ea typeface="Aptos" panose="020B0004020202020204" pitchFamily="34" charset="0"/>
              <a:cs typeface="Aptos" panose="020B0004020202020204" pitchFamily="34" charset="0"/>
            </a:endParaRPr>
          </a:p>
        </p:txBody>
      </p:sp>
      <p:pic>
        <p:nvPicPr>
          <p:cNvPr id="7" name="Picture 6" descr="A graph with a line going up&#10;&#10;AI-generated content may be incorrect.">
            <a:extLst>
              <a:ext uri="{FF2B5EF4-FFF2-40B4-BE49-F238E27FC236}">
                <a16:creationId xmlns:a16="http://schemas.microsoft.com/office/drawing/2014/main" id="{73BBAC5D-7E3E-9620-BE6D-DB23998EDBA5}"/>
              </a:ext>
            </a:extLst>
          </p:cNvPr>
          <p:cNvPicPr>
            <a:picLocks noChangeAspect="1"/>
          </p:cNvPicPr>
          <p:nvPr/>
        </p:nvPicPr>
        <p:blipFill>
          <a:blip r:embed="rId3"/>
          <a:stretch>
            <a:fillRect/>
          </a:stretch>
        </p:blipFill>
        <p:spPr>
          <a:xfrm>
            <a:off x="397149" y="1044326"/>
            <a:ext cx="7865175" cy="3812808"/>
          </a:xfrm>
          <a:prstGeom prst="rect">
            <a:avLst/>
          </a:prstGeom>
        </p:spPr>
      </p:pic>
    </p:spTree>
    <p:extLst>
      <p:ext uri="{BB962C8B-B14F-4D97-AF65-F5344CB8AC3E}">
        <p14:creationId xmlns:p14="http://schemas.microsoft.com/office/powerpoint/2010/main" val="333194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A107-E26A-B8EF-7BC8-0E0B928AC9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60674D2-4492-D481-CA60-66546B41A8C3}"/>
              </a:ext>
            </a:extLst>
          </p:cNvPr>
          <p:cNvSpPr>
            <a:spLocks noGrp="1"/>
          </p:cNvSpPr>
          <p:nvPr>
            <p:ph type="title"/>
          </p:nvPr>
        </p:nvSpPr>
        <p:spPr/>
        <p:txBody>
          <a:bodyPr/>
          <a:lstStyle/>
          <a:p>
            <a:r>
              <a:rPr lang="en-AU" dirty="0"/>
              <a:t>APAS</a:t>
            </a:r>
          </a:p>
        </p:txBody>
      </p:sp>
      <p:sp>
        <p:nvSpPr>
          <p:cNvPr id="4" name="Footer Placeholder 3">
            <a:extLst>
              <a:ext uri="{FF2B5EF4-FFF2-40B4-BE49-F238E27FC236}">
                <a16:creationId xmlns:a16="http://schemas.microsoft.com/office/drawing/2014/main" id="{AA933E4E-6E74-828F-2D64-0A7216846217}"/>
              </a:ext>
            </a:extLst>
          </p:cNvPr>
          <p:cNvSpPr>
            <a:spLocks noGrp="1"/>
          </p:cNvSpPr>
          <p:nvPr>
            <p:ph type="ftr" sz="quarter" idx="11"/>
          </p:nvPr>
        </p:nvSpPr>
        <p:spPr/>
        <p:txBody>
          <a:bodyPr/>
          <a:lstStyle/>
          <a:p>
            <a:r>
              <a:rPr lang="en-US"/>
              <a:t>World AMR Awareness Week </a:t>
            </a:r>
            <a:endParaRPr lang="en-AU"/>
          </a:p>
        </p:txBody>
      </p:sp>
      <p:sp>
        <p:nvSpPr>
          <p:cNvPr id="3" name="Slide Number Placeholder 2">
            <a:extLst>
              <a:ext uri="{FF2B5EF4-FFF2-40B4-BE49-F238E27FC236}">
                <a16:creationId xmlns:a16="http://schemas.microsoft.com/office/drawing/2014/main" id="{E7130123-99C6-2917-CFF2-5B013B9DC8C4}"/>
              </a:ext>
            </a:extLst>
          </p:cNvPr>
          <p:cNvSpPr>
            <a:spLocks noGrp="1"/>
          </p:cNvSpPr>
          <p:nvPr>
            <p:ph type="sldNum" sz="quarter" idx="12"/>
          </p:nvPr>
        </p:nvSpPr>
        <p:spPr/>
        <p:txBody>
          <a:bodyPr/>
          <a:lstStyle/>
          <a:p>
            <a:fld id="{E6316B6A-336A-44FF-82DA-A4D1594FA055}" type="slidenum">
              <a:rPr lang="en-AU" smtClean="0"/>
              <a:pPr/>
              <a:t>14</a:t>
            </a:fld>
            <a:endParaRPr lang="en-AU"/>
          </a:p>
        </p:txBody>
      </p:sp>
      <p:sp>
        <p:nvSpPr>
          <p:cNvPr id="10" name="TextBox 9">
            <a:extLst>
              <a:ext uri="{FF2B5EF4-FFF2-40B4-BE49-F238E27FC236}">
                <a16:creationId xmlns:a16="http://schemas.microsoft.com/office/drawing/2014/main" id="{7EB9ABC7-50C5-6539-45C2-CC4E0E845C7B}"/>
              </a:ext>
            </a:extLst>
          </p:cNvPr>
          <p:cNvSpPr txBox="1"/>
          <p:nvPr/>
        </p:nvSpPr>
        <p:spPr>
          <a:xfrm>
            <a:off x="411982" y="834886"/>
            <a:ext cx="7908053" cy="276999"/>
          </a:xfrm>
          <a:prstGeom prst="rect">
            <a:avLst/>
          </a:prstGeom>
          <a:noFill/>
        </p:spPr>
        <p:txBody>
          <a:bodyPr wrap="square">
            <a:spAutoFit/>
          </a:bodyPr>
          <a:lstStyle/>
          <a:p>
            <a:r>
              <a:rPr lang="en-US" sz="1200" b="1" dirty="0">
                <a:latin typeface="Arial" panose="020B0604020202020204" pitchFamily="34" charset="0"/>
                <a:ea typeface="Arial" panose="020B0604020202020204" pitchFamily="34" charset="0"/>
              </a:rPr>
              <a:t>Figure 3. </a:t>
            </a:r>
            <a:r>
              <a:rPr lang="en-US" sz="1200" dirty="0">
                <a:latin typeface="Arial" panose="020B0604020202020204" pitchFamily="34" charset="0"/>
                <a:ea typeface="Arial" panose="020B0604020202020204" pitchFamily="34" charset="0"/>
              </a:rPr>
              <a:t>Percentage</a:t>
            </a:r>
            <a:r>
              <a:rPr lang="en-US" sz="1200" spc="-2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of</a:t>
            </a:r>
            <a:r>
              <a:rPr lang="en-US" sz="1200" spc="-20" dirty="0">
                <a:latin typeface="Arial" panose="020B0604020202020204" pitchFamily="34" charset="0"/>
                <a:ea typeface="Arial" panose="020B0604020202020204" pitchFamily="34" charset="0"/>
              </a:rPr>
              <a:t> </a:t>
            </a:r>
            <a:r>
              <a:rPr lang="en-US" sz="1200" i="1" dirty="0">
                <a:latin typeface="Arial" panose="020B0604020202020204" pitchFamily="34" charset="0"/>
                <a:ea typeface="Arial" panose="020B0604020202020204" pitchFamily="34" charset="0"/>
              </a:rPr>
              <a:t>Escherichia</a:t>
            </a:r>
            <a:r>
              <a:rPr lang="en-US" sz="1200" i="1" spc="-20" dirty="0">
                <a:latin typeface="Arial" panose="020B0604020202020204" pitchFamily="34" charset="0"/>
                <a:ea typeface="Arial" panose="020B0604020202020204" pitchFamily="34" charset="0"/>
              </a:rPr>
              <a:t> </a:t>
            </a:r>
            <a:r>
              <a:rPr lang="en-US" sz="1200" i="1" dirty="0">
                <a:latin typeface="Arial" panose="020B0604020202020204" pitchFamily="34" charset="0"/>
                <a:ea typeface="Arial" panose="020B0604020202020204" pitchFamily="34" charset="0"/>
              </a:rPr>
              <a:t>coli</a:t>
            </a:r>
            <a:r>
              <a:rPr lang="en-US" sz="1200" i="1" spc="-2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with</a:t>
            </a:r>
            <a:r>
              <a:rPr lang="en-US" sz="1200"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fluoroquinolone</a:t>
            </a:r>
            <a:r>
              <a:rPr lang="en-US" sz="1200" spc="-1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resistance,</a:t>
            </a:r>
            <a:r>
              <a:rPr lang="en-US" sz="1200" spc="-3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APAS</a:t>
            </a:r>
            <a:r>
              <a:rPr lang="en-US" sz="1200" spc="-2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contributors, </a:t>
            </a:r>
            <a:r>
              <a:rPr lang="en-US" sz="1200" spc="-10" dirty="0">
                <a:latin typeface="Arial" panose="020B0604020202020204" pitchFamily="34" charset="0"/>
                <a:ea typeface="Arial" panose="020B0604020202020204" pitchFamily="34" charset="0"/>
              </a:rPr>
              <a:t>2006–2023</a:t>
            </a:r>
            <a:endParaRPr lang="en-AU" sz="1200" dirty="0"/>
          </a:p>
        </p:txBody>
      </p:sp>
      <p:sp>
        <p:nvSpPr>
          <p:cNvPr id="11" name="TextBox 10">
            <a:extLst>
              <a:ext uri="{FF2B5EF4-FFF2-40B4-BE49-F238E27FC236}">
                <a16:creationId xmlns:a16="http://schemas.microsoft.com/office/drawing/2014/main" id="{C557F431-08ED-9DD2-5936-F9126AD1C2C8}"/>
              </a:ext>
            </a:extLst>
          </p:cNvPr>
          <p:cNvSpPr txBox="1"/>
          <p:nvPr/>
        </p:nvSpPr>
        <p:spPr>
          <a:xfrm>
            <a:off x="4650377" y="4765359"/>
            <a:ext cx="4005374" cy="200055"/>
          </a:xfrm>
          <a:prstGeom prst="rect">
            <a:avLst/>
          </a:prstGeom>
          <a:noFill/>
        </p:spPr>
        <p:txBody>
          <a:bodyPr wrap="square">
            <a:spAutoFit/>
          </a:bodyPr>
          <a:lstStyle/>
          <a:p>
            <a:pPr>
              <a:buNone/>
            </a:pPr>
            <a:r>
              <a:rPr lang="en-AU" sz="700" dirty="0">
                <a:effectLst/>
                <a:ea typeface="Aptos" panose="020B0004020202020204" pitchFamily="34" charset="0"/>
                <a:cs typeface="Aptos" panose="020B0004020202020204" pitchFamily="34" charset="0"/>
              </a:rPr>
              <a:t>Source: APAS: An update of resistance trends in multidrug-resistant organisms – 2006 to 2023</a:t>
            </a:r>
            <a:endParaRPr lang="en-AU" sz="800" dirty="0">
              <a:effectLst/>
              <a:ea typeface="Aptos" panose="020B0004020202020204" pitchFamily="34" charset="0"/>
              <a:cs typeface="Aptos" panose="020B0004020202020204" pitchFamily="34" charset="0"/>
            </a:endParaRPr>
          </a:p>
        </p:txBody>
      </p:sp>
      <p:pic>
        <p:nvPicPr>
          <p:cNvPr id="7" name="Picture 6" descr="A graph with a line going up&#10;&#10;AI-generated content may be incorrect.">
            <a:extLst>
              <a:ext uri="{FF2B5EF4-FFF2-40B4-BE49-F238E27FC236}">
                <a16:creationId xmlns:a16="http://schemas.microsoft.com/office/drawing/2014/main" id="{D3CFB9E3-65ED-7310-900A-99AE064AB2F2}"/>
              </a:ext>
            </a:extLst>
          </p:cNvPr>
          <p:cNvPicPr>
            <a:picLocks noChangeAspect="1"/>
          </p:cNvPicPr>
          <p:nvPr/>
        </p:nvPicPr>
        <p:blipFill>
          <a:blip r:embed="rId3"/>
          <a:stretch>
            <a:fillRect/>
          </a:stretch>
        </p:blipFill>
        <p:spPr>
          <a:xfrm>
            <a:off x="488250" y="1111885"/>
            <a:ext cx="7831785" cy="3961250"/>
          </a:xfrm>
          <a:prstGeom prst="rect">
            <a:avLst/>
          </a:prstGeom>
        </p:spPr>
      </p:pic>
    </p:spTree>
    <p:extLst>
      <p:ext uri="{BB962C8B-B14F-4D97-AF65-F5344CB8AC3E}">
        <p14:creationId xmlns:p14="http://schemas.microsoft.com/office/powerpoint/2010/main" val="11647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5B862-6377-3156-190B-A785791112E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CB4C516-D260-002E-0178-B8BB4826395F}"/>
              </a:ext>
            </a:extLst>
          </p:cNvPr>
          <p:cNvSpPr>
            <a:spLocks noGrp="1"/>
          </p:cNvSpPr>
          <p:nvPr>
            <p:ph type="title"/>
          </p:nvPr>
        </p:nvSpPr>
        <p:spPr/>
        <p:txBody>
          <a:bodyPr/>
          <a:lstStyle/>
          <a:p>
            <a:r>
              <a:rPr lang="en-AU" dirty="0"/>
              <a:t>APAS</a:t>
            </a:r>
          </a:p>
        </p:txBody>
      </p:sp>
      <p:sp>
        <p:nvSpPr>
          <p:cNvPr id="4" name="Footer Placeholder 3">
            <a:extLst>
              <a:ext uri="{FF2B5EF4-FFF2-40B4-BE49-F238E27FC236}">
                <a16:creationId xmlns:a16="http://schemas.microsoft.com/office/drawing/2014/main" id="{9FC4A32D-DB45-2CB2-176F-CC84A3FE45BF}"/>
              </a:ext>
            </a:extLst>
          </p:cNvPr>
          <p:cNvSpPr>
            <a:spLocks noGrp="1"/>
          </p:cNvSpPr>
          <p:nvPr>
            <p:ph type="ftr" sz="quarter" idx="11"/>
          </p:nvPr>
        </p:nvSpPr>
        <p:spPr/>
        <p:txBody>
          <a:bodyPr/>
          <a:lstStyle/>
          <a:p>
            <a:r>
              <a:rPr lang="en-US"/>
              <a:t>World AMR Awareness Week </a:t>
            </a:r>
            <a:endParaRPr lang="en-AU"/>
          </a:p>
        </p:txBody>
      </p:sp>
      <p:sp>
        <p:nvSpPr>
          <p:cNvPr id="3" name="Slide Number Placeholder 2">
            <a:extLst>
              <a:ext uri="{FF2B5EF4-FFF2-40B4-BE49-F238E27FC236}">
                <a16:creationId xmlns:a16="http://schemas.microsoft.com/office/drawing/2014/main" id="{99343588-158D-11DB-CEE8-019DEBCF6ACD}"/>
              </a:ext>
            </a:extLst>
          </p:cNvPr>
          <p:cNvSpPr>
            <a:spLocks noGrp="1"/>
          </p:cNvSpPr>
          <p:nvPr>
            <p:ph type="sldNum" sz="quarter" idx="12"/>
          </p:nvPr>
        </p:nvSpPr>
        <p:spPr/>
        <p:txBody>
          <a:bodyPr/>
          <a:lstStyle/>
          <a:p>
            <a:fld id="{E6316B6A-336A-44FF-82DA-A4D1594FA055}" type="slidenum">
              <a:rPr lang="en-AU" smtClean="0"/>
              <a:pPr/>
              <a:t>15</a:t>
            </a:fld>
            <a:endParaRPr lang="en-AU"/>
          </a:p>
        </p:txBody>
      </p:sp>
      <p:sp>
        <p:nvSpPr>
          <p:cNvPr id="10" name="TextBox 9">
            <a:extLst>
              <a:ext uri="{FF2B5EF4-FFF2-40B4-BE49-F238E27FC236}">
                <a16:creationId xmlns:a16="http://schemas.microsoft.com/office/drawing/2014/main" id="{22B81058-3327-A4DF-BE3E-9C22C98C5647}"/>
              </a:ext>
            </a:extLst>
          </p:cNvPr>
          <p:cNvSpPr txBox="1"/>
          <p:nvPr/>
        </p:nvSpPr>
        <p:spPr>
          <a:xfrm>
            <a:off x="444275" y="834886"/>
            <a:ext cx="8098412" cy="276999"/>
          </a:xfrm>
          <a:prstGeom prst="rect">
            <a:avLst/>
          </a:prstGeom>
          <a:noFill/>
        </p:spPr>
        <p:txBody>
          <a:bodyPr wrap="square">
            <a:spAutoFit/>
          </a:bodyPr>
          <a:lstStyle/>
          <a:p>
            <a:r>
              <a:rPr lang="en-US" sz="1200" b="1" dirty="0">
                <a:latin typeface="Arial" panose="020B0604020202020204" pitchFamily="34" charset="0"/>
                <a:ea typeface="Arial" panose="020B0604020202020204" pitchFamily="34" charset="0"/>
              </a:rPr>
              <a:t>Figure 4. </a:t>
            </a:r>
            <a:r>
              <a:rPr lang="en-US" sz="1200" dirty="0">
                <a:latin typeface="Arial" panose="020B0604020202020204" pitchFamily="34" charset="0"/>
                <a:ea typeface="Arial" panose="020B0604020202020204" pitchFamily="34" charset="0"/>
              </a:rPr>
              <a:t>Percentage</a:t>
            </a:r>
            <a:r>
              <a:rPr lang="en-US" sz="1200" spc="-2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of</a:t>
            </a:r>
            <a:r>
              <a:rPr lang="en-US" sz="1200" spc="-10" dirty="0">
                <a:latin typeface="Arial" panose="020B0604020202020204" pitchFamily="34" charset="0"/>
                <a:ea typeface="Arial" panose="020B0604020202020204" pitchFamily="34" charset="0"/>
              </a:rPr>
              <a:t> </a:t>
            </a:r>
            <a:r>
              <a:rPr lang="en-US" sz="1200" i="1" dirty="0">
                <a:latin typeface="Arial" panose="020B0604020202020204" pitchFamily="34" charset="0"/>
                <a:ea typeface="Arial" panose="020B0604020202020204" pitchFamily="34" charset="0"/>
              </a:rPr>
              <a:t>Staphylococcus</a:t>
            </a:r>
            <a:r>
              <a:rPr lang="en-US" sz="1200" i="1" spc="-30" dirty="0">
                <a:latin typeface="Arial" panose="020B0604020202020204" pitchFamily="34" charset="0"/>
                <a:ea typeface="Arial" panose="020B0604020202020204" pitchFamily="34" charset="0"/>
              </a:rPr>
              <a:t> </a:t>
            </a:r>
            <a:r>
              <a:rPr lang="en-US" sz="1200" i="1" dirty="0">
                <a:latin typeface="Arial" panose="020B0604020202020204" pitchFamily="34" charset="0"/>
                <a:ea typeface="Arial" panose="020B0604020202020204" pitchFamily="34" charset="0"/>
              </a:rPr>
              <a:t>aureus</a:t>
            </a:r>
            <a:r>
              <a:rPr lang="en-US" sz="1200" i="1" spc="-2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with</a:t>
            </a:r>
            <a:r>
              <a:rPr lang="en-US" sz="1200" spc="-3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methicillin</a:t>
            </a:r>
            <a:r>
              <a:rPr lang="en-US" sz="1200" spc="-15"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resistance,</a:t>
            </a:r>
            <a:r>
              <a:rPr lang="en-US" sz="1200" spc="-1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APAS</a:t>
            </a:r>
            <a:r>
              <a:rPr lang="en-US" sz="1200" spc="-20" dirty="0">
                <a:latin typeface="Arial" panose="020B0604020202020204" pitchFamily="34" charset="0"/>
                <a:ea typeface="Arial" panose="020B0604020202020204" pitchFamily="34" charset="0"/>
              </a:rPr>
              <a:t> </a:t>
            </a:r>
            <a:r>
              <a:rPr lang="en-US" sz="1200" dirty="0">
                <a:latin typeface="Arial" panose="020B0604020202020204" pitchFamily="34" charset="0"/>
                <a:ea typeface="Arial" panose="020B0604020202020204" pitchFamily="34" charset="0"/>
              </a:rPr>
              <a:t>contributors, </a:t>
            </a:r>
            <a:r>
              <a:rPr lang="en-US" sz="1200" spc="-10" dirty="0">
                <a:latin typeface="Arial" panose="020B0604020202020204" pitchFamily="34" charset="0"/>
                <a:ea typeface="Arial" panose="020B0604020202020204" pitchFamily="34" charset="0"/>
              </a:rPr>
              <a:t>2006–2023</a:t>
            </a:r>
            <a:endParaRPr lang="en-AU" sz="1200" dirty="0"/>
          </a:p>
        </p:txBody>
      </p:sp>
      <p:sp>
        <p:nvSpPr>
          <p:cNvPr id="11" name="TextBox 10">
            <a:extLst>
              <a:ext uri="{FF2B5EF4-FFF2-40B4-BE49-F238E27FC236}">
                <a16:creationId xmlns:a16="http://schemas.microsoft.com/office/drawing/2014/main" id="{BB42147F-8C9B-3F7C-44CF-2F12E5D9E827}"/>
              </a:ext>
            </a:extLst>
          </p:cNvPr>
          <p:cNvSpPr txBox="1"/>
          <p:nvPr/>
        </p:nvSpPr>
        <p:spPr>
          <a:xfrm>
            <a:off x="4654708" y="4765358"/>
            <a:ext cx="4001042" cy="200055"/>
          </a:xfrm>
          <a:prstGeom prst="rect">
            <a:avLst/>
          </a:prstGeom>
          <a:noFill/>
        </p:spPr>
        <p:txBody>
          <a:bodyPr wrap="square">
            <a:spAutoFit/>
          </a:bodyPr>
          <a:lstStyle/>
          <a:p>
            <a:pPr>
              <a:buNone/>
            </a:pPr>
            <a:r>
              <a:rPr lang="en-AU" sz="700" dirty="0">
                <a:effectLst/>
                <a:ea typeface="Aptos" panose="020B0004020202020204" pitchFamily="34" charset="0"/>
                <a:cs typeface="Aptos" panose="020B0004020202020204" pitchFamily="34" charset="0"/>
              </a:rPr>
              <a:t>Source: APAS: An update of resistance trends in multidrug-resistant organisms – 2006 to 2023</a:t>
            </a:r>
            <a:endParaRPr lang="en-AU" sz="800" dirty="0">
              <a:effectLst/>
              <a:ea typeface="Aptos" panose="020B0004020202020204" pitchFamily="34" charset="0"/>
              <a:cs typeface="Aptos" panose="020B0004020202020204" pitchFamily="34" charset="0"/>
            </a:endParaRPr>
          </a:p>
        </p:txBody>
      </p:sp>
      <p:pic>
        <p:nvPicPr>
          <p:cNvPr id="7" name="Picture 6" descr="A graph with blue bars and a line&#10;&#10;AI-generated content may be incorrect.">
            <a:extLst>
              <a:ext uri="{FF2B5EF4-FFF2-40B4-BE49-F238E27FC236}">
                <a16:creationId xmlns:a16="http://schemas.microsoft.com/office/drawing/2014/main" id="{2230D75F-B454-097D-7B2A-8AA947C4FE1B}"/>
              </a:ext>
            </a:extLst>
          </p:cNvPr>
          <p:cNvPicPr>
            <a:picLocks noChangeAspect="1"/>
          </p:cNvPicPr>
          <p:nvPr/>
        </p:nvPicPr>
        <p:blipFill>
          <a:blip r:embed="rId3"/>
          <a:stretch>
            <a:fillRect/>
          </a:stretch>
        </p:blipFill>
        <p:spPr>
          <a:xfrm>
            <a:off x="410506" y="1112483"/>
            <a:ext cx="8019119" cy="3938488"/>
          </a:xfrm>
          <a:prstGeom prst="rect">
            <a:avLst/>
          </a:prstGeom>
        </p:spPr>
      </p:pic>
    </p:spTree>
    <p:extLst>
      <p:ext uri="{BB962C8B-B14F-4D97-AF65-F5344CB8AC3E}">
        <p14:creationId xmlns:p14="http://schemas.microsoft.com/office/powerpoint/2010/main" val="327486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5D8EA8-376A-A8BE-DB0F-7F4000C57E00}"/>
              </a:ext>
            </a:extLst>
          </p:cNvPr>
          <p:cNvSpPr>
            <a:spLocks noGrp="1"/>
          </p:cNvSpPr>
          <p:nvPr>
            <p:ph type="ftr" sz="quarter" idx="11"/>
          </p:nvPr>
        </p:nvSpPr>
        <p:spPr>
          <a:xfrm>
            <a:off x="608618" y="4789574"/>
            <a:ext cx="2801332" cy="132946"/>
          </a:xfrm>
        </p:spPr>
        <p:txBody>
          <a:bodyPr vert="horz" wrap="none" lIns="0" tIns="0" rIns="0" bIns="0" rtlCol="0" anchor="ctr">
            <a:normAutofit/>
          </a:bodyPr>
          <a:lstStyle/>
          <a:p>
            <a:pPr>
              <a:spcAft>
                <a:spcPts val="600"/>
              </a:spcAft>
            </a:pPr>
            <a:r>
              <a:rPr lang="en-US"/>
              <a:t>World AMR Awareness Week </a:t>
            </a:r>
            <a:endParaRPr lang="en-AU"/>
          </a:p>
        </p:txBody>
      </p:sp>
      <p:sp>
        <p:nvSpPr>
          <p:cNvPr id="4" name="Slide Number Placeholder 3">
            <a:extLst>
              <a:ext uri="{FF2B5EF4-FFF2-40B4-BE49-F238E27FC236}">
                <a16:creationId xmlns:a16="http://schemas.microsoft.com/office/drawing/2014/main" id="{2EB3FD29-60F2-ED15-4D99-E40EBEC88E75}"/>
              </a:ext>
            </a:extLst>
          </p:cNvPr>
          <p:cNvSpPr>
            <a:spLocks noGrp="1"/>
          </p:cNvSpPr>
          <p:nvPr>
            <p:ph type="sldNum" sz="quarter" idx="12"/>
          </p:nvPr>
        </p:nvSpPr>
        <p:spPr>
          <a:xfrm>
            <a:off x="8429625" y="4789574"/>
            <a:ext cx="226125" cy="132946"/>
          </a:xfrm>
        </p:spPr>
        <p:txBody>
          <a:bodyPr vert="horz" wrap="none" lIns="0" tIns="0" rIns="0" bIns="0" rtlCol="0" anchor="ctr">
            <a:normAutofit/>
          </a:bodyPr>
          <a:lstStyle/>
          <a:p>
            <a:pPr>
              <a:spcAft>
                <a:spcPts val="600"/>
              </a:spcAft>
            </a:pPr>
            <a:fld id="{E6316B6A-336A-44FF-82DA-A4D1594FA055}" type="slidenum">
              <a:rPr lang="en-AU" smtClean="0"/>
              <a:pPr>
                <a:spcAft>
                  <a:spcPts val="600"/>
                </a:spcAft>
              </a:pPr>
              <a:t>16</a:t>
            </a:fld>
            <a:endParaRPr lang="en-AU"/>
          </a:p>
        </p:txBody>
      </p:sp>
      <p:sp>
        <p:nvSpPr>
          <p:cNvPr id="3" name="Title 2">
            <a:extLst>
              <a:ext uri="{FF2B5EF4-FFF2-40B4-BE49-F238E27FC236}">
                <a16:creationId xmlns:a16="http://schemas.microsoft.com/office/drawing/2014/main" id="{309DB525-6A78-725B-1169-2CA5B12C377E}"/>
              </a:ext>
            </a:extLst>
          </p:cNvPr>
          <p:cNvSpPr>
            <a:spLocks noGrp="1"/>
          </p:cNvSpPr>
          <p:nvPr>
            <p:ph type="title"/>
          </p:nvPr>
        </p:nvSpPr>
        <p:spPr>
          <a:xfrm>
            <a:off x="488250" y="378142"/>
            <a:ext cx="3969000" cy="403736"/>
          </a:xfrm>
        </p:spPr>
        <p:txBody>
          <a:bodyPr vert="horz" lIns="0" tIns="0" rIns="0" bIns="0" rtlCol="0" anchor="t" anchorCtr="0">
            <a:normAutofit/>
          </a:bodyPr>
          <a:lstStyle/>
          <a:p>
            <a:r>
              <a:rPr lang="en-AU" sz="2600" dirty="0"/>
              <a:t>CARAlert </a:t>
            </a:r>
          </a:p>
        </p:txBody>
      </p:sp>
      <p:sp>
        <p:nvSpPr>
          <p:cNvPr id="6" name="TextBox 5">
            <a:extLst>
              <a:ext uri="{FF2B5EF4-FFF2-40B4-BE49-F238E27FC236}">
                <a16:creationId xmlns:a16="http://schemas.microsoft.com/office/drawing/2014/main" id="{427AE063-0517-2ECB-650A-634F3CA306A5}"/>
              </a:ext>
            </a:extLst>
          </p:cNvPr>
          <p:cNvSpPr txBox="1"/>
          <p:nvPr/>
        </p:nvSpPr>
        <p:spPr>
          <a:xfrm>
            <a:off x="6988340" y="4789573"/>
            <a:ext cx="3969000" cy="192881"/>
          </a:xfrm>
          <a:prstGeom prst="rect">
            <a:avLst/>
          </a:prstGeom>
        </p:spPr>
        <p:txBody>
          <a:bodyPr vert="horz" lIns="0" tIns="0" rIns="0" bIns="0" rtlCol="0" anchor="t" anchorCtr="0">
            <a:normAutofit/>
          </a:bodyPr>
          <a:lstStyle/>
          <a:p>
            <a:pPr>
              <a:spcAft>
                <a:spcPts val="600"/>
              </a:spcAft>
              <a:buSzPct val="110000"/>
            </a:pPr>
            <a:r>
              <a:rPr lang="en-AU" sz="700" kern="1200" dirty="0">
                <a:effectLst/>
                <a:latin typeface="+mn-lt"/>
                <a:ea typeface="+mn-ea"/>
                <a:cs typeface="+mn-cs"/>
              </a:rPr>
              <a:t>Source:</a:t>
            </a:r>
            <a:r>
              <a:rPr lang="en-AU" sz="700" kern="1200" dirty="0">
                <a:latin typeface="+mn-lt"/>
                <a:ea typeface="+mn-ea"/>
                <a:cs typeface="+mn-cs"/>
              </a:rPr>
              <a:t> CARAlert annual report, 2024 </a:t>
            </a:r>
            <a:endParaRPr lang="en-AU" sz="700" kern="1200" dirty="0">
              <a:effectLst/>
              <a:latin typeface="+mn-lt"/>
              <a:ea typeface="+mn-ea"/>
              <a:cs typeface="+mn-cs"/>
            </a:endParaRPr>
          </a:p>
        </p:txBody>
      </p:sp>
      <p:sp>
        <p:nvSpPr>
          <p:cNvPr id="15" name="Text Placeholder 14">
            <a:extLst>
              <a:ext uri="{FF2B5EF4-FFF2-40B4-BE49-F238E27FC236}">
                <a16:creationId xmlns:a16="http://schemas.microsoft.com/office/drawing/2014/main" id="{8F99CBCA-CE91-3B33-3951-4DF3D744EFE8}"/>
              </a:ext>
            </a:extLst>
          </p:cNvPr>
          <p:cNvSpPr>
            <a:spLocks noGrp="1"/>
          </p:cNvSpPr>
          <p:nvPr>
            <p:ph idx="14"/>
          </p:nvPr>
        </p:nvSpPr>
        <p:spPr>
          <a:xfrm>
            <a:off x="395826" y="1352688"/>
            <a:ext cx="6410555" cy="299132"/>
          </a:xfrm>
        </p:spPr>
        <p:txBody>
          <a:bodyPr vert="horz" lIns="0" tIns="0" rIns="0" bIns="1080000" rtlCol="0" anchor="ctr" anchorCtr="0">
            <a:normAutofit fontScale="25000" lnSpcReduction="20000"/>
          </a:bodyPr>
          <a:lstStyle/>
          <a:p>
            <a:pPr>
              <a:spcAft>
                <a:spcPts val="600"/>
              </a:spcAft>
            </a:pPr>
            <a:r>
              <a:rPr lang="en-AU" sz="4800" b="1" kern="1200" dirty="0">
                <a:latin typeface="+mn-lt"/>
                <a:ea typeface="+mn-ea"/>
                <a:cs typeface="+mn-cs"/>
              </a:rPr>
              <a:t>Table 1</a:t>
            </a:r>
            <a:r>
              <a:rPr lang="en-AU" sz="4800" kern="1200" dirty="0">
                <a:latin typeface="+mn-lt"/>
                <a:ea typeface="+mn-ea"/>
                <a:cs typeface="+mn-cs"/>
              </a:rPr>
              <a:t>. </a:t>
            </a:r>
            <a:r>
              <a:rPr lang="en-AU" sz="4800" b="0" kern="1200" dirty="0">
                <a:latin typeface="+mn-lt"/>
                <a:ea typeface="+mn-ea"/>
                <a:cs typeface="+mn-cs"/>
              </a:rPr>
              <a:t>Number of critical antimicrobial resistances reported to CARAlert, 2023–24</a:t>
            </a:r>
          </a:p>
          <a:p>
            <a:pPr>
              <a:spcAft>
                <a:spcPts val="600"/>
              </a:spcAft>
            </a:pPr>
            <a:endParaRPr lang="en-AU" kern="1200" dirty="0">
              <a:latin typeface="+mn-lt"/>
              <a:ea typeface="+mn-ea"/>
              <a:cs typeface="+mn-cs"/>
            </a:endParaRPr>
          </a:p>
        </p:txBody>
      </p:sp>
      <p:pic>
        <p:nvPicPr>
          <p:cNvPr id="10" name="Picture 9" descr="A screenshot of a computer&#10;&#10;AI-generated content may be incorrect.">
            <a:extLst>
              <a:ext uri="{FF2B5EF4-FFF2-40B4-BE49-F238E27FC236}">
                <a16:creationId xmlns:a16="http://schemas.microsoft.com/office/drawing/2014/main" id="{CE6ED94F-46C8-1817-54A7-8C8E264563F8}"/>
              </a:ext>
            </a:extLst>
          </p:cNvPr>
          <p:cNvPicPr>
            <a:picLocks noChangeAspect="1"/>
          </p:cNvPicPr>
          <p:nvPr/>
        </p:nvPicPr>
        <p:blipFill>
          <a:blip r:embed="rId3"/>
          <a:stretch>
            <a:fillRect/>
          </a:stretch>
        </p:blipFill>
        <p:spPr>
          <a:xfrm>
            <a:off x="833284" y="914824"/>
            <a:ext cx="7702098" cy="3874749"/>
          </a:xfrm>
          <a:prstGeom prst="rect">
            <a:avLst/>
          </a:prstGeom>
        </p:spPr>
      </p:pic>
    </p:spTree>
    <p:extLst>
      <p:ext uri="{BB962C8B-B14F-4D97-AF65-F5344CB8AC3E}">
        <p14:creationId xmlns:p14="http://schemas.microsoft.com/office/powerpoint/2010/main" val="332764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BA121-A4AD-4F96-B9B2-5CB70C0105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CF92C3-5B5B-4A7A-ED0F-77FBFA68CF99}"/>
              </a:ext>
            </a:extLst>
          </p:cNvPr>
          <p:cNvSpPr>
            <a:spLocks noGrp="1"/>
          </p:cNvSpPr>
          <p:nvPr>
            <p:ph type="title"/>
          </p:nvPr>
        </p:nvSpPr>
        <p:spPr/>
        <p:txBody>
          <a:bodyPr/>
          <a:lstStyle/>
          <a:p>
            <a:r>
              <a:rPr lang="en-AU" dirty="0"/>
              <a:t>CARAlert </a:t>
            </a:r>
          </a:p>
        </p:txBody>
      </p:sp>
      <p:sp>
        <p:nvSpPr>
          <p:cNvPr id="5" name="Footer Placeholder 4">
            <a:extLst>
              <a:ext uri="{FF2B5EF4-FFF2-40B4-BE49-F238E27FC236}">
                <a16:creationId xmlns:a16="http://schemas.microsoft.com/office/drawing/2014/main" id="{4ABE58B6-0A9C-C6EE-400F-489C4024E1E8}"/>
              </a:ext>
            </a:extLst>
          </p:cNvPr>
          <p:cNvSpPr>
            <a:spLocks noGrp="1"/>
          </p:cNvSpPr>
          <p:nvPr>
            <p:ph type="ftr" sz="quarter" idx="11"/>
          </p:nvPr>
        </p:nvSpPr>
        <p:spPr/>
        <p:txBody>
          <a:bodyPr/>
          <a:lstStyle/>
          <a:p>
            <a:r>
              <a:rPr lang="en-US" dirty="0"/>
              <a:t>World AMR Awareness Week </a:t>
            </a:r>
            <a:endParaRPr lang="en-AU" dirty="0"/>
          </a:p>
        </p:txBody>
      </p:sp>
      <p:sp>
        <p:nvSpPr>
          <p:cNvPr id="4" name="Slide Number Placeholder 3">
            <a:extLst>
              <a:ext uri="{FF2B5EF4-FFF2-40B4-BE49-F238E27FC236}">
                <a16:creationId xmlns:a16="http://schemas.microsoft.com/office/drawing/2014/main" id="{147634CD-73C6-7854-7EBE-0BF9DD85B575}"/>
              </a:ext>
            </a:extLst>
          </p:cNvPr>
          <p:cNvSpPr>
            <a:spLocks noGrp="1"/>
          </p:cNvSpPr>
          <p:nvPr>
            <p:ph type="sldNum" sz="quarter" idx="12"/>
          </p:nvPr>
        </p:nvSpPr>
        <p:spPr/>
        <p:txBody>
          <a:bodyPr/>
          <a:lstStyle/>
          <a:p>
            <a:fld id="{E6316B6A-336A-44FF-82DA-A4D1594FA055}" type="slidenum">
              <a:rPr lang="en-AU" smtClean="0"/>
              <a:pPr/>
              <a:t>17</a:t>
            </a:fld>
            <a:endParaRPr lang="en-AU"/>
          </a:p>
        </p:txBody>
      </p:sp>
      <p:sp>
        <p:nvSpPr>
          <p:cNvPr id="8" name="TextBox 7">
            <a:extLst>
              <a:ext uri="{FF2B5EF4-FFF2-40B4-BE49-F238E27FC236}">
                <a16:creationId xmlns:a16="http://schemas.microsoft.com/office/drawing/2014/main" id="{2595A022-AFAE-FD71-E647-4D52370DC2C5}"/>
              </a:ext>
            </a:extLst>
          </p:cNvPr>
          <p:cNvSpPr txBox="1"/>
          <p:nvPr/>
        </p:nvSpPr>
        <p:spPr>
          <a:xfrm>
            <a:off x="6872140" y="4756019"/>
            <a:ext cx="1783610" cy="200055"/>
          </a:xfrm>
          <a:prstGeom prst="rect">
            <a:avLst/>
          </a:prstGeom>
          <a:noFill/>
        </p:spPr>
        <p:txBody>
          <a:bodyPr wrap="square">
            <a:spAutoFit/>
          </a:bodyPr>
          <a:lstStyle/>
          <a:p>
            <a:pPr>
              <a:buNone/>
            </a:pPr>
            <a:r>
              <a:rPr lang="en-AU" sz="700" dirty="0">
                <a:effectLst/>
                <a:ea typeface="Aptos" panose="020B0004020202020204" pitchFamily="34" charset="0"/>
                <a:cs typeface="Aptos" panose="020B0004020202020204" pitchFamily="34" charset="0"/>
              </a:rPr>
              <a:t>Source: CARAlert Annual Report: 2024</a:t>
            </a:r>
            <a:endParaRPr lang="en-AU" sz="800" dirty="0">
              <a:effectLst/>
              <a:ea typeface="Aptos" panose="020B0004020202020204" pitchFamily="34" charset="0"/>
              <a:cs typeface="Aptos" panose="020B0004020202020204" pitchFamily="34" charset="0"/>
            </a:endParaRPr>
          </a:p>
        </p:txBody>
      </p:sp>
      <p:sp>
        <p:nvSpPr>
          <p:cNvPr id="11" name="TextBox 10">
            <a:extLst>
              <a:ext uri="{FF2B5EF4-FFF2-40B4-BE49-F238E27FC236}">
                <a16:creationId xmlns:a16="http://schemas.microsoft.com/office/drawing/2014/main" id="{60E90729-99D3-6206-CD60-641C8801EF90}"/>
              </a:ext>
            </a:extLst>
          </p:cNvPr>
          <p:cNvSpPr txBox="1"/>
          <p:nvPr/>
        </p:nvSpPr>
        <p:spPr>
          <a:xfrm>
            <a:off x="488250" y="782780"/>
            <a:ext cx="8797270" cy="461665"/>
          </a:xfrm>
          <a:prstGeom prst="rect">
            <a:avLst/>
          </a:prstGeom>
          <a:noFill/>
        </p:spPr>
        <p:txBody>
          <a:bodyPr wrap="square">
            <a:spAutoFit/>
          </a:bodyPr>
          <a:lstStyle/>
          <a:p>
            <a:pPr>
              <a:spcAft>
                <a:spcPts val="1000"/>
              </a:spcAft>
              <a:buNone/>
            </a:pPr>
            <a:r>
              <a:rPr lang="en-AU" sz="1200" b="1" dirty="0">
                <a:effectLst/>
                <a:latin typeface="Arial" panose="020B0604020202020204" pitchFamily="34" charset="0"/>
                <a:ea typeface="Times New Roman" panose="02020603050405020304" pitchFamily="18" charset="0"/>
                <a:cs typeface="Times New Roman" panose="02020603050405020304" pitchFamily="18" charset="0"/>
              </a:rPr>
              <a:t>Figure 5. </a:t>
            </a:r>
            <a:r>
              <a:rPr lang="en-AU" sz="1200" dirty="0" err="1">
                <a:effectLst/>
                <a:latin typeface="Arial" panose="020B0604020202020204" pitchFamily="34" charset="0"/>
                <a:ea typeface="Times New Roman" panose="02020603050405020304" pitchFamily="18" charset="0"/>
                <a:cs typeface="Times New Roman" panose="02020603050405020304" pitchFamily="18" charset="0"/>
              </a:rPr>
              <a:t>Carbapenemase</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-producing </a:t>
            </a:r>
            <a:r>
              <a:rPr lang="en-AU" sz="1200" i="1" dirty="0" err="1">
                <a:effectLst/>
                <a:latin typeface="Arial" panose="020B0604020202020204" pitchFamily="34" charset="0"/>
                <a:ea typeface="Times New Roman" panose="02020603050405020304" pitchFamily="18" charset="0"/>
                <a:cs typeface="Times New Roman" panose="02020603050405020304" pitchFamily="18" charset="0"/>
              </a:rPr>
              <a:t>Enterobacterales</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number reported to CARAlert by month and specimen type, national, 2017–2024</a:t>
            </a:r>
          </a:p>
        </p:txBody>
      </p:sp>
      <p:pic>
        <p:nvPicPr>
          <p:cNvPr id="9" name="Picture 8" descr="A screenshot of a graph&#10;&#10;AI-generated content may be incorrect.">
            <a:extLst>
              <a:ext uri="{FF2B5EF4-FFF2-40B4-BE49-F238E27FC236}">
                <a16:creationId xmlns:a16="http://schemas.microsoft.com/office/drawing/2014/main" id="{62589A45-45E7-DA96-B3CC-D08C85C54D94}"/>
              </a:ext>
            </a:extLst>
          </p:cNvPr>
          <p:cNvPicPr>
            <a:picLocks noChangeAspect="1"/>
          </p:cNvPicPr>
          <p:nvPr/>
        </p:nvPicPr>
        <p:blipFill>
          <a:blip r:embed="rId3"/>
          <a:stretch>
            <a:fillRect/>
          </a:stretch>
        </p:blipFill>
        <p:spPr>
          <a:xfrm>
            <a:off x="95230" y="1149531"/>
            <a:ext cx="8782804" cy="3772989"/>
          </a:xfrm>
          <a:prstGeom prst="rect">
            <a:avLst/>
          </a:prstGeom>
        </p:spPr>
      </p:pic>
    </p:spTree>
    <p:extLst>
      <p:ext uri="{BB962C8B-B14F-4D97-AF65-F5344CB8AC3E}">
        <p14:creationId xmlns:p14="http://schemas.microsoft.com/office/powerpoint/2010/main" val="1053286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A561-4BD7-39F6-06E7-570B2C8461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D911A1-A76A-B8E3-B630-72A416F28C5D}"/>
              </a:ext>
            </a:extLst>
          </p:cNvPr>
          <p:cNvSpPr>
            <a:spLocks noGrp="1"/>
          </p:cNvSpPr>
          <p:nvPr>
            <p:ph type="title"/>
          </p:nvPr>
        </p:nvSpPr>
        <p:spPr/>
        <p:txBody>
          <a:bodyPr/>
          <a:lstStyle/>
          <a:p>
            <a:r>
              <a:rPr lang="en-AU" dirty="0"/>
              <a:t>CARAlert </a:t>
            </a:r>
          </a:p>
        </p:txBody>
      </p:sp>
      <p:sp>
        <p:nvSpPr>
          <p:cNvPr id="5" name="Footer Placeholder 4">
            <a:extLst>
              <a:ext uri="{FF2B5EF4-FFF2-40B4-BE49-F238E27FC236}">
                <a16:creationId xmlns:a16="http://schemas.microsoft.com/office/drawing/2014/main" id="{D59A027A-BBEF-6CDF-AB13-00310091696F}"/>
              </a:ext>
            </a:extLst>
          </p:cNvPr>
          <p:cNvSpPr>
            <a:spLocks noGrp="1"/>
          </p:cNvSpPr>
          <p:nvPr>
            <p:ph type="ftr" sz="quarter" idx="11"/>
          </p:nvPr>
        </p:nvSpPr>
        <p:spPr/>
        <p:txBody>
          <a:bodyPr/>
          <a:lstStyle/>
          <a:p>
            <a:r>
              <a:rPr lang="en-US"/>
              <a:t>World AMR Awareness Week </a:t>
            </a:r>
            <a:endParaRPr lang="en-AU"/>
          </a:p>
        </p:txBody>
      </p:sp>
      <p:sp>
        <p:nvSpPr>
          <p:cNvPr id="4" name="Slide Number Placeholder 3">
            <a:extLst>
              <a:ext uri="{FF2B5EF4-FFF2-40B4-BE49-F238E27FC236}">
                <a16:creationId xmlns:a16="http://schemas.microsoft.com/office/drawing/2014/main" id="{5D93DD33-71E5-8354-ECC6-5B1F678AD3DE}"/>
              </a:ext>
            </a:extLst>
          </p:cNvPr>
          <p:cNvSpPr>
            <a:spLocks noGrp="1"/>
          </p:cNvSpPr>
          <p:nvPr>
            <p:ph type="sldNum" sz="quarter" idx="12"/>
          </p:nvPr>
        </p:nvSpPr>
        <p:spPr/>
        <p:txBody>
          <a:bodyPr/>
          <a:lstStyle/>
          <a:p>
            <a:fld id="{E6316B6A-336A-44FF-82DA-A4D1594FA055}" type="slidenum">
              <a:rPr lang="en-AU" smtClean="0"/>
              <a:pPr/>
              <a:t>18</a:t>
            </a:fld>
            <a:endParaRPr lang="en-AU"/>
          </a:p>
        </p:txBody>
      </p:sp>
      <p:sp>
        <p:nvSpPr>
          <p:cNvPr id="2" name="TextBox 1">
            <a:extLst>
              <a:ext uri="{FF2B5EF4-FFF2-40B4-BE49-F238E27FC236}">
                <a16:creationId xmlns:a16="http://schemas.microsoft.com/office/drawing/2014/main" id="{D1A6056B-0426-DDE1-B58B-B5C370271E7F}"/>
              </a:ext>
            </a:extLst>
          </p:cNvPr>
          <p:cNvSpPr txBox="1"/>
          <p:nvPr/>
        </p:nvSpPr>
        <p:spPr>
          <a:xfrm>
            <a:off x="6759077" y="4765358"/>
            <a:ext cx="1783610" cy="200055"/>
          </a:xfrm>
          <a:prstGeom prst="rect">
            <a:avLst/>
          </a:prstGeom>
          <a:noFill/>
        </p:spPr>
        <p:txBody>
          <a:bodyPr wrap="square">
            <a:spAutoFit/>
          </a:bodyPr>
          <a:lstStyle/>
          <a:p>
            <a:pPr>
              <a:buNone/>
            </a:pPr>
            <a:r>
              <a:rPr lang="en-AU" sz="700" dirty="0">
                <a:effectLst/>
                <a:ea typeface="Aptos" panose="020B0004020202020204" pitchFamily="34" charset="0"/>
                <a:cs typeface="Aptos" panose="020B0004020202020204" pitchFamily="34" charset="0"/>
              </a:rPr>
              <a:t>Source: CARAlert Annual Report: 2024</a:t>
            </a:r>
            <a:endParaRPr lang="en-AU" sz="800" dirty="0">
              <a:effectLst/>
              <a:ea typeface="Aptos" panose="020B0004020202020204" pitchFamily="34" charset="0"/>
              <a:cs typeface="Aptos" panose="020B0004020202020204" pitchFamily="34" charset="0"/>
            </a:endParaRPr>
          </a:p>
        </p:txBody>
      </p:sp>
      <p:sp>
        <p:nvSpPr>
          <p:cNvPr id="6" name="TextBox 5">
            <a:extLst>
              <a:ext uri="{FF2B5EF4-FFF2-40B4-BE49-F238E27FC236}">
                <a16:creationId xmlns:a16="http://schemas.microsoft.com/office/drawing/2014/main" id="{D5B7C163-57CF-7FDF-044D-8C54AA0F3A24}"/>
              </a:ext>
            </a:extLst>
          </p:cNvPr>
          <p:cNvSpPr txBox="1"/>
          <p:nvPr/>
        </p:nvSpPr>
        <p:spPr>
          <a:xfrm>
            <a:off x="488250" y="812866"/>
            <a:ext cx="8405494" cy="276999"/>
          </a:xfrm>
          <a:prstGeom prst="rect">
            <a:avLst/>
          </a:prstGeom>
          <a:noFill/>
        </p:spPr>
        <p:txBody>
          <a:bodyPr wrap="square">
            <a:spAutoFit/>
          </a:bodyPr>
          <a:lstStyle/>
          <a:p>
            <a:r>
              <a:rPr lang="en-AU" sz="1200" b="1" dirty="0">
                <a:latin typeface="Arial" panose="020B0604020202020204" pitchFamily="34" charset="0"/>
                <a:ea typeface="Times New Roman" panose="02020603050405020304" pitchFamily="18" charset="0"/>
                <a:cs typeface="Times New Roman" panose="02020603050405020304" pitchFamily="18" charset="0"/>
              </a:rPr>
              <a:t>Figure 6. </a:t>
            </a:r>
            <a:r>
              <a:rPr lang="en-AU" sz="1200" dirty="0" err="1">
                <a:latin typeface="Arial" panose="020B0604020202020204" pitchFamily="34" charset="0"/>
                <a:ea typeface="Times New Roman" panose="02020603050405020304" pitchFamily="18" charset="0"/>
                <a:cs typeface="Times New Roman" panose="02020603050405020304" pitchFamily="18" charset="0"/>
              </a:rPr>
              <a:t>Carbapenemase</a:t>
            </a:r>
            <a:r>
              <a:rPr lang="en-AU" sz="1200" dirty="0">
                <a:latin typeface="Arial" panose="020B0604020202020204" pitchFamily="34" charset="0"/>
                <a:ea typeface="Times New Roman" panose="02020603050405020304" pitchFamily="18" charset="0"/>
                <a:cs typeface="Times New Roman" panose="02020603050405020304" pitchFamily="18" charset="0"/>
              </a:rPr>
              <a:t>-producing </a:t>
            </a:r>
            <a:r>
              <a:rPr lang="en-AU" sz="1200" i="1" dirty="0" err="1">
                <a:latin typeface="Arial" panose="020B0604020202020204" pitchFamily="34" charset="0"/>
                <a:ea typeface="Times New Roman" panose="02020603050405020304" pitchFamily="18" charset="0"/>
                <a:cs typeface="Times New Roman" panose="02020603050405020304" pitchFamily="18" charset="0"/>
              </a:rPr>
              <a:t>Enterobacterales</a:t>
            </a:r>
            <a:r>
              <a:rPr lang="en-AU" sz="1200" i="1" dirty="0">
                <a:latin typeface="Arial" panose="020B0604020202020204" pitchFamily="34" charset="0"/>
                <a:ea typeface="Times New Roman" panose="02020603050405020304" pitchFamily="18" charset="0"/>
                <a:cs typeface="Times New Roman" panose="02020603050405020304" pitchFamily="18" charset="0"/>
              </a:rPr>
              <a:t>, </a:t>
            </a:r>
            <a:r>
              <a:rPr lang="en-AU" sz="1200" dirty="0">
                <a:latin typeface="Arial" panose="020B0604020202020204" pitchFamily="34" charset="0"/>
                <a:ea typeface="Times New Roman" panose="02020603050405020304" pitchFamily="18" charset="0"/>
                <a:cs typeface="Times New Roman" panose="02020603050405020304" pitchFamily="18" charset="0"/>
              </a:rPr>
              <a:t>number reported to CARAlert by state and territory, 2017–2024</a:t>
            </a:r>
            <a:endParaRPr lang="en-AU" sz="1200" dirty="0"/>
          </a:p>
        </p:txBody>
      </p:sp>
      <p:pic>
        <p:nvPicPr>
          <p:cNvPr id="9" name="Picture 8" descr="A graph of different colored bars&#10;&#10;AI-generated content may be incorrect.">
            <a:extLst>
              <a:ext uri="{FF2B5EF4-FFF2-40B4-BE49-F238E27FC236}">
                <a16:creationId xmlns:a16="http://schemas.microsoft.com/office/drawing/2014/main" id="{311927F1-1360-42DE-8A5F-150DE4F0C536}"/>
              </a:ext>
            </a:extLst>
          </p:cNvPr>
          <p:cNvPicPr>
            <a:picLocks noChangeAspect="1"/>
          </p:cNvPicPr>
          <p:nvPr/>
        </p:nvPicPr>
        <p:blipFill>
          <a:blip r:embed="rId4"/>
          <a:stretch>
            <a:fillRect/>
          </a:stretch>
        </p:blipFill>
        <p:spPr>
          <a:xfrm>
            <a:off x="229943" y="899347"/>
            <a:ext cx="8684113" cy="3559442"/>
          </a:xfrm>
          <a:prstGeom prst="rect">
            <a:avLst/>
          </a:prstGeom>
        </p:spPr>
      </p:pic>
    </p:spTree>
    <p:extLst>
      <p:ext uri="{BB962C8B-B14F-4D97-AF65-F5344CB8AC3E}">
        <p14:creationId xmlns:p14="http://schemas.microsoft.com/office/powerpoint/2010/main" val="1040920435"/>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543CE5-9F79-E00E-8521-17AF4ABC4554}"/>
              </a:ext>
            </a:extLst>
          </p:cNvPr>
          <p:cNvSpPr>
            <a:spLocks noGrp="1"/>
          </p:cNvSpPr>
          <p:nvPr>
            <p:ph type="body" sz="quarter" idx="13"/>
          </p:nvPr>
        </p:nvSpPr>
        <p:spPr/>
        <p:txBody>
          <a:bodyPr/>
          <a:lstStyle/>
          <a:p>
            <a:pPr marL="171450" indent="-171450"/>
            <a:r>
              <a:rPr lang="en-US" sz="1300" dirty="0"/>
              <a:t>23,190,360 antimicrobial prescriptions supplied in 2024</a:t>
            </a:r>
          </a:p>
          <a:p>
            <a:pPr lvl="2">
              <a:buFont typeface="Courier New" panose="02070309020205020404" pitchFamily="49" charset="0"/>
              <a:buChar char="o"/>
            </a:pPr>
            <a:r>
              <a:rPr lang="en-US" sz="1300" b="1" dirty="0"/>
              <a:t>4.8% increase from 2023</a:t>
            </a:r>
          </a:p>
          <a:p>
            <a:pPr lvl="2">
              <a:buFont typeface="Courier New" panose="02070309020205020404" pitchFamily="49" charset="0"/>
              <a:buChar char="o"/>
            </a:pPr>
            <a:r>
              <a:rPr lang="en-US" sz="1300" dirty="0"/>
              <a:t>13.0% lower than 2019</a:t>
            </a:r>
          </a:p>
          <a:p>
            <a:pPr lvl="2">
              <a:buFont typeface="Courier New" panose="02070309020205020404" pitchFamily="49" charset="0"/>
              <a:buChar char="o"/>
            </a:pPr>
            <a:r>
              <a:rPr lang="en-US" sz="1300" dirty="0"/>
              <a:t>20.8% lower than 2015</a:t>
            </a:r>
          </a:p>
          <a:p>
            <a:pPr marL="171450" indent="-171450"/>
            <a:r>
              <a:rPr lang="en-US" sz="1300" dirty="0"/>
              <a:t>Over one third of Australians had at least one antimicrobial dispensed</a:t>
            </a:r>
          </a:p>
          <a:p>
            <a:pPr marL="171450" indent="-171450"/>
            <a:r>
              <a:rPr lang="en-US" sz="1300" dirty="0"/>
              <a:t>Average 2.29 prescriptions among those who received an antimicrobial</a:t>
            </a:r>
          </a:p>
          <a:p>
            <a:pPr marL="171450" indent="-171450"/>
            <a:r>
              <a:rPr lang="en-US" sz="1300" dirty="0"/>
              <a:t>Amoxicillin (22%), cefalexin and amoxicillin‒clavulanic acid remain the most frequently dispensed antimicrobials </a:t>
            </a:r>
          </a:p>
          <a:p>
            <a:pPr marL="171450" indent="-171450"/>
            <a:r>
              <a:rPr lang="en-US" sz="1300" dirty="0"/>
              <a:t>Use across states and territories, local areas and age groups remained comparable with trends since 2015</a:t>
            </a:r>
          </a:p>
          <a:p>
            <a:endParaRPr lang="en-AU" dirty="0"/>
          </a:p>
        </p:txBody>
      </p:sp>
      <p:sp>
        <p:nvSpPr>
          <p:cNvPr id="3" name="Title 2">
            <a:extLst>
              <a:ext uri="{FF2B5EF4-FFF2-40B4-BE49-F238E27FC236}">
                <a16:creationId xmlns:a16="http://schemas.microsoft.com/office/drawing/2014/main" id="{79765677-1F9B-9565-A6F4-50F762F45BB2}"/>
              </a:ext>
            </a:extLst>
          </p:cNvPr>
          <p:cNvSpPr>
            <a:spLocks noGrp="1"/>
          </p:cNvSpPr>
          <p:nvPr>
            <p:ph type="title"/>
          </p:nvPr>
        </p:nvSpPr>
        <p:spPr/>
        <p:txBody>
          <a:bodyPr/>
          <a:lstStyle/>
          <a:p>
            <a:r>
              <a:rPr lang="en-AU" dirty="0"/>
              <a:t>Antimicrobial use in the community: 2024 </a:t>
            </a:r>
          </a:p>
        </p:txBody>
      </p:sp>
      <p:sp>
        <p:nvSpPr>
          <p:cNvPr id="4" name="Slide Number Placeholder 3">
            <a:extLst>
              <a:ext uri="{FF2B5EF4-FFF2-40B4-BE49-F238E27FC236}">
                <a16:creationId xmlns:a16="http://schemas.microsoft.com/office/drawing/2014/main" id="{82921BB6-E710-2284-B8F1-178112DDB3B5}"/>
              </a:ext>
            </a:extLst>
          </p:cNvPr>
          <p:cNvSpPr>
            <a:spLocks noGrp="1"/>
          </p:cNvSpPr>
          <p:nvPr>
            <p:ph type="sldNum" sz="quarter" idx="10"/>
          </p:nvPr>
        </p:nvSpPr>
        <p:spPr/>
        <p:txBody>
          <a:bodyPr/>
          <a:lstStyle/>
          <a:p>
            <a:fld id="{E6316B6A-336A-44FF-82DA-A4D1594FA055}" type="slidenum">
              <a:rPr lang="en-AU" smtClean="0"/>
              <a:pPr/>
              <a:t>19</a:t>
            </a:fld>
            <a:endParaRPr lang="en-AU"/>
          </a:p>
        </p:txBody>
      </p:sp>
      <p:sp>
        <p:nvSpPr>
          <p:cNvPr id="5" name="Footer Placeholder 4">
            <a:extLst>
              <a:ext uri="{FF2B5EF4-FFF2-40B4-BE49-F238E27FC236}">
                <a16:creationId xmlns:a16="http://schemas.microsoft.com/office/drawing/2014/main" id="{851FE6AE-5896-7DF0-0A15-E32A151C2913}"/>
              </a:ext>
            </a:extLst>
          </p:cNvPr>
          <p:cNvSpPr>
            <a:spLocks noGrp="1"/>
          </p:cNvSpPr>
          <p:nvPr>
            <p:ph type="ftr" sz="quarter" idx="11"/>
          </p:nvPr>
        </p:nvSpPr>
        <p:spPr/>
        <p:txBody>
          <a:bodyPr/>
          <a:lstStyle/>
          <a:p>
            <a:r>
              <a:rPr lang="en-US" dirty="0"/>
              <a:t>World AMR Awareness Week </a:t>
            </a:r>
            <a:endParaRPr lang="en-AU" dirty="0"/>
          </a:p>
        </p:txBody>
      </p:sp>
    </p:spTree>
    <p:extLst>
      <p:ext uri="{BB962C8B-B14F-4D97-AF65-F5344CB8AC3E}">
        <p14:creationId xmlns:p14="http://schemas.microsoft.com/office/powerpoint/2010/main" val="358189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up of a border&#10;&#10;AI-generated content may be incorrect.">
            <a:extLst>
              <a:ext uri="{FF2B5EF4-FFF2-40B4-BE49-F238E27FC236}">
                <a16:creationId xmlns:a16="http://schemas.microsoft.com/office/drawing/2014/main" id="{C27794B3-1B16-EF72-4434-7EA5EB4EBE1F}"/>
              </a:ext>
            </a:extLst>
          </p:cNvPr>
          <p:cNvPicPr>
            <a:picLocks noChangeAspect="1"/>
          </p:cNvPicPr>
          <p:nvPr/>
        </p:nvPicPr>
        <p:blipFill>
          <a:blip r:embed="rId3"/>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77CDA43-7DE6-5147-6CCB-AB928B24057C}"/>
              </a:ext>
            </a:extLst>
          </p:cNvPr>
          <p:cNvSpPr>
            <a:spLocks noGrp="1"/>
          </p:cNvSpPr>
          <p:nvPr>
            <p:ph type="title"/>
          </p:nvPr>
        </p:nvSpPr>
        <p:spPr/>
        <p:txBody>
          <a:bodyPr/>
          <a:lstStyle/>
          <a:p>
            <a:r>
              <a:rPr lang="en-AU"/>
              <a:t>Acknowledgement </a:t>
            </a:r>
            <a:r>
              <a:rPr lang="en-AU" dirty="0"/>
              <a:t>of Country</a:t>
            </a:r>
          </a:p>
        </p:txBody>
      </p:sp>
      <p:sp>
        <p:nvSpPr>
          <p:cNvPr id="4" name="Slide Number Placeholder 3">
            <a:extLst>
              <a:ext uri="{FF2B5EF4-FFF2-40B4-BE49-F238E27FC236}">
                <a16:creationId xmlns:a16="http://schemas.microsoft.com/office/drawing/2014/main" id="{BD9CCBB2-7407-9C47-8D19-770D2888D423}"/>
              </a:ext>
            </a:extLst>
          </p:cNvPr>
          <p:cNvSpPr>
            <a:spLocks noGrp="1"/>
          </p:cNvSpPr>
          <p:nvPr>
            <p:ph type="sldNum" sz="quarter" idx="12"/>
          </p:nvPr>
        </p:nvSpPr>
        <p:spPr/>
        <p:txBody>
          <a:bodyPr/>
          <a:lstStyle/>
          <a:p>
            <a:fld id="{E6316B6A-336A-44FF-82DA-A4D1594FA055}" type="slidenum">
              <a:rPr lang="en-AU" noProof="0" smtClean="0"/>
              <a:t>2</a:t>
            </a:fld>
            <a:endParaRPr lang="en-AU" noProof="0"/>
          </a:p>
        </p:txBody>
      </p:sp>
      <p:sp>
        <p:nvSpPr>
          <p:cNvPr id="7" name="TextBox 6">
            <a:extLst>
              <a:ext uri="{FF2B5EF4-FFF2-40B4-BE49-F238E27FC236}">
                <a16:creationId xmlns:a16="http://schemas.microsoft.com/office/drawing/2014/main" id="{B86C8EAB-A6E4-C9AF-8C1E-9C16B62B535D}"/>
              </a:ext>
            </a:extLst>
          </p:cNvPr>
          <p:cNvSpPr txBox="1"/>
          <p:nvPr/>
        </p:nvSpPr>
        <p:spPr>
          <a:xfrm>
            <a:off x="488250" y="1350142"/>
            <a:ext cx="3898400" cy="1738809"/>
          </a:xfrm>
          <a:prstGeom prst="rect">
            <a:avLst/>
          </a:prstGeom>
          <a:noFill/>
        </p:spPr>
        <p:txBody>
          <a:bodyPr wrap="square" lIns="0" rtlCol="0">
            <a:spAutoFit/>
          </a:bodyPr>
          <a:lstStyle/>
          <a:p>
            <a:pPr>
              <a:lnSpc>
                <a:spcPct val="113000"/>
              </a:lnSpc>
              <a:buNone/>
            </a:pPr>
            <a:r>
              <a:rPr lang="en-AU" sz="1600" dirty="0"/>
              <a:t>I would like to pay respect to the Traditional Owners and Custodians of Country where we meet today</a:t>
            </a:r>
            <a:r>
              <a:rPr lang="en-AU" sz="1600" dirty="0">
                <a:effectLst/>
              </a:rPr>
              <a:t>. We extend that respect to all Aboriginal and Torres Strait Islander peoples, and their deep time connections to land, water and sky.</a:t>
            </a:r>
            <a:endParaRPr lang="en-AU" sz="1600" dirty="0"/>
          </a:p>
        </p:txBody>
      </p:sp>
      <p:sp>
        <p:nvSpPr>
          <p:cNvPr id="8" name="TextBox 7">
            <a:extLst>
              <a:ext uri="{FF2B5EF4-FFF2-40B4-BE49-F238E27FC236}">
                <a16:creationId xmlns:a16="http://schemas.microsoft.com/office/drawing/2014/main" id="{C164811C-CD5C-0284-5043-852E0D923847}"/>
              </a:ext>
            </a:extLst>
          </p:cNvPr>
          <p:cNvSpPr txBox="1"/>
          <p:nvPr/>
        </p:nvSpPr>
        <p:spPr>
          <a:xfrm>
            <a:off x="4644287" y="1350142"/>
            <a:ext cx="3898400" cy="2796343"/>
          </a:xfrm>
          <a:prstGeom prst="rect">
            <a:avLst/>
          </a:prstGeom>
          <a:noFill/>
        </p:spPr>
        <p:txBody>
          <a:bodyPr wrap="square" lIns="0" rIns="0" bIns="0" rtlCol="0">
            <a:spAutoFit/>
          </a:bodyPr>
          <a:lstStyle/>
          <a:p>
            <a:pPr>
              <a:lnSpc>
                <a:spcPct val="113000"/>
              </a:lnSpc>
            </a:pPr>
            <a:r>
              <a:rPr lang="en-AU" sz="1600" dirty="0">
                <a:effectLst/>
              </a:rPr>
              <a:t>We recognise that knowledge about healthy Country, community and culture has been developed by Aboriginal and Torres Strait Islander peoples over tens of thousands of years and has been shared for generations. We are committed to partnering with and learning from Aboriginal and Torres Strait Islander peoples through the work that we do</a:t>
            </a:r>
            <a:r>
              <a:rPr lang="en-AU" sz="1600" dirty="0"/>
              <a:t>.</a:t>
            </a:r>
          </a:p>
          <a:p>
            <a:pPr>
              <a:lnSpc>
                <a:spcPct val="113000"/>
              </a:lnSpc>
            </a:pPr>
            <a:endParaRPr lang="en-AU" sz="1600" dirty="0"/>
          </a:p>
        </p:txBody>
      </p:sp>
    </p:spTree>
    <p:extLst>
      <p:ext uri="{BB962C8B-B14F-4D97-AF65-F5344CB8AC3E}">
        <p14:creationId xmlns:p14="http://schemas.microsoft.com/office/powerpoint/2010/main" val="374845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E80A-1495-4E90-76A6-C2E2366B7D80}"/>
              </a:ext>
            </a:extLst>
          </p:cNvPr>
          <p:cNvSpPr>
            <a:spLocks noGrp="1"/>
          </p:cNvSpPr>
          <p:nvPr>
            <p:ph type="title"/>
          </p:nvPr>
        </p:nvSpPr>
        <p:spPr/>
        <p:txBody>
          <a:bodyPr/>
          <a:lstStyle/>
          <a:p>
            <a:r>
              <a:rPr lang="en-AU" dirty="0"/>
              <a:t>Antimicrobial use in the community: 2024 </a:t>
            </a:r>
          </a:p>
        </p:txBody>
      </p:sp>
      <p:sp>
        <p:nvSpPr>
          <p:cNvPr id="3" name="Footer Placeholder 2">
            <a:extLst>
              <a:ext uri="{FF2B5EF4-FFF2-40B4-BE49-F238E27FC236}">
                <a16:creationId xmlns:a16="http://schemas.microsoft.com/office/drawing/2014/main" id="{4DB3AC0B-CF54-2825-FAFC-9B87586CD408}"/>
              </a:ext>
            </a:extLst>
          </p:cNvPr>
          <p:cNvSpPr>
            <a:spLocks noGrp="1"/>
          </p:cNvSpPr>
          <p:nvPr>
            <p:ph type="ftr" sz="quarter" idx="11"/>
          </p:nvPr>
        </p:nvSpPr>
        <p:spPr/>
        <p:txBody>
          <a:bodyPr/>
          <a:lstStyle/>
          <a:p>
            <a:r>
              <a:rPr lang="en-US" noProof="0"/>
              <a:t>World AMR Awareness Week </a:t>
            </a:r>
            <a:endParaRPr lang="en-AU" noProof="0"/>
          </a:p>
        </p:txBody>
      </p:sp>
      <p:sp>
        <p:nvSpPr>
          <p:cNvPr id="4" name="Slide Number Placeholder 3">
            <a:extLst>
              <a:ext uri="{FF2B5EF4-FFF2-40B4-BE49-F238E27FC236}">
                <a16:creationId xmlns:a16="http://schemas.microsoft.com/office/drawing/2014/main" id="{8A4F0AD8-143F-921B-2AA3-D23198FA3922}"/>
              </a:ext>
            </a:extLst>
          </p:cNvPr>
          <p:cNvSpPr>
            <a:spLocks noGrp="1"/>
          </p:cNvSpPr>
          <p:nvPr>
            <p:ph type="sldNum" sz="quarter" idx="12"/>
          </p:nvPr>
        </p:nvSpPr>
        <p:spPr/>
        <p:txBody>
          <a:bodyPr/>
          <a:lstStyle/>
          <a:p>
            <a:fld id="{E6316B6A-336A-44FF-82DA-A4D1594FA055}" type="slidenum">
              <a:rPr lang="en-AU" noProof="0" smtClean="0"/>
              <a:t>20</a:t>
            </a:fld>
            <a:endParaRPr lang="en-AU" noProof="0"/>
          </a:p>
        </p:txBody>
      </p:sp>
      <p:sp>
        <p:nvSpPr>
          <p:cNvPr id="6" name="TextBox 5">
            <a:extLst>
              <a:ext uri="{FF2B5EF4-FFF2-40B4-BE49-F238E27FC236}">
                <a16:creationId xmlns:a16="http://schemas.microsoft.com/office/drawing/2014/main" id="{55239CA4-5709-C82E-DE13-BE7439F9B156}"/>
              </a:ext>
            </a:extLst>
          </p:cNvPr>
          <p:cNvSpPr txBox="1"/>
          <p:nvPr/>
        </p:nvSpPr>
        <p:spPr>
          <a:xfrm>
            <a:off x="405246" y="859729"/>
            <a:ext cx="6234545" cy="276999"/>
          </a:xfrm>
          <a:prstGeom prst="rect">
            <a:avLst/>
          </a:prstGeom>
          <a:noFill/>
        </p:spPr>
        <p:txBody>
          <a:bodyPr wrap="square" rtlCol="0">
            <a:spAutoFit/>
          </a:bodyPr>
          <a:lstStyle/>
          <a:p>
            <a:r>
              <a:rPr lang="en-AU" sz="1200" b="1" dirty="0"/>
              <a:t>Figure 7. </a:t>
            </a:r>
            <a:r>
              <a:rPr lang="en-AU" sz="1200" dirty="0"/>
              <a:t>Number of PBS and RPBS antimicrobial prescriptions dispensed, 2015–2024</a:t>
            </a:r>
          </a:p>
        </p:txBody>
      </p:sp>
      <p:pic>
        <p:nvPicPr>
          <p:cNvPr id="8" name="Picture 7" descr="A graph with numbers and lines&#10;&#10;AI-generated content may be incorrect.">
            <a:extLst>
              <a:ext uri="{FF2B5EF4-FFF2-40B4-BE49-F238E27FC236}">
                <a16:creationId xmlns:a16="http://schemas.microsoft.com/office/drawing/2014/main" id="{463B78AB-CA40-3FFD-CC2A-4B6AD7B78A5A}"/>
              </a:ext>
            </a:extLst>
          </p:cNvPr>
          <p:cNvPicPr>
            <a:picLocks noChangeAspect="1"/>
          </p:cNvPicPr>
          <p:nvPr/>
        </p:nvPicPr>
        <p:blipFill>
          <a:blip r:embed="rId4"/>
          <a:stretch>
            <a:fillRect/>
          </a:stretch>
        </p:blipFill>
        <p:spPr>
          <a:xfrm>
            <a:off x="488250" y="1257443"/>
            <a:ext cx="7844471" cy="3507915"/>
          </a:xfrm>
          <a:prstGeom prst="rect">
            <a:avLst/>
          </a:prstGeom>
        </p:spPr>
      </p:pic>
      <p:sp>
        <p:nvSpPr>
          <p:cNvPr id="7" name="TextBox 6">
            <a:extLst>
              <a:ext uri="{FF2B5EF4-FFF2-40B4-BE49-F238E27FC236}">
                <a16:creationId xmlns:a16="http://schemas.microsoft.com/office/drawing/2014/main" id="{E4ECDFC0-077D-3A91-3101-B9DD49D61E57}"/>
              </a:ext>
            </a:extLst>
          </p:cNvPr>
          <p:cNvSpPr txBox="1"/>
          <p:nvPr/>
        </p:nvSpPr>
        <p:spPr>
          <a:xfrm>
            <a:off x="6404163" y="4756019"/>
            <a:ext cx="2452033" cy="200055"/>
          </a:xfrm>
          <a:prstGeom prst="rect">
            <a:avLst/>
          </a:prstGeom>
          <a:noFill/>
        </p:spPr>
        <p:txBody>
          <a:bodyPr wrap="square">
            <a:spAutoFit/>
          </a:bodyPr>
          <a:lstStyle/>
          <a:p>
            <a:pPr>
              <a:buNone/>
            </a:pPr>
            <a:r>
              <a:rPr lang="en-AU" sz="700" dirty="0">
                <a:effectLst/>
                <a:ea typeface="Aptos" panose="020B0004020202020204" pitchFamily="34" charset="0"/>
                <a:cs typeface="Aptos" panose="020B0004020202020204" pitchFamily="34" charset="0"/>
              </a:rPr>
              <a:t>Source: </a:t>
            </a:r>
            <a:r>
              <a:rPr lang="en-AU" sz="700" dirty="0">
                <a:ea typeface="Aptos" panose="020B0004020202020204" pitchFamily="34" charset="0"/>
                <a:cs typeface="Aptos" panose="020B0004020202020204" pitchFamily="34" charset="0"/>
              </a:rPr>
              <a:t>Antimicrobial use in the community: 2024</a:t>
            </a:r>
            <a:endParaRPr lang="en-AU" sz="7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73972570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BC68A0-9612-2F1D-C044-5CEA1795E991}"/>
              </a:ext>
            </a:extLst>
          </p:cNvPr>
          <p:cNvSpPr>
            <a:spLocks noGrp="1"/>
          </p:cNvSpPr>
          <p:nvPr>
            <p:ph type="ftr" sz="quarter" idx="11"/>
          </p:nvPr>
        </p:nvSpPr>
        <p:spPr/>
        <p:txBody>
          <a:bodyPr/>
          <a:lstStyle/>
          <a:p>
            <a:r>
              <a:rPr lang="en-US" dirty="0"/>
              <a:t>World AMR Awareness Week </a:t>
            </a:r>
            <a:endParaRPr lang="en-AU" dirty="0"/>
          </a:p>
        </p:txBody>
      </p:sp>
      <p:sp>
        <p:nvSpPr>
          <p:cNvPr id="4" name="Slide Number Placeholder 3">
            <a:extLst>
              <a:ext uri="{FF2B5EF4-FFF2-40B4-BE49-F238E27FC236}">
                <a16:creationId xmlns:a16="http://schemas.microsoft.com/office/drawing/2014/main" id="{7BE101B7-EFC5-BA74-EB41-CFE655FD08DE}"/>
              </a:ext>
            </a:extLst>
          </p:cNvPr>
          <p:cNvSpPr>
            <a:spLocks noGrp="1"/>
          </p:cNvSpPr>
          <p:nvPr>
            <p:ph type="sldNum" sz="quarter" idx="12"/>
          </p:nvPr>
        </p:nvSpPr>
        <p:spPr/>
        <p:txBody>
          <a:bodyPr/>
          <a:lstStyle/>
          <a:p>
            <a:fld id="{E6316B6A-336A-44FF-82DA-A4D1594FA055}" type="slidenum">
              <a:rPr lang="en-AU" smtClean="0"/>
              <a:pPr/>
              <a:t>21</a:t>
            </a:fld>
            <a:endParaRPr lang="en-AU"/>
          </a:p>
        </p:txBody>
      </p:sp>
      <p:graphicFrame>
        <p:nvGraphicFramePr>
          <p:cNvPr id="6" name="Chart 5" descr="Figure 18">
            <a:extLst>
              <a:ext uri="{FF2B5EF4-FFF2-40B4-BE49-F238E27FC236}">
                <a16:creationId xmlns:a16="http://schemas.microsoft.com/office/drawing/2014/main" id="{D9E5BD69-A378-6D4E-2933-2340881FC682}"/>
              </a:ext>
            </a:extLst>
          </p:cNvPr>
          <p:cNvGraphicFramePr/>
          <p:nvPr>
            <p:extLst>
              <p:ext uri="{D42A27DB-BD31-4B8C-83A1-F6EECF244321}">
                <p14:modId xmlns:p14="http://schemas.microsoft.com/office/powerpoint/2010/main" val="3866805392"/>
              </p:ext>
            </p:extLst>
          </p:nvPr>
        </p:nvGraphicFramePr>
        <p:xfrm>
          <a:off x="353992" y="133429"/>
          <a:ext cx="7159083" cy="449226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190AB389-DE99-5A22-4CE1-F6EC568CCBAD}"/>
              </a:ext>
            </a:extLst>
          </p:cNvPr>
          <p:cNvSpPr/>
          <p:nvPr/>
        </p:nvSpPr>
        <p:spPr>
          <a:xfrm>
            <a:off x="6370320" y="2127333"/>
            <a:ext cx="2773680" cy="103632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776104AD-1E21-9500-4A49-B61BEE1801FA}"/>
              </a:ext>
            </a:extLst>
          </p:cNvPr>
          <p:cNvSpPr txBox="1"/>
          <p:nvPr/>
        </p:nvSpPr>
        <p:spPr>
          <a:xfrm>
            <a:off x="6476628" y="2322327"/>
            <a:ext cx="2561063" cy="646331"/>
          </a:xfrm>
          <a:prstGeom prst="rect">
            <a:avLst/>
          </a:prstGeom>
          <a:noFill/>
        </p:spPr>
        <p:txBody>
          <a:bodyPr wrap="square">
            <a:spAutoFit/>
          </a:bodyPr>
          <a:lstStyle/>
          <a:p>
            <a:pPr algn="ctr"/>
            <a:r>
              <a:rPr lang="en-AU" sz="1200" dirty="0"/>
              <a:t>Community antimicrobial use in Australia, European countries, England and Scotland, 2023</a:t>
            </a:r>
            <a:endParaRPr lang="en-AU" dirty="0"/>
          </a:p>
        </p:txBody>
      </p:sp>
      <p:sp>
        <p:nvSpPr>
          <p:cNvPr id="2" name="TextBox 1">
            <a:extLst>
              <a:ext uri="{FF2B5EF4-FFF2-40B4-BE49-F238E27FC236}">
                <a16:creationId xmlns:a16="http://schemas.microsoft.com/office/drawing/2014/main" id="{9B52C8D4-8FE1-709D-DB53-5D082BE3F626}"/>
              </a:ext>
            </a:extLst>
          </p:cNvPr>
          <p:cNvSpPr txBox="1"/>
          <p:nvPr/>
        </p:nvSpPr>
        <p:spPr>
          <a:xfrm>
            <a:off x="3409950" y="4487198"/>
            <a:ext cx="2422187" cy="276999"/>
          </a:xfrm>
          <a:prstGeom prst="rect">
            <a:avLst/>
          </a:prstGeom>
          <a:noFill/>
        </p:spPr>
        <p:txBody>
          <a:bodyPr wrap="square" rtlCol="0">
            <a:spAutoFit/>
          </a:bodyPr>
          <a:lstStyle/>
          <a:p>
            <a:r>
              <a:rPr lang="en-AU" sz="1200" dirty="0"/>
              <a:t>DDD/1,000 people/day</a:t>
            </a:r>
          </a:p>
        </p:txBody>
      </p:sp>
      <p:sp>
        <p:nvSpPr>
          <p:cNvPr id="7" name="TextBox 6">
            <a:extLst>
              <a:ext uri="{FF2B5EF4-FFF2-40B4-BE49-F238E27FC236}">
                <a16:creationId xmlns:a16="http://schemas.microsoft.com/office/drawing/2014/main" id="{212717C6-8963-7AF4-31E3-761FCFFADA67}"/>
              </a:ext>
            </a:extLst>
          </p:cNvPr>
          <p:cNvSpPr txBox="1"/>
          <p:nvPr/>
        </p:nvSpPr>
        <p:spPr>
          <a:xfrm>
            <a:off x="6301981" y="4756019"/>
            <a:ext cx="2422187" cy="200055"/>
          </a:xfrm>
          <a:prstGeom prst="rect">
            <a:avLst/>
          </a:prstGeom>
          <a:noFill/>
        </p:spPr>
        <p:txBody>
          <a:bodyPr wrap="square">
            <a:spAutoFit/>
          </a:bodyPr>
          <a:lstStyle/>
          <a:p>
            <a:pPr>
              <a:buNone/>
            </a:pPr>
            <a:r>
              <a:rPr lang="en-AU" sz="700" dirty="0">
                <a:effectLst/>
                <a:ea typeface="Aptos" panose="020B0004020202020204" pitchFamily="34" charset="0"/>
                <a:cs typeface="Aptos" panose="020B0004020202020204" pitchFamily="34" charset="0"/>
              </a:rPr>
              <a:t>Source: </a:t>
            </a:r>
            <a:r>
              <a:rPr lang="en-AU" sz="700" dirty="0">
                <a:ea typeface="Aptos" panose="020B0004020202020204" pitchFamily="34" charset="0"/>
                <a:cs typeface="Aptos" panose="020B0004020202020204" pitchFamily="34" charset="0"/>
              </a:rPr>
              <a:t>Antimicrobial use in the community: 2024</a:t>
            </a:r>
            <a:endParaRPr lang="en-AU" sz="7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7938118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E1200-C58E-508E-9D3A-89E7ADCC1B15}"/>
              </a:ext>
            </a:extLst>
          </p:cNvPr>
          <p:cNvSpPr>
            <a:spLocks noGrp="1"/>
          </p:cNvSpPr>
          <p:nvPr>
            <p:ph type="body" sz="quarter" idx="13"/>
          </p:nvPr>
        </p:nvSpPr>
        <p:spPr>
          <a:xfrm>
            <a:off x="488250" y="1747358"/>
            <a:ext cx="8167500" cy="2813050"/>
          </a:xfrm>
        </p:spPr>
        <p:txBody>
          <a:bodyPr/>
          <a:lstStyle/>
          <a:p>
            <a:r>
              <a:rPr lang="en-AU" altLang="en-US" dirty="0">
                <a:solidFill>
                  <a:srgbClr val="FF0000"/>
                </a:solidFill>
              </a:rPr>
              <a:t>Which infections are we seeing? [Insert surveillance data, i.e. what is the most common cause of bacteraemia in your facility]</a:t>
            </a:r>
          </a:p>
          <a:p>
            <a:r>
              <a:rPr lang="en-AU" altLang="en-US" dirty="0">
                <a:solidFill>
                  <a:srgbClr val="FF0000"/>
                </a:solidFill>
              </a:rPr>
              <a:t>What are our susceptibility and resistance patterns? </a:t>
            </a:r>
          </a:p>
          <a:p>
            <a:pPr lvl="1"/>
            <a:r>
              <a:rPr lang="en-AU" altLang="en-US" dirty="0">
                <a:solidFill>
                  <a:srgbClr val="FF0000"/>
                </a:solidFill>
              </a:rPr>
              <a:t>[Insert hospital data] </a:t>
            </a:r>
          </a:p>
          <a:p>
            <a:pPr lvl="1"/>
            <a:r>
              <a:rPr lang="en-AU" altLang="en-US" dirty="0">
                <a:solidFill>
                  <a:srgbClr val="FF0000"/>
                </a:solidFill>
              </a:rPr>
              <a:t>[Numbers of cases] </a:t>
            </a:r>
          </a:p>
          <a:p>
            <a:pPr lvl="1"/>
            <a:r>
              <a:rPr lang="en-AU" altLang="en-US" dirty="0">
                <a:solidFill>
                  <a:srgbClr val="FF0000"/>
                </a:solidFill>
              </a:rPr>
              <a:t>[Examples of cases]</a:t>
            </a:r>
          </a:p>
          <a:p>
            <a:r>
              <a:rPr lang="en-AU" dirty="0">
                <a:solidFill>
                  <a:srgbClr val="FF0000"/>
                </a:solidFill>
              </a:rPr>
              <a:t>Are there local antimicrobial resistance issues?</a:t>
            </a:r>
          </a:p>
          <a:p>
            <a:r>
              <a:rPr lang="en-AU" dirty="0">
                <a:solidFill>
                  <a:srgbClr val="FF0000"/>
                </a:solidFill>
              </a:rPr>
              <a:t>What are local rates of MRSA, </a:t>
            </a:r>
            <a:r>
              <a:rPr lang="en-AU" i="1" dirty="0" err="1">
                <a:solidFill>
                  <a:srgbClr val="FF0000"/>
                </a:solidFill>
              </a:rPr>
              <a:t>Clostridioides</a:t>
            </a:r>
            <a:r>
              <a:rPr lang="en-AU" i="1" dirty="0">
                <a:solidFill>
                  <a:srgbClr val="FF0000"/>
                </a:solidFill>
              </a:rPr>
              <a:t> difficile </a:t>
            </a:r>
            <a:r>
              <a:rPr lang="en-AU" dirty="0">
                <a:solidFill>
                  <a:srgbClr val="FF0000"/>
                </a:solidFill>
              </a:rPr>
              <a:t>(</a:t>
            </a:r>
            <a:r>
              <a:rPr lang="en-AU" i="1" dirty="0">
                <a:solidFill>
                  <a:srgbClr val="FF0000"/>
                </a:solidFill>
              </a:rPr>
              <a:t>C diff)</a:t>
            </a:r>
            <a:r>
              <a:rPr lang="en-AU" dirty="0">
                <a:solidFill>
                  <a:srgbClr val="FF0000"/>
                </a:solidFill>
              </a:rPr>
              <a:t>?</a:t>
            </a:r>
          </a:p>
          <a:p>
            <a:r>
              <a:rPr lang="en-AU" dirty="0">
                <a:solidFill>
                  <a:srgbClr val="FF0000"/>
                </a:solidFill>
              </a:rPr>
              <a:t>Do you have access to a local antibiogram?</a:t>
            </a:r>
          </a:p>
          <a:p>
            <a:endParaRPr lang="en-AU" dirty="0"/>
          </a:p>
        </p:txBody>
      </p:sp>
      <p:sp>
        <p:nvSpPr>
          <p:cNvPr id="3" name="Title 2">
            <a:extLst>
              <a:ext uri="{FF2B5EF4-FFF2-40B4-BE49-F238E27FC236}">
                <a16:creationId xmlns:a16="http://schemas.microsoft.com/office/drawing/2014/main" id="{24D53269-D881-075D-BAB1-6300D8F6A18E}"/>
              </a:ext>
            </a:extLst>
          </p:cNvPr>
          <p:cNvSpPr>
            <a:spLocks noGrp="1"/>
          </p:cNvSpPr>
          <p:nvPr>
            <p:ph type="title"/>
          </p:nvPr>
        </p:nvSpPr>
        <p:spPr/>
        <p:txBody>
          <a:bodyPr/>
          <a:lstStyle/>
          <a:p>
            <a:r>
              <a:rPr lang="en-AU" dirty="0"/>
              <a:t>Local data – AMR </a:t>
            </a:r>
          </a:p>
        </p:txBody>
      </p:sp>
      <p:sp>
        <p:nvSpPr>
          <p:cNvPr id="4" name="Slide Number Placeholder 3">
            <a:extLst>
              <a:ext uri="{FF2B5EF4-FFF2-40B4-BE49-F238E27FC236}">
                <a16:creationId xmlns:a16="http://schemas.microsoft.com/office/drawing/2014/main" id="{732F071B-2D69-DA0D-0BAD-332D12038A4A}"/>
              </a:ext>
            </a:extLst>
          </p:cNvPr>
          <p:cNvSpPr>
            <a:spLocks noGrp="1"/>
          </p:cNvSpPr>
          <p:nvPr>
            <p:ph type="sldNum" sz="quarter" idx="10"/>
          </p:nvPr>
        </p:nvSpPr>
        <p:spPr/>
        <p:txBody>
          <a:bodyPr/>
          <a:lstStyle/>
          <a:p>
            <a:fld id="{E6316B6A-336A-44FF-82DA-A4D1594FA055}" type="slidenum">
              <a:rPr lang="en-AU" smtClean="0"/>
              <a:pPr/>
              <a:t>22</a:t>
            </a:fld>
            <a:endParaRPr lang="en-AU"/>
          </a:p>
        </p:txBody>
      </p:sp>
      <p:sp>
        <p:nvSpPr>
          <p:cNvPr id="5" name="Footer Placeholder 4">
            <a:extLst>
              <a:ext uri="{FF2B5EF4-FFF2-40B4-BE49-F238E27FC236}">
                <a16:creationId xmlns:a16="http://schemas.microsoft.com/office/drawing/2014/main" id="{B86D7490-E8FE-3B6D-AD53-7FDC1472F9ED}"/>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3919023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389A5-ABE9-4E36-C5F4-5029FFCD49AD}"/>
              </a:ext>
            </a:extLst>
          </p:cNvPr>
          <p:cNvSpPr>
            <a:spLocks noGrp="1"/>
          </p:cNvSpPr>
          <p:nvPr>
            <p:ph type="body" sz="quarter" idx="13"/>
          </p:nvPr>
        </p:nvSpPr>
        <p:spPr/>
        <p:txBody>
          <a:bodyPr/>
          <a:lstStyle/>
          <a:p>
            <a:r>
              <a:rPr lang="en-AU" dirty="0">
                <a:solidFill>
                  <a:srgbClr val="FF0000"/>
                </a:solidFill>
              </a:rPr>
              <a:t>Insert local audit data on appropriateness, usage etc.</a:t>
            </a:r>
          </a:p>
          <a:p>
            <a:r>
              <a:rPr lang="en-AU" dirty="0">
                <a:solidFill>
                  <a:srgbClr val="FF0000"/>
                </a:solidFill>
              </a:rPr>
              <a:t>Does your healthcare facility audit appropriateness of prescribing? </a:t>
            </a:r>
          </a:p>
          <a:p>
            <a:r>
              <a:rPr lang="en-AU" dirty="0">
                <a:solidFill>
                  <a:srgbClr val="FF0000"/>
                </a:solidFill>
              </a:rPr>
              <a:t>What tools are used (e.g.. National Antimicrobial Prescribing Survey [NAPS], National Antimicrobial Utilisation Surveillance Program [NAUSP], jurisdictional audit tools)</a:t>
            </a:r>
          </a:p>
          <a:p>
            <a:r>
              <a:rPr lang="en-AU" dirty="0">
                <a:solidFill>
                  <a:srgbClr val="FF0000"/>
                </a:solidFill>
              </a:rPr>
              <a:t>If your facility uses NAPS or NAUSP, consider  </a:t>
            </a:r>
          </a:p>
          <a:p>
            <a:pPr lvl="1">
              <a:buFont typeface="Arial" panose="020B0604020202020204" pitchFamily="34" charset="0"/>
              <a:buChar char="−"/>
            </a:pPr>
            <a:r>
              <a:rPr lang="en-AU" dirty="0">
                <a:solidFill>
                  <a:srgbClr val="FF0000"/>
                </a:solidFill>
              </a:rPr>
              <a:t>Comparison to national results </a:t>
            </a:r>
          </a:p>
          <a:p>
            <a:pPr lvl="1">
              <a:buFont typeface="Arial" panose="020B0604020202020204" pitchFamily="34" charset="0"/>
              <a:buChar char="−"/>
            </a:pPr>
            <a:r>
              <a:rPr lang="en-AU" dirty="0">
                <a:solidFill>
                  <a:srgbClr val="FF0000"/>
                </a:solidFill>
              </a:rPr>
              <a:t>Time series data </a:t>
            </a:r>
          </a:p>
          <a:p>
            <a:pPr lvl="1">
              <a:buFont typeface="Arial" panose="020B0604020202020204" pitchFamily="34" charset="0"/>
              <a:buChar char="−"/>
            </a:pPr>
            <a:r>
              <a:rPr lang="en-AU" dirty="0">
                <a:solidFill>
                  <a:srgbClr val="FF0000"/>
                </a:solidFill>
              </a:rPr>
              <a:t>How local results have contributed to your AMS program</a:t>
            </a:r>
          </a:p>
          <a:p>
            <a:endParaRPr lang="en-AU" dirty="0"/>
          </a:p>
        </p:txBody>
      </p:sp>
      <p:sp>
        <p:nvSpPr>
          <p:cNvPr id="3" name="Title 2">
            <a:extLst>
              <a:ext uri="{FF2B5EF4-FFF2-40B4-BE49-F238E27FC236}">
                <a16:creationId xmlns:a16="http://schemas.microsoft.com/office/drawing/2014/main" id="{79283171-96DA-7E81-F841-009296A3CF86}"/>
              </a:ext>
            </a:extLst>
          </p:cNvPr>
          <p:cNvSpPr>
            <a:spLocks noGrp="1"/>
          </p:cNvSpPr>
          <p:nvPr>
            <p:ph type="title"/>
          </p:nvPr>
        </p:nvSpPr>
        <p:spPr/>
        <p:txBody>
          <a:bodyPr/>
          <a:lstStyle/>
          <a:p>
            <a:r>
              <a:rPr lang="en-AU" dirty="0"/>
              <a:t>Local data – Volume and appropriateness</a:t>
            </a:r>
          </a:p>
        </p:txBody>
      </p:sp>
      <p:sp>
        <p:nvSpPr>
          <p:cNvPr id="4" name="Slide Number Placeholder 3">
            <a:extLst>
              <a:ext uri="{FF2B5EF4-FFF2-40B4-BE49-F238E27FC236}">
                <a16:creationId xmlns:a16="http://schemas.microsoft.com/office/drawing/2014/main" id="{4E0AEBD9-8ADD-16AA-7BC4-AB7861AF6047}"/>
              </a:ext>
            </a:extLst>
          </p:cNvPr>
          <p:cNvSpPr>
            <a:spLocks noGrp="1"/>
          </p:cNvSpPr>
          <p:nvPr>
            <p:ph type="sldNum" sz="quarter" idx="10"/>
          </p:nvPr>
        </p:nvSpPr>
        <p:spPr/>
        <p:txBody>
          <a:bodyPr/>
          <a:lstStyle/>
          <a:p>
            <a:fld id="{E6316B6A-336A-44FF-82DA-A4D1594FA055}" type="slidenum">
              <a:rPr lang="en-AU" smtClean="0"/>
              <a:pPr/>
              <a:t>23</a:t>
            </a:fld>
            <a:endParaRPr lang="en-AU"/>
          </a:p>
        </p:txBody>
      </p:sp>
      <p:sp>
        <p:nvSpPr>
          <p:cNvPr id="5" name="Footer Placeholder 4">
            <a:extLst>
              <a:ext uri="{FF2B5EF4-FFF2-40B4-BE49-F238E27FC236}">
                <a16:creationId xmlns:a16="http://schemas.microsoft.com/office/drawing/2014/main" id="{1473D32A-9DFA-567D-C4C0-25DAE1A80FB3}"/>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34688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64968-0C66-6FB3-8D9B-1EBBA07A7F22}"/>
              </a:ext>
            </a:extLst>
          </p:cNvPr>
          <p:cNvSpPr>
            <a:spLocks noGrp="1"/>
          </p:cNvSpPr>
          <p:nvPr>
            <p:ph type="body" sz="quarter" idx="13"/>
          </p:nvPr>
        </p:nvSpPr>
        <p:spPr>
          <a:xfrm>
            <a:off x="488250" y="1736725"/>
            <a:ext cx="5620888" cy="2813050"/>
          </a:xfrm>
        </p:spPr>
        <p:txBody>
          <a:bodyPr/>
          <a:lstStyle/>
          <a:p>
            <a:r>
              <a:rPr lang="en-AU" dirty="0"/>
              <a:t>A range of activities that promote and support optimal antimicrobial prescribing and use</a:t>
            </a:r>
          </a:p>
          <a:p>
            <a:r>
              <a:rPr lang="en-AU" dirty="0"/>
              <a:t>Works hand in hand with infection prevention and control, hand hygiene and surveillance</a:t>
            </a:r>
          </a:p>
          <a:p>
            <a:r>
              <a:rPr lang="en-AU" dirty="0"/>
              <a:t>Goals of AMS: </a:t>
            </a:r>
          </a:p>
          <a:p>
            <a:pPr lvl="1"/>
            <a:r>
              <a:rPr lang="en-AU" dirty="0"/>
              <a:t>Improve patient outcomes and patient safety </a:t>
            </a:r>
          </a:p>
          <a:p>
            <a:pPr lvl="1"/>
            <a:r>
              <a:rPr lang="en-AU" dirty="0"/>
              <a:t>Reduce the spread and emergence of AMR </a:t>
            </a:r>
          </a:p>
          <a:p>
            <a:pPr lvl="1"/>
            <a:r>
              <a:rPr lang="en-AU" dirty="0"/>
              <a:t>Reduce costs for a more sustainable health care system</a:t>
            </a:r>
          </a:p>
          <a:p>
            <a:pPr lvl="1"/>
            <a:r>
              <a:rPr lang="en-AU" dirty="0"/>
              <a:t>Reduce unnecessary prescribing and diagnostic tests </a:t>
            </a:r>
          </a:p>
        </p:txBody>
      </p:sp>
      <p:sp>
        <p:nvSpPr>
          <p:cNvPr id="3" name="Title 2">
            <a:extLst>
              <a:ext uri="{FF2B5EF4-FFF2-40B4-BE49-F238E27FC236}">
                <a16:creationId xmlns:a16="http://schemas.microsoft.com/office/drawing/2014/main" id="{18B83ACB-5213-2B19-ED15-84E73C81A63A}"/>
              </a:ext>
            </a:extLst>
          </p:cNvPr>
          <p:cNvSpPr>
            <a:spLocks noGrp="1"/>
          </p:cNvSpPr>
          <p:nvPr>
            <p:ph type="title"/>
          </p:nvPr>
        </p:nvSpPr>
        <p:spPr/>
        <p:txBody>
          <a:bodyPr/>
          <a:lstStyle/>
          <a:p>
            <a:r>
              <a:rPr lang="en-AU" dirty="0"/>
              <a:t>Antimicrobial stewardship </a:t>
            </a:r>
          </a:p>
        </p:txBody>
      </p:sp>
      <p:sp>
        <p:nvSpPr>
          <p:cNvPr id="4" name="Slide Number Placeholder 3">
            <a:extLst>
              <a:ext uri="{FF2B5EF4-FFF2-40B4-BE49-F238E27FC236}">
                <a16:creationId xmlns:a16="http://schemas.microsoft.com/office/drawing/2014/main" id="{34E4006F-004E-4557-ED36-9319C44EF587}"/>
              </a:ext>
            </a:extLst>
          </p:cNvPr>
          <p:cNvSpPr>
            <a:spLocks noGrp="1"/>
          </p:cNvSpPr>
          <p:nvPr>
            <p:ph type="sldNum" sz="quarter" idx="10"/>
          </p:nvPr>
        </p:nvSpPr>
        <p:spPr/>
        <p:txBody>
          <a:bodyPr/>
          <a:lstStyle/>
          <a:p>
            <a:fld id="{E6316B6A-336A-44FF-82DA-A4D1594FA055}" type="slidenum">
              <a:rPr lang="en-AU" smtClean="0"/>
              <a:pPr/>
              <a:t>24</a:t>
            </a:fld>
            <a:endParaRPr lang="en-AU"/>
          </a:p>
        </p:txBody>
      </p:sp>
      <p:sp>
        <p:nvSpPr>
          <p:cNvPr id="5" name="Footer Placeholder 4">
            <a:extLst>
              <a:ext uri="{FF2B5EF4-FFF2-40B4-BE49-F238E27FC236}">
                <a16:creationId xmlns:a16="http://schemas.microsoft.com/office/drawing/2014/main" id="{13CD54E1-F7E9-5AC2-2347-ABF930787A0C}"/>
              </a:ext>
            </a:extLst>
          </p:cNvPr>
          <p:cNvSpPr>
            <a:spLocks noGrp="1"/>
          </p:cNvSpPr>
          <p:nvPr>
            <p:ph type="ftr" sz="quarter" idx="11"/>
          </p:nvPr>
        </p:nvSpPr>
        <p:spPr/>
        <p:txBody>
          <a:bodyPr/>
          <a:lstStyle/>
          <a:p>
            <a:r>
              <a:rPr lang="en-US"/>
              <a:t>World AMR Awareness Week </a:t>
            </a:r>
            <a:endParaRPr lang="en-AU"/>
          </a:p>
        </p:txBody>
      </p:sp>
      <p:pic>
        <p:nvPicPr>
          <p:cNvPr id="6" name="Picture 5">
            <a:extLst>
              <a:ext uri="{FF2B5EF4-FFF2-40B4-BE49-F238E27FC236}">
                <a16:creationId xmlns:a16="http://schemas.microsoft.com/office/drawing/2014/main" id="{ED7BBC74-EDD0-46D5-021D-83978CD36F07}"/>
              </a:ext>
            </a:extLst>
          </p:cNvPr>
          <p:cNvPicPr>
            <a:picLocks noChangeAspect="1"/>
          </p:cNvPicPr>
          <p:nvPr/>
        </p:nvPicPr>
        <p:blipFill>
          <a:blip r:embed="rId3"/>
          <a:stretch>
            <a:fillRect/>
          </a:stretch>
        </p:blipFill>
        <p:spPr>
          <a:xfrm>
            <a:off x="3626068" y="1626339"/>
            <a:ext cx="7583123" cy="2923436"/>
          </a:xfrm>
          <a:prstGeom prst="rect">
            <a:avLst/>
          </a:prstGeom>
        </p:spPr>
      </p:pic>
    </p:spTree>
    <p:extLst>
      <p:ext uri="{BB962C8B-B14F-4D97-AF65-F5344CB8AC3E}">
        <p14:creationId xmlns:p14="http://schemas.microsoft.com/office/powerpoint/2010/main" val="146080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AEED15-7584-5B3D-1896-0023BEE99D95}"/>
              </a:ext>
            </a:extLst>
          </p:cNvPr>
          <p:cNvPicPr>
            <a:picLocks noChangeAspect="1"/>
          </p:cNvPicPr>
          <p:nvPr/>
        </p:nvPicPr>
        <p:blipFill>
          <a:blip r:embed="rId3"/>
          <a:stretch>
            <a:fillRect/>
          </a:stretch>
        </p:blipFill>
        <p:spPr>
          <a:xfrm>
            <a:off x="1621587" y="875131"/>
            <a:ext cx="5553983" cy="3485125"/>
          </a:xfrm>
          <a:prstGeom prst="rect">
            <a:avLst/>
          </a:prstGeom>
          <a:noFill/>
        </p:spPr>
      </p:pic>
      <p:sp>
        <p:nvSpPr>
          <p:cNvPr id="10" name="Title 2">
            <a:extLst>
              <a:ext uri="{FF2B5EF4-FFF2-40B4-BE49-F238E27FC236}">
                <a16:creationId xmlns:a16="http://schemas.microsoft.com/office/drawing/2014/main" id="{9174F0AD-4B0E-926E-26BA-915BF3FCA378}"/>
              </a:ext>
            </a:extLst>
          </p:cNvPr>
          <p:cNvSpPr>
            <a:spLocks noGrp="1"/>
          </p:cNvSpPr>
          <p:nvPr>
            <p:ph type="title"/>
          </p:nvPr>
        </p:nvSpPr>
        <p:spPr>
          <a:xfrm>
            <a:off x="488250" y="378142"/>
            <a:ext cx="8167500" cy="496989"/>
          </a:xfrm>
        </p:spPr>
        <p:txBody>
          <a:bodyPr/>
          <a:lstStyle/>
          <a:p>
            <a:r>
              <a:rPr lang="en-US" dirty="0"/>
              <a:t>Putting the pieces together</a:t>
            </a:r>
          </a:p>
        </p:txBody>
      </p:sp>
      <p:sp>
        <p:nvSpPr>
          <p:cNvPr id="3" name="Footer Placeholder 2">
            <a:extLst>
              <a:ext uri="{FF2B5EF4-FFF2-40B4-BE49-F238E27FC236}">
                <a16:creationId xmlns:a16="http://schemas.microsoft.com/office/drawing/2014/main" id="{A14AAB89-B2E5-67C6-DD9E-5C6B65D874B7}"/>
              </a:ext>
            </a:extLst>
          </p:cNvPr>
          <p:cNvSpPr>
            <a:spLocks noGrp="1"/>
          </p:cNvSpPr>
          <p:nvPr>
            <p:ph type="ftr" sz="quarter" idx="11"/>
          </p:nvPr>
        </p:nvSpPr>
        <p:spPr>
          <a:xfrm>
            <a:off x="608618" y="4789574"/>
            <a:ext cx="2801332" cy="132946"/>
          </a:xfrm>
        </p:spPr>
        <p:txBody>
          <a:bodyPr wrap="none" anchor="ctr">
            <a:normAutofit/>
          </a:bodyPr>
          <a:lstStyle/>
          <a:p>
            <a:pPr>
              <a:spcAft>
                <a:spcPts val="600"/>
              </a:spcAft>
            </a:pPr>
            <a:r>
              <a:rPr lang="en-US" noProof="0"/>
              <a:t>World AMR Awareness Week </a:t>
            </a:r>
            <a:endParaRPr lang="en-AU" noProof="0"/>
          </a:p>
        </p:txBody>
      </p:sp>
      <p:sp>
        <p:nvSpPr>
          <p:cNvPr id="4" name="Slide Number Placeholder 3">
            <a:extLst>
              <a:ext uri="{FF2B5EF4-FFF2-40B4-BE49-F238E27FC236}">
                <a16:creationId xmlns:a16="http://schemas.microsoft.com/office/drawing/2014/main" id="{74212A71-8962-52E3-7BCA-F59E11EA77C6}"/>
              </a:ext>
            </a:extLst>
          </p:cNvPr>
          <p:cNvSpPr>
            <a:spLocks noGrp="1"/>
          </p:cNvSpPr>
          <p:nvPr>
            <p:ph type="sldNum" sz="quarter" idx="12"/>
          </p:nvPr>
        </p:nvSpPr>
        <p:spPr>
          <a:xfrm>
            <a:off x="8429625" y="4789574"/>
            <a:ext cx="226125" cy="132946"/>
          </a:xfrm>
        </p:spPr>
        <p:txBody>
          <a:bodyPr wrap="none" anchor="ctr">
            <a:normAutofit/>
          </a:bodyPr>
          <a:lstStyle/>
          <a:p>
            <a:pPr>
              <a:spcAft>
                <a:spcPts val="600"/>
              </a:spcAft>
            </a:pPr>
            <a:fld id="{E6316B6A-336A-44FF-82DA-A4D1594FA055}" type="slidenum">
              <a:rPr lang="en-AU" noProof="0" smtClean="0"/>
              <a:pPr>
                <a:spcAft>
                  <a:spcPts val="600"/>
                </a:spcAft>
              </a:pPr>
              <a:t>25</a:t>
            </a:fld>
            <a:endParaRPr lang="en-AU" noProof="0"/>
          </a:p>
        </p:txBody>
      </p:sp>
    </p:spTree>
    <p:extLst>
      <p:ext uri="{BB962C8B-B14F-4D97-AF65-F5344CB8AC3E}">
        <p14:creationId xmlns:p14="http://schemas.microsoft.com/office/powerpoint/2010/main" val="678332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CF34-9CE5-BF9C-0771-C63D3CB475CE}"/>
              </a:ext>
            </a:extLst>
          </p:cNvPr>
          <p:cNvSpPr>
            <a:spLocks noGrp="1"/>
          </p:cNvSpPr>
          <p:nvPr>
            <p:ph type="title"/>
          </p:nvPr>
        </p:nvSpPr>
        <p:spPr/>
        <p:txBody>
          <a:bodyPr/>
          <a:lstStyle/>
          <a:p>
            <a:r>
              <a:rPr lang="en-AU" dirty="0"/>
              <a:t>Antimicrobial stewardship resources</a:t>
            </a:r>
          </a:p>
        </p:txBody>
      </p:sp>
      <p:sp>
        <p:nvSpPr>
          <p:cNvPr id="3" name="Slide Number Placeholder 2">
            <a:extLst>
              <a:ext uri="{FF2B5EF4-FFF2-40B4-BE49-F238E27FC236}">
                <a16:creationId xmlns:a16="http://schemas.microsoft.com/office/drawing/2014/main" id="{69CE0BE4-9599-ACAB-A330-81784DA513C4}"/>
              </a:ext>
            </a:extLst>
          </p:cNvPr>
          <p:cNvSpPr>
            <a:spLocks noGrp="1"/>
          </p:cNvSpPr>
          <p:nvPr>
            <p:ph type="sldNum" sz="quarter" idx="10"/>
          </p:nvPr>
        </p:nvSpPr>
        <p:spPr/>
        <p:txBody>
          <a:bodyPr/>
          <a:lstStyle/>
          <a:p>
            <a:fld id="{E6316B6A-336A-44FF-82DA-A4D1594FA055}" type="slidenum">
              <a:rPr lang="en-AU" smtClean="0"/>
              <a:pPr/>
              <a:t>26</a:t>
            </a:fld>
            <a:endParaRPr lang="en-AU"/>
          </a:p>
        </p:txBody>
      </p:sp>
      <p:sp>
        <p:nvSpPr>
          <p:cNvPr id="4" name="Footer Placeholder 3">
            <a:extLst>
              <a:ext uri="{FF2B5EF4-FFF2-40B4-BE49-F238E27FC236}">
                <a16:creationId xmlns:a16="http://schemas.microsoft.com/office/drawing/2014/main" id="{90EF3809-4F41-9B3F-0EF0-FED05DCFD302}"/>
              </a:ext>
            </a:extLst>
          </p:cNvPr>
          <p:cNvSpPr>
            <a:spLocks noGrp="1"/>
          </p:cNvSpPr>
          <p:nvPr>
            <p:ph type="ftr" sz="quarter" idx="11"/>
          </p:nvPr>
        </p:nvSpPr>
        <p:spPr/>
        <p:txBody>
          <a:bodyPr/>
          <a:lstStyle/>
          <a:p>
            <a:r>
              <a:rPr lang="en-US"/>
              <a:t>World AMR Awareness Week </a:t>
            </a:r>
            <a:endParaRPr lang="en-AU"/>
          </a:p>
        </p:txBody>
      </p:sp>
      <p:pic>
        <p:nvPicPr>
          <p:cNvPr id="6" name="Picture 2">
            <a:extLst>
              <a:ext uri="{FF2B5EF4-FFF2-40B4-BE49-F238E27FC236}">
                <a16:creationId xmlns:a16="http://schemas.microsoft.com/office/drawing/2014/main" id="{90B6D134-F347-F6F2-C3E8-4EDB80AC0E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66" t="21900" r="64377" b="11523"/>
          <a:stretch/>
        </p:blipFill>
        <p:spPr bwMode="auto">
          <a:xfrm>
            <a:off x="320996" y="995891"/>
            <a:ext cx="2047747" cy="28294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2FF3A8FA-7A3A-11DC-7392-07FB0CFD5405}"/>
              </a:ext>
            </a:extLst>
          </p:cNvPr>
          <p:cNvPicPr>
            <a:picLocks noChangeAspect="1"/>
          </p:cNvPicPr>
          <p:nvPr/>
        </p:nvPicPr>
        <p:blipFill rotWithShape="1">
          <a:blip r:embed="rId4"/>
          <a:srcRect l="16925" t="12006" r="67632" b="10800"/>
          <a:stretch/>
        </p:blipFill>
        <p:spPr>
          <a:xfrm>
            <a:off x="1900479" y="1424719"/>
            <a:ext cx="2105413" cy="2959931"/>
          </a:xfrm>
          <a:prstGeom prst="rect">
            <a:avLst/>
          </a:prstGeom>
          <a:ln>
            <a:solidFill>
              <a:schemeClr val="tx1"/>
            </a:solidFill>
          </a:ln>
        </p:spPr>
      </p:pic>
      <p:pic>
        <p:nvPicPr>
          <p:cNvPr id="8" name="Picture 7">
            <a:extLst>
              <a:ext uri="{FF2B5EF4-FFF2-40B4-BE49-F238E27FC236}">
                <a16:creationId xmlns:a16="http://schemas.microsoft.com/office/drawing/2014/main" id="{27C4ACD0-C302-5C60-5CCE-ECBB5B8E1BFD}"/>
              </a:ext>
            </a:extLst>
          </p:cNvPr>
          <p:cNvPicPr>
            <a:picLocks noChangeAspect="1"/>
          </p:cNvPicPr>
          <p:nvPr/>
        </p:nvPicPr>
        <p:blipFill rotWithShape="1">
          <a:blip r:embed="rId5"/>
          <a:srcRect l="26881" t="12842" r="39885" b="4958"/>
          <a:stretch/>
        </p:blipFill>
        <p:spPr>
          <a:xfrm>
            <a:off x="3614004" y="995891"/>
            <a:ext cx="2105412" cy="3079622"/>
          </a:xfrm>
          <a:prstGeom prst="rect">
            <a:avLst/>
          </a:prstGeom>
          <a:ln>
            <a:solidFill>
              <a:schemeClr val="tx1"/>
            </a:solidFill>
          </a:ln>
        </p:spPr>
      </p:pic>
      <p:pic>
        <p:nvPicPr>
          <p:cNvPr id="10" name="Picture 9">
            <a:extLst>
              <a:ext uri="{FF2B5EF4-FFF2-40B4-BE49-F238E27FC236}">
                <a16:creationId xmlns:a16="http://schemas.microsoft.com/office/drawing/2014/main" id="{08291CC7-ED7B-BD95-7731-1DFB8A0274AE}"/>
              </a:ext>
            </a:extLst>
          </p:cNvPr>
          <p:cNvPicPr>
            <a:picLocks noChangeAspect="1"/>
          </p:cNvPicPr>
          <p:nvPr/>
        </p:nvPicPr>
        <p:blipFill>
          <a:blip r:embed="rId6"/>
          <a:stretch>
            <a:fillRect/>
          </a:stretch>
        </p:blipFill>
        <p:spPr>
          <a:xfrm>
            <a:off x="4974579" y="1851585"/>
            <a:ext cx="1990098" cy="2808767"/>
          </a:xfrm>
          <a:prstGeom prst="rect">
            <a:avLst/>
          </a:prstGeom>
          <a:ln>
            <a:solidFill>
              <a:schemeClr val="tx1"/>
            </a:solidFill>
          </a:ln>
        </p:spPr>
      </p:pic>
    </p:spTree>
    <p:extLst>
      <p:ext uri="{BB962C8B-B14F-4D97-AF65-F5344CB8AC3E}">
        <p14:creationId xmlns:p14="http://schemas.microsoft.com/office/powerpoint/2010/main" val="2592329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B92D-7AA4-D9B1-DC5E-10031820A61E}"/>
              </a:ext>
            </a:extLst>
          </p:cNvPr>
          <p:cNvSpPr>
            <a:spLocks noGrp="1"/>
          </p:cNvSpPr>
          <p:nvPr>
            <p:ph type="title"/>
          </p:nvPr>
        </p:nvSpPr>
        <p:spPr/>
        <p:txBody>
          <a:bodyPr/>
          <a:lstStyle/>
          <a:p>
            <a:r>
              <a:rPr lang="en-AU" dirty="0"/>
              <a:t>Therapeutic Guidelines</a:t>
            </a:r>
          </a:p>
        </p:txBody>
      </p:sp>
      <p:sp>
        <p:nvSpPr>
          <p:cNvPr id="3" name="Slide Number Placeholder 2">
            <a:extLst>
              <a:ext uri="{FF2B5EF4-FFF2-40B4-BE49-F238E27FC236}">
                <a16:creationId xmlns:a16="http://schemas.microsoft.com/office/drawing/2014/main" id="{6F36388D-F153-7A8F-A388-FBB8741E7090}"/>
              </a:ext>
            </a:extLst>
          </p:cNvPr>
          <p:cNvSpPr>
            <a:spLocks noGrp="1"/>
          </p:cNvSpPr>
          <p:nvPr>
            <p:ph type="sldNum" sz="quarter" idx="10"/>
          </p:nvPr>
        </p:nvSpPr>
        <p:spPr/>
        <p:txBody>
          <a:bodyPr/>
          <a:lstStyle/>
          <a:p>
            <a:fld id="{E6316B6A-336A-44FF-82DA-A4D1594FA055}" type="slidenum">
              <a:rPr lang="en-AU" smtClean="0"/>
              <a:pPr/>
              <a:t>27</a:t>
            </a:fld>
            <a:endParaRPr lang="en-AU"/>
          </a:p>
        </p:txBody>
      </p:sp>
      <p:sp>
        <p:nvSpPr>
          <p:cNvPr id="4" name="Footer Placeholder 3">
            <a:extLst>
              <a:ext uri="{FF2B5EF4-FFF2-40B4-BE49-F238E27FC236}">
                <a16:creationId xmlns:a16="http://schemas.microsoft.com/office/drawing/2014/main" id="{BA85146B-FA60-DA25-2583-4DCBFD404C19}"/>
              </a:ext>
            </a:extLst>
          </p:cNvPr>
          <p:cNvSpPr>
            <a:spLocks noGrp="1"/>
          </p:cNvSpPr>
          <p:nvPr>
            <p:ph type="ftr" sz="quarter" idx="11"/>
          </p:nvPr>
        </p:nvSpPr>
        <p:spPr/>
        <p:txBody>
          <a:bodyPr/>
          <a:lstStyle/>
          <a:p>
            <a:r>
              <a:rPr lang="en-US"/>
              <a:t>World AMR Awareness Week </a:t>
            </a:r>
            <a:endParaRPr lang="en-AU"/>
          </a:p>
        </p:txBody>
      </p:sp>
      <p:sp>
        <p:nvSpPr>
          <p:cNvPr id="5" name="Text Placeholder 4">
            <a:extLst>
              <a:ext uri="{FF2B5EF4-FFF2-40B4-BE49-F238E27FC236}">
                <a16:creationId xmlns:a16="http://schemas.microsoft.com/office/drawing/2014/main" id="{3F6A0539-0064-D5B9-557E-475FD58280A4}"/>
              </a:ext>
            </a:extLst>
          </p:cNvPr>
          <p:cNvSpPr>
            <a:spLocks noGrp="1"/>
          </p:cNvSpPr>
          <p:nvPr>
            <p:ph type="body" sz="quarter" idx="13"/>
          </p:nvPr>
        </p:nvSpPr>
        <p:spPr>
          <a:xfrm>
            <a:off x="488249" y="1128837"/>
            <a:ext cx="4779942" cy="3485126"/>
          </a:xfrm>
        </p:spPr>
        <p:txBody>
          <a:bodyPr/>
          <a:lstStyle/>
          <a:p>
            <a:pPr marL="285750" indent="-285750">
              <a:buFont typeface="Arial" panose="020B0604020202020204" pitchFamily="34" charset="0"/>
              <a:buChar char="•"/>
            </a:pPr>
            <a:r>
              <a:rPr lang="en-AU" b="0" dirty="0"/>
              <a:t>Always use the most current version</a:t>
            </a:r>
          </a:p>
          <a:p>
            <a:pPr marL="285750" indent="-285750">
              <a:buFont typeface="Arial" panose="020B0604020202020204" pitchFamily="34" charset="0"/>
              <a:buChar char="•"/>
            </a:pPr>
            <a:r>
              <a:rPr lang="en-AU" b="0" dirty="0"/>
              <a:t>Check your hospital’s intranet page </a:t>
            </a:r>
          </a:p>
          <a:p>
            <a:pPr marL="285750" indent="-285750">
              <a:buFont typeface="Arial" panose="020B0604020202020204" pitchFamily="34" charset="0"/>
              <a:buChar char="•"/>
            </a:pPr>
            <a:r>
              <a:rPr lang="en-AU" b="0" dirty="0"/>
              <a:t>A ‘go to’ reference especially when there are limited local guidelines </a:t>
            </a:r>
          </a:p>
          <a:p>
            <a:pPr marL="285750" indent="-285750">
              <a:buFont typeface="Arial" panose="020B0604020202020204" pitchFamily="34" charset="0"/>
              <a:buChar char="•"/>
            </a:pPr>
            <a:r>
              <a:rPr lang="en-AU" b="0" dirty="0"/>
              <a:t>Learn more: </a:t>
            </a:r>
            <a:r>
              <a:rPr lang="en-US" b="0" dirty="0">
                <a:hlinkClick r:id="rId3"/>
              </a:rPr>
              <a:t>www.tg.org.au</a:t>
            </a:r>
            <a:r>
              <a:rPr lang="en-US" b="0" dirty="0"/>
              <a:t> </a:t>
            </a:r>
          </a:p>
          <a:p>
            <a:endParaRPr lang="en-AU" dirty="0"/>
          </a:p>
        </p:txBody>
      </p:sp>
      <p:pic>
        <p:nvPicPr>
          <p:cNvPr id="8" name="Picture 7">
            <a:extLst>
              <a:ext uri="{FF2B5EF4-FFF2-40B4-BE49-F238E27FC236}">
                <a16:creationId xmlns:a16="http://schemas.microsoft.com/office/drawing/2014/main" id="{17A26692-59DF-8C38-1E93-6EECEE9183AF}"/>
              </a:ext>
            </a:extLst>
          </p:cNvPr>
          <p:cNvPicPr>
            <a:picLocks noChangeAspect="1"/>
          </p:cNvPicPr>
          <p:nvPr/>
        </p:nvPicPr>
        <p:blipFill>
          <a:blip r:embed="rId4"/>
          <a:stretch>
            <a:fillRect/>
          </a:stretch>
        </p:blipFill>
        <p:spPr>
          <a:xfrm>
            <a:off x="4915191" y="875131"/>
            <a:ext cx="2227740" cy="3170870"/>
          </a:xfrm>
          <a:prstGeom prst="rect">
            <a:avLst/>
          </a:prstGeom>
          <a:ln>
            <a:solidFill>
              <a:schemeClr val="tx1"/>
            </a:solidFill>
          </a:ln>
        </p:spPr>
      </p:pic>
    </p:spTree>
    <p:extLst>
      <p:ext uri="{BB962C8B-B14F-4D97-AF65-F5344CB8AC3E}">
        <p14:creationId xmlns:p14="http://schemas.microsoft.com/office/powerpoint/2010/main" val="309985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8DD4B-9277-791E-A652-4ED0ACF71ADE}"/>
              </a:ext>
            </a:extLst>
          </p:cNvPr>
          <p:cNvSpPr>
            <a:spLocks noGrp="1"/>
          </p:cNvSpPr>
          <p:nvPr>
            <p:ph type="body" sz="quarter" idx="13"/>
          </p:nvPr>
        </p:nvSpPr>
        <p:spPr>
          <a:xfrm>
            <a:off x="488250" y="1736725"/>
            <a:ext cx="4601910" cy="2813050"/>
          </a:xfrm>
        </p:spPr>
        <p:txBody>
          <a:bodyPr/>
          <a:lstStyle/>
          <a:p>
            <a:pPr marL="0" indent="0">
              <a:buNone/>
            </a:pPr>
            <a:r>
              <a:rPr lang="en-AU" sz="2100" dirty="0">
                <a:solidFill>
                  <a:srgbClr val="FF0000"/>
                </a:solidFill>
              </a:rPr>
              <a:t>Insert information on your AMS service: </a:t>
            </a:r>
          </a:p>
          <a:p>
            <a:pPr lvl="1"/>
            <a:r>
              <a:rPr lang="en-AU" dirty="0">
                <a:solidFill>
                  <a:srgbClr val="FF0000"/>
                </a:solidFill>
              </a:rPr>
              <a:t>Structure, governance – who is responsible?</a:t>
            </a:r>
          </a:p>
          <a:p>
            <a:pPr lvl="1"/>
            <a:r>
              <a:rPr lang="en-AU" dirty="0">
                <a:solidFill>
                  <a:srgbClr val="FF0000"/>
                </a:solidFill>
              </a:rPr>
              <a:t>Who leads AMS activities?</a:t>
            </a:r>
          </a:p>
          <a:p>
            <a:pPr lvl="1"/>
            <a:r>
              <a:rPr lang="en-AU" dirty="0">
                <a:solidFill>
                  <a:srgbClr val="FF0000"/>
                </a:solidFill>
              </a:rPr>
              <a:t>Who is on your local AMS team?</a:t>
            </a:r>
          </a:p>
          <a:p>
            <a:pPr lvl="1"/>
            <a:r>
              <a:rPr lang="en-AU" dirty="0">
                <a:solidFill>
                  <a:srgbClr val="FF0000"/>
                </a:solidFill>
              </a:rPr>
              <a:t>What AMS activities are undertaken?</a:t>
            </a:r>
          </a:p>
          <a:p>
            <a:pPr lvl="1"/>
            <a:r>
              <a:rPr lang="en-AU" dirty="0">
                <a:solidFill>
                  <a:srgbClr val="FF0000"/>
                </a:solidFill>
              </a:rPr>
              <a:t>What AMS activities are you / your department involved in?</a:t>
            </a:r>
          </a:p>
          <a:p>
            <a:endParaRPr lang="en-AU" dirty="0"/>
          </a:p>
        </p:txBody>
      </p:sp>
      <p:sp>
        <p:nvSpPr>
          <p:cNvPr id="3" name="Title 2">
            <a:extLst>
              <a:ext uri="{FF2B5EF4-FFF2-40B4-BE49-F238E27FC236}">
                <a16:creationId xmlns:a16="http://schemas.microsoft.com/office/drawing/2014/main" id="{CDFF16B9-F00C-B7B9-7BF2-4C9F02F54592}"/>
              </a:ext>
            </a:extLst>
          </p:cNvPr>
          <p:cNvSpPr>
            <a:spLocks noGrp="1"/>
          </p:cNvSpPr>
          <p:nvPr>
            <p:ph type="title"/>
          </p:nvPr>
        </p:nvSpPr>
        <p:spPr/>
        <p:txBody>
          <a:bodyPr/>
          <a:lstStyle/>
          <a:p>
            <a:r>
              <a:rPr lang="en-AU" dirty="0"/>
              <a:t>Antimicrobial stewardship in our facility</a:t>
            </a:r>
          </a:p>
        </p:txBody>
      </p:sp>
      <p:sp>
        <p:nvSpPr>
          <p:cNvPr id="4" name="Slide Number Placeholder 3">
            <a:extLst>
              <a:ext uri="{FF2B5EF4-FFF2-40B4-BE49-F238E27FC236}">
                <a16:creationId xmlns:a16="http://schemas.microsoft.com/office/drawing/2014/main" id="{7A870543-C825-0BFF-14F4-97F65DC2866E}"/>
              </a:ext>
            </a:extLst>
          </p:cNvPr>
          <p:cNvSpPr>
            <a:spLocks noGrp="1"/>
          </p:cNvSpPr>
          <p:nvPr>
            <p:ph type="sldNum" sz="quarter" idx="10"/>
          </p:nvPr>
        </p:nvSpPr>
        <p:spPr/>
        <p:txBody>
          <a:bodyPr/>
          <a:lstStyle/>
          <a:p>
            <a:fld id="{E6316B6A-336A-44FF-82DA-A4D1594FA055}" type="slidenum">
              <a:rPr lang="en-AU" smtClean="0"/>
              <a:pPr/>
              <a:t>28</a:t>
            </a:fld>
            <a:endParaRPr lang="en-AU"/>
          </a:p>
        </p:txBody>
      </p:sp>
      <p:sp>
        <p:nvSpPr>
          <p:cNvPr id="5" name="Footer Placeholder 4">
            <a:extLst>
              <a:ext uri="{FF2B5EF4-FFF2-40B4-BE49-F238E27FC236}">
                <a16:creationId xmlns:a16="http://schemas.microsoft.com/office/drawing/2014/main" id="{931BE01E-E194-1ABA-744B-401FEB60F454}"/>
              </a:ext>
            </a:extLst>
          </p:cNvPr>
          <p:cNvSpPr>
            <a:spLocks noGrp="1"/>
          </p:cNvSpPr>
          <p:nvPr>
            <p:ph type="ftr" sz="quarter" idx="11"/>
          </p:nvPr>
        </p:nvSpPr>
        <p:spPr/>
        <p:txBody>
          <a:bodyPr/>
          <a:lstStyle/>
          <a:p>
            <a:r>
              <a:rPr lang="en-US"/>
              <a:t>World AMR Awareness Week </a:t>
            </a:r>
            <a:endParaRPr lang="en-AU"/>
          </a:p>
        </p:txBody>
      </p:sp>
      <p:pic>
        <p:nvPicPr>
          <p:cNvPr id="6" name="Picture 5">
            <a:extLst>
              <a:ext uri="{FF2B5EF4-FFF2-40B4-BE49-F238E27FC236}">
                <a16:creationId xmlns:a16="http://schemas.microsoft.com/office/drawing/2014/main" id="{E18C7F81-375C-7068-2D70-6993FE20202D}"/>
              </a:ext>
            </a:extLst>
          </p:cNvPr>
          <p:cNvPicPr>
            <a:picLocks noChangeAspect="1"/>
          </p:cNvPicPr>
          <p:nvPr/>
        </p:nvPicPr>
        <p:blipFill>
          <a:blip r:embed="rId3"/>
          <a:stretch>
            <a:fillRect/>
          </a:stretch>
        </p:blipFill>
        <p:spPr>
          <a:xfrm>
            <a:off x="5335398" y="1678916"/>
            <a:ext cx="3037422" cy="2858484"/>
          </a:xfrm>
          <a:prstGeom prst="rect">
            <a:avLst/>
          </a:prstGeom>
        </p:spPr>
      </p:pic>
    </p:spTree>
    <p:extLst>
      <p:ext uri="{BB962C8B-B14F-4D97-AF65-F5344CB8AC3E}">
        <p14:creationId xmlns:p14="http://schemas.microsoft.com/office/powerpoint/2010/main" val="228671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18621-C583-1E51-D757-806F21656194}"/>
              </a:ext>
            </a:extLst>
          </p:cNvPr>
          <p:cNvSpPr>
            <a:spLocks noGrp="1"/>
          </p:cNvSpPr>
          <p:nvPr>
            <p:ph type="body" sz="quarter" idx="13"/>
          </p:nvPr>
        </p:nvSpPr>
        <p:spPr/>
        <p:txBody>
          <a:bodyPr/>
          <a:lstStyle/>
          <a:p>
            <a:r>
              <a:rPr lang="en-AU" sz="1500" dirty="0"/>
              <a:t>Limited antimicrobial pipeline to conserve</a:t>
            </a:r>
          </a:p>
          <a:p>
            <a:r>
              <a:rPr lang="en-AU" sz="1500" dirty="0"/>
              <a:t>Patients with AMR often consume more health resources </a:t>
            </a:r>
            <a:r>
              <a:rPr lang="en-AU" sz="1500" dirty="0">
                <a:sym typeface="Wingdings" panose="05000000000000000000" pitchFamily="2" charset="2"/>
              </a:rPr>
              <a:t> larger carbon footprint</a:t>
            </a:r>
            <a:endParaRPr lang="en-AU" sz="1500" dirty="0"/>
          </a:p>
          <a:p>
            <a:r>
              <a:rPr lang="en-AU" sz="1500" dirty="0"/>
              <a:t>Waste management of antimicrobials</a:t>
            </a:r>
          </a:p>
          <a:p>
            <a:pPr lvl="1"/>
            <a:r>
              <a:rPr lang="en-AU" sz="1500" dirty="0"/>
              <a:t>Waterways, landfill, industrial </a:t>
            </a:r>
          </a:p>
          <a:p>
            <a:r>
              <a:rPr lang="en-AU" sz="1500" dirty="0"/>
              <a:t>Procurement decisions </a:t>
            </a:r>
          </a:p>
          <a:p>
            <a:pPr lvl="1"/>
            <a:r>
              <a:rPr lang="en-AU" sz="1500" dirty="0"/>
              <a:t>Consider the environmental impact of the product and the company practices</a:t>
            </a:r>
          </a:p>
          <a:p>
            <a:r>
              <a:rPr lang="en-AU" sz="1500" dirty="0"/>
              <a:t>One Health </a:t>
            </a:r>
          </a:p>
          <a:p>
            <a:r>
              <a:rPr lang="en-AU" sz="1500" dirty="0"/>
              <a:t>Climate change </a:t>
            </a:r>
          </a:p>
          <a:p>
            <a:r>
              <a:rPr lang="en-AU" sz="1500" dirty="0">
                <a:ea typeface="Calibri" panose="020F0502020204030204" pitchFamily="34" charset="0"/>
              </a:rPr>
              <a:t>Following guidance for when diagnostic tests such as throat swabs are appropriate </a:t>
            </a:r>
          </a:p>
          <a:p>
            <a:endParaRPr lang="en-AU" dirty="0"/>
          </a:p>
        </p:txBody>
      </p:sp>
      <p:sp>
        <p:nvSpPr>
          <p:cNvPr id="3" name="Title 2">
            <a:extLst>
              <a:ext uri="{FF2B5EF4-FFF2-40B4-BE49-F238E27FC236}">
                <a16:creationId xmlns:a16="http://schemas.microsoft.com/office/drawing/2014/main" id="{75DD9E5B-F6BF-DD04-ADFA-7C168A39A914}"/>
              </a:ext>
            </a:extLst>
          </p:cNvPr>
          <p:cNvSpPr>
            <a:spLocks noGrp="1"/>
          </p:cNvSpPr>
          <p:nvPr>
            <p:ph type="title"/>
          </p:nvPr>
        </p:nvSpPr>
        <p:spPr/>
        <p:txBody>
          <a:bodyPr/>
          <a:lstStyle/>
          <a:p>
            <a:r>
              <a:rPr lang="en-AU" dirty="0"/>
              <a:t>Sustainability and the environment</a:t>
            </a:r>
          </a:p>
        </p:txBody>
      </p:sp>
      <p:sp>
        <p:nvSpPr>
          <p:cNvPr id="4" name="Slide Number Placeholder 3">
            <a:extLst>
              <a:ext uri="{FF2B5EF4-FFF2-40B4-BE49-F238E27FC236}">
                <a16:creationId xmlns:a16="http://schemas.microsoft.com/office/drawing/2014/main" id="{CC315C98-FDE0-7DB5-AD6E-985E6632F0EF}"/>
              </a:ext>
            </a:extLst>
          </p:cNvPr>
          <p:cNvSpPr>
            <a:spLocks noGrp="1"/>
          </p:cNvSpPr>
          <p:nvPr>
            <p:ph type="sldNum" sz="quarter" idx="10"/>
          </p:nvPr>
        </p:nvSpPr>
        <p:spPr/>
        <p:txBody>
          <a:bodyPr/>
          <a:lstStyle/>
          <a:p>
            <a:fld id="{E6316B6A-336A-44FF-82DA-A4D1594FA055}" type="slidenum">
              <a:rPr lang="en-AU" smtClean="0"/>
              <a:pPr/>
              <a:t>29</a:t>
            </a:fld>
            <a:endParaRPr lang="en-AU"/>
          </a:p>
        </p:txBody>
      </p:sp>
      <p:sp>
        <p:nvSpPr>
          <p:cNvPr id="5" name="Footer Placeholder 4">
            <a:extLst>
              <a:ext uri="{FF2B5EF4-FFF2-40B4-BE49-F238E27FC236}">
                <a16:creationId xmlns:a16="http://schemas.microsoft.com/office/drawing/2014/main" id="{CD1762EE-5DAD-D1DA-1F94-53E403B0C53A}"/>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255351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F24AB1-DBA8-89AC-53E2-2F2F3174124B}"/>
              </a:ext>
            </a:extLst>
          </p:cNvPr>
          <p:cNvSpPr>
            <a:spLocks noGrp="1"/>
          </p:cNvSpPr>
          <p:nvPr>
            <p:ph type="body" sz="quarter" idx="13"/>
          </p:nvPr>
        </p:nvSpPr>
        <p:spPr/>
        <p:txBody>
          <a:bodyPr/>
          <a:lstStyle/>
          <a:p>
            <a:pPr marL="285750" indent="-285750"/>
            <a:r>
              <a:rPr lang="en-AU" dirty="0"/>
              <a:t>Antimicrobial resistance (AMR) and its significance</a:t>
            </a:r>
          </a:p>
          <a:p>
            <a:pPr marL="285750" indent="-285750"/>
            <a:r>
              <a:rPr lang="en-AU" dirty="0"/>
              <a:t>Addressing antimicrobial resistance in Australia	</a:t>
            </a:r>
          </a:p>
          <a:p>
            <a:pPr marL="285750" indent="-285750"/>
            <a:r>
              <a:rPr lang="en-AU" dirty="0"/>
              <a:t>Antimicrobial use and resistance data </a:t>
            </a:r>
          </a:p>
          <a:p>
            <a:pPr marL="285750" indent="-285750"/>
            <a:r>
              <a:rPr lang="en-AU" dirty="0"/>
              <a:t>Local data</a:t>
            </a:r>
          </a:p>
          <a:p>
            <a:pPr marL="285750" indent="-285750"/>
            <a:r>
              <a:rPr lang="en-AU" dirty="0"/>
              <a:t>Antimicrobial stewardship (AMS) </a:t>
            </a:r>
          </a:p>
          <a:p>
            <a:pPr marL="285750" indent="-285750"/>
            <a:r>
              <a:rPr lang="en-AU" dirty="0"/>
              <a:t>World AMR Awareness Week (WAAW)</a:t>
            </a:r>
          </a:p>
          <a:p>
            <a:pPr marL="0" indent="0">
              <a:buNone/>
            </a:pPr>
            <a:endParaRPr lang="en-AU" dirty="0"/>
          </a:p>
        </p:txBody>
      </p:sp>
      <p:sp>
        <p:nvSpPr>
          <p:cNvPr id="3" name="Title 2">
            <a:extLst>
              <a:ext uri="{FF2B5EF4-FFF2-40B4-BE49-F238E27FC236}">
                <a16:creationId xmlns:a16="http://schemas.microsoft.com/office/drawing/2014/main" id="{241B2718-31EF-A379-7B39-FE38DC686FB4}"/>
              </a:ext>
            </a:extLst>
          </p:cNvPr>
          <p:cNvSpPr>
            <a:spLocks noGrp="1"/>
          </p:cNvSpPr>
          <p:nvPr>
            <p:ph type="title"/>
          </p:nvPr>
        </p:nvSpPr>
        <p:spPr/>
        <p:txBody>
          <a:bodyPr/>
          <a:lstStyle/>
          <a:p>
            <a:r>
              <a:rPr lang="en-AU" dirty="0"/>
              <a:t>Overview</a:t>
            </a:r>
          </a:p>
        </p:txBody>
      </p:sp>
      <p:sp>
        <p:nvSpPr>
          <p:cNvPr id="4" name="Slide Number Placeholder 3">
            <a:extLst>
              <a:ext uri="{FF2B5EF4-FFF2-40B4-BE49-F238E27FC236}">
                <a16:creationId xmlns:a16="http://schemas.microsoft.com/office/drawing/2014/main" id="{9CD37A62-9E66-9559-9678-B4546BFF5F5B}"/>
              </a:ext>
            </a:extLst>
          </p:cNvPr>
          <p:cNvSpPr>
            <a:spLocks noGrp="1"/>
          </p:cNvSpPr>
          <p:nvPr>
            <p:ph type="sldNum" sz="quarter" idx="10"/>
          </p:nvPr>
        </p:nvSpPr>
        <p:spPr/>
        <p:txBody>
          <a:bodyPr/>
          <a:lstStyle/>
          <a:p>
            <a:fld id="{E6316B6A-336A-44FF-82DA-A4D1594FA055}" type="slidenum">
              <a:rPr lang="en-AU" smtClean="0"/>
              <a:pPr/>
              <a:t>3</a:t>
            </a:fld>
            <a:endParaRPr lang="en-AU"/>
          </a:p>
        </p:txBody>
      </p:sp>
      <p:sp>
        <p:nvSpPr>
          <p:cNvPr id="5" name="Footer Placeholder 4">
            <a:extLst>
              <a:ext uri="{FF2B5EF4-FFF2-40B4-BE49-F238E27FC236}">
                <a16:creationId xmlns:a16="http://schemas.microsoft.com/office/drawing/2014/main" id="{E86398B2-F559-C756-C533-A6075419B84A}"/>
              </a:ext>
            </a:extLst>
          </p:cNvPr>
          <p:cNvSpPr>
            <a:spLocks noGrp="1"/>
          </p:cNvSpPr>
          <p:nvPr>
            <p:ph type="ftr" sz="quarter" idx="11"/>
          </p:nvPr>
        </p:nvSpPr>
        <p:spPr/>
        <p:txBody>
          <a:bodyPr/>
          <a:lstStyle/>
          <a:p>
            <a:r>
              <a:rPr lang="en-US" dirty="0"/>
              <a:t>World AMR Awareness Week </a:t>
            </a:r>
            <a:endParaRPr lang="en-AU" dirty="0"/>
          </a:p>
        </p:txBody>
      </p:sp>
    </p:spTree>
    <p:extLst>
      <p:ext uri="{BB962C8B-B14F-4D97-AF65-F5344CB8AC3E}">
        <p14:creationId xmlns:p14="http://schemas.microsoft.com/office/powerpoint/2010/main" val="3318522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A316A-6E2D-A974-68F6-CCE4B3BE474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FD975C-E6AB-45AE-6F08-24B8763331FC}"/>
              </a:ext>
            </a:extLst>
          </p:cNvPr>
          <p:cNvSpPr>
            <a:spLocks noGrp="1"/>
          </p:cNvSpPr>
          <p:nvPr>
            <p:ph type="sldNum" sz="quarter" idx="10"/>
          </p:nvPr>
        </p:nvSpPr>
        <p:spPr/>
        <p:txBody>
          <a:bodyPr/>
          <a:lstStyle/>
          <a:p>
            <a:fld id="{E6316B6A-336A-44FF-82DA-A4D1594FA055}" type="slidenum">
              <a:rPr lang="en-AU" smtClean="0"/>
              <a:pPr/>
              <a:t>30</a:t>
            </a:fld>
            <a:endParaRPr lang="en-AU"/>
          </a:p>
        </p:txBody>
      </p:sp>
      <p:sp>
        <p:nvSpPr>
          <p:cNvPr id="6" name="Text Placeholder 4">
            <a:extLst>
              <a:ext uri="{FF2B5EF4-FFF2-40B4-BE49-F238E27FC236}">
                <a16:creationId xmlns:a16="http://schemas.microsoft.com/office/drawing/2014/main" id="{4CA9E644-0322-DB21-1FCD-EB1600676847}"/>
              </a:ext>
            </a:extLst>
          </p:cNvPr>
          <p:cNvSpPr txBox="1">
            <a:spLocks/>
          </p:cNvSpPr>
          <p:nvPr/>
        </p:nvSpPr>
        <p:spPr>
          <a:xfrm>
            <a:off x="488250" y="1726801"/>
            <a:ext cx="5829422" cy="2959388"/>
          </a:xfrm>
          <a:prstGeom prst="rect">
            <a:avLst/>
          </a:prstGeom>
        </p:spPr>
        <p:txBody>
          <a:bodyPr vert="horz" lIns="0" tIns="0" rIns="0" bIns="0" rtlCol="0" anchor="t">
            <a:noAutofit/>
          </a:bodyPr>
          <a:lstStyle>
            <a:lvl1pPr marL="180000" indent="-180000" algn="l" defTabSz="685800" rtl="0" eaLnBrk="1" latinLnBrk="0" hangingPunct="1">
              <a:lnSpc>
                <a:spcPct val="114000"/>
              </a:lnSpc>
              <a:spcBef>
                <a:spcPts val="600"/>
              </a:spcBef>
              <a:buSzPct val="110000"/>
              <a:buFont typeface="Arial" panose="020B0604020202020204" pitchFamily="34" charset="0"/>
              <a:buChar char="•"/>
              <a:defRPr sz="1600" kern="1200">
                <a:solidFill>
                  <a:schemeClr val="tx1"/>
                </a:solidFill>
                <a:latin typeface="+mn-lt"/>
                <a:ea typeface="+mn-ea"/>
                <a:cs typeface="+mn-cs"/>
              </a:defRPr>
            </a:lvl1pPr>
            <a:lvl2pPr marL="360000" indent="-180000" algn="l" defTabSz="685800" rtl="0" eaLnBrk="1" latinLnBrk="0" hangingPunct="1">
              <a:lnSpc>
                <a:spcPct val="114000"/>
              </a:lnSpc>
              <a:spcBef>
                <a:spcPts val="300"/>
              </a:spcBef>
              <a:buSzPct val="70000"/>
              <a:buFont typeface="Courier New" panose="02070309020205020404" pitchFamily="49" charset="0"/>
              <a:buChar char="o"/>
              <a:defRPr sz="1600" kern="1200">
                <a:solidFill>
                  <a:schemeClr val="tx1"/>
                </a:solidFill>
                <a:latin typeface="+mn-lt"/>
                <a:ea typeface="+mn-ea"/>
                <a:cs typeface="+mn-cs"/>
              </a:defRPr>
            </a:lvl2pPr>
            <a:lvl3pPr marL="540000" indent="-180000" algn="l" defTabSz="685800" rtl="0" eaLnBrk="1" latinLnBrk="0" hangingPunct="1">
              <a:lnSpc>
                <a:spcPct val="114000"/>
              </a:lnSpc>
              <a:spcBef>
                <a:spcPts val="300"/>
              </a:spcBef>
              <a:buSzPct val="90000"/>
              <a:buFont typeface="Wingdings" panose="05000000000000000000"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5pPr>
            <a:lvl6pPr marL="108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6pPr>
            <a:lvl7pPr marL="126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7pPr>
            <a:lvl8pPr marL="144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8pPr>
            <a:lvl9pPr marL="16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9pPr>
          </a:lstStyle>
          <a:p>
            <a:pPr marL="285750" indent="-285750">
              <a:lnSpc>
                <a:spcPct val="150000"/>
              </a:lnSpc>
            </a:pPr>
            <a:r>
              <a:rPr lang="en-AU" dirty="0">
                <a:cs typeface="Arial"/>
              </a:rPr>
              <a:t>Developed to address health care impacts on the environment and the climate risks affecting outcomes and access to care</a:t>
            </a:r>
          </a:p>
          <a:p>
            <a:pPr marL="285750" indent="-285750">
              <a:lnSpc>
                <a:spcPct val="100000"/>
              </a:lnSpc>
            </a:pPr>
            <a:r>
              <a:rPr lang="en-AU" dirty="0"/>
              <a:t>A framework of actions for health services </a:t>
            </a:r>
          </a:p>
          <a:p>
            <a:pPr marL="285750" indent="-285750">
              <a:lnSpc>
                <a:spcPct val="150000"/>
              </a:lnSpc>
            </a:pPr>
            <a:r>
              <a:rPr lang="en-AU" dirty="0"/>
              <a:t>Designed to work with the NSQHS Standards</a:t>
            </a:r>
            <a:endParaRPr lang="en-AU" dirty="0">
              <a:cs typeface="Arial"/>
            </a:endParaRPr>
          </a:p>
          <a:p>
            <a:pPr marL="285750" indent="-285750">
              <a:lnSpc>
                <a:spcPct val="150000"/>
              </a:lnSpc>
            </a:pPr>
            <a:r>
              <a:rPr lang="en-AU" dirty="0"/>
              <a:t>Aligns with the National Health and Climate Strategy</a:t>
            </a:r>
            <a:endParaRPr lang="en-AU" dirty="0">
              <a:cs typeface="Arial" panose="020B0604020202020204"/>
            </a:endParaRPr>
          </a:p>
          <a:p>
            <a:pPr marL="179705" indent="-179705"/>
            <a:endParaRPr lang="en-AU" dirty="0">
              <a:solidFill>
                <a:schemeClr val="bg2">
                  <a:lumMod val="49000"/>
                </a:schemeClr>
              </a:solidFill>
              <a:cs typeface="Arial" panose="020B0604020202020204"/>
            </a:endParaRPr>
          </a:p>
        </p:txBody>
      </p:sp>
      <p:pic>
        <p:nvPicPr>
          <p:cNvPr id="7" name="Picture 6">
            <a:extLst>
              <a:ext uri="{FF2B5EF4-FFF2-40B4-BE49-F238E27FC236}">
                <a16:creationId xmlns:a16="http://schemas.microsoft.com/office/drawing/2014/main" id="{218F4F3A-0E12-C2B0-9188-985EF311D561}"/>
              </a:ext>
            </a:extLst>
          </p:cNvPr>
          <p:cNvPicPr>
            <a:picLocks noChangeAspect="1"/>
          </p:cNvPicPr>
          <p:nvPr/>
        </p:nvPicPr>
        <p:blipFill>
          <a:blip r:embed="rId3"/>
          <a:stretch>
            <a:fillRect/>
          </a:stretch>
        </p:blipFill>
        <p:spPr>
          <a:xfrm>
            <a:off x="6668644" y="1843760"/>
            <a:ext cx="1874043" cy="2664656"/>
          </a:xfrm>
          <a:prstGeom prst="rect">
            <a:avLst/>
          </a:prstGeom>
          <a:effectLst>
            <a:outerShdw blurRad="63500" sx="102000" sy="102000" algn="ctr" rotWithShape="0">
              <a:prstClr val="black">
                <a:alpha val="40000"/>
              </a:prstClr>
            </a:outerShdw>
          </a:effectLst>
        </p:spPr>
      </p:pic>
      <p:sp>
        <p:nvSpPr>
          <p:cNvPr id="8" name="Title 1">
            <a:extLst>
              <a:ext uri="{FF2B5EF4-FFF2-40B4-BE49-F238E27FC236}">
                <a16:creationId xmlns:a16="http://schemas.microsoft.com/office/drawing/2014/main" id="{0F2D54E6-3E12-D9F4-DEC8-C37E47E9245F}"/>
              </a:ext>
            </a:extLst>
          </p:cNvPr>
          <p:cNvSpPr>
            <a:spLocks noGrp="1"/>
          </p:cNvSpPr>
          <p:nvPr>
            <p:ph type="title"/>
          </p:nvPr>
        </p:nvSpPr>
        <p:spPr>
          <a:xfrm>
            <a:off x="488250" y="378142"/>
            <a:ext cx="8167500" cy="496989"/>
          </a:xfrm>
        </p:spPr>
        <p:txBody>
          <a:bodyPr/>
          <a:lstStyle/>
          <a:p>
            <a:r>
              <a:rPr lang="en-AU" dirty="0"/>
              <a:t>Healthcare Sustainability and Resilience Module </a:t>
            </a:r>
          </a:p>
        </p:txBody>
      </p:sp>
    </p:spTree>
    <p:extLst>
      <p:ext uri="{BB962C8B-B14F-4D97-AF65-F5344CB8AC3E}">
        <p14:creationId xmlns:p14="http://schemas.microsoft.com/office/powerpoint/2010/main" val="2273191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44C233-54C2-9300-0E59-892E79F6A525}"/>
              </a:ext>
            </a:extLst>
          </p:cNvPr>
          <p:cNvSpPr>
            <a:spLocks noGrp="1"/>
          </p:cNvSpPr>
          <p:nvPr>
            <p:ph type="sldNum" sz="quarter" idx="17"/>
          </p:nvPr>
        </p:nvSpPr>
        <p:spPr/>
        <p:txBody>
          <a:bodyPr/>
          <a:lstStyle/>
          <a:p>
            <a:fld id="{E6316B6A-336A-44FF-82DA-A4D1594FA055}" type="slidenum">
              <a:rPr lang="en-AU" smtClean="0"/>
              <a:pPr/>
              <a:t>31</a:t>
            </a:fld>
            <a:endParaRPr lang="en-AU"/>
          </a:p>
        </p:txBody>
      </p:sp>
      <p:sp>
        <p:nvSpPr>
          <p:cNvPr id="7" name="Title 1">
            <a:extLst>
              <a:ext uri="{FF2B5EF4-FFF2-40B4-BE49-F238E27FC236}">
                <a16:creationId xmlns:a16="http://schemas.microsoft.com/office/drawing/2014/main" id="{ABD15134-1A9A-D1BF-F4F7-AB10B23EB4BF}"/>
              </a:ext>
            </a:extLst>
          </p:cNvPr>
          <p:cNvSpPr txBox="1">
            <a:spLocks/>
          </p:cNvSpPr>
          <p:nvPr/>
        </p:nvSpPr>
        <p:spPr>
          <a:xfrm>
            <a:off x="488249" y="378142"/>
            <a:ext cx="3129594" cy="456744"/>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000" b="0" kern="1200">
                <a:solidFill>
                  <a:schemeClr val="tx1"/>
                </a:solidFill>
                <a:latin typeface="+mj-lt"/>
                <a:ea typeface="+mj-ea"/>
                <a:cs typeface="+mj-cs"/>
              </a:defRPr>
            </a:lvl1pPr>
          </a:lstStyle>
          <a:p>
            <a:r>
              <a:rPr lang="en-AU"/>
              <a:t>The Module</a:t>
            </a:r>
            <a:endParaRPr lang="en-AU" dirty="0"/>
          </a:p>
        </p:txBody>
      </p:sp>
      <p:sp>
        <p:nvSpPr>
          <p:cNvPr id="8" name="Text Placeholder 3">
            <a:extLst>
              <a:ext uri="{FF2B5EF4-FFF2-40B4-BE49-F238E27FC236}">
                <a16:creationId xmlns:a16="http://schemas.microsoft.com/office/drawing/2014/main" id="{90ED24B9-988C-FEE7-6F3A-596A28B36286}"/>
              </a:ext>
            </a:extLst>
          </p:cNvPr>
          <p:cNvSpPr txBox="1">
            <a:spLocks/>
          </p:cNvSpPr>
          <p:nvPr/>
        </p:nvSpPr>
        <p:spPr>
          <a:xfrm>
            <a:off x="536130" y="975059"/>
            <a:ext cx="2801332" cy="2147716"/>
          </a:xfrm>
          <a:prstGeom prst="rect">
            <a:avLst/>
          </a:prstGeom>
        </p:spPr>
        <p:txBody>
          <a:bodyPr vert="horz" lIns="0" tIns="0" rIns="0" bIns="0" rtlCol="0" anchor="t">
            <a:noAutofit/>
          </a:bodyPr>
          <a:lstStyle>
            <a:lvl1pPr marL="180000" indent="-180000" algn="l" defTabSz="685800" rtl="0" eaLnBrk="1" latinLnBrk="0" hangingPunct="1">
              <a:lnSpc>
                <a:spcPct val="114000"/>
              </a:lnSpc>
              <a:spcBef>
                <a:spcPts val="600"/>
              </a:spcBef>
              <a:buSzPct val="110000"/>
              <a:buFont typeface="Arial" panose="020B0604020202020204" pitchFamily="34" charset="0"/>
              <a:buChar char="•"/>
              <a:defRPr sz="1600" kern="1200">
                <a:solidFill>
                  <a:schemeClr val="tx1"/>
                </a:solidFill>
                <a:latin typeface="+mn-lt"/>
                <a:ea typeface="+mn-ea"/>
                <a:cs typeface="+mn-cs"/>
              </a:defRPr>
            </a:lvl1pPr>
            <a:lvl2pPr marL="360000" indent="-180000" algn="l" defTabSz="685800" rtl="0" eaLnBrk="1" latinLnBrk="0" hangingPunct="1">
              <a:lnSpc>
                <a:spcPct val="114000"/>
              </a:lnSpc>
              <a:spcBef>
                <a:spcPts val="300"/>
              </a:spcBef>
              <a:buSzPct val="70000"/>
              <a:buFont typeface="Courier New" panose="02070309020205020404" pitchFamily="49" charset="0"/>
              <a:buChar char="o"/>
              <a:defRPr sz="1600" kern="1200">
                <a:solidFill>
                  <a:schemeClr val="tx1"/>
                </a:solidFill>
                <a:latin typeface="+mn-lt"/>
                <a:ea typeface="+mn-ea"/>
                <a:cs typeface="+mn-cs"/>
              </a:defRPr>
            </a:lvl2pPr>
            <a:lvl3pPr marL="540000" indent="-180000" algn="l" defTabSz="685800" rtl="0" eaLnBrk="1" latinLnBrk="0" hangingPunct="1">
              <a:lnSpc>
                <a:spcPct val="114000"/>
              </a:lnSpc>
              <a:spcBef>
                <a:spcPts val="300"/>
              </a:spcBef>
              <a:buSzPct val="90000"/>
              <a:buFont typeface="Wingdings" panose="05000000000000000000"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5pPr>
            <a:lvl6pPr marL="108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6pPr>
            <a:lvl7pPr marL="126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7pPr>
            <a:lvl8pPr marL="144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8pPr>
            <a:lvl9pPr marL="16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AU" dirty="0"/>
              <a:t>Includes five actions which leverage existing quality improvement frameworks for improving environmental sustainability and climate resilience</a:t>
            </a:r>
          </a:p>
          <a:p>
            <a:pPr marL="179705" indent="-179705"/>
            <a:endParaRPr lang="en-AU" dirty="0">
              <a:cs typeface="Arial" panose="020B0604020202020204"/>
            </a:endParaRPr>
          </a:p>
          <a:p>
            <a:pPr marL="179705" indent="-179705"/>
            <a:endParaRPr lang="en-AU" dirty="0">
              <a:cs typeface="Arial" panose="020B0604020202020204"/>
            </a:endParaRPr>
          </a:p>
        </p:txBody>
      </p:sp>
      <p:grpSp>
        <p:nvGrpSpPr>
          <p:cNvPr id="19" name="Group 18">
            <a:extLst>
              <a:ext uri="{FF2B5EF4-FFF2-40B4-BE49-F238E27FC236}">
                <a16:creationId xmlns:a16="http://schemas.microsoft.com/office/drawing/2014/main" id="{A7F4B6C4-3284-5030-B2E4-E4284794E55C}"/>
              </a:ext>
            </a:extLst>
          </p:cNvPr>
          <p:cNvGrpSpPr/>
          <p:nvPr/>
        </p:nvGrpSpPr>
        <p:grpSpPr>
          <a:xfrm>
            <a:off x="4926635" y="716625"/>
            <a:ext cx="4111510" cy="3710250"/>
            <a:chOff x="4956863" y="836550"/>
            <a:chExt cx="4111510" cy="3710250"/>
          </a:xfrm>
        </p:grpSpPr>
        <p:sp>
          <p:nvSpPr>
            <p:cNvPr id="20" name="Freeform: Shape 19">
              <a:extLst>
                <a:ext uri="{FF2B5EF4-FFF2-40B4-BE49-F238E27FC236}">
                  <a16:creationId xmlns:a16="http://schemas.microsoft.com/office/drawing/2014/main" id="{2E88F2F8-C3AD-2473-6A7E-18EF7A4967D7}"/>
                </a:ext>
              </a:extLst>
            </p:cNvPr>
            <p:cNvSpPr/>
            <p:nvPr/>
          </p:nvSpPr>
          <p:spPr>
            <a:xfrm>
              <a:off x="5448424" y="984150"/>
              <a:ext cx="3619949" cy="551250"/>
            </a:xfrm>
            <a:custGeom>
              <a:avLst/>
              <a:gdLst>
                <a:gd name="connsiteX0" fmla="*/ 0 w 3974936"/>
                <a:gd name="connsiteY0" fmla="*/ 0 h 551250"/>
                <a:gd name="connsiteX1" fmla="*/ 3974936 w 3974936"/>
                <a:gd name="connsiteY1" fmla="*/ 0 h 551250"/>
                <a:gd name="connsiteX2" fmla="*/ 3974936 w 3974936"/>
                <a:gd name="connsiteY2" fmla="*/ 551250 h 551250"/>
                <a:gd name="connsiteX3" fmla="*/ 0 w 3974936"/>
                <a:gd name="connsiteY3" fmla="*/ 551250 h 551250"/>
                <a:gd name="connsiteX4" fmla="*/ 0 w 3974936"/>
                <a:gd name="connsiteY4" fmla="*/ 0 h 5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936" h="551250">
                  <a:moveTo>
                    <a:pt x="0" y="0"/>
                  </a:moveTo>
                  <a:lnTo>
                    <a:pt x="3974936" y="0"/>
                  </a:lnTo>
                  <a:lnTo>
                    <a:pt x="3974936" y="551250"/>
                  </a:lnTo>
                  <a:lnTo>
                    <a:pt x="0" y="551250"/>
                  </a:lnTo>
                  <a:lnTo>
                    <a:pt x="0" y="0"/>
                  </a:lnTo>
                  <a:close/>
                </a:path>
              </a:pathLst>
            </a:cu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8499" tIns="208280" rIns="308499" bIns="71120" numCol="1" spcCol="1270" anchor="t" anchorCtr="0">
              <a:noAutofit/>
            </a:bodyPr>
            <a:lstStyle/>
            <a:p>
              <a:pPr marL="0" lvl="1" algn="l" defTabSz="444500">
                <a:lnSpc>
                  <a:spcPct val="90000"/>
                </a:lnSpc>
                <a:spcBef>
                  <a:spcPct val="0"/>
                </a:spcBef>
                <a:spcAft>
                  <a:spcPct val="15000"/>
                </a:spcAft>
              </a:pPr>
              <a:r>
                <a:rPr lang="en-AU" sz="1000" kern="1200" dirty="0"/>
                <a:t>Recognition of role of governing body to set</a:t>
              </a:r>
              <a:br>
                <a:rPr lang="en-AU" sz="1000" kern="1200" dirty="0"/>
              </a:br>
              <a:r>
                <a:rPr lang="en-AU" sz="1000" kern="1200" dirty="0"/>
                <a:t> priorities, targets and monitor performance </a:t>
              </a:r>
            </a:p>
          </p:txBody>
        </p:sp>
        <p:sp>
          <p:nvSpPr>
            <p:cNvPr id="21" name="Freeform: Shape 20">
              <a:extLst>
                <a:ext uri="{FF2B5EF4-FFF2-40B4-BE49-F238E27FC236}">
                  <a16:creationId xmlns:a16="http://schemas.microsoft.com/office/drawing/2014/main" id="{F0A260CC-88FC-1B43-C0F7-0931743A17E4}"/>
                </a:ext>
              </a:extLst>
            </p:cNvPr>
            <p:cNvSpPr/>
            <p:nvPr/>
          </p:nvSpPr>
          <p:spPr>
            <a:xfrm>
              <a:off x="5647171" y="836550"/>
              <a:ext cx="2782454" cy="295200"/>
            </a:xfrm>
            <a:custGeom>
              <a:avLst/>
              <a:gdLst>
                <a:gd name="connsiteX0" fmla="*/ 0 w 2782455"/>
                <a:gd name="connsiteY0" fmla="*/ 49201 h 295200"/>
                <a:gd name="connsiteX1" fmla="*/ 49201 w 2782455"/>
                <a:gd name="connsiteY1" fmla="*/ 0 h 295200"/>
                <a:gd name="connsiteX2" fmla="*/ 2733254 w 2782455"/>
                <a:gd name="connsiteY2" fmla="*/ 0 h 295200"/>
                <a:gd name="connsiteX3" fmla="*/ 2782455 w 2782455"/>
                <a:gd name="connsiteY3" fmla="*/ 49201 h 295200"/>
                <a:gd name="connsiteX4" fmla="*/ 2782455 w 2782455"/>
                <a:gd name="connsiteY4" fmla="*/ 245999 h 295200"/>
                <a:gd name="connsiteX5" fmla="*/ 2733254 w 2782455"/>
                <a:gd name="connsiteY5" fmla="*/ 295200 h 295200"/>
                <a:gd name="connsiteX6" fmla="*/ 49201 w 2782455"/>
                <a:gd name="connsiteY6" fmla="*/ 295200 h 295200"/>
                <a:gd name="connsiteX7" fmla="*/ 0 w 2782455"/>
                <a:gd name="connsiteY7" fmla="*/ 245999 h 295200"/>
                <a:gd name="connsiteX8" fmla="*/ 0 w 2782455"/>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455" h="295200">
                  <a:moveTo>
                    <a:pt x="0" y="49201"/>
                  </a:moveTo>
                  <a:cubicBezTo>
                    <a:pt x="0" y="22028"/>
                    <a:pt x="22028" y="0"/>
                    <a:pt x="49201" y="0"/>
                  </a:cubicBezTo>
                  <a:lnTo>
                    <a:pt x="2733254" y="0"/>
                  </a:lnTo>
                  <a:cubicBezTo>
                    <a:pt x="2760427" y="0"/>
                    <a:pt x="2782455" y="22028"/>
                    <a:pt x="2782455" y="49201"/>
                  </a:cubicBezTo>
                  <a:lnTo>
                    <a:pt x="2782455" y="245999"/>
                  </a:lnTo>
                  <a:cubicBezTo>
                    <a:pt x="2782455" y="273172"/>
                    <a:pt x="2760427" y="295200"/>
                    <a:pt x="2733254" y="295200"/>
                  </a:cubicBezTo>
                  <a:lnTo>
                    <a:pt x="49201" y="295200"/>
                  </a:lnTo>
                  <a:cubicBezTo>
                    <a:pt x="22028" y="295200"/>
                    <a:pt x="0" y="273172"/>
                    <a:pt x="0" y="245999"/>
                  </a:cubicBezTo>
                  <a:lnTo>
                    <a:pt x="0" y="49201"/>
                  </a:lnTo>
                  <a:close/>
                </a:path>
              </a:pathLst>
            </a:custGeom>
            <a:solidFill>
              <a:schemeClr val="accent1">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9580" tIns="14410" rIns="119580" bIns="14410" numCol="1" spcCol="1270" anchor="ctr" anchorCtr="0">
              <a:noAutofit/>
            </a:bodyPr>
            <a:lstStyle/>
            <a:p>
              <a:pPr marL="0" lvl="0" indent="0" algn="l" defTabSz="444500">
                <a:lnSpc>
                  <a:spcPct val="90000"/>
                </a:lnSpc>
                <a:spcBef>
                  <a:spcPct val="0"/>
                </a:spcBef>
                <a:spcAft>
                  <a:spcPct val="35000"/>
                </a:spcAft>
                <a:buNone/>
              </a:pPr>
              <a:r>
                <a:rPr lang="en-AU" sz="1000" b="1" kern="1200" dirty="0"/>
                <a:t>Action 1</a:t>
              </a:r>
            </a:p>
          </p:txBody>
        </p:sp>
        <p:sp>
          <p:nvSpPr>
            <p:cNvPr id="22" name="Freeform: Shape 21">
              <a:extLst>
                <a:ext uri="{FF2B5EF4-FFF2-40B4-BE49-F238E27FC236}">
                  <a16:creationId xmlns:a16="http://schemas.microsoft.com/office/drawing/2014/main" id="{91C10F54-B053-55FF-21D1-ADBE51DA914A}"/>
                </a:ext>
              </a:extLst>
            </p:cNvPr>
            <p:cNvSpPr/>
            <p:nvPr/>
          </p:nvSpPr>
          <p:spPr>
            <a:xfrm>
              <a:off x="5448424" y="1737000"/>
              <a:ext cx="3619949" cy="551250"/>
            </a:xfrm>
            <a:custGeom>
              <a:avLst/>
              <a:gdLst>
                <a:gd name="connsiteX0" fmla="*/ 0 w 3974936"/>
                <a:gd name="connsiteY0" fmla="*/ 0 h 551250"/>
                <a:gd name="connsiteX1" fmla="*/ 3974936 w 3974936"/>
                <a:gd name="connsiteY1" fmla="*/ 0 h 551250"/>
                <a:gd name="connsiteX2" fmla="*/ 3974936 w 3974936"/>
                <a:gd name="connsiteY2" fmla="*/ 551250 h 551250"/>
                <a:gd name="connsiteX3" fmla="*/ 0 w 3974936"/>
                <a:gd name="connsiteY3" fmla="*/ 551250 h 551250"/>
                <a:gd name="connsiteX4" fmla="*/ 0 w 3974936"/>
                <a:gd name="connsiteY4" fmla="*/ 0 h 5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936" h="551250">
                  <a:moveTo>
                    <a:pt x="0" y="0"/>
                  </a:moveTo>
                  <a:lnTo>
                    <a:pt x="3974936" y="0"/>
                  </a:lnTo>
                  <a:lnTo>
                    <a:pt x="3974936" y="551250"/>
                  </a:lnTo>
                  <a:lnTo>
                    <a:pt x="0" y="551250"/>
                  </a:lnTo>
                  <a:lnTo>
                    <a:pt x="0" y="0"/>
                  </a:lnTo>
                  <a:close/>
                </a:path>
              </a:pathLst>
            </a:custGeom>
            <a:ln>
              <a:noFill/>
            </a:ln>
          </p:spPr>
          <p:style>
            <a:lnRef idx="2">
              <a:schemeClr val="accent2">
                <a:hueOff val="-2290356"/>
                <a:satOff val="0"/>
                <a:lumOff val="-132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8499" tIns="208280" rIns="308499" bIns="71120" numCol="1" spcCol="1270" anchor="t" anchorCtr="0">
              <a:noAutofit/>
            </a:bodyPr>
            <a:lstStyle/>
            <a:p>
              <a:pPr marL="0" lvl="1" algn="l" defTabSz="444500">
                <a:lnSpc>
                  <a:spcPct val="90000"/>
                </a:lnSpc>
                <a:spcBef>
                  <a:spcPct val="0"/>
                </a:spcBef>
                <a:spcAft>
                  <a:spcPct val="15000"/>
                </a:spcAft>
              </a:pPr>
              <a:r>
                <a:rPr lang="en-AU" sz="1000" kern="1200" dirty="0">
                  <a:latin typeface="Arial" panose="020B0604020202020204" pitchFamily="34" charset="0"/>
                  <a:cs typeface="Arial" panose="020B0604020202020204" pitchFamily="34" charset="0"/>
                </a:rPr>
                <a:t>Identify processes, practices and services </a:t>
              </a:r>
              <a:br>
                <a:rPr lang="en-AU" sz="1000" kern="1200" dirty="0">
                  <a:latin typeface="Arial" panose="020B0604020202020204" pitchFamily="34" charset="0"/>
                  <a:cs typeface="Arial" panose="020B0604020202020204" pitchFamily="34" charset="0"/>
                </a:rPr>
              </a:br>
              <a:r>
                <a:rPr lang="en-AU" sz="1000" kern="1200" dirty="0">
                  <a:latin typeface="Arial" panose="020B0604020202020204" pitchFamily="34" charset="0"/>
                  <a:cs typeface="Arial" panose="020B0604020202020204" pitchFamily="34" charset="0"/>
                </a:rPr>
                <a:t>that have high environmental impact</a:t>
              </a:r>
              <a:endParaRPr lang="en-AU" sz="1000" kern="1200" dirty="0"/>
            </a:p>
          </p:txBody>
        </p:sp>
        <p:sp>
          <p:nvSpPr>
            <p:cNvPr id="23" name="Freeform: Shape 22">
              <a:extLst>
                <a:ext uri="{FF2B5EF4-FFF2-40B4-BE49-F238E27FC236}">
                  <a16:creationId xmlns:a16="http://schemas.microsoft.com/office/drawing/2014/main" id="{22359C58-B0FD-6F47-BF8A-B8C077511C41}"/>
                </a:ext>
              </a:extLst>
            </p:cNvPr>
            <p:cNvSpPr/>
            <p:nvPr/>
          </p:nvSpPr>
          <p:spPr>
            <a:xfrm>
              <a:off x="5647171" y="1589400"/>
              <a:ext cx="2782454" cy="295200"/>
            </a:xfrm>
            <a:custGeom>
              <a:avLst/>
              <a:gdLst>
                <a:gd name="connsiteX0" fmla="*/ 0 w 2782455"/>
                <a:gd name="connsiteY0" fmla="*/ 49201 h 295200"/>
                <a:gd name="connsiteX1" fmla="*/ 49201 w 2782455"/>
                <a:gd name="connsiteY1" fmla="*/ 0 h 295200"/>
                <a:gd name="connsiteX2" fmla="*/ 2733254 w 2782455"/>
                <a:gd name="connsiteY2" fmla="*/ 0 h 295200"/>
                <a:gd name="connsiteX3" fmla="*/ 2782455 w 2782455"/>
                <a:gd name="connsiteY3" fmla="*/ 49201 h 295200"/>
                <a:gd name="connsiteX4" fmla="*/ 2782455 w 2782455"/>
                <a:gd name="connsiteY4" fmla="*/ 245999 h 295200"/>
                <a:gd name="connsiteX5" fmla="*/ 2733254 w 2782455"/>
                <a:gd name="connsiteY5" fmla="*/ 295200 h 295200"/>
                <a:gd name="connsiteX6" fmla="*/ 49201 w 2782455"/>
                <a:gd name="connsiteY6" fmla="*/ 295200 h 295200"/>
                <a:gd name="connsiteX7" fmla="*/ 0 w 2782455"/>
                <a:gd name="connsiteY7" fmla="*/ 245999 h 295200"/>
                <a:gd name="connsiteX8" fmla="*/ 0 w 2782455"/>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455" h="295200">
                  <a:moveTo>
                    <a:pt x="0" y="49201"/>
                  </a:moveTo>
                  <a:cubicBezTo>
                    <a:pt x="0" y="22028"/>
                    <a:pt x="22028" y="0"/>
                    <a:pt x="49201" y="0"/>
                  </a:cubicBezTo>
                  <a:lnTo>
                    <a:pt x="2733254" y="0"/>
                  </a:lnTo>
                  <a:cubicBezTo>
                    <a:pt x="2760427" y="0"/>
                    <a:pt x="2782455" y="22028"/>
                    <a:pt x="2782455" y="49201"/>
                  </a:cubicBezTo>
                  <a:lnTo>
                    <a:pt x="2782455" y="245999"/>
                  </a:lnTo>
                  <a:cubicBezTo>
                    <a:pt x="2782455" y="273172"/>
                    <a:pt x="2760427" y="295200"/>
                    <a:pt x="2733254" y="295200"/>
                  </a:cubicBezTo>
                  <a:lnTo>
                    <a:pt x="49201" y="295200"/>
                  </a:lnTo>
                  <a:cubicBezTo>
                    <a:pt x="22028" y="295200"/>
                    <a:pt x="0" y="273172"/>
                    <a:pt x="0" y="245999"/>
                  </a:cubicBezTo>
                  <a:lnTo>
                    <a:pt x="0" y="49201"/>
                  </a:lnTo>
                  <a:close/>
                </a:path>
              </a:pathLst>
            </a:custGeom>
            <a:solidFill>
              <a:schemeClr val="accent1">
                <a:lumMod val="75000"/>
              </a:schemeClr>
            </a:solidFill>
          </p:spPr>
          <p:style>
            <a:lnRef idx="2">
              <a:schemeClr val="lt1">
                <a:hueOff val="0"/>
                <a:satOff val="0"/>
                <a:lumOff val="0"/>
                <a:alphaOff val="0"/>
              </a:schemeClr>
            </a:lnRef>
            <a:fillRef idx="1">
              <a:schemeClr val="accent2">
                <a:hueOff val="-2290356"/>
                <a:satOff val="0"/>
                <a:lumOff val="-1323"/>
                <a:alphaOff val="0"/>
              </a:schemeClr>
            </a:fillRef>
            <a:effectRef idx="0">
              <a:schemeClr val="accent2">
                <a:hueOff val="-2290356"/>
                <a:satOff val="0"/>
                <a:lumOff val="-1323"/>
                <a:alphaOff val="0"/>
              </a:schemeClr>
            </a:effectRef>
            <a:fontRef idx="minor">
              <a:schemeClr val="lt1"/>
            </a:fontRef>
          </p:style>
          <p:txBody>
            <a:bodyPr spcFirstLastPara="0" vert="horz" wrap="square" lIns="119580" tIns="14410" rIns="119580" bIns="14410" numCol="1" spcCol="1270" anchor="ctr" anchorCtr="0">
              <a:noAutofit/>
            </a:bodyPr>
            <a:lstStyle/>
            <a:p>
              <a:pPr marL="0" lvl="0" indent="0" algn="l" defTabSz="444500">
                <a:lnSpc>
                  <a:spcPct val="90000"/>
                </a:lnSpc>
                <a:spcBef>
                  <a:spcPct val="0"/>
                </a:spcBef>
                <a:spcAft>
                  <a:spcPct val="35000"/>
                </a:spcAft>
                <a:buNone/>
              </a:pPr>
              <a:r>
                <a:rPr lang="en-AU" sz="1000" b="1" kern="1200" dirty="0"/>
                <a:t>Action 2</a:t>
              </a:r>
            </a:p>
          </p:txBody>
        </p:sp>
        <p:sp>
          <p:nvSpPr>
            <p:cNvPr id="24" name="Freeform: Shape 23">
              <a:extLst>
                <a:ext uri="{FF2B5EF4-FFF2-40B4-BE49-F238E27FC236}">
                  <a16:creationId xmlns:a16="http://schemas.microsoft.com/office/drawing/2014/main" id="{A7975183-9D61-E965-F6D9-444B0F8DEB2F}"/>
                </a:ext>
              </a:extLst>
            </p:cNvPr>
            <p:cNvSpPr/>
            <p:nvPr/>
          </p:nvSpPr>
          <p:spPr>
            <a:xfrm>
              <a:off x="5448424" y="2489850"/>
              <a:ext cx="3619949" cy="551250"/>
            </a:xfrm>
            <a:custGeom>
              <a:avLst/>
              <a:gdLst>
                <a:gd name="connsiteX0" fmla="*/ 0 w 3974936"/>
                <a:gd name="connsiteY0" fmla="*/ 0 h 551250"/>
                <a:gd name="connsiteX1" fmla="*/ 3974936 w 3974936"/>
                <a:gd name="connsiteY1" fmla="*/ 0 h 551250"/>
                <a:gd name="connsiteX2" fmla="*/ 3974936 w 3974936"/>
                <a:gd name="connsiteY2" fmla="*/ 551250 h 551250"/>
                <a:gd name="connsiteX3" fmla="*/ 0 w 3974936"/>
                <a:gd name="connsiteY3" fmla="*/ 551250 h 551250"/>
                <a:gd name="connsiteX4" fmla="*/ 0 w 3974936"/>
                <a:gd name="connsiteY4" fmla="*/ 0 h 5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936" h="551250">
                  <a:moveTo>
                    <a:pt x="0" y="0"/>
                  </a:moveTo>
                  <a:lnTo>
                    <a:pt x="3974936" y="0"/>
                  </a:lnTo>
                  <a:lnTo>
                    <a:pt x="3974936" y="551250"/>
                  </a:lnTo>
                  <a:lnTo>
                    <a:pt x="0" y="551250"/>
                  </a:lnTo>
                  <a:lnTo>
                    <a:pt x="0" y="0"/>
                  </a:lnTo>
                  <a:close/>
                </a:path>
              </a:pathLst>
            </a:custGeom>
            <a:ln>
              <a:noFill/>
            </a:ln>
          </p:spPr>
          <p:style>
            <a:lnRef idx="2">
              <a:schemeClr val="accent2">
                <a:hueOff val="-4580713"/>
                <a:satOff val="0"/>
                <a:lumOff val="-264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8499" tIns="208280" rIns="308499" bIns="71120" numCol="1" spcCol="1270" anchor="t" anchorCtr="0">
              <a:noAutofit/>
            </a:bodyPr>
            <a:lstStyle/>
            <a:p>
              <a:pPr marL="0" lvl="1" algn="l" defTabSz="444500">
                <a:lnSpc>
                  <a:spcPct val="90000"/>
                </a:lnSpc>
                <a:spcBef>
                  <a:spcPct val="0"/>
                </a:spcBef>
                <a:spcAft>
                  <a:spcPct val="15000"/>
                </a:spcAft>
              </a:pPr>
              <a:r>
                <a:rPr lang="en-AU" sz="1000" kern="1200" dirty="0"/>
                <a:t>Measure, monitor and report on environmental sustainability and climate risk</a:t>
              </a:r>
            </a:p>
          </p:txBody>
        </p:sp>
        <p:sp>
          <p:nvSpPr>
            <p:cNvPr id="25" name="Freeform: Shape 24">
              <a:extLst>
                <a:ext uri="{FF2B5EF4-FFF2-40B4-BE49-F238E27FC236}">
                  <a16:creationId xmlns:a16="http://schemas.microsoft.com/office/drawing/2014/main" id="{E64AAE33-F425-D358-DA07-B6BF166AC199}"/>
                </a:ext>
              </a:extLst>
            </p:cNvPr>
            <p:cNvSpPr/>
            <p:nvPr/>
          </p:nvSpPr>
          <p:spPr>
            <a:xfrm>
              <a:off x="5647171" y="2342250"/>
              <a:ext cx="2782454" cy="295200"/>
            </a:xfrm>
            <a:custGeom>
              <a:avLst/>
              <a:gdLst>
                <a:gd name="connsiteX0" fmla="*/ 0 w 2782455"/>
                <a:gd name="connsiteY0" fmla="*/ 49201 h 295200"/>
                <a:gd name="connsiteX1" fmla="*/ 49201 w 2782455"/>
                <a:gd name="connsiteY1" fmla="*/ 0 h 295200"/>
                <a:gd name="connsiteX2" fmla="*/ 2733254 w 2782455"/>
                <a:gd name="connsiteY2" fmla="*/ 0 h 295200"/>
                <a:gd name="connsiteX3" fmla="*/ 2782455 w 2782455"/>
                <a:gd name="connsiteY3" fmla="*/ 49201 h 295200"/>
                <a:gd name="connsiteX4" fmla="*/ 2782455 w 2782455"/>
                <a:gd name="connsiteY4" fmla="*/ 245999 h 295200"/>
                <a:gd name="connsiteX5" fmla="*/ 2733254 w 2782455"/>
                <a:gd name="connsiteY5" fmla="*/ 295200 h 295200"/>
                <a:gd name="connsiteX6" fmla="*/ 49201 w 2782455"/>
                <a:gd name="connsiteY6" fmla="*/ 295200 h 295200"/>
                <a:gd name="connsiteX7" fmla="*/ 0 w 2782455"/>
                <a:gd name="connsiteY7" fmla="*/ 245999 h 295200"/>
                <a:gd name="connsiteX8" fmla="*/ 0 w 2782455"/>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455" h="295200">
                  <a:moveTo>
                    <a:pt x="0" y="49201"/>
                  </a:moveTo>
                  <a:cubicBezTo>
                    <a:pt x="0" y="22028"/>
                    <a:pt x="22028" y="0"/>
                    <a:pt x="49201" y="0"/>
                  </a:cubicBezTo>
                  <a:lnTo>
                    <a:pt x="2733254" y="0"/>
                  </a:lnTo>
                  <a:cubicBezTo>
                    <a:pt x="2760427" y="0"/>
                    <a:pt x="2782455" y="22028"/>
                    <a:pt x="2782455" y="49201"/>
                  </a:cubicBezTo>
                  <a:lnTo>
                    <a:pt x="2782455" y="245999"/>
                  </a:lnTo>
                  <a:cubicBezTo>
                    <a:pt x="2782455" y="273172"/>
                    <a:pt x="2760427" y="295200"/>
                    <a:pt x="2733254" y="295200"/>
                  </a:cubicBezTo>
                  <a:lnTo>
                    <a:pt x="49201" y="295200"/>
                  </a:lnTo>
                  <a:cubicBezTo>
                    <a:pt x="22028" y="295200"/>
                    <a:pt x="0" y="273172"/>
                    <a:pt x="0" y="245999"/>
                  </a:cubicBezTo>
                  <a:lnTo>
                    <a:pt x="0" y="49201"/>
                  </a:lnTo>
                  <a:close/>
                </a:path>
              </a:pathLst>
            </a:custGeom>
            <a:solidFill>
              <a:schemeClr val="accent1">
                <a:lumMod val="60000"/>
                <a:lumOff val="40000"/>
              </a:schemeClr>
            </a:solidFill>
          </p:spPr>
          <p:style>
            <a:lnRef idx="2">
              <a:schemeClr val="lt1">
                <a:hueOff val="0"/>
                <a:satOff val="0"/>
                <a:lumOff val="0"/>
                <a:alphaOff val="0"/>
              </a:schemeClr>
            </a:lnRef>
            <a:fillRef idx="1">
              <a:schemeClr val="accent2">
                <a:hueOff val="-4580713"/>
                <a:satOff val="0"/>
                <a:lumOff val="-2647"/>
                <a:alphaOff val="0"/>
              </a:schemeClr>
            </a:fillRef>
            <a:effectRef idx="0">
              <a:schemeClr val="accent2">
                <a:hueOff val="-4580713"/>
                <a:satOff val="0"/>
                <a:lumOff val="-2647"/>
                <a:alphaOff val="0"/>
              </a:schemeClr>
            </a:effectRef>
            <a:fontRef idx="minor">
              <a:schemeClr val="lt1"/>
            </a:fontRef>
          </p:style>
          <p:txBody>
            <a:bodyPr spcFirstLastPara="0" vert="horz" wrap="square" lIns="119580" tIns="14410" rIns="119580" bIns="14410" numCol="1" spcCol="1270" anchor="ctr" anchorCtr="0">
              <a:noAutofit/>
            </a:bodyPr>
            <a:lstStyle/>
            <a:p>
              <a:pPr marL="0" lvl="0" indent="0" algn="l" defTabSz="444500">
                <a:lnSpc>
                  <a:spcPct val="90000"/>
                </a:lnSpc>
                <a:spcBef>
                  <a:spcPct val="0"/>
                </a:spcBef>
                <a:spcAft>
                  <a:spcPct val="35000"/>
                </a:spcAft>
                <a:buNone/>
              </a:pPr>
              <a:r>
                <a:rPr lang="en-AU" sz="1000" b="1" kern="1200" dirty="0"/>
                <a:t>Action 3</a:t>
              </a:r>
            </a:p>
          </p:txBody>
        </p:sp>
        <p:sp>
          <p:nvSpPr>
            <p:cNvPr id="26" name="Freeform: Shape 25">
              <a:extLst>
                <a:ext uri="{FF2B5EF4-FFF2-40B4-BE49-F238E27FC236}">
                  <a16:creationId xmlns:a16="http://schemas.microsoft.com/office/drawing/2014/main" id="{99D407B5-EE2B-D713-19D2-3BECEED6603D}"/>
                </a:ext>
              </a:extLst>
            </p:cNvPr>
            <p:cNvSpPr/>
            <p:nvPr/>
          </p:nvSpPr>
          <p:spPr>
            <a:xfrm>
              <a:off x="5448424" y="3242700"/>
              <a:ext cx="3619949" cy="551250"/>
            </a:xfrm>
            <a:custGeom>
              <a:avLst/>
              <a:gdLst>
                <a:gd name="connsiteX0" fmla="*/ 0 w 3974936"/>
                <a:gd name="connsiteY0" fmla="*/ 0 h 551250"/>
                <a:gd name="connsiteX1" fmla="*/ 3974936 w 3974936"/>
                <a:gd name="connsiteY1" fmla="*/ 0 h 551250"/>
                <a:gd name="connsiteX2" fmla="*/ 3974936 w 3974936"/>
                <a:gd name="connsiteY2" fmla="*/ 551250 h 551250"/>
                <a:gd name="connsiteX3" fmla="*/ 0 w 3974936"/>
                <a:gd name="connsiteY3" fmla="*/ 551250 h 551250"/>
                <a:gd name="connsiteX4" fmla="*/ 0 w 3974936"/>
                <a:gd name="connsiteY4" fmla="*/ 0 h 5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936" h="551250">
                  <a:moveTo>
                    <a:pt x="0" y="0"/>
                  </a:moveTo>
                  <a:lnTo>
                    <a:pt x="3974936" y="0"/>
                  </a:lnTo>
                  <a:lnTo>
                    <a:pt x="3974936" y="551250"/>
                  </a:lnTo>
                  <a:lnTo>
                    <a:pt x="0" y="551250"/>
                  </a:lnTo>
                  <a:lnTo>
                    <a:pt x="0" y="0"/>
                  </a:lnTo>
                  <a:close/>
                </a:path>
              </a:pathLst>
            </a:custGeom>
            <a:ln>
              <a:noFill/>
            </a:ln>
          </p:spPr>
          <p:style>
            <a:lnRef idx="2">
              <a:schemeClr val="accent2">
                <a:hueOff val="-6871069"/>
                <a:satOff val="0"/>
                <a:lumOff val="-397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8499" tIns="208280" rIns="308499" bIns="71120" numCol="1" spcCol="1270" anchor="t" anchorCtr="0">
              <a:noAutofit/>
            </a:bodyPr>
            <a:lstStyle/>
            <a:p>
              <a:pPr marL="0" lvl="1" algn="l" defTabSz="444500">
                <a:lnSpc>
                  <a:spcPct val="90000"/>
                </a:lnSpc>
                <a:spcBef>
                  <a:spcPct val="0"/>
                </a:spcBef>
                <a:spcAft>
                  <a:spcPct val="15000"/>
                </a:spcAft>
              </a:pPr>
              <a:r>
                <a:rPr lang="en-AU" sz="1000" kern="1200" dirty="0"/>
                <a:t>Train the workforce to identify and implement</a:t>
              </a:r>
              <a:br>
                <a:rPr lang="en-AU" sz="1000" kern="1200" dirty="0"/>
              </a:br>
              <a:r>
                <a:rPr lang="en-AU" sz="1000" kern="1200" dirty="0"/>
                <a:t> strategies to reduce environmental impacts</a:t>
              </a:r>
            </a:p>
          </p:txBody>
        </p:sp>
        <p:sp>
          <p:nvSpPr>
            <p:cNvPr id="27" name="Freeform: Shape 26">
              <a:extLst>
                <a:ext uri="{FF2B5EF4-FFF2-40B4-BE49-F238E27FC236}">
                  <a16:creationId xmlns:a16="http://schemas.microsoft.com/office/drawing/2014/main" id="{86578156-FD2B-AA37-7E02-CC5B57AC50BA}"/>
                </a:ext>
              </a:extLst>
            </p:cNvPr>
            <p:cNvSpPr/>
            <p:nvPr/>
          </p:nvSpPr>
          <p:spPr>
            <a:xfrm>
              <a:off x="5647171" y="3095100"/>
              <a:ext cx="2782454" cy="295200"/>
            </a:xfrm>
            <a:custGeom>
              <a:avLst/>
              <a:gdLst>
                <a:gd name="connsiteX0" fmla="*/ 0 w 2782455"/>
                <a:gd name="connsiteY0" fmla="*/ 49201 h 295200"/>
                <a:gd name="connsiteX1" fmla="*/ 49201 w 2782455"/>
                <a:gd name="connsiteY1" fmla="*/ 0 h 295200"/>
                <a:gd name="connsiteX2" fmla="*/ 2733254 w 2782455"/>
                <a:gd name="connsiteY2" fmla="*/ 0 h 295200"/>
                <a:gd name="connsiteX3" fmla="*/ 2782455 w 2782455"/>
                <a:gd name="connsiteY3" fmla="*/ 49201 h 295200"/>
                <a:gd name="connsiteX4" fmla="*/ 2782455 w 2782455"/>
                <a:gd name="connsiteY4" fmla="*/ 245999 h 295200"/>
                <a:gd name="connsiteX5" fmla="*/ 2733254 w 2782455"/>
                <a:gd name="connsiteY5" fmla="*/ 295200 h 295200"/>
                <a:gd name="connsiteX6" fmla="*/ 49201 w 2782455"/>
                <a:gd name="connsiteY6" fmla="*/ 295200 h 295200"/>
                <a:gd name="connsiteX7" fmla="*/ 0 w 2782455"/>
                <a:gd name="connsiteY7" fmla="*/ 245999 h 295200"/>
                <a:gd name="connsiteX8" fmla="*/ 0 w 2782455"/>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455" h="295200">
                  <a:moveTo>
                    <a:pt x="0" y="49201"/>
                  </a:moveTo>
                  <a:cubicBezTo>
                    <a:pt x="0" y="22028"/>
                    <a:pt x="22028" y="0"/>
                    <a:pt x="49201" y="0"/>
                  </a:cubicBezTo>
                  <a:lnTo>
                    <a:pt x="2733254" y="0"/>
                  </a:lnTo>
                  <a:cubicBezTo>
                    <a:pt x="2760427" y="0"/>
                    <a:pt x="2782455" y="22028"/>
                    <a:pt x="2782455" y="49201"/>
                  </a:cubicBezTo>
                  <a:lnTo>
                    <a:pt x="2782455" y="245999"/>
                  </a:lnTo>
                  <a:cubicBezTo>
                    <a:pt x="2782455" y="273172"/>
                    <a:pt x="2760427" y="295200"/>
                    <a:pt x="2733254" y="295200"/>
                  </a:cubicBezTo>
                  <a:lnTo>
                    <a:pt x="49201" y="295200"/>
                  </a:lnTo>
                  <a:cubicBezTo>
                    <a:pt x="22028" y="295200"/>
                    <a:pt x="0" y="273172"/>
                    <a:pt x="0" y="245999"/>
                  </a:cubicBezTo>
                  <a:lnTo>
                    <a:pt x="0" y="49201"/>
                  </a:lnTo>
                  <a:close/>
                </a:path>
              </a:pathLst>
            </a:custGeom>
            <a:solidFill>
              <a:schemeClr val="accent1">
                <a:lumMod val="40000"/>
                <a:lumOff val="60000"/>
              </a:schemeClr>
            </a:solidFill>
          </p:spPr>
          <p:style>
            <a:lnRef idx="2">
              <a:schemeClr val="lt1">
                <a:hueOff val="0"/>
                <a:satOff val="0"/>
                <a:lumOff val="0"/>
                <a:alphaOff val="0"/>
              </a:schemeClr>
            </a:lnRef>
            <a:fillRef idx="1">
              <a:schemeClr val="accent2">
                <a:hueOff val="-6871069"/>
                <a:satOff val="0"/>
                <a:lumOff val="-3970"/>
                <a:alphaOff val="0"/>
              </a:schemeClr>
            </a:fillRef>
            <a:effectRef idx="0">
              <a:schemeClr val="accent2">
                <a:hueOff val="-6871069"/>
                <a:satOff val="0"/>
                <a:lumOff val="-3970"/>
                <a:alphaOff val="0"/>
              </a:schemeClr>
            </a:effectRef>
            <a:fontRef idx="minor">
              <a:schemeClr val="lt1"/>
            </a:fontRef>
          </p:style>
          <p:txBody>
            <a:bodyPr spcFirstLastPara="0" vert="horz" wrap="square" lIns="119580" tIns="14410" rIns="119580" bIns="14410" numCol="1" spcCol="1270" anchor="ctr" anchorCtr="0">
              <a:noAutofit/>
            </a:bodyPr>
            <a:lstStyle/>
            <a:p>
              <a:pPr marL="0" lvl="0" indent="0" algn="l" defTabSz="444500">
                <a:lnSpc>
                  <a:spcPct val="90000"/>
                </a:lnSpc>
                <a:spcBef>
                  <a:spcPct val="0"/>
                </a:spcBef>
                <a:spcAft>
                  <a:spcPct val="35000"/>
                </a:spcAft>
                <a:buNone/>
              </a:pPr>
              <a:r>
                <a:rPr lang="en-AU" sz="1000" b="1" kern="1200" dirty="0"/>
                <a:t>Action 4</a:t>
              </a:r>
            </a:p>
          </p:txBody>
        </p:sp>
        <p:sp>
          <p:nvSpPr>
            <p:cNvPr id="28" name="Freeform: Shape 27">
              <a:extLst>
                <a:ext uri="{FF2B5EF4-FFF2-40B4-BE49-F238E27FC236}">
                  <a16:creationId xmlns:a16="http://schemas.microsoft.com/office/drawing/2014/main" id="{79CC120D-2756-280A-F9AC-4832ACE3CED7}"/>
                </a:ext>
              </a:extLst>
            </p:cNvPr>
            <p:cNvSpPr/>
            <p:nvPr/>
          </p:nvSpPr>
          <p:spPr>
            <a:xfrm>
              <a:off x="5448424" y="3995550"/>
              <a:ext cx="3619949" cy="551250"/>
            </a:xfrm>
            <a:custGeom>
              <a:avLst/>
              <a:gdLst>
                <a:gd name="connsiteX0" fmla="*/ 0 w 3974936"/>
                <a:gd name="connsiteY0" fmla="*/ 0 h 551250"/>
                <a:gd name="connsiteX1" fmla="*/ 3974936 w 3974936"/>
                <a:gd name="connsiteY1" fmla="*/ 0 h 551250"/>
                <a:gd name="connsiteX2" fmla="*/ 3974936 w 3974936"/>
                <a:gd name="connsiteY2" fmla="*/ 551250 h 551250"/>
                <a:gd name="connsiteX3" fmla="*/ 0 w 3974936"/>
                <a:gd name="connsiteY3" fmla="*/ 551250 h 551250"/>
                <a:gd name="connsiteX4" fmla="*/ 0 w 3974936"/>
                <a:gd name="connsiteY4" fmla="*/ 0 h 55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936" h="551250">
                  <a:moveTo>
                    <a:pt x="0" y="0"/>
                  </a:moveTo>
                  <a:lnTo>
                    <a:pt x="3974936" y="0"/>
                  </a:lnTo>
                  <a:lnTo>
                    <a:pt x="3974936" y="551250"/>
                  </a:lnTo>
                  <a:lnTo>
                    <a:pt x="0" y="551250"/>
                  </a:lnTo>
                  <a:lnTo>
                    <a:pt x="0" y="0"/>
                  </a:lnTo>
                  <a:close/>
                </a:path>
              </a:pathLst>
            </a:custGeom>
            <a:ln>
              <a:noFill/>
            </a:ln>
          </p:spPr>
          <p:style>
            <a:lnRef idx="2">
              <a:schemeClr val="accent2">
                <a:hueOff val="-9161426"/>
                <a:satOff val="0"/>
                <a:lumOff val="-529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8499" tIns="208280" rIns="308499" bIns="71120" numCol="1" spcCol="1270" anchor="t" anchorCtr="0">
              <a:noAutofit/>
            </a:bodyPr>
            <a:lstStyle/>
            <a:p>
              <a:pPr marL="0" lvl="1" algn="l" defTabSz="444500">
                <a:lnSpc>
                  <a:spcPct val="90000"/>
                </a:lnSpc>
                <a:spcBef>
                  <a:spcPct val="0"/>
                </a:spcBef>
                <a:spcAft>
                  <a:spcPct val="15000"/>
                </a:spcAft>
              </a:pPr>
              <a:r>
                <a:rPr lang="en-AU" sz="1000" kern="1200" dirty="0"/>
                <a:t>Support the workforce and consumers </a:t>
              </a:r>
              <a:br>
                <a:rPr lang="en-AU" sz="1000" kern="1200" dirty="0"/>
              </a:br>
              <a:r>
                <a:rPr lang="en-AU" sz="1000" kern="1200" dirty="0"/>
                <a:t>to implement change</a:t>
              </a:r>
            </a:p>
          </p:txBody>
        </p:sp>
        <p:sp>
          <p:nvSpPr>
            <p:cNvPr id="29" name="Freeform: Shape 28">
              <a:extLst>
                <a:ext uri="{FF2B5EF4-FFF2-40B4-BE49-F238E27FC236}">
                  <a16:creationId xmlns:a16="http://schemas.microsoft.com/office/drawing/2014/main" id="{8F72B62E-37A2-2D63-31C1-E2AA7E7093E4}"/>
                </a:ext>
              </a:extLst>
            </p:cNvPr>
            <p:cNvSpPr/>
            <p:nvPr/>
          </p:nvSpPr>
          <p:spPr>
            <a:xfrm>
              <a:off x="5647171" y="3847950"/>
              <a:ext cx="2782454" cy="295200"/>
            </a:xfrm>
            <a:custGeom>
              <a:avLst/>
              <a:gdLst>
                <a:gd name="connsiteX0" fmla="*/ 0 w 2782455"/>
                <a:gd name="connsiteY0" fmla="*/ 49201 h 295200"/>
                <a:gd name="connsiteX1" fmla="*/ 49201 w 2782455"/>
                <a:gd name="connsiteY1" fmla="*/ 0 h 295200"/>
                <a:gd name="connsiteX2" fmla="*/ 2733254 w 2782455"/>
                <a:gd name="connsiteY2" fmla="*/ 0 h 295200"/>
                <a:gd name="connsiteX3" fmla="*/ 2782455 w 2782455"/>
                <a:gd name="connsiteY3" fmla="*/ 49201 h 295200"/>
                <a:gd name="connsiteX4" fmla="*/ 2782455 w 2782455"/>
                <a:gd name="connsiteY4" fmla="*/ 245999 h 295200"/>
                <a:gd name="connsiteX5" fmla="*/ 2733254 w 2782455"/>
                <a:gd name="connsiteY5" fmla="*/ 295200 h 295200"/>
                <a:gd name="connsiteX6" fmla="*/ 49201 w 2782455"/>
                <a:gd name="connsiteY6" fmla="*/ 295200 h 295200"/>
                <a:gd name="connsiteX7" fmla="*/ 0 w 2782455"/>
                <a:gd name="connsiteY7" fmla="*/ 245999 h 295200"/>
                <a:gd name="connsiteX8" fmla="*/ 0 w 2782455"/>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455" h="295200">
                  <a:moveTo>
                    <a:pt x="0" y="49201"/>
                  </a:moveTo>
                  <a:cubicBezTo>
                    <a:pt x="0" y="22028"/>
                    <a:pt x="22028" y="0"/>
                    <a:pt x="49201" y="0"/>
                  </a:cubicBezTo>
                  <a:lnTo>
                    <a:pt x="2733254" y="0"/>
                  </a:lnTo>
                  <a:cubicBezTo>
                    <a:pt x="2760427" y="0"/>
                    <a:pt x="2782455" y="22028"/>
                    <a:pt x="2782455" y="49201"/>
                  </a:cubicBezTo>
                  <a:lnTo>
                    <a:pt x="2782455" y="245999"/>
                  </a:lnTo>
                  <a:cubicBezTo>
                    <a:pt x="2782455" y="273172"/>
                    <a:pt x="2760427" y="295200"/>
                    <a:pt x="2733254" y="295200"/>
                  </a:cubicBezTo>
                  <a:lnTo>
                    <a:pt x="49201" y="295200"/>
                  </a:lnTo>
                  <a:cubicBezTo>
                    <a:pt x="22028" y="295200"/>
                    <a:pt x="0" y="273172"/>
                    <a:pt x="0" y="245999"/>
                  </a:cubicBezTo>
                  <a:lnTo>
                    <a:pt x="0" y="49201"/>
                  </a:lnTo>
                  <a:close/>
                </a:path>
              </a:pathLst>
            </a:custGeom>
            <a:solidFill>
              <a:schemeClr val="tx2"/>
            </a:solidFill>
          </p:spPr>
          <p:style>
            <a:lnRef idx="2">
              <a:schemeClr val="lt1">
                <a:hueOff val="0"/>
                <a:satOff val="0"/>
                <a:lumOff val="0"/>
                <a:alphaOff val="0"/>
              </a:schemeClr>
            </a:lnRef>
            <a:fillRef idx="1">
              <a:schemeClr val="accent2">
                <a:hueOff val="-9161426"/>
                <a:satOff val="0"/>
                <a:lumOff val="-5294"/>
                <a:alphaOff val="0"/>
              </a:schemeClr>
            </a:fillRef>
            <a:effectRef idx="0">
              <a:schemeClr val="accent2">
                <a:hueOff val="-9161426"/>
                <a:satOff val="0"/>
                <a:lumOff val="-5294"/>
                <a:alphaOff val="0"/>
              </a:schemeClr>
            </a:effectRef>
            <a:fontRef idx="minor">
              <a:schemeClr val="lt1"/>
            </a:fontRef>
          </p:style>
          <p:txBody>
            <a:bodyPr spcFirstLastPara="0" vert="horz" wrap="square" lIns="119580" tIns="14410" rIns="119580" bIns="14410" numCol="1" spcCol="1270" anchor="ctr" anchorCtr="0">
              <a:noAutofit/>
            </a:bodyPr>
            <a:lstStyle/>
            <a:p>
              <a:pPr marL="0" lvl="0" indent="0" algn="l" defTabSz="444500">
                <a:lnSpc>
                  <a:spcPct val="90000"/>
                </a:lnSpc>
                <a:spcBef>
                  <a:spcPct val="0"/>
                </a:spcBef>
                <a:spcAft>
                  <a:spcPct val="35000"/>
                </a:spcAft>
                <a:buNone/>
              </a:pPr>
              <a:r>
                <a:rPr lang="en-AU" sz="1000" b="1" kern="1200" dirty="0"/>
                <a:t>Action 5</a:t>
              </a:r>
            </a:p>
          </p:txBody>
        </p:sp>
        <p:pic>
          <p:nvPicPr>
            <p:cNvPr id="30" name="Graphic 29" descr="Teacher with solid fill">
              <a:extLst>
                <a:ext uri="{FF2B5EF4-FFF2-40B4-BE49-F238E27FC236}">
                  <a16:creationId xmlns:a16="http://schemas.microsoft.com/office/drawing/2014/main" id="{BB4DE4E8-0F85-3B49-0EC7-956991A4D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5045" y="3193499"/>
              <a:ext cx="463787" cy="509268"/>
            </a:xfrm>
            <a:prstGeom prst="rect">
              <a:avLst/>
            </a:prstGeom>
          </p:spPr>
        </p:pic>
        <p:pic>
          <p:nvPicPr>
            <p:cNvPr id="31" name="Graphic 30" descr="Speedometer Low with solid fill">
              <a:extLst>
                <a:ext uri="{FF2B5EF4-FFF2-40B4-BE49-F238E27FC236}">
                  <a16:creationId xmlns:a16="http://schemas.microsoft.com/office/drawing/2014/main" id="{04C84FC0-1781-8E75-E54E-C78C7C51F3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5045" y="2432842"/>
              <a:ext cx="463787" cy="509268"/>
            </a:xfrm>
            <a:prstGeom prst="rect">
              <a:avLst/>
            </a:prstGeom>
          </p:spPr>
        </p:pic>
        <p:pic>
          <p:nvPicPr>
            <p:cNvPr id="32" name="Graphic 31" descr="Target Audience with solid fill">
              <a:extLst>
                <a:ext uri="{FF2B5EF4-FFF2-40B4-BE49-F238E27FC236}">
                  <a16:creationId xmlns:a16="http://schemas.microsoft.com/office/drawing/2014/main" id="{99131AF9-1DA6-7CC1-5CA4-9845F8848F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6863" y="927119"/>
              <a:ext cx="533331" cy="585632"/>
            </a:xfrm>
            <a:prstGeom prst="rect">
              <a:avLst/>
            </a:prstGeom>
          </p:spPr>
        </p:pic>
        <p:pic>
          <p:nvPicPr>
            <p:cNvPr id="33" name="Graphic 32" descr="Test tubes with solid fill">
              <a:extLst>
                <a:ext uri="{FF2B5EF4-FFF2-40B4-BE49-F238E27FC236}">
                  <a16:creationId xmlns:a16="http://schemas.microsoft.com/office/drawing/2014/main" id="{D00D72E2-F02F-9364-485E-CD3E751208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80895" y="1677016"/>
              <a:ext cx="502020" cy="551250"/>
            </a:xfrm>
            <a:prstGeom prst="rect">
              <a:avLst/>
            </a:prstGeom>
          </p:spPr>
        </p:pic>
        <p:pic>
          <p:nvPicPr>
            <p:cNvPr id="34" name="Graphic 33" descr="Remote work with solid fill">
              <a:extLst>
                <a:ext uri="{FF2B5EF4-FFF2-40B4-BE49-F238E27FC236}">
                  <a16:creationId xmlns:a16="http://schemas.microsoft.com/office/drawing/2014/main" id="{726ADBF1-0031-58DE-2F33-E31B9DB50F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95045" y="3935566"/>
              <a:ext cx="507832" cy="557632"/>
            </a:xfrm>
            <a:prstGeom prst="rect">
              <a:avLst/>
            </a:prstGeom>
          </p:spPr>
        </p:pic>
      </p:grpSp>
    </p:spTree>
    <p:extLst>
      <p:ext uri="{BB962C8B-B14F-4D97-AF65-F5344CB8AC3E}">
        <p14:creationId xmlns:p14="http://schemas.microsoft.com/office/powerpoint/2010/main" val="1929818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09E74-238D-53C4-DA4A-B8EFEE58033A}"/>
              </a:ext>
            </a:extLst>
          </p:cNvPr>
          <p:cNvSpPr>
            <a:spLocks noGrp="1"/>
          </p:cNvSpPr>
          <p:nvPr>
            <p:ph type="body" sz="quarter" idx="13"/>
          </p:nvPr>
        </p:nvSpPr>
        <p:spPr>
          <a:xfrm>
            <a:off x="488250" y="2186139"/>
            <a:ext cx="8167500" cy="1478665"/>
          </a:xfrm>
        </p:spPr>
        <p:txBody>
          <a:bodyPr/>
          <a:lstStyle/>
          <a:p>
            <a:pPr marL="285750" indent="-285750"/>
            <a:r>
              <a:rPr lang="en-AU" dirty="0"/>
              <a:t>World Health Organization (WHO) global campaign celebrated annually</a:t>
            </a:r>
          </a:p>
          <a:p>
            <a:pPr marL="285750" indent="-285750"/>
            <a:r>
              <a:rPr lang="en-AU" dirty="0"/>
              <a:t>Improve awareness and understanding of AMR</a:t>
            </a:r>
          </a:p>
          <a:p>
            <a:pPr marL="285750" indent="-285750"/>
            <a:r>
              <a:rPr lang="en-AU" dirty="0"/>
              <a:t>Encourages best practices among the public, One Health stakeholders and policy makers</a:t>
            </a:r>
          </a:p>
          <a:p>
            <a:pPr marL="0" indent="0">
              <a:buNone/>
            </a:pPr>
            <a:endParaRPr lang="en-AU" dirty="0"/>
          </a:p>
        </p:txBody>
      </p:sp>
      <p:sp>
        <p:nvSpPr>
          <p:cNvPr id="3" name="Title 2">
            <a:extLst>
              <a:ext uri="{FF2B5EF4-FFF2-40B4-BE49-F238E27FC236}">
                <a16:creationId xmlns:a16="http://schemas.microsoft.com/office/drawing/2014/main" id="{C6C24E04-E443-243E-C8A6-533112CDD717}"/>
              </a:ext>
            </a:extLst>
          </p:cNvPr>
          <p:cNvSpPr>
            <a:spLocks noGrp="1"/>
          </p:cNvSpPr>
          <p:nvPr>
            <p:ph type="title"/>
          </p:nvPr>
        </p:nvSpPr>
        <p:spPr/>
        <p:txBody>
          <a:bodyPr/>
          <a:lstStyle/>
          <a:p>
            <a:r>
              <a:rPr lang="en-AU" dirty="0"/>
              <a:t>World AMR Awareness Week </a:t>
            </a:r>
          </a:p>
        </p:txBody>
      </p:sp>
      <p:sp>
        <p:nvSpPr>
          <p:cNvPr id="4" name="Slide Number Placeholder 3">
            <a:extLst>
              <a:ext uri="{FF2B5EF4-FFF2-40B4-BE49-F238E27FC236}">
                <a16:creationId xmlns:a16="http://schemas.microsoft.com/office/drawing/2014/main" id="{54CCD18B-E2E8-41A0-4821-B80702EC3214}"/>
              </a:ext>
            </a:extLst>
          </p:cNvPr>
          <p:cNvSpPr>
            <a:spLocks noGrp="1"/>
          </p:cNvSpPr>
          <p:nvPr>
            <p:ph type="sldNum" sz="quarter" idx="10"/>
          </p:nvPr>
        </p:nvSpPr>
        <p:spPr/>
        <p:txBody>
          <a:bodyPr/>
          <a:lstStyle/>
          <a:p>
            <a:fld id="{E6316B6A-336A-44FF-82DA-A4D1594FA055}" type="slidenum">
              <a:rPr lang="en-AU" smtClean="0"/>
              <a:pPr/>
              <a:t>32</a:t>
            </a:fld>
            <a:endParaRPr lang="en-AU"/>
          </a:p>
        </p:txBody>
      </p:sp>
      <p:sp>
        <p:nvSpPr>
          <p:cNvPr id="5" name="Footer Placeholder 4">
            <a:extLst>
              <a:ext uri="{FF2B5EF4-FFF2-40B4-BE49-F238E27FC236}">
                <a16:creationId xmlns:a16="http://schemas.microsoft.com/office/drawing/2014/main" id="{9187ACDC-F502-91DB-8BAE-93C4AD528B7F}"/>
              </a:ext>
            </a:extLst>
          </p:cNvPr>
          <p:cNvSpPr>
            <a:spLocks noGrp="1"/>
          </p:cNvSpPr>
          <p:nvPr>
            <p:ph type="ftr" sz="quarter" idx="11"/>
          </p:nvPr>
        </p:nvSpPr>
        <p:spPr/>
        <p:txBody>
          <a:bodyPr/>
          <a:lstStyle/>
          <a:p>
            <a:r>
              <a:rPr lang="en-US"/>
              <a:t>World AMR Awareness Week </a:t>
            </a:r>
            <a:endParaRPr lang="en-AU"/>
          </a:p>
        </p:txBody>
      </p:sp>
      <p:pic>
        <p:nvPicPr>
          <p:cNvPr id="6" name="Picture 5" descr="Blue text on a black background&#10;&#10;Description automatically generated">
            <a:extLst>
              <a:ext uri="{FF2B5EF4-FFF2-40B4-BE49-F238E27FC236}">
                <a16:creationId xmlns:a16="http://schemas.microsoft.com/office/drawing/2014/main" id="{3C8901A0-E635-280D-C370-C5C0D3147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798" y="3763194"/>
            <a:ext cx="5610404" cy="777479"/>
          </a:xfrm>
          <a:prstGeom prst="rect">
            <a:avLst/>
          </a:prstGeom>
        </p:spPr>
      </p:pic>
      <p:sp>
        <p:nvSpPr>
          <p:cNvPr id="8" name="TextBox 7">
            <a:extLst>
              <a:ext uri="{FF2B5EF4-FFF2-40B4-BE49-F238E27FC236}">
                <a16:creationId xmlns:a16="http://schemas.microsoft.com/office/drawing/2014/main" id="{4BA99D99-9AF3-DB63-5113-4679D50A610E}"/>
              </a:ext>
            </a:extLst>
          </p:cNvPr>
          <p:cNvSpPr txBox="1"/>
          <p:nvPr/>
        </p:nvSpPr>
        <p:spPr>
          <a:xfrm>
            <a:off x="488250" y="1664165"/>
            <a:ext cx="6989510" cy="300082"/>
          </a:xfrm>
          <a:prstGeom prst="rect">
            <a:avLst/>
          </a:prstGeom>
          <a:noFill/>
        </p:spPr>
        <p:txBody>
          <a:bodyPr wrap="square">
            <a:spAutoFit/>
          </a:bodyPr>
          <a:lstStyle/>
          <a:p>
            <a:r>
              <a:rPr lang="en-AU" b="1" dirty="0"/>
              <a:t>18 – 24 November “Act Now: Protect Our Present, Secure Our Future”</a:t>
            </a:r>
          </a:p>
        </p:txBody>
      </p:sp>
    </p:spTree>
    <p:extLst>
      <p:ext uri="{BB962C8B-B14F-4D97-AF65-F5344CB8AC3E}">
        <p14:creationId xmlns:p14="http://schemas.microsoft.com/office/powerpoint/2010/main" val="1161073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343BE-EE4B-E7CE-1494-038CFD5D414D}"/>
              </a:ext>
            </a:extLst>
          </p:cNvPr>
          <p:cNvSpPr>
            <a:spLocks noGrp="1"/>
          </p:cNvSpPr>
          <p:nvPr>
            <p:ph type="body" sz="quarter" idx="13"/>
          </p:nvPr>
        </p:nvSpPr>
        <p:spPr/>
        <p:txBody>
          <a:bodyPr/>
          <a:lstStyle/>
          <a:p>
            <a:pPr marL="0" indent="0">
              <a:buNone/>
            </a:pPr>
            <a:r>
              <a:rPr lang="en-AU" dirty="0">
                <a:solidFill>
                  <a:srgbClr val="FF0000"/>
                </a:solidFill>
              </a:rPr>
              <a:t>List activities occurring at your health facility here + include pictures + contact people</a:t>
            </a:r>
          </a:p>
          <a:p>
            <a:pPr marL="0" indent="0">
              <a:buNone/>
            </a:pPr>
            <a:endParaRPr lang="en-AU" dirty="0"/>
          </a:p>
        </p:txBody>
      </p:sp>
      <p:sp>
        <p:nvSpPr>
          <p:cNvPr id="3" name="Title 2">
            <a:extLst>
              <a:ext uri="{FF2B5EF4-FFF2-40B4-BE49-F238E27FC236}">
                <a16:creationId xmlns:a16="http://schemas.microsoft.com/office/drawing/2014/main" id="{E24E6B41-4E24-9FCE-08D8-035DF9EA442F}"/>
              </a:ext>
            </a:extLst>
          </p:cNvPr>
          <p:cNvSpPr>
            <a:spLocks noGrp="1"/>
          </p:cNvSpPr>
          <p:nvPr>
            <p:ph type="title"/>
          </p:nvPr>
        </p:nvSpPr>
        <p:spPr/>
        <p:txBody>
          <a:bodyPr/>
          <a:lstStyle/>
          <a:p>
            <a:r>
              <a:rPr lang="en-AU" dirty="0"/>
              <a:t>World AMR Awareness Week </a:t>
            </a:r>
          </a:p>
        </p:txBody>
      </p:sp>
      <p:sp>
        <p:nvSpPr>
          <p:cNvPr id="4" name="Slide Number Placeholder 3">
            <a:extLst>
              <a:ext uri="{FF2B5EF4-FFF2-40B4-BE49-F238E27FC236}">
                <a16:creationId xmlns:a16="http://schemas.microsoft.com/office/drawing/2014/main" id="{8980EEE8-6BA3-FD1E-0791-00B47F024112}"/>
              </a:ext>
            </a:extLst>
          </p:cNvPr>
          <p:cNvSpPr>
            <a:spLocks noGrp="1"/>
          </p:cNvSpPr>
          <p:nvPr>
            <p:ph type="sldNum" sz="quarter" idx="10"/>
          </p:nvPr>
        </p:nvSpPr>
        <p:spPr/>
        <p:txBody>
          <a:bodyPr/>
          <a:lstStyle/>
          <a:p>
            <a:fld id="{E6316B6A-336A-44FF-82DA-A4D1594FA055}" type="slidenum">
              <a:rPr lang="en-AU" smtClean="0"/>
              <a:pPr/>
              <a:t>33</a:t>
            </a:fld>
            <a:endParaRPr lang="en-AU"/>
          </a:p>
        </p:txBody>
      </p:sp>
      <p:sp>
        <p:nvSpPr>
          <p:cNvPr id="5" name="Footer Placeholder 4">
            <a:extLst>
              <a:ext uri="{FF2B5EF4-FFF2-40B4-BE49-F238E27FC236}">
                <a16:creationId xmlns:a16="http://schemas.microsoft.com/office/drawing/2014/main" id="{FD613091-5B65-EA29-3EBB-72F41F01FE79}"/>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4239575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A40DB6-7B7F-2108-B8E5-6B3740923667}"/>
              </a:ext>
            </a:extLst>
          </p:cNvPr>
          <p:cNvSpPr>
            <a:spLocks noGrp="1"/>
          </p:cNvSpPr>
          <p:nvPr>
            <p:ph type="body" sz="quarter" idx="13"/>
          </p:nvPr>
        </p:nvSpPr>
        <p:spPr>
          <a:xfrm>
            <a:off x="488250" y="1564338"/>
            <a:ext cx="8167500" cy="2813050"/>
          </a:xfrm>
        </p:spPr>
        <p:txBody>
          <a:bodyPr/>
          <a:lstStyle/>
          <a:p>
            <a:pPr>
              <a:lnSpc>
                <a:spcPct val="110000"/>
              </a:lnSpc>
            </a:pPr>
            <a:r>
              <a:rPr lang="en-AU" altLang="en-US" dirty="0">
                <a:cs typeface="Arial" pitchFamily="34" charset="0"/>
              </a:rPr>
              <a:t>Antimicrobial resistance:</a:t>
            </a:r>
          </a:p>
          <a:p>
            <a:pPr lvl="1">
              <a:lnSpc>
                <a:spcPct val="110000"/>
              </a:lnSpc>
            </a:pPr>
            <a:r>
              <a:rPr lang="en-AU" altLang="en-US" dirty="0"/>
              <a:t>occurs when an organism evolves and develops resistance to an antimicrobial that should inhibit or destroy it </a:t>
            </a:r>
          </a:p>
          <a:p>
            <a:pPr lvl="1">
              <a:lnSpc>
                <a:spcPct val="110000"/>
              </a:lnSpc>
            </a:pPr>
            <a:r>
              <a:rPr lang="en-AU" altLang="en-US" dirty="0"/>
              <a:t>is reducing the effectiveness of antimicrobials to treat infections</a:t>
            </a:r>
          </a:p>
          <a:p>
            <a:pPr lvl="1">
              <a:lnSpc>
                <a:spcPct val="150000"/>
              </a:lnSpc>
            </a:pPr>
            <a:r>
              <a:rPr lang="en-AU" altLang="en-US" dirty="0"/>
              <a:t>is happening now</a:t>
            </a:r>
          </a:p>
          <a:p>
            <a:pPr>
              <a:lnSpc>
                <a:spcPct val="150000"/>
              </a:lnSpc>
              <a:buClrTx/>
            </a:pPr>
            <a:r>
              <a:rPr lang="en-US" altLang="en-US" dirty="0">
                <a:cs typeface="Arial" pitchFamily="34" charset="0"/>
              </a:rPr>
              <a:t>Few new antimicrobials are being developed </a:t>
            </a:r>
          </a:p>
          <a:p>
            <a:pPr>
              <a:lnSpc>
                <a:spcPct val="110000"/>
              </a:lnSpc>
              <a:buClrTx/>
            </a:pPr>
            <a:r>
              <a:rPr lang="en-AU" altLang="en-US" dirty="0">
                <a:cs typeface="Arial" pitchFamily="34" charset="0"/>
              </a:rPr>
              <a:t>All antimicrobial use can contribute to resistance, but the overuse and inappropriate use o</a:t>
            </a:r>
            <a:r>
              <a:rPr lang="en-US" altLang="en-US" dirty="0">
                <a:cs typeface="Arial" pitchFamily="34" charset="0"/>
              </a:rPr>
              <a:t>f antimicrobials can drive further </a:t>
            </a:r>
            <a:r>
              <a:rPr lang="en-AU" altLang="en-US" dirty="0">
                <a:cs typeface="Arial" pitchFamily="34" charset="0"/>
              </a:rPr>
              <a:t>antimicrobial</a:t>
            </a:r>
            <a:r>
              <a:rPr lang="en-US" altLang="en-US" dirty="0">
                <a:cs typeface="Arial" pitchFamily="34" charset="0"/>
              </a:rPr>
              <a:t> resistance</a:t>
            </a:r>
          </a:p>
          <a:p>
            <a:pPr>
              <a:lnSpc>
                <a:spcPct val="110000"/>
              </a:lnSpc>
            </a:pPr>
            <a:r>
              <a:rPr lang="en-US" altLang="en-US" dirty="0">
                <a:cs typeface="Arial" pitchFamily="34" charset="0"/>
              </a:rPr>
              <a:t>Antimicrobial stewardship works hand in hand with prevention and control strategies to help address </a:t>
            </a:r>
            <a:r>
              <a:rPr lang="en-AU" altLang="en-US" dirty="0">
                <a:cs typeface="Arial" pitchFamily="34" charset="0"/>
              </a:rPr>
              <a:t>antimicrobial </a:t>
            </a:r>
            <a:r>
              <a:rPr lang="en-US" altLang="en-US" dirty="0">
                <a:cs typeface="Arial" pitchFamily="34" charset="0"/>
              </a:rPr>
              <a:t>resistance. </a:t>
            </a:r>
          </a:p>
          <a:p>
            <a:pPr marL="0" indent="0">
              <a:buNone/>
            </a:pPr>
            <a:endParaRPr lang="en-AU" dirty="0"/>
          </a:p>
        </p:txBody>
      </p:sp>
      <p:sp>
        <p:nvSpPr>
          <p:cNvPr id="3" name="Title 2">
            <a:extLst>
              <a:ext uri="{FF2B5EF4-FFF2-40B4-BE49-F238E27FC236}">
                <a16:creationId xmlns:a16="http://schemas.microsoft.com/office/drawing/2014/main" id="{E6723907-98F5-DB22-8524-94F20D8EBECD}"/>
              </a:ext>
            </a:extLst>
          </p:cNvPr>
          <p:cNvSpPr>
            <a:spLocks noGrp="1"/>
          </p:cNvSpPr>
          <p:nvPr>
            <p:ph type="title"/>
          </p:nvPr>
        </p:nvSpPr>
        <p:spPr/>
        <p:txBody>
          <a:bodyPr/>
          <a:lstStyle/>
          <a:p>
            <a:r>
              <a:rPr lang="en-AU" dirty="0"/>
              <a:t>Key messages</a:t>
            </a:r>
          </a:p>
        </p:txBody>
      </p:sp>
      <p:sp>
        <p:nvSpPr>
          <p:cNvPr id="4" name="Slide Number Placeholder 3">
            <a:extLst>
              <a:ext uri="{FF2B5EF4-FFF2-40B4-BE49-F238E27FC236}">
                <a16:creationId xmlns:a16="http://schemas.microsoft.com/office/drawing/2014/main" id="{3438C17A-086A-8274-5FDF-E2B7AB4EE2CE}"/>
              </a:ext>
            </a:extLst>
          </p:cNvPr>
          <p:cNvSpPr>
            <a:spLocks noGrp="1"/>
          </p:cNvSpPr>
          <p:nvPr>
            <p:ph type="sldNum" sz="quarter" idx="10"/>
          </p:nvPr>
        </p:nvSpPr>
        <p:spPr/>
        <p:txBody>
          <a:bodyPr/>
          <a:lstStyle/>
          <a:p>
            <a:fld id="{E6316B6A-336A-44FF-82DA-A4D1594FA055}" type="slidenum">
              <a:rPr lang="en-AU" smtClean="0"/>
              <a:pPr/>
              <a:t>34</a:t>
            </a:fld>
            <a:endParaRPr lang="en-AU"/>
          </a:p>
        </p:txBody>
      </p:sp>
      <p:sp>
        <p:nvSpPr>
          <p:cNvPr id="5" name="Footer Placeholder 4">
            <a:extLst>
              <a:ext uri="{FF2B5EF4-FFF2-40B4-BE49-F238E27FC236}">
                <a16:creationId xmlns:a16="http://schemas.microsoft.com/office/drawing/2014/main" id="{21A12CEA-2946-6F91-B732-419FB6919E1D}"/>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4155636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B1D75-23DE-0CE2-2E67-7E8208341492}"/>
              </a:ext>
            </a:extLst>
          </p:cNvPr>
          <p:cNvSpPr>
            <a:spLocks noGrp="1"/>
          </p:cNvSpPr>
          <p:nvPr>
            <p:ph type="body" idx="16"/>
          </p:nvPr>
        </p:nvSpPr>
        <p:spPr/>
        <p:txBody>
          <a:bodyPr/>
          <a:lstStyle/>
          <a:p>
            <a:r>
              <a:rPr lang="en-AU" dirty="0"/>
              <a:t>T. +61 2 9126 3600</a:t>
            </a:r>
          </a:p>
          <a:p>
            <a:r>
              <a:rPr lang="en-AU" dirty="0"/>
              <a:t>Level 5, 255 Elizabeth St</a:t>
            </a:r>
          </a:p>
          <a:p>
            <a:r>
              <a:rPr lang="en-AU" dirty="0"/>
              <a:t>Sydney NSW 2000 Australia</a:t>
            </a:r>
          </a:p>
          <a:p>
            <a:endParaRPr lang="en-AU" dirty="0"/>
          </a:p>
          <a:p>
            <a:r>
              <a:rPr lang="en-AU" b="1" dirty="0"/>
              <a:t>safetyandquality.gov.au</a:t>
            </a:r>
          </a:p>
          <a:p>
            <a:endParaRPr lang="en-AU" dirty="0"/>
          </a:p>
        </p:txBody>
      </p:sp>
      <p:sp>
        <p:nvSpPr>
          <p:cNvPr id="3" name="Title 2">
            <a:extLst>
              <a:ext uri="{FF2B5EF4-FFF2-40B4-BE49-F238E27FC236}">
                <a16:creationId xmlns:a16="http://schemas.microsoft.com/office/drawing/2014/main" id="{DAE1525C-EED2-F60C-07C5-5CD6DDE962D1}"/>
              </a:ext>
            </a:extLst>
          </p:cNvPr>
          <p:cNvSpPr>
            <a:spLocks noGrp="1"/>
          </p:cNvSpPr>
          <p:nvPr>
            <p:ph type="title"/>
          </p:nvPr>
        </p:nvSpPr>
        <p:spPr/>
        <p:txBody>
          <a:bodyPr/>
          <a:lstStyle/>
          <a:p>
            <a:r>
              <a:rPr lang="en-AU" dirty="0"/>
              <a:t>Thank you</a:t>
            </a:r>
          </a:p>
        </p:txBody>
      </p:sp>
      <p:sp>
        <p:nvSpPr>
          <p:cNvPr id="4" name="Text Placeholder 3">
            <a:extLst>
              <a:ext uri="{FF2B5EF4-FFF2-40B4-BE49-F238E27FC236}">
                <a16:creationId xmlns:a16="http://schemas.microsoft.com/office/drawing/2014/main" id="{815B6FB7-0C3C-37AB-7021-EB83E90BEDEB}"/>
              </a:ext>
            </a:extLst>
          </p:cNvPr>
          <p:cNvSpPr>
            <a:spLocks noGrp="1"/>
          </p:cNvSpPr>
          <p:nvPr>
            <p:ph type="body" idx="18"/>
          </p:nvPr>
        </p:nvSpPr>
        <p:spPr/>
        <p:txBody>
          <a:bodyPr/>
          <a:lstStyle/>
          <a:p>
            <a:r>
              <a:rPr lang="en-AU" dirty="0"/>
              <a:t>© Australian Commission on Safety and Quality in Health Care</a:t>
            </a:r>
          </a:p>
          <a:p>
            <a:endParaRPr lang="en-AU" dirty="0"/>
          </a:p>
        </p:txBody>
      </p:sp>
    </p:spTree>
    <p:extLst>
      <p:ext uri="{BB962C8B-B14F-4D97-AF65-F5344CB8AC3E}">
        <p14:creationId xmlns:p14="http://schemas.microsoft.com/office/powerpoint/2010/main" val="399859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5F92A-1F65-F2A0-0089-5F8B26E501FC}"/>
              </a:ext>
            </a:extLst>
          </p:cNvPr>
          <p:cNvSpPr>
            <a:spLocks noGrp="1"/>
          </p:cNvSpPr>
          <p:nvPr>
            <p:ph type="body" sz="quarter" idx="13"/>
          </p:nvPr>
        </p:nvSpPr>
        <p:spPr>
          <a:xfrm>
            <a:off x="488250" y="1736725"/>
            <a:ext cx="4628499" cy="2813050"/>
          </a:xfrm>
        </p:spPr>
        <p:txBody>
          <a:bodyPr/>
          <a:lstStyle/>
          <a:p>
            <a:pPr marL="342900" indent="-342900">
              <a:buFont typeface="Arial" panose="020B0604020202020204" pitchFamily="34" charset="0"/>
              <a:buChar char="•"/>
            </a:pPr>
            <a:r>
              <a:rPr lang="en-AU" b="0" dirty="0"/>
              <a:t>Antimicrobials are medicines which treat infections</a:t>
            </a:r>
          </a:p>
          <a:p>
            <a:pPr marL="342900" indent="-342900">
              <a:buFont typeface="Arial" panose="020B0604020202020204" pitchFamily="34" charset="0"/>
              <a:buChar char="•"/>
            </a:pPr>
            <a:r>
              <a:rPr lang="en-AU" b="0" dirty="0"/>
              <a:t>Includes antibiotics, antivirals, antifungals, </a:t>
            </a:r>
            <a:r>
              <a:rPr lang="en-AU" b="0" dirty="0" err="1"/>
              <a:t>antiparasitics</a:t>
            </a:r>
            <a:r>
              <a:rPr lang="en-AU" b="0" dirty="0"/>
              <a:t> </a:t>
            </a:r>
          </a:p>
          <a:p>
            <a:pPr marL="342900" indent="-342900">
              <a:buFont typeface="Arial" panose="020B0604020202020204" pitchFamily="34" charset="0"/>
              <a:buChar char="•"/>
            </a:pPr>
            <a:r>
              <a:rPr lang="en-AU" b="0" dirty="0"/>
              <a:t>Different types of antimicrobials are active against different types of microorganism</a:t>
            </a:r>
          </a:p>
          <a:p>
            <a:pPr marL="342900" indent="-342900">
              <a:buFont typeface="Arial" panose="020B0604020202020204" pitchFamily="34" charset="0"/>
              <a:buChar char="•"/>
            </a:pPr>
            <a:r>
              <a:rPr lang="en-AU" b="0" dirty="0"/>
              <a:t>Life-saving medicines</a:t>
            </a:r>
          </a:p>
          <a:p>
            <a:pPr marL="0" indent="0">
              <a:buNone/>
            </a:pPr>
            <a:endParaRPr lang="en-AU" dirty="0"/>
          </a:p>
        </p:txBody>
      </p:sp>
      <p:sp>
        <p:nvSpPr>
          <p:cNvPr id="3" name="Title 2">
            <a:extLst>
              <a:ext uri="{FF2B5EF4-FFF2-40B4-BE49-F238E27FC236}">
                <a16:creationId xmlns:a16="http://schemas.microsoft.com/office/drawing/2014/main" id="{A91BBA5C-1FCD-BBCE-6915-C7A7401A42D2}"/>
              </a:ext>
            </a:extLst>
          </p:cNvPr>
          <p:cNvSpPr>
            <a:spLocks noGrp="1"/>
          </p:cNvSpPr>
          <p:nvPr>
            <p:ph type="title"/>
          </p:nvPr>
        </p:nvSpPr>
        <p:spPr/>
        <p:txBody>
          <a:bodyPr/>
          <a:lstStyle/>
          <a:p>
            <a:r>
              <a:rPr lang="en-AU" dirty="0"/>
              <a:t>What are antimicrobials?</a:t>
            </a:r>
          </a:p>
        </p:txBody>
      </p:sp>
      <p:sp>
        <p:nvSpPr>
          <p:cNvPr id="4" name="Slide Number Placeholder 3">
            <a:extLst>
              <a:ext uri="{FF2B5EF4-FFF2-40B4-BE49-F238E27FC236}">
                <a16:creationId xmlns:a16="http://schemas.microsoft.com/office/drawing/2014/main" id="{AC8C8BC0-845F-DDB0-1B3C-662140CA5F82}"/>
              </a:ext>
            </a:extLst>
          </p:cNvPr>
          <p:cNvSpPr>
            <a:spLocks noGrp="1"/>
          </p:cNvSpPr>
          <p:nvPr>
            <p:ph type="sldNum" sz="quarter" idx="10"/>
          </p:nvPr>
        </p:nvSpPr>
        <p:spPr/>
        <p:txBody>
          <a:bodyPr/>
          <a:lstStyle/>
          <a:p>
            <a:fld id="{E6316B6A-336A-44FF-82DA-A4D1594FA055}" type="slidenum">
              <a:rPr lang="en-AU" smtClean="0"/>
              <a:pPr/>
              <a:t>4</a:t>
            </a:fld>
            <a:endParaRPr lang="en-AU"/>
          </a:p>
        </p:txBody>
      </p:sp>
      <p:sp>
        <p:nvSpPr>
          <p:cNvPr id="5" name="Footer Placeholder 4">
            <a:extLst>
              <a:ext uri="{FF2B5EF4-FFF2-40B4-BE49-F238E27FC236}">
                <a16:creationId xmlns:a16="http://schemas.microsoft.com/office/drawing/2014/main" id="{95A2525C-2AF3-605A-F30E-930E3C3889EB}"/>
              </a:ext>
            </a:extLst>
          </p:cNvPr>
          <p:cNvSpPr>
            <a:spLocks noGrp="1"/>
          </p:cNvSpPr>
          <p:nvPr>
            <p:ph type="ftr" sz="quarter" idx="11"/>
          </p:nvPr>
        </p:nvSpPr>
        <p:spPr/>
        <p:txBody>
          <a:bodyPr/>
          <a:lstStyle/>
          <a:p>
            <a:r>
              <a:rPr lang="en-US" dirty="0"/>
              <a:t>World AMR Awareness Week </a:t>
            </a:r>
            <a:endParaRPr lang="en-AU" dirty="0"/>
          </a:p>
        </p:txBody>
      </p:sp>
      <p:pic>
        <p:nvPicPr>
          <p:cNvPr id="6" name="Picture 5" descr="A diagram of bacteria and virus&#10;&#10;Description automatically generated">
            <a:extLst>
              <a:ext uri="{FF2B5EF4-FFF2-40B4-BE49-F238E27FC236}">
                <a16:creationId xmlns:a16="http://schemas.microsoft.com/office/drawing/2014/main" id="{4F6D160D-74B4-F3F8-F5C2-AD0056E88A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3234" y="1641161"/>
            <a:ext cx="2986391" cy="2986391"/>
          </a:xfrm>
          <a:prstGeom prst="rect">
            <a:avLst/>
          </a:prstGeom>
        </p:spPr>
      </p:pic>
    </p:spTree>
    <p:extLst>
      <p:ext uri="{BB962C8B-B14F-4D97-AF65-F5344CB8AC3E}">
        <p14:creationId xmlns:p14="http://schemas.microsoft.com/office/powerpoint/2010/main" val="152952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D23D1-8DA4-DB89-9188-73FB8322C3FA}"/>
              </a:ext>
            </a:extLst>
          </p:cNvPr>
          <p:cNvSpPr>
            <a:spLocks noGrp="1"/>
          </p:cNvSpPr>
          <p:nvPr>
            <p:ph type="body" sz="quarter" idx="13"/>
          </p:nvPr>
        </p:nvSpPr>
        <p:spPr/>
        <p:txBody>
          <a:bodyPr/>
          <a:lstStyle/>
          <a:p>
            <a:pPr marL="342900" indent="-342900">
              <a:lnSpc>
                <a:spcPct val="100000"/>
              </a:lnSpc>
              <a:spcBef>
                <a:spcPts val="0"/>
              </a:spcBef>
            </a:pPr>
            <a:r>
              <a:rPr lang="en-AU" dirty="0"/>
              <a:t>Antimicrobial resistance occurs when bacteria, viruses, fungi or parasites change to protect themselves from the effects of antimicrobial drugs designed to destroy them</a:t>
            </a:r>
          </a:p>
          <a:p>
            <a:pPr marL="171450" indent="-171450">
              <a:lnSpc>
                <a:spcPct val="100000"/>
              </a:lnSpc>
              <a:spcBef>
                <a:spcPts val="0"/>
              </a:spcBef>
            </a:pPr>
            <a:endParaRPr lang="en-AU" sz="1000" dirty="0"/>
          </a:p>
          <a:p>
            <a:pPr marL="342900" indent="-342900">
              <a:lnSpc>
                <a:spcPct val="100000"/>
              </a:lnSpc>
              <a:spcBef>
                <a:spcPts val="0"/>
              </a:spcBef>
            </a:pPr>
            <a:r>
              <a:rPr lang="en-AU" dirty="0"/>
              <a:t>This means previously effective antimicrobial medicines (e.g. antibiotics) used to treat or prevent infections may no longer work</a:t>
            </a:r>
          </a:p>
          <a:p>
            <a:pPr marL="171450" indent="-171450">
              <a:lnSpc>
                <a:spcPct val="100000"/>
              </a:lnSpc>
              <a:spcBef>
                <a:spcPts val="0"/>
              </a:spcBef>
            </a:pPr>
            <a:endParaRPr lang="en-AU" sz="1000" dirty="0"/>
          </a:p>
          <a:p>
            <a:pPr marL="342900" indent="-342900">
              <a:lnSpc>
                <a:spcPct val="100000"/>
              </a:lnSpc>
              <a:spcBef>
                <a:spcPts val="0"/>
              </a:spcBef>
            </a:pPr>
            <a:r>
              <a:rPr lang="en-AU" dirty="0"/>
              <a:t>The World Health Organization (WHO) has identified AMR as ‘one of the biggest threats to global health’</a:t>
            </a:r>
          </a:p>
          <a:p>
            <a:pPr marL="0" indent="0">
              <a:buNone/>
            </a:pPr>
            <a:endParaRPr lang="en-AU" dirty="0"/>
          </a:p>
        </p:txBody>
      </p:sp>
      <p:sp>
        <p:nvSpPr>
          <p:cNvPr id="3" name="Title 2">
            <a:extLst>
              <a:ext uri="{FF2B5EF4-FFF2-40B4-BE49-F238E27FC236}">
                <a16:creationId xmlns:a16="http://schemas.microsoft.com/office/drawing/2014/main" id="{6D170450-8FFE-C291-D40B-4B51FD848481}"/>
              </a:ext>
            </a:extLst>
          </p:cNvPr>
          <p:cNvSpPr>
            <a:spLocks noGrp="1"/>
          </p:cNvSpPr>
          <p:nvPr>
            <p:ph type="title"/>
          </p:nvPr>
        </p:nvSpPr>
        <p:spPr/>
        <p:txBody>
          <a:bodyPr/>
          <a:lstStyle/>
          <a:p>
            <a:r>
              <a:rPr lang="en-AU" dirty="0"/>
              <a:t>What is antimicrobial resistance (AMR)</a:t>
            </a:r>
          </a:p>
        </p:txBody>
      </p:sp>
      <p:sp>
        <p:nvSpPr>
          <p:cNvPr id="4" name="Slide Number Placeholder 3">
            <a:extLst>
              <a:ext uri="{FF2B5EF4-FFF2-40B4-BE49-F238E27FC236}">
                <a16:creationId xmlns:a16="http://schemas.microsoft.com/office/drawing/2014/main" id="{6B543EF3-82D9-F503-5E0C-D8E4841C8F96}"/>
              </a:ext>
            </a:extLst>
          </p:cNvPr>
          <p:cNvSpPr>
            <a:spLocks noGrp="1"/>
          </p:cNvSpPr>
          <p:nvPr>
            <p:ph type="sldNum" sz="quarter" idx="10"/>
          </p:nvPr>
        </p:nvSpPr>
        <p:spPr/>
        <p:txBody>
          <a:bodyPr/>
          <a:lstStyle/>
          <a:p>
            <a:fld id="{E6316B6A-336A-44FF-82DA-A4D1594FA055}" type="slidenum">
              <a:rPr lang="en-AU" smtClean="0"/>
              <a:pPr/>
              <a:t>5</a:t>
            </a:fld>
            <a:endParaRPr lang="en-AU"/>
          </a:p>
        </p:txBody>
      </p:sp>
      <p:sp>
        <p:nvSpPr>
          <p:cNvPr id="5" name="Footer Placeholder 4">
            <a:extLst>
              <a:ext uri="{FF2B5EF4-FFF2-40B4-BE49-F238E27FC236}">
                <a16:creationId xmlns:a16="http://schemas.microsoft.com/office/drawing/2014/main" id="{2134F021-BA1E-57D8-37FB-8F8652FE2E2C}"/>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285263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A42E0E-BAF9-E190-AADA-7995DD09140C}"/>
              </a:ext>
            </a:extLst>
          </p:cNvPr>
          <p:cNvSpPr>
            <a:spLocks noGrp="1"/>
          </p:cNvSpPr>
          <p:nvPr>
            <p:ph type="body" sz="quarter" idx="13"/>
          </p:nvPr>
        </p:nvSpPr>
        <p:spPr>
          <a:xfrm>
            <a:off x="488250" y="1662297"/>
            <a:ext cx="8167500" cy="2813050"/>
          </a:xfrm>
        </p:spPr>
        <p:txBody>
          <a:bodyPr/>
          <a:lstStyle/>
          <a:p>
            <a:pPr marL="285750" indent="-285750"/>
            <a:r>
              <a:rPr lang="en-AU" sz="1550" dirty="0"/>
              <a:t>AMR is a natural phenomenon accelerated by overuse and inappropriate use of antibiotics</a:t>
            </a:r>
          </a:p>
          <a:p>
            <a:pPr marL="285750" indent="-285750"/>
            <a:r>
              <a:rPr lang="en-AU" sz="1550" dirty="0"/>
              <a:t>Through the delivery of increasingly complex health care, often accompanied by extended durations of antibiotics </a:t>
            </a:r>
          </a:p>
          <a:p>
            <a:pPr marL="285750" indent="-285750"/>
            <a:r>
              <a:rPr lang="en-AU" sz="1550" dirty="0"/>
              <a:t>The potential impact of surgery undertaken overseas where AMR may be more prevalent</a:t>
            </a:r>
          </a:p>
          <a:p>
            <a:pPr marL="285750" indent="-285750"/>
            <a:r>
              <a:rPr lang="en-AU" sz="1550" dirty="0"/>
              <a:t>Resistant pathogens are spreading:</a:t>
            </a:r>
          </a:p>
          <a:p>
            <a:pPr lvl="1"/>
            <a:r>
              <a:rPr lang="en-AU" sz="1550" dirty="0"/>
              <a:t>during hospitalisation, impacted by infection, prevention, and control practices and antimicrobial use</a:t>
            </a:r>
          </a:p>
          <a:p>
            <a:pPr lvl="1"/>
            <a:r>
              <a:rPr lang="en-AU" sz="1550" dirty="0"/>
              <a:t>with increased overseas travel</a:t>
            </a:r>
          </a:p>
          <a:p>
            <a:endParaRPr lang="en-AU" dirty="0"/>
          </a:p>
        </p:txBody>
      </p:sp>
      <p:sp>
        <p:nvSpPr>
          <p:cNvPr id="3" name="Title 2">
            <a:extLst>
              <a:ext uri="{FF2B5EF4-FFF2-40B4-BE49-F238E27FC236}">
                <a16:creationId xmlns:a16="http://schemas.microsoft.com/office/drawing/2014/main" id="{793F9BAF-02B5-83AC-1CD6-EC30E2A46FA4}"/>
              </a:ext>
            </a:extLst>
          </p:cNvPr>
          <p:cNvSpPr>
            <a:spLocks noGrp="1"/>
          </p:cNvSpPr>
          <p:nvPr>
            <p:ph type="title"/>
          </p:nvPr>
        </p:nvSpPr>
        <p:spPr/>
        <p:txBody>
          <a:bodyPr/>
          <a:lstStyle/>
          <a:p>
            <a:r>
              <a:rPr lang="en-AU" dirty="0"/>
              <a:t>How has AMR developed?</a:t>
            </a:r>
          </a:p>
        </p:txBody>
      </p:sp>
      <p:sp>
        <p:nvSpPr>
          <p:cNvPr id="4" name="Slide Number Placeholder 3">
            <a:extLst>
              <a:ext uri="{FF2B5EF4-FFF2-40B4-BE49-F238E27FC236}">
                <a16:creationId xmlns:a16="http://schemas.microsoft.com/office/drawing/2014/main" id="{0BE88425-DD70-EEF6-F1EB-10505D321F46}"/>
              </a:ext>
            </a:extLst>
          </p:cNvPr>
          <p:cNvSpPr>
            <a:spLocks noGrp="1"/>
          </p:cNvSpPr>
          <p:nvPr>
            <p:ph type="sldNum" sz="quarter" idx="10"/>
          </p:nvPr>
        </p:nvSpPr>
        <p:spPr/>
        <p:txBody>
          <a:bodyPr/>
          <a:lstStyle/>
          <a:p>
            <a:fld id="{E6316B6A-336A-44FF-82DA-A4D1594FA055}" type="slidenum">
              <a:rPr lang="en-AU" smtClean="0"/>
              <a:pPr/>
              <a:t>6</a:t>
            </a:fld>
            <a:endParaRPr lang="en-AU"/>
          </a:p>
        </p:txBody>
      </p:sp>
      <p:sp>
        <p:nvSpPr>
          <p:cNvPr id="5" name="Footer Placeholder 4">
            <a:extLst>
              <a:ext uri="{FF2B5EF4-FFF2-40B4-BE49-F238E27FC236}">
                <a16:creationId xmlns:a16="http://schemas.microsoft.com/office/drawing/2014/main" id="{D80496C6-F2A0-B2D2-B1FB-BDC2D22EB40C}"/>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401488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ADF542-DEDC-6F11-DAE7-9C8751582C9F}"/>
              </a:ext>
            </a:extLst>
          </p:cNvPr>
          <p:cNvSpPr>
            <a:spLocks noGrp="1"/>
          </p:cNvSpPr>
          <p:nvPr>
            <p:ph type="title"/>
          </p:nvPr>
        </p:nvSpPr>
        <p:spPr>
          <a:xfrm>
            <a:off x="488249" y="378142"/>
            <a:ext cx="3129594" cy="456744"/>
          </a:xfrm>
        </p:spPr>
        <p:txBody>
          <a:bodyPr anchor="t">
            <a:normAutofit/>
          </a:bodyPr>
          <a:lstStyle/>
          <a:p>
            <a:r>
              <a:rPr lang="en-AU" sz="2600"/>
              <a:t>Significance of AMR</a:t>
            </a:r>
          </a:p>
        </p:txBody>
      </p:sp>
      <p:pic>
        <p:nvPicPr>
          <p:cNvPr id="6" name="Picture 2" descr="New study on global burden of Antimicrobial Resistance — EA Forum">
            <a:extLst>
              <a:ext uri="{FF2B5EF4-FFF2-40B4-BE49-F238E27FC236}">
                <a16:creationId xmlns:a16="http://schemas.microsoft.com/office/drawing/2014/main" id="{967EE3FF-B4DB-B630-78E0-CCED35D037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5013" y="971103"/>
            <a:ext cx="3996839" cy="2857739"/>
          </a:xfrm>
          <a:prstGeom prst="rect">
            <a:avLst/>
          </a:prstGeom>
          <a:solidFill>
            <a:srgbClr val="FFFFFF"/>
          </a:solidFill>
        </p:spPr>
      </p:pic>
      <p:sp>
        <p:nvSpPr>
          <p:cNvPr id="2" name="Text Placeholder 1">
            <a:extLst>
              <a:ext uri="{FF2B5EF4-FFF2-40B4-BE49-F238E27FC236}">
                <a16:creationId xmlns:a16="http://schemas.microsoft.com/office/drawing/2014/main" id="{E27C6984-4AFB-8279-9AFA-69EBAF66EC94}"/>
              </a:ext>
            </a:extLst>
          </p:cNvPr>
          <p:cNvSpPr>
            <a:spLocks noGrp="1"/>
          </p:cNvSpPr>
          <p:nvPr>
            <p:ph type="body" sz="quarter" idx="14"/>
          </p:nvPr>
        </p:nvSpPr>
        <p:spPr>
          <a:xfrm>
            <a:off x="488249" y="1131749"/>
            <a:ext cx="2921699" cy="3427695"/>
          </a:xfrm>
        </p:spPr>
        <p:txBody>
          <a:bodyPr>
            <a:normAutofit/>
          </a:bodyPr>
          <a:lstStyle/>
          <a:p>
            <a:pPr marL="342900" indent="-342900">
              <a:lnSpc>
                <a:spcPct val="104000"/>
              </a:lnSpc>
              <a:buFont typeface="Arial" panose="020B0604020202020204" pitchFamily="34" charset="0"/>
              <a:buChar char="•"/>
            </a:pPr>
            <a:r>
              <a:rPr lang="en-AU" sz="1500" dirty="0"/>
              <a:t>Global impact of AMR in 2021:</a:t>
            </a:r>
          </a:p>
          <a:p>
            <a:pPr marL="848700" indent="-342900">
              <a:lnSpc>
                <a:spcPct val="104000"/>
              </a:lnSpc>
              <a:buFont typeface="Courier New" panose="02070309020205020404" pitchFamily="49" charset="0"/>
              <a:buChar char="o"/>
            </a:pPr>
            <a:r>
              <a:rPr lang="en-AU" sz="1500" b="1" dirty="0"/>
              <a:t>1.14 million deaths </a:t>
            </a:r>
            <a:r>
              <a:rPr lang="en-AU" sz="1500" dirty="0"/>
              <a:t>attributed to bacterial AMR infections </a:t>
            </a:r>
          </a:p>
          <a:p>
            <a:pPr marL="791550" indent="-285750">
              <a:lnSpc>
                <a:spcPct val="104000"/>
              </a:lnSpc>
              <a:buFont typeface="Courier New" panose="02070309020205020404" pitchFamily="49" charset="0"/>
              <a:buChar char="o"/>
            </a:pPr>
            <a:r>
              <a:rPr lang="en-AU" sz="1500" b="1" dirty="0"/>
              <a:t>4.71 million deaths </a:t>
            </a:r>
            <a:r>
              <a:rPr lang="en-AU" sz="1500" dirty="0"/>
              <a:t>associated with bacterial AMR infections </a:t>
            </a:r>
          </a:p>
          <a:p>
            <a:pPr marL="285750" indent="-285750">
              <a:lnSpc>
                <a:spcPct val="104000"/>
              </a:lnSpc>
              <a:buFont typeface="Arial" panose="020B0604020202020204" pitchFamily="34" charset="0"/>
              <a:buChar char="•"/>
            </a:pPr>
            <a:r>
              <a:rPr lang="en-AU" sz="1500" dirty="0"/>
              <a:t>Global forecast for 2050:</a:t>
            </a:r>
          </a:p>
          <a:p>
            <a:pPr marL="848700" indent="-342900">
              <a:lnSpc>
                <a:spcPct val="104000"/>
              </a:lnSpc>
              <a:buFont typeface="Courier New" panose="02070309020205020404" pitchFamily="49" charset="0"/>
              <a:buChar char="o"/>
            </a:pPr>
            <a:r>
              <a:rPr lang="en-AU" sz="1500" b="1" dirty="0"/>
              <a:t>1.91 million deaths </a:t>
            </a:r>
            <a:r>
              <a:rPr lang="en-AU" sz="1500" dirty="0"/>
              <a:t>attributable to AMR</a:t>
            </a:r>
          </a:p>
          <a:p>
            <a:pPr marL="848700" indent="-342900">
              <a:lnSpc>
                <a:spcPct val="104000"/>
              </a:lnSpc>
              <a:buFont typeface="Courier New" panose="02070309020205020404" pitchFamily="49" charset="0"/>
              <a:buChar char="o"/>
            </a:pPr>
            <a:r>
              <a:rPr lang="en-AU" sz="1500" b="1" dirty="0"/>
              <a:t>8.22 million deaths </a:t>
            </a:r>
            <a:r>
              <a:rPr lang="en-AU" sz="1500" dirty="0"/>
              <a:t>associated with AMR</a:t>
            </a:r>
          </a:p>
          <a:p>
            <a:pPr>
              <a:lnSpc>
                <a:spcPct val="104000"/>
              </a:lnSpc>
            </a:pPr>
            <a:endParaRPr lang="en-AU" sz="1500" dirty="0"/>
          </a:p>
        </p:txBody>
      </p:sp>
      <p:sp>
        <p:nvSpPr>
          <p:cNvPr id="5" name="Footer Placeholder 4">
            <a:extLst>
              <a:ext uri="{FF2B5EF4-FFF2-40B4-BE49-F238E27FC236}">
                <a16:creationId xmlns:a16="http://schemas.microsoft.com/office/drawing/2014/main" id="{01B32A48-245A-523F-6554-83415EB0A1AB}"/>
              </a:ext>
            </a:extLst>
          </p:cNvPr>
          <p:cNvSpPr>
            <a:spLocks noGrp="1"/>
          </p:cNvSpPr>
          <p:nvPr>
            <p:ph type="ftr" sz="quarter" idx="16"/>
          </p:nvPr>
        </p:nvSpPr>
        <p:spPr>
          <a:xfrm>
            <a:off x="608618" y="4789574"/>
            <a:ext cx="2801332" cy="132946"/>
          </a:xfrm>
        </p:spPr>
        <p:txBody>
          <a:bodyPr wrap="none" anchor="ctr">
            <a:normAutofit/>
          </a:bodyPr>
          <a:lstStyle/>
          <a:p>
            <a:pPr>
              <a:spcAft>
                <a:spcPts val="600"/>
              </a:spcAft>
            </a:pPr>
            <a:r>
              <a:rPr lang="en-US"/>
              <a:t>World AMR Awareness Week </a:t>
            </a:r>
            <a:endParaRPr lang="en-AU"/>
          </a:p>
        </p:txBody>
      </p:sp>
      <p:sp>
        <p:nvSpPr>
          <p:cNvPr id="4" name="Slide Number Placeholder 3">
            <a:extLst>
              <a:ext uri="{FF2B5EF4-FFF2-40B4-BE49-F238E27FC236}">
                <a16:creationId xmlns:a16="http://schemas.microsoft.com/office/drawing/2014/main" id="{4E7540DE-954A-15C8-2E0A-6724BE16273E}"/>
              </a:ext>
            </a:extLst>
          </p:cNvPr>
          <p:cNvSpPr>
            <a:spLocks noGrp="1"/>
          </p:cNvSpPr>
          <p:nvPr>
            <p:ph type="sldNum" sz="quarter" idx="17"/>
          </p:nvPr>
        </p:nvSpPr>
        <p:spPr>
          <a:xfrm>
            <a:off x="8429625" y="4789574"/>
            <a:ext cx="226125" cy="132946"/>
          </a:xfrm>
        </p:spPr>
        <p:txBody>
          <a:bodyPr wrap="none" anchor="ctr">
            <a:normAutofit/>
          </a:bodyPr>
          <a:lstStyle/>
          <a:p>
            <a:pPr>
              <a:spcAft>
                <a:spcPts val="600"/>
              </a:spcAft>
            </a:pPr>
            <a:fld id="{E6316B6A-336A-44FF-82DA-A4D1594FA055}" type="slidenum">
              <a:rPr lang="en-AU" smtClean="0"/>
              <a:pPr>
                <a:spcAft>
                  <a:spcPts val="600"/>
                </a:spcAft>
              </a:pPr>
              <a:t>7</a:t>
            </a:fld>
            <a:endParaRPr lang="en-AU"/>
          </a:p>
        </p:txBody>
      </p:sp>
      <p:sp>
        <p:nvSpPr>
          <p:cNvPr id="7" name="TextBox 6">
            <a:extLst>
              <a:ext uri="{FF2B5EF4-FFF2-40B4-BE49-F238E27FC236}">
                <a16:creationId xmlns:a16="http://schemas.microsoft.com/office/drawing/2014/main" id="{F77DD212-F82A-A799-D527-806064669430}"/>
              </a:ext>
            </a:extLst>
          </p:cNvPr>
          <p:cNvSpPr txBox="1"/>
          <p:nvPr/>
        </p:nvSpPr>
        <p:spPr>
          <a:xfrm>
            <a:off x="4627085" y="4018429"/>
            <a:ext cx="4318612" cy="261610"/>
          </a:xfrm>
          <a:prstGeom prst="rect">
            <a:avLst/>
          </a:prstGeom>
          <a:noFill/>
        </p:spPr>
        <p:txBody>
          <a:bodyPr wrap="square" rtlCol="0">
            <a:spAutoFit/>
          </a:bodyPr>
          <a:lstStyle/>
          <a:p>
            <a:r>
              <a:rPr lang="en-AU" sz="1050" b="1" dirty="0"/>
              <a:t>Figure 1. </a:t>
            </a:r>
            <a:r>
              <a:rPr lang="en-AU" sz="1050" dirty="0"/>
              <a:t>Count of global attributable and associated AMR burden</a:t>
            </a:r>
          </a:p>
        </p:txBody>
      </p:sp>
      <p:sp>
        <p:nvSpPr>
          <p:cNvPr id="8" name="TextBox 7">
            <a:extLst>
              <a:ext uri="{FF2B5EF4-FFF2-40B4-BE49-F238E27FC236}">
                <a16:creationId xmlns:a16="http://schemas.microsoft.com/office/drawing/2014/main" id="{5776409E-B13A-2EE4-8227-EF25DF3CDFFC}"/>
              </a:ext>
            </a:extLst>
          </p:cNvPr>
          <p:cNvSpPr txBox="1"/>
          <p:nvPr/>
        </p:nvSpPr>
        <p:spPr>
          <a:xfrm>
            <a:off x="4572000" y="4775794"/>
            <a:ext cx="4010140" cy="415498"/>
          </a:xfrm>
          <a:prstGeom prst="rect">
            <a:avLst/>
          </a:prstGeom>
          <a:noFill/>
        </p:spPr>
        <p:txBody>
          <a:bodyPr wrap="square" rtlCol="0">
            <a:spAutoFit/>
          </a:bodyPr>
          <a:lstStyle/>
          <a:p>
            <a:r>
              <a:rPr lang="en-AU" sz="700" dirty="0"/>
              <a:t>Source: Global burden of bacterial antimicrobial resistance 1990–2021: a systematic analysis with forecasts to 2050</a:t>
            </a:r>
          </a:p>
          <a:p>
            <a:endParaRPr lang="en-AU" sz="700" dirty="0"/>
          </a:p>
        </p:txBody>
      </p:sp>
    </p:spTree>
    <p:extLst>
      <p:ext uri="{BB962C8B-B14F-4D97-AF65-F5344CB8AC3E}">
        <p14:creationId xmlns:p14="http://schemas.microsoft.com/office/powerpoint/2010/main" val="249458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4672C1-4EC1-653C-FE78-0C70896B0559}"/>
              </a:ext>
            </a:extLst>
          </p:cNvPr>
          <p:cNvSpPr>
            <a:spLocks noGrp="1"/>
          </p:cNvSpPr>
          <p:nvPr>
            <p:ph type="body" sz="quarter" idx="13"/>
          </p:nvPr>
        </p:nvSpPr>
        <p:spPr/>
        <p:txBody>
          <a:bodyPr/>
          <a:lstStyle/>
          <a:p>
            <a:pPr marL="285750" indent="-285750"/>
            <a:r>
              <a:rPr lang="en-AU" dirty="0"/>
              <a:t>Longer hospital stays </a:t>
            </a:r>
          </a:p>
          <a:p>
            <a:pPr marL="285750" indent="-285750"/>
            <a:r>
              <a:rPr lang="en-AU" dirty="0"/>
              <a:t>Longer recovery times</a:t>
            </a:r>
          </a:p>
          <a:p>
            <a:pPr marL="285750" indent="-285750"/>
            <a:r>
              <a:rPr lang="en-AU" dirty="0"/>
              <a:t>Recurring infections</a:t>
            </a:r>
          </a:p>
          <a:p>
            <a:pPr marL="285750" indent="-285750"/>
            <a:r>
              <a:rPr lang="en-AU" dirty="0"/>
              <a:t>Treatment failures</a:t>
            </a:r>
          </a:p>
          <a:p>
            <a:pPr marL="285750" indent="-285750"/>
            <a:r>
              <a:rPr lang="en-AU" dirty="0"/>
              <a:t>Higher risk of mortality or long-term complications</a:t>
            </a:r>
          </a:p>
          <a:p>
            <a:pPr marL="285750" indent="-285750"/>
            <a:r>
              <a:rPr lang="en-AU" dirty="0"/>
              <a:t>Higher cost to the health care system</a:t>
            </a:r>
          </a:p>
          <a:p>
            <a:pPr marL="285750" indent="-285750"/>
            <a:r>
              <a:rPr lang="en-AU" dirty="0"/>
              <a:t>Increase risk of other medical procedures and treatments</a:t>
            </a:r>
          </a:p>
          <a:p>
            <a:endParaRPr lang="en-AU" dirty="0"/>
          </a:p>
        </p:txBody>
      </p:sp>
      <p:sp>
        <p:nvSpPr>
          <p:cNvPr id="3" name="Title 2">
            <a:extLst>
              <a:ext uri="{FF2B5EF4-FFF2-40B4-BE49-F238E27FC236}">
                <a16:creationId xmlns:a16="http://schemas.microsoft.com/office/drawing/2014/main" id="{E63A8677-C034-77F0-7CD2-CF6FE0A259BD}"/>
              </a:ext>
            </a:extLst>
          </p:cNvPr>
          <p:cNvSpPr>
            <a:spLocks noGrp="1"/>
          </p:cNvSpPr>
          <p:nvPr>
            <p:ph type="title"/>
          </p:nvPr>
        </p:nvSpPr>
        <p:spPr/>
        <p:txBody>
          <a:bodyPr/>
          <a:lstStyle/>
          <a:p>
            <a:r>
              <a:rPr lang="en-AU" dirty="0"/>
              <a:t>Impact of AMR</a:t>
            </a:r>
          </a:p>
        </p:txBody>
      </p:sp>
      <p:sp>
        <p:nvSpPr>
          <p:cNvPr id="4" name="Slide Number Placeholder 3">
            <a:extLst>
              <a:ext uri="{FF2B5EF4-FFF2-40B4-BE49-F238E27FC236}">
                <a16:creationId xmlns:a16="http://schemas.microsoft.com/office/drawing/2014/main" id="{7650D85C-BDB8-074D-2B93-1C65766B4F36}"/>
              </a:ext>
            </a:extLst>
          </p:cNvPr>
          <p:cNvSpPr>
            <a:spLocks noGrp="1"/>
          </p:cNvSpPr>
          <p:nvPr>
            <p:ph type="sldNum" sz="quarter" idx="10"/>
          </p:nvPr>
        </p:nvSpPr>
        <p:spPr/>
        <p:txBody>
          <a:bodyPr/>
          <a:lstStyle/>
          <a:p>
            <a:fld id="{E6316B6A-336A-44FF-82DA-A4D1594FA055}" type="slidenum">
              <a:rPr lang="en-AU" smtClean="0"/>
              <a:pPr/>
              <a:t>8</a:t>
            </a:fld>
            <a:endParaRPr lang="en-AU"/>
          </a:p>
        </p:txBody>
      </p:sp>
      <p:sp>
        <p:nvSpPr>
          <p:cNvPr id="5" name="Footer Placeholder 4">
            <a:extLst>
              <a:ext uri="{FF2B5EF4-FFF2-40B4-BE49-F238E27FC236}">
                <a16:creationId xmlns:a16="http://schemas.microsoft.com/office/drawing/2014/main" id="{9A261012-012B-CE7E-033F-457E8E32E881}"/>
              </a:ext>
            </a:extLst>
          </p:cNvPr>
          <p:cNvSpPr>
            <a:spLocks noGrp="1"/>
          </p:cNvSpPr>
          <p:nvPr>
            <p:ph type="ftr" sz="quarter" idx="11"/>
          </p:nvPr>
        </p:nvSpPr>
        <p:spPr/>
        <p:txBody>
          <a:bodyPr/>
          <a:lstStyle/>
          <a:p>
            <a:r>
              <a:rPr lang="en-US"/>
              <a:t>World AMR Awareness Week </a:t>
            </a:r>
            <a:endParaRPr lang="en-AU"/>
          </a:p>
        </p:txBody>
      </p:sp>
    </p:spTree>
    <p:extLst>
      <p:ext uri="{BB962C8B-B14F-4D97-AF65-F5344CB8AC3E}">
        <p14:creationId xmlns:p14="http://schemas.microsoft.com/office/powerpoint/2010/main" val="351022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04830-9D2B-0830-70DF-1DBD6B844A92}"/>
              </a:ext>
            </a:extLst>
          </p:cNvPr>
          <p:cNvSpPr>
            <a:spLocks noGrp="1"/>
          </p:cNvSpPr>
          <p:nvPr>
            <p:ph type="body" sz="quarter" idx="13"/>
          </p:nvPr>
        </p:nvSpPr>
        <p:spPr/>
        <p:txBody>
          <a:bodyPr/>
          <a:lstStyle/>
          <a:p>
            <a:endParaRPr lang="en-AU" dirty="0"/>
          </a:p>
        </p:txBody>
      </p:sp>
      <p:sp>
        <p:nvSpPr>
          <p:cNvPr id="3" name="Title 2">
            <a:extLst>
              <a:ext uri="{FF2B5EF4-FFF2-40B4-BE49-F238E27FC236}">
                <a16:creationId xmlns:a16="http://schemas.microsoft.com/office/drawing/2014/main" id="{44FA8664-F53A-1826-9249-B198EBF67C6F}"/>
              </a:ext>
            </a:extLst>
          </p:cNvPr>
          <p:cNvSpPr>
            <a:spLocks noGrp="1"/>
          </p:cNvSpPr>
          <p:nvPr>
            <p:ph type="title"/>
          </p:nvPr>
        </p:nvSpPr>
        <p:spPr/>
        <p:txBody>
          <a:bodyPr/>
          <a:lstStyle/>
          <a:p>
            <a:r>
              <a:rPr lang="en-AU" dirty="0"/>
              <a:t>The antibiotic pipeline is drying up</a:t>
            </a:r>
          </a:p>
        </p:txBody>
      </p:sp>
      <p:sp>
        <p:nvSpPr>
          <p:cNvPr id="4" name="Slide Number Placeholder 3">
            <a:extLst>
              <a:ext uri="{FF2B5EF4-FFF2-40B4-BE49-F238E27FC236}">
                <a16:creationId xmlns:a16="http://schemas.microsoft.com/office/drawing/2014/main" id="{C64B0F0B-3B17-2D5A-BEEC-21FF9E626EE1}"/>
              </a:ext>
            </a:extLst>
          </p:cNvPr>
          <p:cNvSpPr>
            <a:spLocks noGrp="1"/>
          </p:cNvSpPr>
          <p:nvPr>
            <p:ph type="sldNum" sz="quarter" idx="10"/>
          </p:nvPr>
        </p:nvSpPr>
        <p:spPr/>
        <p:txBody>
          <a:bodyPr/>
          <a:lstStyle/>
          <a:p>
            <a:fld id="{E6316B6A-336A-44FF-82DA-A4D1594FA055}" type="slidenum">
              <a:rPr lang="en-AU" smtClean="0"/>
              <a:pPr/>
              <a:t>9</a:t>
            </a:fld>
            <a:endParaRPr lang="en-AU"/>
          </a:p>
        </p:txBody>
      </p:sp>
      <p:sp>
        <p:nvSpPr>
          <p:cNvPr id="5" name="Footer Placeholder 4">
            <a:extLst>
              <a:ext uri="{FF2B5EF4-FFF2-40B4-BE49-F238E27FC236}">
                <a16:creationId xmlns:a16="http://schemas.microsoft.com/office/drawing/2014/main" id="{31BC1E5C-8A6E-F3E2-2A13-66E14B4C9E0C}"/>
              </a:ext>
            </a:extLst>
          </p:cNvPr>
          <p:cNvSpPr>
            <a:spLocks noGrp="1"/>
          </p:cNvSpPr>
          <p:nvPr>
            <p:ph type="ftr" sz="quarter" idx="11"/>
          </p:nvPr>
        </p:nvSpPr>
        <p:spPr/>
        <p:txBody>
          <a:bodyPr/>
          <a:lstStyle/>
          <a:p>
            <a:r>
              <a:rPr lang="en-US"/>
              <a:t>World AMR Awareness Week </a:t>
            </a:r>
            <a:endParaRPr lang="en-AU"/>
          </a:p>
        </p:txBody>
      </p:sp>
      <p:pic>
        <p:nvPicPr>
          <p:cNvPr id="6" name="Picture 4">
            <a:extLst>
              <a:ext uri="{FF2B5EF4-FFF2-40B4-BE49-F238E27FC236}">
                <a16:creationId xmlns:a16="http://schemas.microsoft.com/office/drawing/2014/main" id="{33AC07F4-8DD2-7DBB-A52B-C32FAEA77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81" y="1669455"/>
            <a:ext cx="849663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48856"/>
      </p:ext>
    </p:extLst>
  </p:cSld>
  <p:clrMapOvr>
    <a:masterClrMapping/>
  </p:clrMapOvr>
</p:sld>
</file>

<file path=ppt/theme/theme1.xml><?xml version="1.0" encoding="utf-8"?>
<a:theme xmlns:a="http://schemas.openxmlformats.org/drawingml/2006/main" name="Slide Layouts">
  <a:themeElements>
    <a:clrScheme name="SQH">
      <a:dk1>
        <a:srgbClr val="000000"/>
      </a:dk1>
      <a:lt1>
        <a:srgbClr val="FFFFFF"/>
      </a:lt1>
      <a:dk2>
        <a:srgbClr val="D3BBFD"/>
      </a:dk2>
      <a:lt2>
        <a:srgbClr val="F0E8FE"/>
      </a:lt2>
      <a:accent1>
        <a:srgbClr val="421A75"/>
      </a:accent1>
      <a:accent2>
        <a:srgbClr val="890014"/>
      </a:accent2>
      <a:accent3>
        <a:srgbClr val="004C6E"/>
      </a:accent3>
      <a:accent4>
        <a:srgbClr val="B58EFB"/>
      </a:accent4>
      <a:accent5>
        <a:srgbClr val="FF959A"/>
      </a:accent5>
      <a:accent6>
        <a:srgbClr val="6ECC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ealth Service Organisation Presentation - World AMR Awareness Week - Sept 2025.POTX" id="{0F63C91B-B837-43A1-9278-72FF00D8540E}" vid="{AB4CD7F2-A463-4052-8874-53A0528012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743DCC77DB274DB22D4DDF53FCBF5F" ma:contentTypeVersion="19" ma:contentTypeDescription="Create a new document." ma:contentTypeScope="" ma:versionID="41766abdcb5c2a760298207a2a89c79f">
  <xsd:schema xmlns:xsd="http://www.w3.org/2001/XMLSchema" xmlns:xs="http://www.w3.org/2001/XMLSchema" xmlns:p="http://schemas.microsoft.com/office/2006/metadata/properties" xmlns:ns2="4498f89d-1eae-456b-90f1-fc78c5fe8b2a" xmlns:ns3="ac66711c-8613-4dde-a928-6bd510ab7da4" targetNamespace="http://schemas.microsoft.com/office/2006/metadata/properties" ma:root="true" ma:fieldsID="18ffefc133988b21c37714a1633b3c26" ns2:_="" ns3:_="">
    <xsd:import namespace="4498f89d-1eae-456b-90f1-fc78c5fe8b2a"/>
    <xsd:import namespace="ac66711c-8613-4dde-a928-6bd510ab7d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8f89d-1eae-456b-90f1-fc78c5fe8b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3bf5309-f60c-4adc-92cd-c2ac96d59903}" ma:internalName="TaxCatchAll" ma:showField="CatchAllData" ma:web="4498f89d-1eae-456b-90f1-fc78c5fe8b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66711c-8613-4dde-a928-6bd510ab7d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498f89d-1eae-456b-90f1-fc78c5fe8b2a" xsi:nil="true"/>
    <lcf76f155ced4ddcb4097134ff3c332f xmlns="ac66711c-8613-4dde-a928-6bd510ab7d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84C265-D133-412B-A8CB-1B3AF3F3A1E1}">
  <ds:schemaRefs>
    <ds:schemaRef ds:uri="http://schemas.microsoft.com/sharepoint/v3/contenttype/forms"/>
  </ds:schemaRefs>
</ds:datastoreItem>
</file>

<file path=customXml/itemProps2.xml><?xml version="1.0" encoding="utf-8"?>
<ds:datastoreItem xmlns:ds="http://schemas.openxmlformats.org/officeDocument/2006/customXml" ds:itemID="{40DFBA96-183C-4BCD-BF31-D41304D42161}">
  <ds:schemaRefs>
    <ds:schemaRef ds:uri="4498f89d-1eae-456b-90f1-fc78c5fe8b2a"/>
    <ds:schemaRef ds:uri="ac66711c-8613-4dde-a928-6bd510ab7d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86488F-F295-457C-89D6-7AD1AD7101B1}">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ac66711c-8613-4dde-a928-6bd510ab7da4"/>
    <ds:schemaRef ds:uri="4498f89d-1eae-456b-90f1-fc78c5fe8b2a"/>
    <ds:schemaRef ds:uri="http://purl.org/dc/terms/"/>
  </ds:schemaRefs>
</ds:datastoreItem>
</file>

<file path=docProps/app.xml><?xml version="1.0" encoding="utf-8"?>
<Properties xmlns="http://schemas.openxmlformats.org/officeDocument/2006/extended-properties" xmlns:vt="http://schemas.openxmlformats.org/officeDocument/2006/docPropsVTypes">
  <Template>t0Z9JSI4</Template>
  <TotalTime>221</TotalTime>
  <Words>4765</Words>
  <Application>Microsoft Office PowerPoint</Application>
  <PresentationFormat>On-screen Show (16:9)</PresentationFormat>
  <Paragraphs>468</Paragraphs>
  <Slides>35</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Arial</vt:lpstr>
      <vt:lpstr>Calibri</vt:lpstr>
      <vt:lpstr>Courier New</vt:lpstr>
      <vt:lpstr>Google Sans</vt:lpstr>
      <vt:lpstr>Symbol</vt:lpstr>
      <vt:lpstr>Times New Roman</vt:lpstr>
      <vt:lpstr>Trebuchet MS</vt:lpstr>
      <vt:lpstr>Trebuchet MS Regular</vt:lpstr>
      <vt:lpstr>Wingdings</vt:lpstr>
      <vt:lpstr>Slide Layouts</vt:lpstr>
      <vt:lpstr>World AMR Awareness Week</vt:lpstr>
      <vt:lpstr>Acknowledgement of Country</vt:lpstr>
      <vt:lpstr>Overview</vt:lpstr>
      <vt:lpstr>What are antimicrobials?</vt:lpstr>
      <vt:lpstr>What is antimicrobial resistance (AMR)</vt:lpstr>
      <vt:lpstr>How has AMR developed?</vt:lpstr>
      <vt:lpstr>Significance of AMR</vt:lpstr>
      <vt:lpstr>Impact of AMR</vt:lpstr>
      <vt:lpstr>The antibiotic pipeline is drying up</vt:lpstr>
      <vt:lpstr>Australia’s response to AMR</vt:lpstr>
      <vt:lpstr>Antimicrobial Use and Resistance in Australia (AURA)</vt:lpstr>
      <vt:lpstr>AURA Data Explorers</vt:lpstr>
      <vt:lpstr>APAS</vt:lpstr>
      <vt:lpstr>APAS</vt:lpstr>
      <vt:lpstr>APAS</vt:lpstr>
      <vt:lpstr>CARAlert </vt:lpstr>
      <vt:lpstr>CARAlert </vt:lpstr>
      <vt:lpstr>CARAlert </vt:lpstr>
      <vt:lpstr>Antimicrobial use in the community: 2024 </vt:lpstr>
      <vt:lpstr>Antimicrobial use in the community: 2024 </vt:lpstr>
      <vt:lpstr>PowerPoint Presentation</vt:lpstr>
      <vt:lpstr>Local data – AMR </vt:lpstr>
      <vt:lpstr>Local data – Volume and appropriateness</vt:lpstr>
      <vt:lpstr>Antimicrobial stewardship </vt:lpstr>
      <vt:lpstr>Putting the pieces together</vt:lpstr>
      <vt:lpstr>Antimicrobial stewardship resources</vt:lpstr>
      <vt:lpstr>Therapeutic Guidelines</vt:lpstr>
      <vt:lpstr>Antimicrobial stewardship in our facility</vt:lpstr>
      <vt:lpstr>Sustainability and the environment</vt:lpstr>
      <vt:lpstr>Healthcare Sustainability and Resilience Module </vt:lpstr>
      <vt:lpstr>PowerPoint Presentation</vt:lpstr>
      <vt:lpstr>World AMR Awareness Week </vt:lpstr>
      <vt:lpstr>World AMR Awareness Week </vt:lpstr>
      <vt:lpstr>Key messages</vt:lpstr>
      <vt:lpstr>Thank you</vt:lpstr>
    </vt:vector>
  </TitlesOfParts>
  <Company>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WARD, Clare</dc:creator>
  <cp:lastModifiedBy>JESSOP, Tommy</cp:lastModifiedBy>
  <cp:revision>29</cp:revision>
  <dcterms:created xsi:type="dcterms:W3CDTF">2025-09-26T06:58:29Z</dcterms:created>
  <dcterms:modified xsi:type="dcterms:W3CDTF">2025-10-21T04:43:30Z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0x01010028743DCC77DB274DB22D4DDF53FCBF5F</vt:lpwstr>
  </property>
  <property fmtid="{D5CDD505-2E9C-101B-9397-08002B2CF9AE}" pid="3" name="MediaServiceImageTags">
    <vt:lpwstr/>
  </property>
</Properties>
</file>