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5"/>
  </p:notesMasterIdLst>
  <p:handoutMasterIdLst>
    <p:handoutMasterId r:id="rId36"/>
  </p:handoutMasterIdLst>
  <p:sldIdLst>
    <p:sldId id="296" r:id="rId5"/>
    <p:sldId id="316" r:id="rId6"/>
    <p:sldId id="323" r:id="rId7"/>
    <p:sldId id="348" r:id="rId8"/>
    <p:sldId id="315" r:id="rId9"/>
    <p:sldId id="321" r:id="rId10"/>
    <p:sldId id="338" r:id="rId11"/>
    <p:sldId id="347" r:id="rId12"/>
    <p:sldId id="327" r:id="rId13"/>
    <p:sldId id="326" r:id="rId14"/>
    <p:sldId id="329" r:id="rId15"/>
    <p:sldId id="328" r:id="rId16"/>
    <p:sldId id="340" r:id="rId17"/>
    <p:sldId id="341" r:id="rId18"/>
    <p:sldId id="342" r:id="rId19"/>
    <p:sldId id="324" r:id="rId20"/>
    <p:sldId id="330" r:id="rId21"/>
    <p:sldId id="331" r:id="rId22"/>
    <p:sldId id="332" r:id="rId23"/>
    <p:sldId id="339" r:id="rId24"/>
    <p:sldId id="334" r:id="rId25"/>
    <p:sldId id="345" r:id="rId26"/>
    <p:sldId id="346" r:id="rId27"/>
    <p:sldId id="336" r:id="rId28"/>
    <p:sldId id="333" r:id="rId29"/>
    <p:sldId id="337" r:id="rId30"/>
    <p:sldId id="343" r:id="rId31"/>
    <p:sldId id="344" r:id="rId32"/>
    <p:sldId id="291" r:id="rId33"/>
    <p:sldId id="310" r:id="rId34"/>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17AE10-144D-3EBA-5C90-FF3FBEDFDE5A}" name="CAREY, Brighid" initials="BC" userId="CAREY, Brighid" providerId="None"/>
  <p188:author id="{B2712857-97D5-6315-6156-E7281BDE1750}" name="JUN, Rosa" initials="JUNR" userId="JUN, Rosa" providerId="None"/>
  <p188:author id="{F3356663-7151-5B9E-76A2-FF534DE37A04}" name="WARD, Clare" initials="CW" userId="S::Clare.WARD@safetyandquality.gov.au::cd4ffba8-277e-496a-9851-2109b8da7e9e" providerId="AD"/>
  <p188:author id="{1E92D4FB-B636-8A2F-A6D0-D54BFC54E42F}" name="TRAN, Kylie" initials="KT" userId="S::Kylie.TRAN@safetyandquality.gov.au::308f4942-6999-4102-8373-dde33f4c55f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C9B5"/>
    <a:srgbClr val="008977"/>
    <a:srgbClr val="D8F9F7"/>
    <a:srgbClr val="B2E6DE"/>
    <a:srgbClr val="005A60"/>
    <a:srgbClr val="ECF9F7"/>
    <a:srgbClr val="FFC1C1"/>
    <a:srgbClr val="F5F0FF"/>
    <a:srgbClr val="D5C2FF"/>
    <a:srgbClr val="EEF5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D1B682-1A02-4B4B-83BD-A30CE445DEB1}" v="1" dt="2025-10-07T02:43:05.653"/>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62413" autoAdjust="0"/>
  </p:normalViewPr>
  <p:slideViewPr>
    <p:cSldViewPr snapToGrid="0">
      <p:cViewPr varScale="1">
        <p:scale>
          <a:sx n="89" d="100"/>
          <a:sy n="89" d="100"/>
        </p:scale>
        <p:origin x="2244" y="72"/>
      </p:cViewPr>
      <p:guideLst/>
    </p:cSldViewPr>
  </p:slideViewPr>
  <p:notesTextViewPr>
    <p:cViewPr>
      <p:scale>
        <a:sx n="1" d="1"/>
        <a:sy n="1" d="1"/>
      </p:scale>
      <p:origin x="0" y="0"/>
    </p:cViewPr>
  </p:notesTextViewPr>
  <p:notesViewPr>
    <p:cSldViewPr snapToGrid="0">
      <p:cViewPr>
        <p:scale>
          <a:sx n="1" d="2"/>
          <a:sy n="1" d="2"/>
        </p:scale>
        <p:origin x="3774" y="108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CC29D3-5C24-45E8-83A4-1D96C9EBBC9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AU"/>
        </a:p>
      </dgm:t>
    </dgm:pt>
    <dgm:pt modelId="{586558BA-6E10-4276-9F05-8D5E3BD58225}">
      <dgm:prSet phldrT="[Text]" custT="1"/>
      <dgm:spPr>
        <a:solidFill>
          <a:schemeClr val="accent6">
            <a:lumMod val="50000"/>
          </a:schemeClr>
        </a:solidFill>
      </dgm:spPr>
      <dgm:t>
        <a:bodyPr/>
        <a:lstStyle/>
        <a:p>
          <a:r>
            <a:rPr lang="en-AU" sz="1600" dirty="0"/>
            <a:t>Prevent infections</a:t>
          </a:r>
        </a:p>
      </dgm:t>
    </dgm:pt>
    <dgm:pt modelId="{8C305FFC-3245-4E69-AD55-158EADFD747B}" type="parTrans" cxnId="{4AFC6B29-47C0-464B-AB5B-F4C5D98C7A8C}">
      <dgm:prSet/>
      <dgm:spPr/>
      <dgm:t>
        <a:bodyPr/>
        <a:lstStyle/>
        <a:p>
          <a:endParaRPr lang="en-AU"/>
        </a:p>
      </dgm:t>
    </dgm:pt>
    <dgm:pt modelId="{1ED17FA9-512A-473D-BB4E-B29FAB9ABDA4}" type="sibTrans" cxnId="{4AFC6B29-47C0-464B-AB5B-F4C5D98C7A8C}">
      <dgm:prSet/>
      <dgm:spPr/>
      <dgm:t>
        <a:bodyPr/>
        <a:lstStyle/>
        <a:p>
          <a:endParaRPr lang="en-AU"/>
        </a:p>
      </dgm:t>
    </dgm:pt>
    <dgm:pt modelId="{362DDFDE-3A57-434A-B877-A7EF08E4F04C}">
      <dgm:prSet phldrT="[Text]"/>
      <dgm:spPr/>
      <dgm:t>
        <a:bodyPr/>
        <a:lstStyle/>
        <a:p>
          <a:r>
            <a:rPr lang="en-AU" dirty="0"/>
            <a:t>Wash hands</a:t>
          </a:r>
        </a:p>
      </dgm:t>
    </dgm:pt>
    <dgm:pt modelId="{1EF73058-B830-4529-9182-C72329657224}" type="parTrans" cxnId="{0392B143-9C66-45BB-AB6A-D5C01A6D0739}">
      <dgm:prSet/>
      <dgm:spPr/>
      <dgm:t>
        <a:bodyPr/>
        <a:lstStyle/>
        <a:p>
          <a:endParaRPr lang="en-AU"/>
        </a:p>
      </dgm:t>
    </dgm:pt>
    <dgm:pt modelId="{F1272A9D-247F-4C64-8443-793D1F5FA425}" type="sibTrans" cxnId="{0392B143-9C66-45BB-AB6A-D5C01A6D0739}">
      <dgm:prSet/>
      <dgm:spPr/>
      <dgm:t>
        <a:bodyPr/>
        <a:lstStyle/>
        <a:p>
          <a:endParaRPr lang="en-AU"/>
        </a:p>
      </dgm:t>
    </dgm:pt>
    <dgm:pt modelId="{C7C7599F-89F2-4991-8911-FB5EA92909DE}">
      <dgm:prSet phldrT="[Text]"/>
      <dgm:spPr/>
      <dgm:t>
        <a:bodyPr/>
        <a:lstStyle/>
        <a:p>
          <a:r>
            <a:rPr lang="en-AU" dirty="0"/>
            <a:t>Keep vaccinations up to date </a:t>
          </a:r>
        </a:p>
      </dgm:t>
    </dgm:pt>
    <dgm:pt modelId="{8F462253-3913-4F85-A4B0-A38E6D6459BE}" type="parTrans" cxnId="{AD9CF3BB-9D3C-417E-A9F4-25101F0CFEF2}">
      <dgm:prSet/>
      <dgm:spPr/>
      <dgm:t>
        <a:bodyPr/>
        <a:lstStyle/>
        <a:p>
          <a:endParaRPr lang="en-AU"/>
        </a:p>
      </dgm:t>
    </dgm:pt>
    <dgm:pt modelId="{F7DC069F-9E04-4036-A8AA-8A555D6245C8}" type="sibTrans" cxnId="{AD9CF3BB-9D3C-417E-A9F4-25101F0CFEF2}">
      <dgm:prSet/>
      <dgm:spPr/>
      <dgm:t>
        <a:bodyPr/>
        <a:lstStyle/>
        <a:p>
          <a:endParaRPr lang="en-AU"/>
        </a:p>
      </dgm:t>
    </dgm:pt>
    <dgm:pt modelId="{D0DFC4DB-1476-4BEE-BF86-453F773D94F6}">
      <dgm:prSet phldrT="[Text]" custT="1"/>
      <dgm:spPr>
        <a:solidFill>
          <a:schemeClr val="accent6">
            <a:lumMod val="50000"/>
          </a:schemeClr>
        </a:solidFill>
      </dgm:spPr>
      <dgm:t>
        <a:bodyPr/>
        <a:lstStyle/>
        <a:p>
          <a:r>
            <a:rPr lang="en-AU" sz="1600" dirty="0"/>
            <a:t>Use antibiotics appropriately</a:t>
          </a:r>
        </a:p>
      </dgm:t>
    </dgm:pt>
    <dgm:pt modelId="{039EAA6C-58DB-405A-BA13-FECB14DBC51F}" type="parTrans" cxnId="{134B4386-5342-4065-A296-0C444EBD7FCE}">
      <dgm:prSet/>
      <dgm:spPr/>
      <dgm:t>
        <a:bodyPr/>
        <a:lstStyle/>
        <a:p>
          <a:endParaRPr lang="en-AU"/>
        </a:p>
      </dgm:t>
    </dgm:pt>
    <dgm:pt modelId="{D568268F-DE7D-4452-9306-18B052252AFD}" type="sibTrans" cxnId="{134B4386-5342-4065-A296-0C444EBD7FCE}">
      <dgm:prSet/>
      <dgm:spPr/>
      <dgm:t>
        <a:bodyPr/>
        <a:lstStyle/>
        <a:p>
          <a:endParaRPr lang="en-AU"/>
        </a:p>
      </dgm:t>
    </dgm:pt>
    <dgm:pt modelId="{7F69AA98-417F-47F6-833F-4FBF914306AA}">
      <dgm:prSet phldrT="[Text]"/>
      <dgm:spPr/>
      <dgm:t>
        <a:bodyPr/>
        <a:lstStyle/>
        <a:p>
          <a:r>
            <a:rPr lang="en-AU" dirty="0"/>
            <a:t>Take antibiotics as prescribed </a:t>
          </a:r>
        </a:p>
      </dgm:t>
    </dgm:pt>
    <dgm:pt modelId="{3A2CCEF6-CC0B-4178-958E-8ABB60035C71}" type="parTrans" cxnId="{EDC1AC87-1A3F-46B3-8FFF-2A0BAE8A289A}">
      <dgm:prSet/>
      <dgm:spPr/>
      <dgm:t>
        <a:bodyPr/>
        <a:lstStyle/>
        <a:p>
          <a:endParaRPr lang="en-AU"/>
        </a:p>
      </dgm:t>
    </dgm:pt>
    <dgm:pt modelId="{FCA8CFE1-ABFB-4B7F-8456-4E53F24AB39C}" type="sibTrans" cxnId="{EDC1AC87-1A3F-46B3-8FFF-2A0BAE8A289A}">
      <dgm:prSet/>
      <dgm:spPr/>
      <dgm:t>
        <a:bodyPr/>
        <a:lstStyle/>
        <a:p>
          <a:endParaRPr lang="en-AU"/>
        </a:p>
      </dgm:t>
    </dgm:pt>
    <dgm:pt modelId="{BBE4FED4-81B0-471F-9BC8-D68F360FD302}">
      <dgm:prSet phldrT="[Text]"/>
      <dgm:spPr/>
      <dgm:t>
        <a:bodyPr/>
        <a:lstStyle/>
        <a:p>
          <a:r>
            <a:rPr lang="en-AU" dirty="0"/>
            <a:t>Return unused antibiotics to a pharmacy for disposal</a:t>
          </a:r>
        </a:p>
      </dgm:t>
    </dgm:pt>
    <dgm:pt modelId="{38B55C1A-B0CC-492F-BA3A-B89C8D292334}" type="parTrans" cxnId="{AB1EBC4A-49A3-44A7-9B2D-DC062F172CCF}">
      <dgm:prSet/>
      <dgm:spPr/>
      <dgm:t>
        <a:bodyPr/>
        <a:lstStyle/>
        <a:p>
          <a:endParaRPr lang="en-AU"/>
        </a:p>
      </dgm:t>
    </dgm:pt>
    <dgm:pt modelId="{6116C009-0FBA-46C5-B9A0-B217E7941B9E}" type="sibTrans" cxnId="{AB1EBC4A-49A3-44A7-9B2D-DC062F172CCF}">
      <dgm:prSet/>
      <dgm:spPr/>
      <dgm:t>
        <a:bodyPr/>
        <a:lstStyle/>
        <a:p>
          <a:endParaRPr lang="en-AU"/>
        </a:p>
      </dgm:t>
    </dgm:pt>
    <dgm:pt modelId="{E88074D4-262A-4025-AF65-33CF482BABCB}">
      <dgm:prSet phldrT="[Text]" custT="1"/>
      <dgm:spPr>
        <a:solidFill>
          <a:schemeClr val="accent6">
            <a:lumMod val="50000"/>
          </a:schemeClr>
        </a:solidFill>
      </dgm:spPr>
      <dgm:t>
        <a:bodyPr/>
        <a:lstStyle/>
        <a:p>
          <a:r>
            <a:rPr lang="en-AU" sz="1600" dirty="0"/>
            <a:t>Use antibiotics only when they are necessary</a:t>
          </a:r>
        </a:p>
      </dgm:t>
    </dgm:pt>
    <dgm:pt modelId="{8118EBC1-4FF8-4AB2-8295-47E207E7BFE6}" type="parTrans" cxnId="{221030DD-E659-41F9-B249-77674D9AE01D}">
      <dgm:prSet/>
      <dgm:spPr/>
      <dgm:t>
        <a:bodyPr/>
        <a:lstStyle/>
        <a:p>
          <a:endParaRPr lang="en-AU"/>
        </a:p>
      </dgm:t>
    </dgm:pt>
    <dgm:pt modelId="{714E20A7-51EA-4B21-A724-6F5CA247DF6B}" type="sibTrans" cxnId="{221030DD-E659-41F9-B249-77674D9AE01D}">
      <dgm:prSet/>
      <dgm:spPr/>
      <dgm:t>
        <a:bodyPr/>
        <a:lstStyle/>
        <a:p>
          <a:endParaRPr lang="en-AU"/>
        </a:p>
      </dgm:t>
    </dgm:pt>
    <dgm:pt modelId="{753F6A1C-FD19-4BA5-904D-F66A54EE1172}">
      <dgm:prSet phldrT="[Text]"/>
      <dgm:spPr/>
      <dgm:t>
        <a:bodyPr/>
        <a:lstStyle/>
        <a:p>
          <a:r>
            <a:rPr lang="en-AU" dirty="0"/>
            <a:t>Do not request antibiotics for coughs, cold and flu </a:t>
          </a:r>
        </a:p>
      </dgm:t>
    </dgm:pt>
    <dgm:pt modelId="{CF88337A-925F-460B-8E12-D7538CFC4968}" type="parTrans" cxnId="{4201A064-9F07-4E1F-913F-FCAE1A511D16}">
      <dgm:prSet/>
      <dgm:spPr/>
      <dgm:t>
        <a:bodyPr/>
        <a:lstStyle/>
        <a:p>
          <a:endParaRPr lang="en-AU"/>
        </a:p>
      </dgm:t>
    </dgm:pt>
    <dgm:pt modelId="{230938C6-1F04-4762-9479-D8351D04774C}" type="sibTrans" cxnId="{4201A064-9F07-4E1F-913F-FCAE1A511D16}">
      <dgm:prSet/>
      <dgm:spPr/>
      <dgm:t>
        <a:bodyPr/>
        <a:lstStyle/>
        <a:p>
          <a:endParaRPr lang="en-AU"/>
        </a:p>
      </dgm:t>
    </dgm:pt>
    <dgm:pt modelId="{09AA9B01-7A2F-4AE6-AF03-F59AE866332E}">
      <dgm:prSet phldrT="[Text]"/>
      <dgm:spPr/>
      <dgm:t>
        <a:bodyPr/>
        <a:lstStyle/>
        <a:p>
          <a:r>
            <a:rPr lang="en-AU" dirty="0"/>
            <a:t>Some infections do not require antibiotics and can get better on their own</a:t>
          </a:r>
        </a:p>
      </dgm:t>
    </dgm:pt>
    <dgm:pt modelId="{2DD0F028-25EF-4DF8-8071-D3F08AB21B72}" type="parTrans" cxnId="{9477E6C5-3191-40B2-B9A4-69A32EEA169E}">
      <dgm:prSet/>
      <dgm:spPr/>
      <dgm:t>
        <a:bodyPr/>
        <a:lstStyle/>
        <a:p>
          <a:endParaRPr lang="en-AU"/>
        </a:p>
      </dgm:t>
    </dgm:pt>
    <dgm:pt modelId="{EEA1B392-6FBF-4BFD-BF79-58B06BCE09CB}" type="sibTrans" cxnId="{9477E6C5-3191-40B2-B9A4-69A32EEA169E}">
      <dgm:prSet/>
      <dgm:spPr/>
      <dgm:t>
        <a:bodyPr/>
        <a:lstStyle/>
        <a:p>
          <a:endParaRPr lang="en-AU"/>
        </a:p>
      </dgm:t>
    </dgm:pt>
    <dgm:pt modelId="{1BAC118A-CBB6-480B-8D20-41FD6543451A}">
      <dgm:prSet phldrT="[Text]"/>
      <dgm:spPr/>
      <dgm:t>
        <a:bodyPr/>
        <a:lstStyle/>
        <a:p>
          <a:r>
            <a:rPr lang="en-AU" dirty="0"/>
            <a:t>Avoid contact with people who are ill </a:t>
          </a:r>
        </a:p>
      </dgm:t>
    </dgm:pt>
    <dgm:pt modelId="{30159E29-39DD-4FDA-B78C-8C2C9E8BE293}" type="parTrans" cxnId="{E0240DDA-65BA-4CE5-8091-D24AC7DCF0AD}">
      <dgm:prSet/>
      <dgm:spPr/>
      <dgm:t>
        <a:bodyPr/>
        <a:lstStyle/>
        <a:p>
          <a:endParaRPr lang="en-AU"/>
        </a:p>
      </dgm:t>
    </dgm:pt>
    <dgm:pt modelId="{5DE642CA-2A98-4AB4-A0E6-0973641C816F}" type="sibTrans" cxnId="{E0240DDA-65BA-4CE5-8091-D24AC7DCF0AD}">
      <dgm:prSet/>
      <dgm:spPr/>
      <dgm:t>
        <a:bodyPr/>
        <a:lstStyle/>
        <a:p>
          <a:endParaRPr lang="en-AU"/>
        </a:p>
      </dgm:t>
    </dgm:pt>
    <dgm:pt modelId="{7473EE04-66D5-4A13-B64C-B21E56E004A7}">
      <dgm:prSet phldrT="[Text]"/>
      <dgm:spPr/>
      <dgm:t>
        <a:bodyPr/>
        <a:lstStyle/>
        <a:p>
          <a:r>
            <a:rPr lang="en-AU" dirty="0"/>
            <a:t>Do not share antibiotics or take previously prescribed antibiotics</a:t>
          </a:r>
        </a:p>
      </dgm:t>
    </dgm:pt>
    <dgm:pt modelId="{C01751BE-489A-4226-AB68-89FAE5DD19A1}" type="parTrans" cxnId="{6C872FFD-6532-48B0-A786-DC01E1019944}">
      <dgm:prSet/>
      <dgm:spPr/>
      <dgm:t>
        <a:bodyPr/>
        <a:lstStyle/>
        <a:p>
          <a:endParaRPr lang="en-AU"/>
        </a:p>
      </dgm:t>
    </dgm:pt>
    <dgm:pt modelId="{7A8BCA8D-C29C-4B50-BEA5-5FB18F1F4332}" type="sibTrans" cxnId="{6C872FFD-6532-48B0-A786-DC01E1019944}">
      <dgm:prSet/>
      <dgm:spPr/>
      <dgm:t>
        <a:bodyPr/>
        <a:lstStyle/>
        <a:p>
          <a:endParaRPr lang="en-AU"/>
        </a:p>
      </dgm:t>
    </dgm:pt>
    <dgm:pt modelId="{C3A25C6C-FD86-40A7-9B69-001560A2C9B1}" type="pres">
      <dgm:prSet presAssocID="{E0CC29D3-5C24-45E8-83A4-1D96C9EBBC92}" presName="Name0" presStyleCnt="0">
        <dgm:presLayoutVars>
          <dgm:dir/>
          <dgm:animLvl val="lvl"/>
          <dgm:resizeHandles val="exact"/>
        </dgm:presLayoutVars>
      </dgm:prSet>
      <dgm:spPr/>
    </dgm:pt>
    <dgm:pt modelId="{67188FEC-04BA-4D3A-964D-4855043874FC}" type="pres">
      <dgm:prSet presAssocID="{586558BA-6E10-4276-9F05-8D5E3BD58225}" presName="linNode" presStyleCnt="0"/>
      <dgm:spPr/>
    </dgm:pt>
    <dgm:pt modelId="{85263B90-81E9-4E52-B58C-3EDA82F617AB}" type="pres">
      <dgm:prSet presAssocID="{586558BA-6E10-4276-9F05-8D5E3BD58225}" presName="parentText" presStyleLbl="node1" presStyleIdx="0" presStyleCnt="3">
        <dgm:presLayoutVars>
          <dgm:chMax val="1"/>
          <dgm:bulletEnabled val="1"/>
        </dgm:presLayoutVars>
      </dgm:prSet>
      <dgm:spPr/>
    </dgm:pt>
    <dgm:pt modelId="{584687E9-37F7-4E33-BA6C-3F02C20B633A}" type="pres">
      <dgm:prSet presAssocID="{586558BA-6E10-4276-9F05-8D5E3BD58225}" presName="descendantText" presStyleLbl="alignAccFollowNode1" presStyleIdx="0" presStyleCnt="3">
        <dgm:presLayoutVars>
          <dgm:bulletEnabled val="1"/>
        </dgm:presLayoutVars>
      </dgm:prSet>
      <dgm:spPr/>
    </dgm:pt>
    <dgm:pt modelId="{B5AE3B7A-E672-4073-84C6-B47F93DF4ADA}" type="pres">
      <dgm:prSet presAssocID="{1ED17FA9-512A-473D-BB4E-B29FAB9ABDA4}" presName="sp" presStyleCnt="0"/>
      <dgm:spPr/>
    </dgm:pt>
    <dgm:pt modelId="{66089A61-A8B2-4C0D-B793-8296AFA6CF7D}" type="pres">
      <dgm:prSet presAssocID="{D0DFC4DB-1476-4BEE-BF86-453F773D94F6}" presName="linNode" presStyleCnt="0"/>
      <dgm:spPr/>
    </dgm:pt>
    <dgm:pt modelId="{EA512328-64BF-417E-801B-F827C32186FF}" type="pres">
      <dgm:prSet presAssocID="{D0DFC4DB-1476-4BEE-BF86-453F773D94F6}" presName="parentText" presStyleLbl="node1" presStyleIdx="1" presStyleCnt="3">
        <dgm:presLayoutVars>
          <dgm:chMax val="1"/>
          <dgm:bulletEnabled val="1"/>
        </dgm:presLayoutVars>
      </dgm:prSet>
      <dgm:spPr/>
    </dgm:pt>
    <dgm:pt modelId="{F3FDAEFB-DE3F-4650-8A7B-A66367DA4063}" type="pres">
      <dgm:prSet presAssocID="{D0DFC4DB-1476-4BEE-BF86-453F773D94F6}" presName="descendantText" presStyleLbl="alignAccFollowNode1" presStyleIdx="1" presStyleCnt="3">
        <dgm:presLayoutVars>
          <dgm:bulletEnabled val="1"/>
        </dgm:presLayoutVars>
      </dgm:prSet>
      <dgm:spPr/>
    </dgm:pt>
    <dgm:pt modelId="{873DE31E-3DC7-4FDD-AB4B-462625D23711}" type="pres">
      <dgm:prSet presAssocID="{D568268F-DE7D-4452-9306-18B052252AFD}" presName="sp" presStyleCnt="0"/>
      <dgm:spPr/>
    </dgm:pt>
    <dgm:pt modelId="{A51E8FB5-E23E-4D71-BDE8-EFBB5AFA0403}" type="pres">
      <dgm:prSet presAssocID="{E88074D4-262A-4025-AF65-33CF482BABCB}" presName="linNode" presStyleCnt="0"/>
      <dgm:spPr/>
    </dgm:pt>
    <dgm:pt modelId="{E0C85D24-F384-4E52-9951-2C40FAB4D634}" type="pres">
      <dgm:prSet presAssocID="{E88074D4-262A-4025-AF65-33CF482BABCB}" presName="parentText" presStyleLbl="node1" presStyleIdx="2" presStyleCnt="3">
        <dgm:presLayoutVars>
          <dgm:chMax val="1"/>
          <dgm:bulletEnabled val="1"/>
        </dgm:presLayoutVars>
      </dgm:prSet>
      <dgm:spPr/>
    </dgm:pt>
    <dgm:pt modelId="{79D761CB-4ED6-4BD0-87F5-11FA85742E5E}" type="pres">
      <dgm:prSet presAssocID="{E88074D4-262A-4025-AF65-33CF482BABCB}" presName="descendantText" presStyleLbl="alignAccFollowNode1" presStyleIdx="2" presStyleCnt="3">
        <dgm:presLayoutVars>
          <dgm:bulletEnabled val="1"/>
        </dgm:presLayoutVars>
      </dgm:prSet>
      <dgm:spPr/>
    </dgm:pt>
  </dgm:ptLst>
  <dgm:cxnLst>
    <dgm:cxn modelId="{DF07EF06-1D23-467C-B598-65E67AFF8C32}" type="presOf" srcId="{D0DFC4DB-1476-4BEE-BF86-453F773D94F6}" destId="{EA512328-64BF-417E-801B-F827C32186FF}" srcOrd="0" destOrd="0" presId="urn:microsoft.com/office/officeart/2005/8/layout/vList5"/>
    <dgm:cxn modelId="{BE7FBF09-2E8D-4542-8085-E4381F651F1C}" type="presOf" srcId="{1BAC118A-CBB6-480B-8D20-41FD6543451A}" destId="{584687E9-37F7-4E33-BA6C-3F02C20B633A}" srcOrd="0" destOrd="2" presId="urn:microsoft.com/office/officeart/2005/8/layout/vList5"/>
    <dgm:cxn modelId="{71661013-A35B-4C67-880E-CC03D1C1CDAC}" type="presOf" srcId="{BBE4FED4-81B0-471F-9BC8-D68F360FD302}" destId="{F3FDAEFB-DE3F-4650-8A7B-A66367DA4063}" srcOrd="0" destOrd="2" presId="urn:microsoft.com/office/officeart/2005/8/layout/vList5"/>
    <dgm:cxn modelId="{C389CC1B-0462-4E28-8478-E2ED1D29D1E1}" type="presOf" srcId="{753F6A1C-FD19-4BA5-904D-F66A54EE1172}" destId="{79D761CB-4ED6-4BD0-87F5-11FA85742E5E}" srcOrd="0" destOrd="0" presId="urn:microsoft.com/office/officeart/2005/8/layout/vList5"/>
    <dgm:cxn modelId="{4AFC6B29-47C0-464B-AB5B-F4C5D98C7A8C}" srcId="{E0CC29D3-5C24-45E8-83A4-1D96C9EBBC92}" destId="{586558BA-6E10-4276-9F05-8D5E3BD58225}" srcOrd="0" destOrd="0" parTransId="{8C305FFC-3245-4E69-AD55-158EADFD747B}" sibTransId="{1ED17FA9-512A-473D-BB4E-B29FAB9ABDA4}"/>
    <dgm:cxn modelId="{4DA2E734-9014-4CB3-A329-5828363C7B32}" type="presOf" srcId="{E88074D4-262A-4025-AF65-33CF482BABCB}" destId="{E0C85D24-F384-4E52-9951-2C40FAB4D634}" srcOrd="0" destOrd="0" presId="urn:microsoft.com/office/officeart/2005/8/layout/vList5"/>
    <dgm:cxn modelId="{BCF1545E-51EC-4FEB-9A68-4E37C95C3FB6}" type="presOf" srcId="{C7C7599F-89F2-4991-8911-FB5EA92909DE}" destId="{584687E9-37F7-4E33-BA6C-3F02C20B633A}" srcOrd="0" destOrd="1" presId="urn:microsoft.com/office/officeart/2005/8/layout/vList5"/>
    <dgm:cxn modelId="{0392B143-9C66-45BB-AB6A-D5C01A6D0739}" srcId="{586558BA-6E10-4276-9F05-8D5E3BD58225}" destId="{362DDFDE-3A57-434A-B877-A7EF08E4F04C}" srcOrd="0" destOrd="0" parTransId="{1EF73058-B830-4529-9182-C72329657224}" sibTransId="{F1272A9D-247F-4C64-8443-793D1F5FA425}"/>
    <dgm:cxn modelId="{4201A064-9F07-4E1F-913F-FCAE1A511D16}" srcId="{E88074D4-262A-4025-AF65-33CF482BABCB}" destId="{753F6A1C-FD19-4BA5-904D-F66A54EE1172}" srcOrd="0" destOrd="0" parTransId="{CF88337A-925F-460B-8E12-D7538CFC4968}" sibTransId="{230938C6-1F04-4762-9479-D8351D04774C}"/>
    <dgm:cxn modelId="{A2B9ED47-400A-415B-8B32-3FBEEA543280}" type="presOf" srcId="{E0CC29D3-5C24-45E8-83A4-1D96C9EBBC92}" destId="{C3A25C6C-FD86-40A7-9B69-001560A2C9B1}" srcOrd="0" destOrd="0" presId="urn:microsoft.com/office/officeart/2005/8/layout/vList5"/>
    <dgm:cxn modelId="{AB1EBC4A-49A3-44A7-9B2D-DC062F172CCF}" srcId="{D0DFC4DB-1476-4BEE-BF86-453F773D94F6}" destId="{BBE4FED4-81B0-471F-9BC8-D68F360FD302}" srcOrd="2" destOrd="0" parTransId="{38B55C1A-B0CC-492F-BA3A-B89C8D292334}" sibTransId="{6116C009-0FBA-46C5-B9A0-B217E7941B9E}"/>
    <dgm:cxn modelId="{4DFBB74D-DBF5-4129-80F0-6EB03F151FA1}" type="presOf" srcId="{7F69AA98-417F-47F6-833F-4FBF914306AA}" destId="{F3FDAEFB-DE3F-4650-8A7B-A66367DA4063}" srcOrd="0" destOrd="0" presId="urn:microsoft.com/office/officeart/2005/8/layout/vList5"/>
    <dgm:cxn modelId="{C4B3AC71-6BE7-43EA-88F3-7517200A4ACE}" type="presOf" srcId="{586558BA-6E10-4276-9F05-8D5E3BD58225}" destId="{85263B90-81E9-4E52-B58C-3EDA82F617AB}" srcOrd="0" destOrd="0" presId="urn:microsoft.com/office/officeart/2005/8/layout/vList5"/>
    <dgm:cxn modelId="{5D1EDE7E-93ED-4857-86AD-1E9D814C3DCB}" type="presOf" srcId="{362DDFDE-3A57-434A-B877-A7EF08E4F04C}" destId="{584687E9-37F7-4E33-BA6C-3F02C20B633A}" srcOrd="0" destOrd="0" presId="urn:microsoft.com/office/officeart/2005/8/layout/vList5"/>
    <dgm:cxn modelId="{1E6DD485-E6D7-413B-BAAB-57A29F1FC431}" type="presOf" srcId="{09AA9B01-7A2F-4AE6-AF03-F59AE866332E}" destId="{79D761CB-4ED6-4BD0-87F5-11FA85742E5E}" srcOrd="0" destOrd="1" presId="urn:microsoft.com/office/officeart/2005/8/layout/vList5"/>
    <dgm:cxn modelId="{134B4386-5342-4065-A296-0C444EBD7FCE}" srcId="{E0CC29D3-5C24-45E8-83A4-1D96C9EBBC92}" destId="{D0DFC4DB-1476-4BEE-BF86-453F773D94F6}" srcOrd="1" destOrd="0" parTransId="{039EAA6C-58DB-405A-BA13-FECB14DBC51F}" sibTransId="{D568268F-DE7D-4452-9306-18B052252AFD}"/>
    <dgm:cxn modelId="{EDC1AC87-1A3F-46B3-8FFF-2A0BAE8A289A}" srcId="{D0DFC4DB-1476-4BEE-BF86-453F773D94F6}" destId="{7F69AA98-417F-47F6-833F-4FBF914306AA}" srcOrd="0" destOrd="0" parTransId="{3A2CCEF6-CC0B-4178-958E-8ABB60035C71}" sibTransId="{FCA8CFE1-ABFB-4B7F-8456-4E53F24AB39C}"/>
    <dgm:cxn modelId="{B5AC72BB-C5ED-4974-9C4C-BE2E65BCB2F0}" type="presOf" srcId="{7473EE04-66D5-4A13-B64C-B21E56E004A7}" destId="{F3FDAEFB-DE3F-4650-8A7B-A66367DA4063}" srcOrd="0" destOrd="1" presId="urn:microsoft.com/office/officeart/2005/8/layout/vList5"/>
    <dgm:cxn modelId="{AD9CF3BB-9D3C-417E-A9F4-25101F0CFEF2}" srcId="{586558BA-6E10-4276-9F05-8D5E3BD58225}" destId="{C7C7599F-89F2-4991-8911-FB5EA92909DE}" srcOrd="1" destOrd="0" parTransId="{8F462253-3913-4F85-A4B0-A38E6D6459BE}" sibTransId="{F7DC069F-9E04-4036-A8AA-8A555D6245C8}"/>
    <dgm:cxn modelId="{9477E6C5-3191-40B2-B9A4-69A32EEA169E}" srcId="{E88074D4-262A-4025-AF65-33CF482BABCB}" destId="{09AA9B01-7A2F-4AE6-AF03-F59AE866332E}" srcOrd="1" destOrd="0" parTransId="{2DD0F028-25EF-4DF8-8071-D3F08AB21B72}" sibTransId="{EEA1B392-6FBF-4BFD-BF79-58B06BCE09CB}"/>
    <dgm:cxn modelId="{E0240DDA-65BA-4CE5-8091-D24AC7DCF0AD}" srcId="{586558BA-6E10-4276-9F05-8D5E3BD58225}" destId="{1BAC118A-CBB6-480B-8D20-41FD6543451A}" srcOrd="2" destOrd="0" parTransId="{30159E29-39DD-4FDA-B78C-8C2C9E8BE293}" sibTransId="{5DE642CA-2A98-4AB4-A0E6-0973641C816F}"/>
    <dgm:cxn modelId="{221030DD-E659-41F9-B249-77674D9AE01D}" srcId="{E0CC29D3-5C24-45E8-83A4-1D96C9EBBC92}" destId="{E88074D4-262A-4025-AF65-33CF482BABCB}" srcOrd="2" destOrd="0" parTransId="{8118EBC1-4FF8-4AB2-8295-47E207E7BFE6}" sibTransId="{714E20A7-51EA-4B21-A724-6F5CA247DF6B}"/>
    <dgm:cxn modelId="{6C872FFD-6532-48B0-A786-DC01E1019944}" srcId="{D0DFC4DB-1476-4BEE-BF86-453F773D94F6}" destId="{7473EE04-66D5-4A13-B64C-B21E56E004A7}" srcOrd="1" destOrd="0" parTransId="{C01751BE-489A-4226-AB68-89FAE5DD19A1}" sibTransId="{7A8BCA8D-C29C-4B50-BEA5-5FB18F1F4332}"/>
    <dgm:cxn modelId="{37AA2D86-64E0-4093-9F61-E8130576CCDB}" type="presParOf" srcId="{C3A25C6C-FD86-40A7-9B69-001560A2C9B1}" destId="{67188FEC-04BA-4D3A-964D-4855043874FC}" srcOrd="0" destOrd="0" presId="urn:microsoft.com/office/officeart/2005/8/layout/vList5"/>
    <dgm:cxn modelId="{B57B07CC-8A23-499B-9AD0-D58BD252C778}" type="presParOf" srcId="{67188FEC-04BA-4D3A-964D-4855043874FC}" destId="{85263B90-81E9-4E52-B58C-3EDA82F617AB}" srcOrd="0" destOrd="0" presId="urn:microsoft.com/office/officeart/2005/8/layout/vList5"/>
    <dgm:cxn modelId="{1E2E4C47-24EE-47E0-AC9D-2C12AC2DCD01}" type="presParOf" srcId="{67188FEC-04BA-4D3A-964D-4855043874FC}" destId="{584687E9-37F7-4E33-BA6C-3F02C20B633A}" srcOrd="1" destOrd="0" presId="urn:microsoft.com/office/officeart/2005/8/layout/vList5"/>
    <dgm:cxn modelId="{4DAA4C3E-3C1F-4FB5-B96D-8009F82B75C2}" type="presParOf" srcId="{C3A25C6C-FD86-40A7-9B69-001560A2C9B1}" destId="{B5AE3B7A-E672-4073-84C6-B47F93DF4ADA}" srcOrd="1" destOrd="0" presId="urn:microsoft.com/office/officeart/2005/8/layout/vList5"/>
    <dgm:cxn modelId="{0DC0EB02-BD69-4C73-9D8E-79F007DF8CDD}" type="presParOf" srcId="{C3A25C6C-FD86-40A7-9B69-001560A2C9B1}" destId="{66089A61-A8B2-4C0D-B793-8296AFA6CF7D}" srcOrd="2" destOrd="0" presId="urn:microsoft.com/office/officeart/2005/8/layout/vList5"/>
    <dgm:cxn modelId="{BB0F7608-CB5B-4C2D-ADA6-8098FF0C78BE}" type="presParOf" srcId="{66089A61-A8B2-4C0D-B793-8296AFA6CF7D}" destId="{EA512328-64BF-417E-801B-F827C32186FF}" srcOrd="0" destOrd="0" presId="urn:microsoft.com/office/officeart/2005/8/layout/vList5"/>
    <dgm:cxn modelId="{D1A33A50-81E9-4C08-A72C-607BDFAACECD}" type="presParOf" srcId="{66089A61-A8B2-4C0D-B793-8296AFA6CF7D}" destId="{F3FDAEFB-DE3F-4650-8A7B-A66367DA4063}" srcOrd="1" destOrd="0" presId="urn:microsoft.com/office/officeart/2005/8/layout/vList5"/>
    <dgm:cxn modelId="{612C25E8-849C-4A70-B68B-649F7FA4B9B3}" type="presParOf" srcId="{C3A25C6C-FD86-40A7-9B69-001560A2C9B1}" destId="{873DE31E-3DC7-4FDD-AB4B-462625D23711}" srcOrd="3" destOrd="0" presId="urn:microsoft.com/office/officeart/2005/8/layout/vList5"/>
    <dgm:cxn modelId="{10CD428A-31A3-4CAE-8068-F35A7CACE16E}" type="presParOf" srcId="{C3A25C6C-FD86-40A7-9B69-001560A2C9B1}" destId="{A51E8FB5-E23E-4D71-BDE8-EFBB5AFA0403}" srcOrd="4" destOrd="0" presId="urn:microsoft.com/office/officeart/2005/8/layout/vList5"/>
    <dgm:cxn modelId="{2DFC591D-3D58-4287-83EC-2090FEB48446}" type="presParOf" srcId="{A51E8FB5-E23E-4D71-BDE8-EFBB5AFA0403}" destId="{E0C85D24-F384-4E52-9951-2C40FAB4D634}" srcOrd="0" destOrd="0" presId="urn:microsoft.com/office/officeart/2005/8/layout/vList5"/>
    <dgm:cxn modelId="{12C26599-9300-48D4-A69F-6B916603DD3C}" type="presParOf" srcId="{A51E8FB5-E23E-4D71-BDE8-EFBB5AFA0403}" destId="{79D761CB-4ED6-4BD0-87F5-11FA85742E5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687E9-37F7-4E33-BA6C-3F02C20B633A}">
      <dsp:nvSpPr>
        <dsp:cNvPr id="0" name=""/>
        <dsp:cNvSpPr/>
      </dsp:nvSpPr>
      <dsp:spPr>
        <a:xfrm rot="5400000">
          <a:off x="5180432" y="-2145350"/>
          <a:ext cx="746935" cy="522720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AU" sz="1300" kern="1200" dirty="0"/>
            <a:t>Wash hands</a:t>
          </a:r>
        </a:p>
        <a:p>
          <a:pPr marL="114300" lvl="1" indent="-114300" algn="l" defTabSz="577850">
            <a:lnSpc>
              <a:spcPct val="90000"/>
            </a:lnSpc>
            <a:spcBef>
              <a:spcPct val="0"/>
            </a:spcBef>
            <a:spcAft>
              <a:spcPct val="15000"/>
            </a:spcAft>
            <a:buChar char="•"/>
          </a:pPr>
          <a:r>
            <a:rPr lang="en-AU" sz="1300" kern="1200" dirty="0"/>
            <a:t>Keep vaccinations up to date </a:t>
          </a:r>
        </a:p>
        <a:p>
          <a:pPr marL="114300" lvl="1" indent="-114300" algn="l" defTabSz="577850">
            <a:lnSpc>
              <a:spcPct val="90000"/>
            </a:lnSpc>
            <a:spcBef>
              <a:spcPct val="0"/>
            </a:spcBef>
            <a:spcAft>
              <a:spcPct val="15000"/>
            </a:spcAft>
            <a:buChar char="•"/>
          </a:pPr>
          <a:r>
            <a:rPr lang="en-AU" sz="1300" kern="1200" dirty="0"/>
            <a:t>Avoid contact with people who are ill </a:t>
          </a:r>
        </a:p>
      </dsp:txBody>
      <dsp:txXfrm rot="-5400000">
        <a:off x="2940300" y="131244"/>
        <a:ext cx="5190738" cy="674011"/>
      </dsp:txXfrm>
    </dsp:sp>
    <dsp:sp modelId="{85263B90-81E9-4E52-B58C-3EDA82F617AB}">
      <dsp:nvSpPr>
        <dsp:cNvPr id="0" name=""/>
        <dsp:cNvSpPr/>
      </dsp:nvSpPr>
      <dsp:spPr>
        <a:xfrm>
          <a:off x="0" y="1414"/>
          <a:ext cx="2940300" cy="933669"/>
        </a:xfrm>
        <a:prstGeom prst="round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AU" sz="1600" kern="1200" dirty="0"/>
            <a:t>Prevent infections</a:t>
          </a:r>
        </a:p>
      </dsp:txBody>
      <dsp:txXfrm>
        <a:off x="45578" y="46992"/>
        <a:ext cx="2849144" cy="842513"/>
      </dsp:txXfrm>
    </dsp:sp>
    <dsp:sp modelId="{F3FDAEFB-DE3F-4650-8A7B-A66367DA4063}">
      <dsp:nvSpPr>
        <dsp:cNvPr id="0" name=""/>
        <dsp:cNvSpPr/>
      </dsp:nvSpPr>
      <dsp:spPr>
        <a:xfrm rot="5400000">
          <a:off x="5180432" y="-1164998"/>
          <a:ext cx="746935" cy="522720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AU" sz="1300" kern="1200" dirty="0"/>
            <a:t>Take antibiotics as prescribed </a:t>
          </a:r>
        </a:p>
        <a:p>
          <a:pPr marL="114300" lvl="1" indent="-114300" algn="l" defTabSz="577850">
            <a:lnSpc>
              <a:spcPct val="90000"/>
            </a:lnSpc>
            <a:spcBef>
              <a:spcPct val="0"/>
            </a:spcBef>
            <a:spcAft>
              <a:spcPct val="15000"/>
            </a:spcAft>
            <a:buChar char="•"/>
          </a:pPr>
          <a:r>
            <a:rPr lang="en-AU" sz="1300" kern="1200" dirty="0"/>
            <a:t>Do not share antibiotics or take previously prescribed antibiotics</a:t>
          </a:r>
        </a:p>
        <a:p>
          <a:pPr marL="114300" lvl="1" indent="-114300" algn="l" defTabSz="577850">
            <a:lnSpc>
              <a:spcPct val="90000"/>
            </a:lnSpc>
            <a:spcBef>
              <a:spcPct val="0"/>
            </a:spcBef>
            <a:spcAft>
              <a:spcPct val="15000"/>
            </a:spcAft>
            <a:buChar char="•"/>
          </a:pPr>
          <a:r>
            <a:rPr lang="en-AU" sz="1300" kern="1200" dirty="0"/>
            <a:t>Return unused antibiotics to a pharmacy for disposal</a:t>
          </a:r>
        </a:p>
      </dsp:txBody>
      <dsp:txXfrm rot="-5400000">
        <a:off x="2940300" y="1111596"/>
        <a:ext cx="5190738" cy="674011"/>
      </dsp:txXfrm>
    </dsp:sp>
    <dsp:sp modelId="{EA512328-64BF-417E-801B-F827C32186FF}">
      <dsp:nvSpPr>
        <dsp:cNvPr id="0" name=""/>
        <dsp:cNvSpPr/>
      </dsp:nvSpPr>
      <dsp:spPr>
        <a:xfrm>
          <a:off x="0" y="981767"/>
          <a:ext cx="2940300" cy="933669"/>
        </a:xfrm>
        <a:prstGeom prst="round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AU" sz="1600" kern="1200" dirty="0"/>
            <a:t>Use antibiotics appropriately</a:t>
          </a:r>
        </a:p>
      </dsp:txBody>
      <dsp:txXfrm>
        <a:off x="45578" y="1027345"/>
        <a:ext cx="2849144" cy="842513"/>
      </dsp:txXfrm>
    </dsp:sp>
    <dsp:sp modelId="{79D761CB-4ED6-4BD0-87F5-11FA85742E5E}">
      <dsp:nvSpPr>
        <dsp:cNvPr id="0" name=""/>
        <dsp:cNvSpPr/>
      </dsp:nvSpPr>
      <dsp:spPr>
        <a:xfrm rot="5400000">
          <a:off x="5180432" y="-184645"/>
          <a:ext cx="746935" cy="522720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AU" sz="1300" kern="1200" dirty="0"/>
            <a:t>Do not request antibiotics for coughs, cold and flu </a:t>
          </a:r>
        </a:p>
        <a:p>
          <a:pPr marL="114300" lvl="1" indent="-114300" algn="l" defTabSz="577850">
            <a:lnSpc>
              <a:spcPct val="90000"/>
            </a:lnSpc>
            <a:spcBef>
              <a:spcPct val="0"/>
            </a:spcBef>
            <a:spcAft>
              <a:spcPct val="15000"/>
            </a:spcAft>
            <a:buChar char="•"/>
          </a:pPr>
          <a:r>
            <a:rPr lang="en-AU" sz="1300" kern="1200" dirty="0"/>
            <a:t>Some infections do not require antibiotics and can get better on their own</a:t>
          </a:r>
        </a:p>
      </dsp:txBody>
      <dsp:txXfrm rot="-5400000">
        <a:off x="2940300" y="2091949"/>
        <a:ext cx="5190738" cy="674011"/>
      </dsp:txXfrm>
    </dsp:sp>
    <dsp:sp modelId="{E0C85D24-F384-4E52-9951-2C40FAB4D634}">
      <dsp:nvSpPr>
        <dsp:cNvPr id="0" name=""/>
        <dsp:cNvSpPr/>
      </dsp:nvSpPr>
      <dsp:spPr>
        <a:xfrm>
          <a:off x="0" y="1962120"/>
          <a:ext cx="2940300" cy="933669"/>
        </a:xfrm>
        <a:prstGeom prst="round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AU" sz="1600" kern="1200" dirty="0"/>
            <a:t>Use antibiotics only when they are necessary</a:t>
          </a:r>
        </a:p>
      </dsp:txBody>
      <dsp:txXfrm>
        <a:off x="45578" y="2007698"/>
        <a:ext cx="2849144" cy="84251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967896-B868-67DB-5005-8875F67F08A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1B68B5EA-ACC8-424A-5A24-0EF172D627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07C160-EF2C-425E-830F-BCF592884E54}" type="datetimeFigureOut">
              <a:rPr lang="en-AU" smtClean="0"/>
              <a:t>21/10/2025</a:t>
            </a:fld>
            <a:endParaRPr lang="en-AU"/>
          </a:p>
        </p:txBody>
      </p:sp>
      <p:sp>
        <p:nvSpPr>
          <p:cNvPr id="4" name="Footer Placeholder 3">
            <a:extLst>
              <a:ext uri="{FF2B5EF4-FFF2-40B4-BE49-F238E27FC236}">
                <a16:creationId xmlns:a16="http://schemas.microsoft.com/office/drawing/2014/main" id="{E3F70BCA-27B1-8F6F-9690-C774A70AEC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2D54FB65-4BEA-312A-C45A-1BFC5EFA79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81772E-FCF7-47F0-9D66-E744317C7701}" type="slidenum">
              <a:rPr lang="en-AU" smtClean="0"/>
              <a:t>‹#›</a:t>
            </a:fld>
            <a:endParaRPr lang="en-AU"/>
          </a:p>
        </p:txBody>
      </p:sp>
    </p:spTree>
    <p:extLst>
      <p:ext uri="{BB962C8B-B14F-4D97-AF65-F5344CB8AC3E}">
        <p14:creationId xmlns:p14="http://schemas.microsoft.com/office/powerpoint/2010/main" val="3707228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3B7EA1-F210-44AD-8846-30C8A7EF738F}" type="datetimeFigureOut">
              <a:rPr lang="en-AU" smtClean="0"/>
              <a:t>21/10/2025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8B3C13-8830-4139-BEF1-7CD58A072009}" type="slidenum">
              <a:rPr lang="en-AU" smtClean="0"/>
              <a:t>‹#›</a:t>
            </a:fld>
            <a:endParaRPr lang="en-AU"/>
          </a:p>
        </p:txBody>
      </p:sp>
    </p:spTree>
    <p:extLst>
      <p:ext uri="{BB962C8B-B14F-4D97-AF65-F5344CB8AC3E}">
        <p14:creationId xmlns:p14="http://schemas.microsoft.com/office/powerpoint/2010/main" val="316114964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afetyandquality.gov.au/"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ayoclinic.org/diseases-conditions/infectious-diseases/in-depth/germs/art-20045289"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reactgroup.org/toolbox/understand/antibiotic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dirty="0"/>
              <a:t>This presentation has been prepared by the Australian Commission on Safety and Quality in Health Care for use during World AMR Awareness Week. </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content within this presentation can be modified, expanded on, points or slides deleted to tailor it to consumer audiences to explain the importance of using antimicrobials appropriately and improve understanding about antimicrobial resistance.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a:p>
          <a:p>
            <a:r>
              <a:rPr lang="en-AU" b="1" dirty="0"/>
              <a:t>Disclaimer</a:t>
            </a:r>
          </a:p>
          <a:p>
            <a:pPr>
              <a:spcBef>
                <a:spcPts val="600"/>
              </a:spcBef>
              <a:spcAft>
                <a:spcPts val="600"/>
              </a:spcAft>
            </a:pPr>
            <a:r>
              <a:rPr lang="en-AU" sz="900" b="1" u="sng" dirty="0">
                <a:solidFill>
                  <a:srgbClr val="007EA5"/>
                </a:solidFill>
                <a:effectLst/>
                <a:latin typeface="Arial" panose="020B0604020202020204" pitchFamily="34" charset="0"/>
                <a:ea typeface="Times New Roman" panose="02020603050405020304" pitchFamily="18" charset="0"/>
                <a:cs typeface="Arial" panose="020B0604020202020204" pitchFamily="34" charset="0"/>
                <a:hlinkClick r:id="rId3"/>
              </a:rPr>
              <a:t>safetyandquality.gov.au</a:t>
            </a:r>
            <a:endParaRPr lang="en-AU" sz="900" dirty="0">
              <a:effectLst/>
              <a:latin typeface="Arial" panose="020B0604020202020204" pitchFamily="34" charset="0"/>
              <a:ea typeface="Times New Roman" panose="02020603050405020304" pitchFamily="18" charset="0"/>
              <a:cs typeface="Times New Roman" panose="02020603050405020304" pitchFamily="18" charset="0"/>
            </a:endParaRPr>
          </a:p>
          <a:p>
            <a:pPr>
              <a:spcBef>
                <a:spcPts val="700"/>
              </a:spcBef>
              <a:tabLst>
                <a:tab pos="5671185" algn="r"/>
              </a:tabLst>
            </a:pPr>
            <a:r>
              <a:rPr lang="en-AU" sz="900" dirty="0">
                <a:effectLst/>
                <a:latin typeface="Arial" panose="020B0604020202020204" pitchFamily="34" charset="0"/>
                <a:ea typeface="MS Gothic" panose="020B0609070205080204" pitchFamily="49" charset="-128"/>
                <a:cs typeface="Times New Roman" panose="02020603050405020304" pitchFamily="18" charset="0"/>
              </a:rPr>
              <a:t>© Australian Commission on </a:t>
            </a:r>
            <a:br>
              <a:rPr lang="en-AU" sz="900" dirty="0">
                <a:effectLst/>
                <a:latin typeface="Arial" panose="020B0604020202020204" pitchFamily="34" charset="0"/>
                <a:ea typeface="MS Gothic" panose="020B0609070205080204" pitchFamily="49" charset="-128"/>
                <a:cs typeface="Times New Roman" panose="02020603050405020304" pitchFamily="18" charset="0"/>
              </a:rPr>
            </a:br>
            <a:r>
              <a:rPr lang="en-AU" sz="900" dirty="0">
                <a:effectLst/>
                <a:latin typeface="Arial" panose="020B0604020202020204" pitchFamily="34" charset="0"/>
                <a:ea typeface="MS Gothic" panose="020B0609070205080204" pitchFamily="49" charset="-128"/>
                <a:cs typeface="Times New Roman" panose="02020603050405020304" pitchFamily="18" charset="0"/>
              </a:rPr>
              <a:t>Safety and­­ ­Quality in Health Care 2025</a:t>
            </a:r>
            <a:endParaRPr lang="en-AU" sz="9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18B3C13-8830-4139-BEF1-7CD58A072009}" type="slidenum">
              <a:rPr lang="en-AU" smtClean="0"/>
              <a:t>1</a:t>
            </a:fld>
            <a:endParaRPr lang="en-AU"/>
          </a:p>
        </p:txBody>
      </p:sp>
    </p:spTree>
    <p:extLst>
      <p:ext uri="{BB962C8B-B14F-4D97-AF65-F5344CB8AC3E}">
        <p14:creationId xmlns:p14="http://schemas.microsoft.com/office/powerpoint/2010/main" val="3300977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Like all medicines, there are benefits and risks for taking antibiotics </a:t>
            </a:r>
          </a:p>
          <a:p>
            <a:pPr marL="171450" indent="-171450">
              <a:buFont typeface="Arial" panose="020B0604020202020204" pitchFamily="34" charset="0"/>
              <a:buChar char="•"/>
            </a:pPr>
            <a:r>
              <a:rPr lang="en-AU" dirty="0"/>
              <a:t>Antibiotics can kill the bacteria that make you sick, but they can also kill the good bacteria that is naturally found on your body,</a:t>
            </a:r>
          </a:p>
          <a:p>
            <a:pPr marL="171450" indent="-171450">
              <a:buFont typeface="Arial" panose="020B0604020202020204" pitchFamily="34" charset="0"/>
              <a:buChar char="•"/>
            </a:pPr>
            <a:r>
              <a:rPr lang="en-AU" dirty="0"/>
              <a:t>Like all medicines, antibiotics can have side effects</a:t>
            </a:r>
          </a:p>
          <a:p>
            <a:pPr marL="171450" indent="-171450">
              <a:buFont typeface="Arial" panose="020B0604020202020204" pitchFamily="34" charset="0"/>
              <a:buChar char="•"/>
            </a:pPr>
            <a:r>
              <a:rPr lang="en-AU" dirty="0"/>
              <a:t>For example, the imbalance of good and bad bacterial can cause side effects such as diarrhoea</a:t>
            </a:r>
          </a:p>
          <a:p>
            <a:pPr marL="171450" indent="-171450">
              <a:buFont typeface="Arial" panose="020B0604020202020204" pitchFamily="34" charset="0"/>
              <a:buChar char="•"/>
            </a:pPr>
            <a:r>
              <a:rPr lang="en-AU" dirty="0"/>
              <a:t>Antibiotics are life saving medicines, infections which could not be treated before can now be treated  </a:t>
            </a:r>
          </a:p>
          <a:p>
            <a:pPr marL="171450" indent="-171450">
              <a:buFont typeface="Arial" panose="020B0604020202020204" pitchFamily="34" charset="0"/>
              <a:buChar char="•"/>
            </a:pPr>
            <a:r>
              <a:rPr lang="en-AU" dirty="0"/>
              <a:t>Successful cancer treatments and surgeries rely on antibiotics to prevent the risk of infection </a:t>
            </a:r>
          </a:p>
          <a:p>
            <a:pPr marL="171450" indent="-171450">
              <a:buFont typeface="Arial" panose="020B0604020202020204" pitchFamily="34" charset="0"/>
              <a:buChar char="•"/>
            </a:pPr>
            <a:r>
              <a:rPr lang="en-AU" dirty="0"/>
              <a:t>However, these life saving medicines are at risk of becoming ineffective due to antibiotic resistance </a:t>
            </a:r>
          </a:p>
        </p:txBody>
      </p:sp>
      <p:sp>
        <p:nvSpPr>
          <p:cNvPr id="4" name="Slide Number Placeholder 3"/>
          <p:cNvSpPr>
            <a:spLocks noGrp="1"/>
          </p:cNvSpPr>
          <p:nvPr>
            <p:ph type="sldNum" sz="quarter" idx="5"/>
          </p:nvPr>
        </p:nvSpPr>
        <p:spPr/>
        <p:txBody>
          <a:bodyPr/>
          <a:lstStyle/>
          <a:p>
            <a:fld id="{418B3C13-8830-4139-BEF1-7CD58A072009}" type="slidenum">
              <a:rPr lang="en-AU" smtClean="0"/>
              <a:t>12</a:t>
            </a:fld>
            <a:endParaRPr lang="en-AU"/>
          </a:p>
        </p:txBody>
      </p:sp>
    </p:spTree>
    <p:extLst>
      <p:ext uri="{BB962C8B-B14F-4D97-AF65-F5344CB8AC3E}">
        <p14:creationId xmlns:p14="http://schemas.microsoft.com/office/powerpoint/2010/main" val="676450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There are many types of antibiotics that treat different infections that are caused by different bacteria </a:t>
            </a:r>
          </a:p>
          <a:p>
            <a:pPr marL="171450" indent="-171450">
              <a:buFont typeface="Arial" panose="020B0604020202020204" pitchFamily="34" charset="0"/>
              <a:buChar char="•"/>
            </a:pPr>
            <a:r>
              <a:rPr lang="en-AU" dirty="0"/>
              <a:t>Antibiotics that treat only one kind or very few kinds of bacteria are called narrow spectrum antibiotics; they usually have fewer side effects and contribute less to antimicrobial resistance </a:t>
            </a:r>
          </a:p>
          <a:p>
            <a:pPr marL="171450" indent="-171450">
              <a:buFont typeface="Arial" panose="020B0604020202020204" pitchFamily="34" charset="0"/>
              <a:buChar char="•"/>
            </a:pPr>
            <a:r>
              <a:rPr lang="en-AU" dirty="0"/>
              <a:t>Antibiotics that can treat many types of bacteria are called broad spectrum antibiotics; they usually have more side effects and contribute more to antimicrobial resistance </a:t>
            </a:r>
          </a:p>
        </p:txBody>
      </p:sp>
      <p:sp>
        <p:nvSpPr>
          <p:cNvPr id="4" name="Slide Number Placeholder 3"/>
          <p:cNvSpPr>
            <a:spLocks noGrp="1"/>
          </p:cNvSpPr>
          <p:nvPr>
            <p:ph type="sldNum" sz="quarter" idx="5"/>
          </p:nvPr>
        </p:nvSpPr>
        <p:spPr/>
        <p:txBody>
          <a:bodyPr/>
          <a:lstStyle/>
          <a:p>
            <a:fld id="{418B3C13-8830-4139-BEF1-7CD58A072009}" type="slidenum">
              <a:rPr lang="en-AU" smtClean="0"/>
              <a:t>14</a:t>
            </a:fld>
            <a:endParaRPr lang="en-AU"/>
          </a:p>
        </p:txBody>
      </p:sp>
    </p:spTree>
    <p:extLst>
      <p:ext uri="{BB962C8B-B14F-4D97-AF65-F5344CB8AC3E}">
        <p14:creationId xmlns:p14="http://schemas.microsoft.com/office/powerpoint/2010/main" val="3528984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Consider narrow spectrum antibiotics like a fishing line, it can only catch one fish as a time. Whereas broad spectrum antibiotics is like a fishing net, where you can catch many fish at a time. </a:t>
            </a:r>
          </a:p>
        </p:txBody>
      </p:sp>
      <p:sp>
        <p:nvSpPr>
          <p:cNvPr id="4" name="Slide Number Placeholder 3"/>
          <p:cNvSpPr>
            <a:spLocks noGrp="1"/>
          </p:cNvSpPr>
          <p:nvPr>
            <p:ph type="sldNum" sz="quarter" idx="5"/>
          </p:nvPr>
        </p:nvSpPr>
        <p:spPr/>
        <p:txBody>
          <a:bodyPr/>
          <a:lstStyle/>
          <a:p>
            <a:fld id="{418B3C13-8830-4139-BEF1-7CD58A072009}" type="slidenum">
              <a:rPr lang="en-AU" smtClean="0"/>
              <a:t>15</a:t>
            </a:fld>
            <a:endParaRPr lang="en-AU"/>
          </a:p>
        </p:txBody>
      </p:sp>
    </p:spTree>
    <p:extLst>
      <p:ext uri="{BB962C8B-B14F-4D97-AF65-F5344CB8AC3E}">
        <p14:creationId xmlns:p14="http://schemas.microsoft.com/office/powerpoint/2010/main" val="873525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Antibiotic resistance happens when bacteria change to protect themselves from the antibiotic </a:t>
            </a:r>
          </a:p>
          <a:p>
            <a:pPr marL="171450" indent="-171450">
              <a:buFont typeface="Arial" panose="020B0604020202020204" pitchFamily="34" charset="0"/>
              <a:buChar char="•"/>
            </a:pPr>
            <a:r>
              <a:rPr lang="en-AU" dirty="0"/>
              <a:t>This can happen naturally, but the main cause is from:</a:t>
            </a:r>
          </a:p>
          <a:p>
            <a:pPr marL="514350" lvl="1" indent="-171450">
              <a:buFont typeface="Courier New" panose="02070309020205020404" pitchFamily="49" charset="0"/>
              <a:buChar char="o"/>
            </a:pPr>
            <a:r>
              <a:rPr lang="en-AU" dirty="0"/>
              <a:t>Using antibiotics when they are not needed</a:t>
            </a:r>
          </a:p>
          <a:p>
            <a:pPr marL="514350" lvl="1" indent="-171450">
              <a:buFont typeface="Courier New" panose="02070309020205020404" pitchFamily="49" charset="0"/>
              <a:buChar char="o"/>
            </a:pPr>
            <a:r>
              <a:rPr lang="en-AU" dirty="0"/>
              <a:t>Not taking them properly (such as missing the doses or not finishing the course) </a:t>
            </a:r>
          </a:p>
        </p:txBody>
      </p:sp>
      <p:sp>
        <p:nvSpPr>
          <p:cNvPr id="4" name="Slide Number Placeholder 3"/>
          <p:cNvSpPr>
            <a:spLocks noGrp="1"/>
          </p:cNvSpPr>
          <p:nvPr>
            <p:ph type="sldNum" sz="quarter" idx="5"/>
          </p:nvPr>
        </p:nvSpPr>
        <p:spPr/>
        <p:txBody>
          <a:bodyPr/>
          <a:lstStyle/>
          <a:p>
            <a:fld id="{418B3C13-8830-4139-BEF1-7CD58A072009}" type="slidenum">
              <a:rPr lang="en-AU" smtClean="0"/>
              <a:t>17</a:t>
            </a:fld>
            <a:endParaRPr lang="en-AU"/>
          </a:p>
        </p:txBody>
      </p:sp>
    </p:spTree>
    <p:extLst>
      <p:ext uri="{BB962C8B-B14F-4D97-AF65-F5344CB8AC3E}">
        <p14:creationId xmlns:p14="http://schemas.microsoft.com/office/powerpoint/2010/main" val="573092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Antibiotic resistance rates in Australia are rising, in come cases resistance is becoming so significant that there are only few antibiotics left </a:t>
            </a:r>
          </a:p>
          <a:p>
            <a:pPr marL="171450" indent="-171450">
              <a:buFont typeface="Arial" panose="020B0604020202020204" pitchFamily="34" charset="0"/>
              <a:buChar char="•"/>
            </a:pPr>
            <a:r>
              <a:rPr lang="en-AU" dirty="0"/>
              <a:t>Australia uses more antibiotics than comparable countries, it is unclear why. However, Australia is very good at recording the antibiotics we use, so may just be better at capturing the data than some other countries </a:t>
            </a:r>
          </a:p>
          <a:p>
            <a:pPr marL="171450" indent="-171450">
              <a:buFont typeface="Arial" panose="020B0604020202020204" pitchFamily="34" charset="0"/>
              <a:buChar char="•"/>
            </a:pPr>
            <a:r>
              <a:rPr lang="en-AU" dirty="0"/>
              <a:t>Resistance is a problem because new antibiotics are not being developed for those microorganisms that become resistant to existing ones. Reasons include:</a:t>
            </a:r>
          </a:p>
          <a:p>
            <a:pPr marL="514350" lvl="1" indent="-171450">
              <a:buFont typeface="Courier New" panose="02070309020205020404" pitchFamily="49" charset="0"/>
              <a:buChar char="o"/>
            </a:pPr>
            <a:r>
              <a:rPr lang="en-AU" baseline="0" dirty="0"/>
              <a:t>Research and development is difficult and expensive</a:t>
            </a:r>
          </a:p>
          <a:p>
            <a:pPr marL="514350" lvl="1" indent="-171450">
              <a:buFont typeface="Courier New" panose="02070309020205020404" pitchFamily="49" charset="0"/>
              <a:buChar char="o"/>
            </a:pPr>
            <a:r>
              <a:rPr lang="en-AU" baseline="0" dirty="0"/>
              <a:t>Antimicrobials don’t make pharmaceutical companies as much money as medicines for chronic illness</a:t>
            </a:r>
          </a:p>
          <a:p>
            <a:pPr marL="971550" lvl="2" indent="-171450">
              <a:buFont typeface="Courier New" panose="02070309020205020404" pitchFamily="49" charset="0"/>
              <a:buChar char="o"/>
            </a:pPr>
            <a:r>
              <a:rPr lang="en-AU" baseline="0" dirty="0"/>
              <a:t>Chronic illness medications are taken ongoing, antimicrobials are only for short durations</a:t>
            </a:r>
          </a:p>
          <a:p>
            <a:pPr marL="971550" lvl="2" indent="-171450">
              <a:buFont typeface="Courier New" panose="02070309020205020404" pitchFamily="49" charset="0"/>
              <a:buChar char="o"/>
            </a:pPr>
            <a:r>
              <a:rPr lang="en-AU" baseline="0" dirty="0"/>
              <a:t>Chronic illness medication don’t develop resistance</a:t>
            </a:r>
          </a:p>
          <a:p>
            <a:pPr marL="971550" lvl="2" indent="-171450">
              <a:buFont typeface="Courier New" panose="02070309020205020404" pitchFamily="49" charset="0"/>
              <a:buChar char="o"/>
            </a:pPr>
            <a:r>
              <a:rPr lang="en-AU" baseline="0" dirty="0"/>
              <a:t>Chronic illness medications are usually indicated for a larger population </a:t>
            </a:r>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418B3C13-8830-4139-BEF1-7CD58A072009}" type="slidenum">
              <a:rPr lang="en-AU" smtClean="0"/>
              <a:t>18</a:t>
            </a:fld>
            <a:endParaRPr lang="en-AU"/>
          </a:p>
        </p:txBody>
      </p:sp>
    </p:spTree>
    <p:extLst>
      <p:ext uri="{BB962C8B-B14F-4D97-AF65-F5344CB8AC3E}">
        <p14:creationId xmlns:p14="http://schemas.microsoft.com/office/powerpoint/2010/main" val="2525305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These types of infections are more difficult to treat because there are not as many options</a:t>
            </a:r>
          </a:p>
          <a:p>
            <a:pPr marL="171450" indent="-171450">
              <a:buFont typeface="Arial" panose="020B0604020202020204" pitchFamily="34" charset="0"/>
              <a:buChar char="•"/>
            </a:pPr>
            <a:r>
              <a:rPr lang="en-AU" dirty="0"/>
              <a:t>It may require a hospital stay rather than being treated in the community, as often antimicrobial resistant infections require intravenous antibiotics and can be more serious than infections not caused by antimicrobial resistant microorganisms </a:t>
            </a:r>
          </a:p>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418B3C13-8830-4139-BEF1-7CD58A072009}" type="slidenum">
              <a:rPr lang="en-AU" smtClean="0"/>
              <a:t>19</a:t>
            </a:fld>
            <a:endParaRPr lang="en-AU"/>
          </a:p>
        </p:txBody>
      </p:sp>
    </p:spTree>
    <p:extLst>
      <p:ext uri="{BB962C8B-B14F-4D97-AF65-F5344CB8AC3E}">
        <p14:creationId xmlns:p14="http://schemas.microsoft.com/office/powerpoint/2010/main" val="3197880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Antibiotic resistant infections tend to use more health care resources than other types of infections </a:t>
            </a:r>
          </a:p>
          <a:p>
            <a:pPr marL="171450" indent="-171450">
              <a:buFont typeface="Arial" panose="020B0604020202020204" pitchFamily="34" charset="0"/>
              <a:buChar char="•"/>
            </a:pPr>
            <a:r>
              <a:rPr lang="en-AU" dirty="0"/>
              <a:t>Because they are harder to treat, this can mean that they require more antibiotics, more diagnostic tests, more admissions to hospital and longer hospital stays </a:t>
            </a:r>
          </a:p>
          <a:p>
            <a:pPr marL="171450" indent="-171450">
              <a:buFont typeface="Arial" panose="020B0604020202020204" pitchFamily="34" charset="0"/>
              <a:buChar char="•"/>
            </a:pPr>
            <a:r>
              <a:rPr lang="en-AU" dirty="0"/>
              <a:t>Antibiotic resistance can affect the sustainability of health care </a:t>
            </a:r>
          </a:p>
          <a:p>
            <a:pPr marL="171450" indent="-171450">
              <a:buFont typeface="Arial" panose="020B0604020202020204" pitchFamily="34" charset="0"/>
              <a:buChar char="•"/>
            </a:pPr>
            <a:r>
              <a:rPr lang="en-AU" dirty="0"/>
              <a:t>It is important to prevent and control antibiotic resistance so that we prevent over-using resources </a:t>
            </a:r>
          </a:p>
        </p:txBody>
      </p:sp>
      <p:sp>
        <p:nvSpPr>
          <p:cNvPr id="4" name="Slide Number Placeholder 3"/>
          <p:cNvSpPr>
            <a:spLocks noGrp="1"/>
          </p:cNvSpPr>
          <p:nvPr>
            <p:ph type="sldNum" sz="quarter" idx="5"/>
          </p:nvPr>
        </p:nvSpPr>
        <p:spPr/>
        <p:txBody>
          <a:bodyPr/>
          <a:lstStyle/>
          <a:p>
            <a:fld id="{418B3C13-8830-4139-BEF1-7CD58A072009}" type="slidenum">
              <a:rPr lang="en-AU" smtClean="0"/>
              <a:t>20</a:t>
            </a:fld>
            <a:endParaRPr lang="en-AU"/>
          </a:p>
        </p:txBody>
      </p:sp>
    </p:spTree>
    <p:extLst>
      <p:ext uri="{BB962C8B-B14F-4D97-AF65-F5344CB8AC3E}">
        <p14:creationId xmlns:p14="http://schemas.microsoft.com/office/powerpoint/2010/main" val="1211249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18B3C13-8830-4139-BEF1-7CD58A072009}" type="slidenum">
              <a:rPr lang="en-AU" smtClean="0"/>
              <a:t>21</a:t>
            </a:fld>
            <a:endParaRPr lang="en-AU"/>
          </a:p>
        </p:txBody>
      </p:sp>
    </p:spTree>
    <p:extLst>
      <p:ext uri="{BB962C8B-B14F-4D97-AF65-F5344CB8AC3E}">
        <p14:creationId xmlns:p14="http://schemas.microsoft.com/office/powerpoint/2010/main" val="2007216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As we already spoke about, overuse of antimicrobial medicines can cause antimicrobial resistance to develop more quickly </a:t>
            </a:r>
          </a:p>
          <a:p>
            <a:pPr marL="171450" indent="-171450">
              <a:buFont typeface="Arial" panose="020B0604020202020204" pitchFamily="34" charset="0"/>
              <a:buChar char="•"/>
            </a:pPr>
            <a:r>
              <a:rPr lang="en-AU" dirty="0"/>
              <a:t>The Commission released a report in August 2025 which provides an overview of antimicrobial use in the community in 2024 </a:t>
            </a:r>
          </a:p>
          <a:p>
            <a:pPr marL="171450" indent="-171450">
              <a:buFont typeface="Arial" panose="020B0604020202020204" pitchFamily="34" charset="0"/>
              <a:buChar char="•"/>
            </a:pPr>
            <a:r>
              <a:rPr lang="en-AU" dirty="0"/>
              <a:t>This is important to monitor because it helps us identify where we are overusing antimicrobials and to see if we are using more or less antimicrobials over time </a:t>
            </a:r>
          </a:p>
          <a:p>
            <a:endParaRPr lang="en-AU" dirty="0"/>
          </a:p>
          <a:p>
            <a:r>
              <a:rPr lang="en-AU" dirty="0"/>
              <a:t>Reference </a:t>
            </a:r>
          </a:p>
          <a:p>
            <a:r>
              <a:rPr lang="en-AU" dirty="0"/>
              <a:t>https://www.safetyandquality.gov.au/publications-and-resources/resource-library/antimicrobial-use-community-2024</a:t>
            </a:r>
          </a:p>
        </p:txBody>
      </p:sp>
      <p:sp>
        <p:nvSpPr>
          <p:cNvPr id="4" name="Slide Number Placeholder 3"/>
          <p:cNvSpPr>
            <a:spLocks noGrp="1"/>
          </p:cNvSpPr>
          <p:nvPr>
            <p:ph type="sldNum" sz="quarter" idx="5"/>
          </p:nvPr>
        </p:nvSpPr>
        <p:spPr/>
        <p:txBody>
          <a:bodyPr/>
          <a:lstStyle/>
          <a:p>
            <a:fld id="{418B3C13-8830-4139-BEF1-7CD58A072009}" type="slidenum">
              <a:rPr lang="en-AU" smtClean="0"/>
              <a:t>22</a:t>
            </a:fld>
            <a:endParaRPr lang="en-AU"/>
          </a:p>
        </p:txBody>
      </p:sp>
    </p:spTree>
    <p:extLst>
      <p:ext uri="{BB962C8B-B14F-4D97-AF65-F5344CB8AC3E}">
        <p14:creationId xmlns:p14="http://schemas.microsoft.com/office/powerpoint/2010/main" val="514184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In 2015, there was over 29 million antimicrobial prescriptions supplied in the community </a:t>
            </a:r>
          </a:p>
          <a:p>
            <a:pPr marL="171450" indent="-171450">
              <a:buFont typeface="Arial" panose="020B0604020202020204" pitchFamily="34" charset="0"/>
              <a:buChar char="•"/>
            </a:pPr>
            <a:r>
              <a:rPr lang="en-AU" dirty="0"/>
              <a:t>From 2019 to 2020, there was a big drop in antimicrobials supplied, this happened at the same time as COVID-19 </a:t>
            </a:r>
          </a:p>
          <a:p>
            <a:pPr marL="171450" indent="-171450">
              <a:buFont typeface="Arial" panose="020B0604020202020204" pitchFamily="34" charset="0"/>
              <a:buChar char="•"/>
            </a:pPr>
            <a:r>
              <a:rPr lang="en-AU" dirty="0"/>
              <a:t>However, from 2022, there has been a gradual increase in antimicrobials supplied. Despite this, antimicrobials are still 20.8% less in 2024 than what was supplied in 2015</a:t>
            </a:r>
          </a:p>
          <a:p>
            <a:pPr marL="171450" indent="-171450">
              <a:buFont typeface="Arial" panose="020B0604020202020204" pitchFamily="34" charset="0"/>
              <a:buChar char="•"/>
            </a:pPr>
            <a:endParaRPr lang="en-AU" dirty="0"/>
          </a:p>
          <a:p>
            <a:r>
              <a:rPr lang="en-AU" dirty="0"/>
              <a:t>Reference </a:t>
            </a:r>
          </a:p>
          <a:p>
            <a:r>
              <a:rPr lang="en-AU" dirty="0"/>
              <a:t>https://www.safetyandquality.gov.au/publications-and-resources/resource-library/antimicrobial-use-community-2024</a:t>
            </a:r>
          </a:p>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418B3C13-8830-4139-BEF1-7CD58A072009}" type="slidenum">
              <a:rPr lang="en-AU" smtClean="0"/>
              <a:t>23</a:t>
            </a:fld>
            <a:endParaRPr lang="en-AU"/>
          </a:p>
        </p:txBody>
      </p:sp>
    </p:spTree>
    <p:extLst>
      <p:ext uri="{BB962C8B-B14F-4D97-AF65-F5344CB8AC3E}">
        <p14:creationId xmlns:p14="http://schemas.microsoft.com/office/powerpoint/2010/main" val="1851847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18B3C13-8830-4139-BEF1-7CD58A072009}" type="slidenum">
              <a:rPr lang="en-AU" smtClean="0"/>
              <a:t>2</a:t>
            </a:fld>
            <a:endParaRPr lang="en-AU"/>
          </a:p>
        </p:txBody>
      </p:sp>
    </p:spTree>
    <p:extLst>
      <p:ext uri="{BB962C8B-B14F-4D97-AF65-F5344CB8AC3E}">
        <p14:creationId xmlns:p14="http://schemas.microsoft.com/office/powerpoint/2010/main" val="2022936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Using antimicrobial medicines only when they are needed, and using them correctly, is important to stop the spread of antimicrobial resistance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In health service, such as hospitals, there are programs that ensure antibiotics are being used correctly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Different healthcare professionals collaborate and to make sure antibiotics are used only when they are needed and used correctly </a:t>
            </a:r>
          </a:p>
          <a:p>
            <a:endParaRPr lang="en-AU" dirty="0"/>
          </a:p>
        </p:txBody>
      </p:sp>
      <p:sp>
        <p:nvSpPr>
          <p:cNvPr id="4" name="Slide Number Placeholder 3"/>
          <p:cNvSpPr>
            <a:spLocks noGrp="1"/>
          </p:cNvSpPr>
          <p:nvPr>
            <p:ph type="sldNum" sz="quarter" idx="5"/>
          </p:nvPr>
        </p:nvSpPr>
        <p:spPr/>
        <p:txBody>
          <a:bodyPr/>
          <a:lstStyle/>
          <a:p>
            <a:fld id="{418B3C13-8830-4139-BEF1-7CD58A072009}" type="slidenum">
              <a:rPr lang="en-AU" smtClean="0"/>
              <a:t>25</a:t>
            </a:fld>
            <a:endParaRPr lang="en-AU"/>
          </a:p>
        </p:txBody>
      </p:sp>
    </p:spTree>
    <p:extLst>
      <p:ext uri="{BB962C8B-B14F-4D97-AF65-F5344CB8AC3E}">
        <p14:creationId xmlns:p14="http://schemas.microsoft.com/office/powerpoint/2010/main" val="4250370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Reference: https://www.pulsus.com/scholarly-articles/antimicrobial-resistance-amr-the-silent-pandemic-11407.html#:~:text=Antimicrobial%20stewardship%20isn't%20about,patients%20who%20don't%E2%80%9D. </a:t>
            </a:r>
          </a:p>
        </p:txBody>
      </p:sp>
      <p:sp>
        <p:nvSpPr>
          <p:cNvPr id="4" name="Slide Number Placeholder 3"/>
          <p:cNvSpPr>
            <a:spLocks noGrp="1"/>
          </p:cNvSpPr>
          <p:nvPr>
            <p:ph type="sldNum" sz="quarter" idx="5"/>
          </p:nvPr>
        </p:nvSpPr>
        <p:spPr/>
        <p:txBody>
          <a:bodyPr/>
          <a:lstStyle/>
          <a:p>
            <a:fld id="{418B3C13-8830-4139-BEF1-7CD58A072009}" type="slidenum">
              <a:rPr lang="en-AU" smtClean="0"/>
              <a:t>26</a:t>
            </a:fld>
            <a:endParaRPr lang="en-AU"/>
          </a:p>
        </p:txBody>
      </p:sp>
    </p:spTree>
    <p:extLst>
      <p:ext uri="{BB962C8B-B14F-4D97-AF65-F5344CB8AC3E}">
        <p14:creationId xmlns:p14="http://schemas.microsoft.com/office/powerpoint/2010/main" val="3270895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Like antimicrobial stewardship programs, you can do your part to prevent the spread of antimicrobial resistance </a:t>
            </a:r>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418B3C13-8830-4139-BEF1-7CD58A072009}" type="slidenum">
              <a:rPr lang="en-AU" smtClean="0"/>
              <a:t>27</a:t>
            </a:fld>
            <a:endParaRPr lang="en-AU"/>
          </a:p>
        </p:txBody>
      </p:sp>
    </p:spTree>
    <p:extLst>
      <p:ext uri="{BB962C8B-B14F-4D97-AF65-F5344CB8AC3E}">
        <p14:creationId xmlns:p14="http://schemas.microsoft.com/office/powerpoint/2010/main" val="532046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18B3C13-8830-4139-BEF1-7CD58A072009}" type="slidenum">
              <a:rPr lang="en-AU" smtClean="0"/>
              <a:t>28</a:t>
            </a:fld>
            <a:endParaRPr lang="en-AU"/>
          </a:p>
        </p:txBody>
      </p:sp>
    </p:spTree>
    <p:extLst>
      <p:ext uri="{BB962C8B-B14F-4D97-AF65-F5344CB8AC3E}">
        <p14:creationId xmlns:p14="http://schemas.microsoft.com/office/powerpoint/2010/main" val="3907952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B3C13-8830-4139-BEF1-7CD58A072009}" type="slidenum">
              <a:rPr lang="en-AU" smtClean="0"/>
              <a:t>30</a:t>
            </a:fld>
            <a:endParaRPr lang="en-AU"/>
          </a:p>
        </p:txBody>
      </p:sp>
    </p:spTree>
    <p:extLst>
      <p:ext uri="{BB962C8B-B14F-4D97-AF65-F5344CB8AC3E}">
        <p14:creationId xmlns:p14="http://schemas.microsoft.com/office/powerpoint/2010/main" val="918668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18B3C13-8830-4139-BEF1-7CD58A072009}" type="slidenum">
              <a:rPr lang="en-AU" smtClean="0"/>
              <a:t>3</a:t>
            </a:fld>
            <a:endParaRPr lang="en-AU"/>
          </a:p>
        </p:txBody>
      </p:sp>
    </p:spTree>
    <p:extLst>
      <p:ext uri="{BB962C8B-B14F-4D97-AF65-F5344CB8AC3E}">
        <p14:creationId xmlns:p14="http://schemas.microsoft.com/office/powerpoint/2010/main" val="2092152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Video link - https://www.youtube.com/watch?v=w2bAvyS0UX0</a:t>
            </a:r>
          </a:p>
          <a:p>
            <a:endParaRPr lang="en-AU" dirty="0"/>
          </a:p>
          <a:p>
            <a:r>
              <a:rPr lang="en-AU" dirty="0"/>
              <a:t>Other consumer</a:t>
            </a:r>
            <a:r>
              <a:rPr lang="en-AU" baseline="0" dirty="0"/>
              <a:t> stories can be found here:</a:t>
            </a:r>
            <a:endParaRPr lang="en-AU" dirty="0"/>
          </a:p>
          <a:p>
            <a:r>
              <a:rPr lang="en-AU" dirty="0"/>
              <a:t>https://www.idsociety.org/public-health/patient-stories/patient-stories/ </a:t>
            </a:r>
          </a:p>
          <a:p>
            <a:r>
              <a:rPr lang="en-AU" dirty="0"/>
              <a:t>https://antibioticguardian.com/stories/stories/</a:t>
            </a:r>
          </a:p>
          <a:p>
            <a:endParaRPr lang="en-AU" dirty="0"/>
          </a:p>
        </p:txBody>
      </p:sp>
      <p:sp>
        <p:nvSpPr>
          <p:cNvPr id="4" name="Slide Number Placeholder 3"/>
          <p:cNvSpPr>
            <a:spLocks noGrp="1"/>
          </p:cNvSpPr>
          <p:nvPr>
            <p:ph type="sldNum" sz="quarter" idx="5"/>
          </p:nvPr>
        </p:nvSpPr>
        <p:spPr/>
        <p:txBody>
          <a:bodyPr/>
          <a:lstStyle/>
          <a:p>
            <a:fld id="{418B3C13-8830-4139-BEF1-7CD58A072009}" type="slidenum">
              <a:rPr lang="en-AU" smtClean="0"/>
              <a:t>4</a:t>
            </a:fld>
            <a:endParaRPr lang="en-AU"/>
          </a:p>
        </p:txBody>
      </p:sp>
    </p:spTree>
    <p:extLst>
      <p:ext uri="{BB962C8B-B14F-4D97-AF65-F5344CB8AC3E}">
        <p14:creationId xmlns:p14="http://schemas.microsoft.com/office/powerpoint/2010/main" val="1126188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Microbes or germs are also known as microorganisms; they are so small that you will need a microscope to see them</a:t>
            </a:r>
          </a:p>
          <a:p>
            <a:pPr marL="171450" indent="-171450">
              <a:buFont typeface="Arial" panose="020B0604020202020204" pitchFamily="34" charset="0"/>
              <a:buChar char="•"/>
            </a:pPr>
            <a:r>
              <a:rPr lang="en-US" dirty="0"/>
              <a:t>Germs are found everywhere; your body is naturally full of microbes</a:t>
            </a:r>
          </a:p>
          <a:p>
            <a:pPr marL="171450" indent="-171450">
              <a:buFont typeface="Arial" panose="020B0604020202020204" pitchFamily="34" charset="0"/>
              <a:buChar char="•"/>
            </a:pPr>
            <a:r>
              <a:rPr lang="en-US" dirty="0"/>
              <a:t>They can be both helpful and harmful to human health, microbes can become harmful when they enter the body. The spread of microorganisms can occur through skin contact, bodily fluids, airborne particles and contact with feces </a:t>
            </a:r>
          </a:p>
          <a:p>
            <a:pPr marL="171450" indent="-171450">
              <a:buFont typeface="Arial" panose="020B0604020202020204" pitchFamily="34" charset="0"/>
              <a:buChar char="•"/>
            </a:pPr>
            <a:r>
              <a:rPr lang="en-US" dirty="0"/>
              <a:t>There are many types of germs, and these include bacteria, viruses, fungi and parasites. </a:t>
            </a:r>
          </a:p>
          <a:p>
            <a:endParaRPr lang="en-US" dirty="0"/>
          </a:p>
          <a:p>
            <a:r>
              <a:rPr lang="en-US" dirty="0"/>
              <a:t>Reference</a:t>
            </a:r>
          </a:p>
          <a:p>
            <a:r>
              <a:rPr lang="en-US" sz="900" b="0" dirty="0">
                <a:hlinkClick r:id="rId3"/>
              </a:rPr>
              <a:t>https://www.mayoclinic.org/diseases-conditions/infectious-diseases/in-depth/germs/art-20045289</a:t>
            </a:r>
            <a:endParaRPr lang="en-US" sz="900" b="0" dirty="0"/>
          </a:p>
          <a:p>
            <a:endParaRPr lang="en-AU" dirty="0"/>
          </a:p>
        </p:txBody>
      </p:sp>
      <p:sp>
        <p:nvSpPr>
          <p:cNvPr id="4" name="Slide Number Placeholder 3"/>
          <p:cNvSpPr>
            <a:spLocks noGrp="1"/>
          </p:cNvSpPr>
          <p:nvPr>
            <p:ph type="sldNum" sz="quarter" idx="5"/>
          </p:nvPr>
        </p:nvSpPr>
        <p:spPr/>
        <p:txBody>
          <a:bodyPr/>
          <a:lstStyle/>
          <a:p>
            <a:fld id="{418B3C13-8830-4139-BEF1-7CD58A072009}" type="slidenum">
              <a:rPr lang="en-AU" smtClean="0"/>
              <a:t>6</a:t>
            </a:fld>
            <a:endParaRPr lang="en-AU"/>
          </a:p>
        </p:txBody>
      </p:sp>
    </p:spTree>
    <p:extLst>
      <p:ext uri="{BB962C8B-B14F-4D97-AF65-F5344CB8AC3E}">
        <p14:creationId xmlns:p14="http://schemas.microsoft.com/office/powerpoint/2010/main" val="1929973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There are many different types of microorganisms </a:t>
            </a:r>
          </a:p>
          <a:p>
            <a:pPr marL="171450" indent="-171450">
              <a:buFont typeface="Arial" panose="020B0604020202020204" pitchFamily="34" charset="0"/>
              <a:buChar char="•"/>
            </a:pPr>
            <a:r>
              <a:rPr lang="en-AU" dirty="0"/>
              <a:t>The most common ones are bacteria, virus, fungi and parasites </a:t>
            </a:r>
          </a:p>
          <a:p>
            <a:pPr marL="171450" indent="-171450">
              <a:buFont typeface="Arial" panose="020B0604020202020204" pitchFamily="34" charset="0"/>
              <a:buChar char="•"/>
            </a:pPr>
            <a:r>
              <a:rPr lang="en-AU" dirty="0"/>
              <a:t>These groups all cause different types of infections </a:t>
            </a:r>
          </a:p>
        </p:txBody>
      </p:sp>
      <p:sp>
        <p:nvSpPr>
          <p:cNvPr id="4" name="Slide Number Placeholder 3"/>
          <p:cNvSpPr>
            <a:spLocks noGrp="1"/>
          </p:cNvSpPr>
          <p:nvPr>
            <p:ph type="sldNum" sz="quarter" idx="5"/>
          </p:nvPr>
        </p:nvSpPr>
        <p:spPr/>
        <p:txBody>
          <a:bodyPr/>
          <a:lstStyle/>
          <a:p>
            <a:fld id="{418B3C13-8830-4139-BEF1-7CD58A072009}" type="slidenum">
              <a:rPr lang="en-AU" smtClean="0"/>
              <a:t>7</a:t>
            </a:fld>
            <a:endParaRPr lang="en-AU"/>
          </a:p>
        </p:txBody>
      </p:sp>
    </p:spTree>
    <p:extLst>
      <p:ext uri="{BB962C8B-B14F-4D97-AF65-F5344CB8AC3E}">
        <p14:creationId xmlns:p14="http://schemas.microsoft.com/office/powerpoint/2010/main" val="2464114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It is important to understand</a:t>
            </a:r>
            <a:r>
              <a:rPr lang="en-AU" baseline="0" dirty="0"/>
              <a:t> the four different groups as it helps with the understand of why we can’t use antibiotics for viruses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a:t>Antibiotics are a type of antimicrobial which fight only against bacteria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a:t>They don’t cause harm to human cells or work on viruses or other types of microorganisms </a:t>
            </a:r>
          </a:p>
          <a:p>
            <a:endParaRPr lang="en-AU" baseline="0" dirty="0"/>
          </a:p>
          <a:p>
            <a:r>
              <a:rPr lang="en-AU" baseline="0"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hlinkClick r:id="rId3"/>
              </a:rPr>
              <a:t>https://www.reactgroup.org/toolbox/understand/antibiotics/</a:t>
            </a:r>
            <a:r>
              <a:rPr lang="en-US" sz="900" b="0" dirty="0"/>
              <a:t> </a:t>
            </a:r>
          </a:p>
          <a:p>
            <a:r>
              <a:rPr lang="en-AU" baseline="0" dirty="0"/>
              <a:t>https://www.safetyandquality.gov.au/publications-and-resources/resource-library/what-are-antimicrobials-graphic</a:t>
            </a:r>
          </a:p>
          <a:p>
            <a:endParaRPr lang="en-AU" dirty="0"/>
          </a:p>
        </p:txBody>
      </p:sp>
      <p:sp>
        <p:nvSpPr>
          <p:cNvPr id="4" name="Slide Number Placeholder 3"/>
          <p:cNvSpPr>
            <a:spLocks noGrp="1"/>
          </p:cNvSpPr>
          <p:nvPr>
            <p:ph type="sldNum" sz="quarter" idx="5"/>
          </p:nvPr>
        </p:nvSpPr>
        <p:spPr/>
        <p:txBody>
          <a:bodyPr/>
          <a:lstStyle/>
          <a:p>
            <a:fld id="{418B3C13-8830-4139-BEF1-7CD58A072009}" type="slidenum">
              <a:rPr lang="en-AU" smtClean="0"/>
              <a:t>9</a:t>
            </a:fld>
            <a:endParaRPr lang="en-AU"/>
          </a:p>
        </p:txBody>
      </p:sp>
    </p:spTree>
    <p:extLst>
      <p:ext uri="{BB962C8B-B14F-4D97-AF65-F5344CB8AC3E}">
        <p14:creationId xmlns:p14="http://schemas.microsoft.com/office/powerpoint/2010/main" val="2897341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For this presentation, we will focus on antibiotics </a:t>
            </a:r>
          </a:p>
          <a:p>
            <a:pPr marL="171450" indent="-171450">
              <a:buFont typeface="Arial" panose="020B0604020202020204" pitchFamily="34" charset="0"/>
              <a:buChar char="•"/>
            </a:pPr>
            <a:r>
              <a:rPr lang="en-AU" dirty="0"/>
              <a:t>Antibiotics are used to treat bacterial infections</a:t>
            </a:r>
          </a:p>
          <a:p>
            <a:pPr marL="171450" indent="-171450">
              <a:buFont typeface="Arial" panose="020B0604020202020204" pitchFamily="34" charset="0"/>
              <a:buChar char="•"/>
            </a:pPr>
            <a:r>
              <a:rPr lang="en-AU" dirty="0"/>
              <a:t>Examples of bacterial infections include urinary tract infections, meningococcal disease ,strep throat and whooping cough </a:t>
            </a:r>
          </a:p>
          <a:p>
            <a:pPr marL="171450" indent="-171450">
              <a:buFont typeface="Arial" panose="020B0604020202020204" pitchFamily="34" charset="0"/>
              <a:buChar char="•"/>
            </a:pPr>
            <a:r>
              <a:rPr lang="en-AU" dirty="0"/>
              <a:t>Antibiotics work by either killing the bacteria or stopping them from multiplying </a:t>
            </a:r>
          </a:p>
          <a:p>
            <a:pPr marL="171450" indent="-171450">
              <a:buFont typeface="Arial" panose="020B0604020202020204" pitchFamily="34" charset="0"/>
              <a:buChar char="•"/>
            </a:pPr>
            <a:r>
              <a:rPr lang="en-AU" dirty="0"/>
              <a:t>When antibiotics are overused, they can lose their effectiveness and may no longer work </a:t>
            </a:r>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418B3C13-8830-4139-BEF1-7CD58A072009}" type="slidenum">
              <a:rPr lang="en-AU" smtClean="0"/>
              <a:t>10</a:t>
            </a:fld>
            <a:endParaRPr lang="en-AU"/>
          </a:p>
        </p:txBody>
      </p:sp>
    </p:spTree>
    <p:extLst>
      <p:ext uri="{BB962C8B-B14F-4D97-AF65-F5344CB8AC3E}">
        <p14:creationId xmlns:p14="http://schemas.microsoft.com/office/powerpoint/2010/main" val="2470779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It is important to remind you that antibiotics do not treat infections caused by other microorganism</a:t>
            </a:r>
          </a:p>
          <a:p>
            <a:pPr marL="171450" indent="-171450">
              <a:buFont typeface="Arial" panose="020B0604020202020204" pitchFamily="34" charset="0"/>
              <a:buChar char="•"/>
            </a:pPr>
            <a:r>
              <a:rPr lang="en-AU" dirty="0"/>
              <a:t>They do not work for infections that are caused by viruses</a:t>
            </a:r>
          </a:p>
          <a:p>
            <a:pPr marL="171450" indent="-171450">
              <a:buFont typeface="Arial" panose="020B0604020202020204" pitchFamily="34" charset="0"/>
              <a:buChar char="•"/>
            </a:pPr>
            <a:r>
              <a:rPr lang="en-AU" dirty="0"/>
              <a:t>Common viral infections include coughs and colds, influenza and COVID-19 and most sore throats and ear infections </a:t>
            </a:r>
          </a:p>
        </p:txBody>
      </p:sp>
      <p:sp>
        <p:nvSpPr>
          <p:cNvPr id="4" name="Slide Number Placeholder 3"/>
          <p:cNvSpPr>
            <a:spLocks noGrp="1"/>
          </p:cNvSpPr>
          <p:nvPr>
            <p:ph type="sldNum" sz="quarter" idx="5"/>
          </p:nvPr>
        </p:nvSpPr>
        <p:spPr/>
        <p:txBody>
          <a:bodyPr/>
          <a:lstStyle/>
          <a:p>
            <a:fld id="{418B3C13-8830-4139-BEF1-7CD58A072009}" type="slidenum">
              <a:rPr lang="en-AU" smtClean="0"/>
              <a:t>11</a:t>
            </a:fld>
            <a:endParaRPr lang="en-AU"/>
          </a:p>
        </p:txBody>
      </p:sp>
    </p:spTree>
    <p:extLst>
      <p:ext uri="{BB962C8B-B14F-4D97-AF65-F5344CB8AC3E}">
        <p14:creationId xmlns:p14="http://schemas.microsoft.com/office/powerpoint/2010/main" val="38685310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87A3B6-FA72-10B5-DFFD-52DC68FE6A26}"/>
              </a:ext>
            </a:extLst>
          </p:cNvPr>
          <p:cNvSpPr/>
          <p:nvPr userDrawn="1"/>
        </p:nvSpPr>
        <p:spPr>
          <a:xfrm>
            <a:off x="0" y="1"/>
            <a:ext cx="9144000" cy="413033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1"/>
            <a:ext cx="9144000" cy="367886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843014"/>
            <a:ext cx="3960000" cy="1299567"/>
          </a:xfrm>
        </p:spPr>
        <p:txBody>
          <a:bodyPr anchor="ctr" anchorCtr="0"/>
          <a:lstStyle>
            <a:lvl1pPr algn="l">
              <a:lnSpc>
                <a:spcPct val="100000"/>
              </a:lnSpc>
              <a:defRPr sz="3600"/>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9" y="3778099"/>
            <a:ext cx="3960000" cy="269359"/>
          </a:xfrm>
        </p:spPr>
        <p:txBody>
          <a:bodyPr anchor="ctr" anchorCtr="0"/>
          <a:lstStyle>
            <a:lvl1pPr marL="0" indent="0" algn="l">
              <a:lnSpc>
                <a:spcPct val="100000"/>
              </a:lnSpc>
              <a:spcBef>
                <a:spcPts val="0"/>
              </a:spcBef>
              <a:buNone/>
              <a:defRPr sz="1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488250" y="4528915"/>
            <a:ext cx="3960000" cy="216000"/>
          </a:xfrm>
        </p:spPr>
        <p:txBody>
          <a:bodyPr tIns="36000" anchor="t" anchorCtr="0">
            <a:noAutofit/>
          </a:bodyPr>
          <a:lstStyle>
            <a:lvl1pPr marL="0" indent="0">
              <a:lnSpc>
                <a:spcPct val="110000"/>
              </a:lnSpc>
              <a:spcBef>
                <a:spcPts val="0"/>
              </a:spcBef>
              <a:buNone/>
              <a:defRPr sz="1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pic>
        <p:nvPicPr>
          <p:cNvPr id="8" name="Graphic 7">
            <a:extLst>
              <a:ext uri="{FF2B5EF4-FFF2-40B4-BE49-F238E27FC236}">
                <a16:creationId xmlns:a16="http://schemas.microsoft.com/office/drawing/2014/main" id="{4CD5DBA8-C7E1-11B3-39F0-5AF44C0B72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498"/>
            <a:ext cx="1695600" cy="587990"/>
          </a:xfrm>
          <a:prstGeom prst="rect">
            <a:avLst/>
          </a:prstGeom>
        </p:spPr>
      </p:pic>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252484" y="928577"/>
            <a:ext cx="3594652" cy="3201754"/>
          </a:xfrm>
          <a:prstGeom prst="rect">
            <a:avLst/>
          </a:prstGeom>
          <a:noFill/>
        </p:spPr>
        <p:txBody>
          <a:bodyPr bIns="900000" anchor="ctr" anchorCtr="0"/>
          <a:lstStyle>
            <a:lvl1pPr marL="0" indent="0" algn="ctr">
              <a:buNone/>
              <a:defRPr/>
            </a:lvl1pPr>
          </a:lstStyle>
          <a:p>
            <a:r>
              <a:rPr lang="en-AU" noProof="0"/>
              <a:t>Click to add illustration and then on the Picture format tab click Crop &gt; Fit</a:t>
            </a:r>
          </a:p>
        </p:txBody>
      </p:sp>
    </p:spTree>
    <p:extLst>
      <p:ext uri="{BB962C8B-B14F-4D97-AF65-F5344CB8AC3E}">
        <p14:creationId xmlns:p14="http://schemas.microsoft.com/office/powerpoint/2010/main" val="4215250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9">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61CD02-8673-B494-3202-378EB436905E}"/>
              </a:ext>
            </a:extLst>
          </p:cNvPr>
          <p:cNvSpPr/>
          <p:nvPr userDrawn="1"/>
        </p:nvSpPr>
        <p:spPr>
          <a:xfrm>
            <a:off x="0" y="1453115"/>
            <a:ext cx="9144000" cy="2959749"/>
          </a:xfrm>
          <a:prstGeom prst="rect">
            <a:avLst/>
          </a:prstGeom>
          <a:solidFill>
            <a:srgbClr val="D8F9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4435EA61-C4A2-6B34-F8A7-9265863C94D4}"/>
              </a:ext>
            </a:extLst>
          </p:cNvPr>
          <p:cNvSpPr/>
          <p:nvPr userDrawn="1"/>
        </p:nvSpPr>
        <p:spPr>
          <a:xfrm>
            <a:off x="0" y="1453115"/>
            <a:ext cx="9144000" cy="2654950"/>
          </a:xfrm>
          <a:prstGeom prst="rect">
            <a:avLst/>
          </a:prstGeom>
          <a:solidFill>
            <a:srgbClr val="68C9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1453115"/>
            <a:ext cx="9144000" cy="2358000"/>
          </a:xfrm>
          <a:prstGeom prst="rect">
            <a:avLst/>
          </a:prstGeom>
          <a:solidFill>
            <a:srgbClr val="005A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902105"/>
            <a:ext cx="4083750" cy="1299567"/>
          </a:xfrm>
        </p:spPr>
        <p:txBody>
          <a:bodyPr anchor="b" anchorCtr="0"/>
          <a:lstStyle>
            <a:lvl1pPr algn="l">
              <a:lnSpc>
                <a:spcPct val="100000"/>
              </a:lnSpc>
              <a:defRPr sz="3600">
                <a:solidFill>
                  <a:schemeClr val="bg1"/>
                </a:solidFill>
              </a:defRPr>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5548060" y="1909193"/>
            <a:ext cx="3107690" cy="1226245"/>
          </a:xfrm>
        </p:spPr>
        <p:txBody>
          <a:bodyPr anchor="b" anchorCtr="0"/>
          <a:lstStyle>
            <a:lvl1pPr marL="0" indent="0" algn="l">
              <a:lnSpc>
                <a:spcPct val="100000"/>
              </a:lnSpc>
              <a:spcBef>
                <a:spcPts val="0"/>
              </a:spcBef>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5548059" y="879106"/>
            <a:ext cx="3137539" cy="216000"/>
          </a:xfrm>
        </p:spPr>
        <p:txBody>
          <a:bodyPr tIns="36000" anchor="t" anchorCtr="0">
            <a:noAutofit/>
          </a:bodyPr>
          <a:lstStyle>
            <a:lvl1pPr marL="0" indent="0" algn="r">
              <a:lnSpc>
                <a:spcPct val="110000"/>
              </a:lnSpc>
              <a:spcBef>
                <a:spcPts val="0"/>
              </a:spcBef>
              <a:buNone/>
              <a:defRPr sz="10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pic>
        <p:nvPicPr>
          <p:cNvPr id="4" name="Graphic 3">
            <a:extLst>
              <a:ext uri="{FF2B5EF4-FFF2-40B4-BE49-F238E27FC236}">
                <a16:creationId xmlns:a16="http://schemas.microsoft.com/office/drawing/2014/main" id="{96650559-E293-B6AD-B306-6AE826F2730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8250" y="457498"/>
            <a:ext cx="1695599" cy="587990"/>
          </a:xfrm>
          <a:prstGeom prst="rect">
            <a:avLst/>
          </a:prstGeom>
        </p:spPr>
      </p:pic>
    </p:spTree>
    <p:extLst>
      <p:ext uri="{BB962C8B-B14F-4D97-AF65-F5344CB8AC3E}">
        <p14:creationId xmlns:p14="http://schemas.microsoft.com/office/powerpoint/2010/main" val="2101941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NSQHS Title 1">
    <p:spTree>
      <p:nvGrpSpPr>
        <p:cNvPr id="1" name=""/>
        <p:cNvGrpSpPr/>
        <p:nvPr/>
      </p:nvGrpSpPr>
      <p:grpSpPr>
        <a:xfrm>
          <a:off x="0" y="0"/>
          <a:ext cx="0" cy="0"/>
          <a:chOff x="0" y="0"/>
          <a:chExt cx="0" cy="0"/>
        </a:xfrm>
      </p:grpSpPr>
      <p:pic>
        <p:nvPicPr>
          <p:cNvPr id="6" name="Picture 5" descr="A blue dot on a black background&#10;&#10;AI-generated content may be incorrect.">
            <a:extLst>
              <a:ext uri="{FF2B5EF4-FFF2-40B4-BE49-F238E27FC236}">
                <a16:creationId xmlns:a16="http://schemas.microsoft.com/office/drawing/2014/main" id="{9C77921A-7D83-F7A7-9742-E341E7046241}"/>
              </a:ext>
            </a:extLst>
          </p:cNvPr>
          <p:cNvPicPr>
            <a:picLocks noChangeAspect="1"/>
          </p:cNvPicPr>
          <p:nvPr userDrawn="1"/>
        </p:nvPicPr>
        <p:blipFill>
          <a:blip r:embed="rId2"/>
          <a:stretch>
            <a:fillRect/>
          </a:stretch>
        </p:blipFill>
        <p:spPr>
          <a:xfrm>
            <a:off x="488247" y="453074"/>
            <a:ext cx="4114636" cy="576000"/>
          </a:xfrm>
          <a:prstGeom prst="rect">
            <a:avLst/>
          </a:prstGeom>
        </p:spPr>
      </p:pic>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48" y="1635498"/>
            <a:ext cx="5220000" cy="2256568"/>
          </a:xfrm>
        </p:spPr>
        <p:txBody>
          <a:bodyPr anchor="t" anchorCtr="0"/>
          <a:lstStyle>
            <a:lvl1pPr algn="l">
              <a:lnSpc>
                <a:spcPct val="100000"/>
              </a:lnSpc>
              <a:defRPr sz="3600"/>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7" y="4075811"/>
            <a:ext cx="5220000" cy="269359"/>
          </a:xfrm>
        </p:spPr>
        <p:txBody>
          <a:bodyPr anchor="ctr" anchorCtr="0"/>
          <a:lstStyle>
            <a:lvl1pPr marL="0" indent="0" algn="l">
              <a:lnSpc>
                <a:spcPct val="100000"/>
              </a:lnSpc>
              <a:spcBef>
                <a:spcPts val="0"/>
              </a:spcBef>
              <a:buNone/>
              <a:defRPr sz="16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488248" y="4528915"/>
            <a:ext cx="5220000" cy="216000"/>
          </a:xfrm>
        </p:spPr>
        <p:txBody>
          <a:bodyPr tIns="36000" anchor="t" anchorCtr="0">
            <a:noAutofit/>
          </a:bodyPr>
          <a:lstStyle>
            <a:lvl1pPr marL="0" indent="0">
              <a:lnSpc>
                <a:spcPct val="110000"/>
              </a:lnSpc>
              <a:spcBef>
                <a:spcPts val="0"/>
              </a:spcBef>
              <a:buNone/>
              <a:defRPr sz="1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pic>
        <p:nvPicPr>
          <p:cNvPr id="16" name="Picture 15">
            <a:extLst>
              <a:ext uri="{FF2B5EF4-FFF2-40B4-BE49-F238E27FC236}">
                <a16:creationId xmlns:a16="http://schemas.microsoft.com/office/drawing/2014/main" id="{247EA0E3-91B8-03E1-EB7C-6DADD610ED46}"/>
              </a:ext>
            </a:extLst>
          </p:cNvPr>
          <p:cNvPicPr>
            <a:picLocks noChangeAspect="1"/>
          </p:cNvPicPr>
          <p:nvPr userDrawn="1"/>
        </p:nvPicPr>
        <p:blipFill>
          <a:blip r:embed="rId3"/>
          <a:stretch>
            <a:fillRect/>
          </a:stretch>
        </p:blipFill>
        <p:spPr>
          <a:xfrm>
            <a:off x="6375306" y="0"/>
            <a:ext cx="2421364" cy="5143500"/>
          </a:xfrm>
          <a:prstGeom prst="rect">
            <a:avLst/>
          </a:prstGeom>
        </p:spPr>
      </p:pic>
    </p:spTree>
    <p:extLst>
      <p:ext uri="{BB962C8B-B14F-4D97-AF65-F5344CB8AC3E}">
        <p14:creationId xmlns:p14="http://schemas.microsoft.com/office/powerpoint/2010/main" val="201225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NSQHS 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456242" y="1977656"/>
            <a:ext cx="3736423" cy="1247553"/>
          </a:xfrm>
        </p:spPr>
        <p:txBody>
          <a:bodyPr anchor="t" anchorCtr="0"/>
          <a:lstStyle>
            <a:lvl1pPr algn="l">
              <a:lnSpc>
                <a:spcPct val="100000"/>
              </a:lnSpc>
              <a:defRPr sz="3600"/>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456242" y="3336090"/>
            <a:ext cx="3736423" cy="269359"/>
          </a:xfrm>
        </p:spPr>
        <p:txBody>
          <a:bodyPr anchor="t" anchorCtr="0"/>
          <a:lstStyle>
            <a:lvl1pPr marL="0" indent="0" algn="l">
              <a:lnSpc>
                <a:spcPct val="100000"/>
              </a:lnSpc>
              <a:spcBef>
                <a:spcPts val="0"/>
              </a:spcBef>
              <a:buNone/>
              <a:defRPr sz="16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4456242" y="4528915"/>
            <a:ext cx="3736423" cy="216000"/>
          </a:xfrm>
        </p:spPr>
        <p:txBody>
          <a:bodyPr tIns="36000" anchor="t" anchorCtr="0">
            <a:noAutofit/>
          </a:bodyPr>
          <a:lstStyle>
            <a:lvl1pPr marL="0" indent="0">
              <a:lnSpc>
                <a:spcPct val="110000"/>
              </a:lnSpc>
              <a:spcBef>
                <a:spcPts val="0"/>
              </a:spcBef>
              <a:buNone/>
              <a:defRPr sz="1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pic>
        <p:nvPicPr>
          <p:cNvPr id="8" name="Picture 7">
            <a:extLst>
              <a:ext uri="{FF2B5EF4-FFF2-40B4-BE49-F238E27FC236}">
                <a16:creationId xmlns:a16="http://schemas.microsoft.com/office/drawing/2014/main" id="{4395D315-5923-6CD8-F46E-B413FA4830CE}"/>
              </a:ext>
            </a:extLst>
          </p:cNvPr>
          <p:cNvPicPr>
            <a:picLocks noChangeAspect="1"/>
          </p:cNvPicPr>
          <p:nvPr userDrawn="1"/>
        </p:nvPicPr>
        <p:blipFill>
          <a:blip r:embed="rId2"/>
          <a:stretch>
            <a:fillRect/>
          </a:stretch>
        </p:blipFill>
        <p:spPr>
          <a:xfrm>
            <a:off x="0" y="0"/>
            <a:ext cx="3136652" cy="5143500"/>
          </a:xfrm>
          <a:prstGeom prst="rect">
            <a:avLst/>
          </a:prstGeom>
        </p:spPr>
      </p:pic>
      <p:pic>
        <p:nvPicPr>
          <p:cNvPr id="4" name="Picture 3" descr="A blue dot on a black background&#10;&#10;AI-generated content may be incorrect.">
            <a:extLst>
              <a:ext uri="{FF2B5EF4-FFF2-40B4-BE49-F238E27FC236}">
                <a16:creationId xmlns:a16="http://schemas.microsoft.com/office/drawing/2014/main" id="{9E1CCF7B-FB47-BB92-CA1A-CD1AA526B60C}"/>
              </a:ext>
            </a:extLst>
          </p:cNvPr>
          <p:cNvPicPr>
            <a:picLocks noChangeAspect="1"/>
          </p:cNvPicPr>
          <p:nvPr userDrawn="1"/>
        </p:nvPicPr>
        <p:blipFill>
          <a:blip r:embed="rId3"/>
          <a:stretch>
            <a:fillRect/>
          </a:stretch>
        </p:blipFill>
        <p:spPr>
          <a:xfrm>
            <a:off x="4456242" y="478190"/>
            <a:ext cx="4114636" cy="576000"/>
          </a:xfrm>
          <a:prstGeom prst="rect">
            <a:avLst/>
          </a:prstGeom>
        </p:spPr>
      </p:pic>
    </p:spTree>
    <p:extLst>
      <p:ext uri="{BB962C8B-B14F-4D97-AF65-F5344CB8AC3E}">
        <p14:creationId xmlns:p14="http://schemas.microsoft.com/office/powerpoint/2010/main" val="3152542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DBA54C-A89A-81B8-D5BC-D9B75C89F368}"/>
              </a:ext>
            </a:extLst>
          </p:cNvPr>
          <p:cNvSpPr/>
          <p:nvPr userDrawn="1"/>
        </p:nvSpPr>
        <p:spPr>
          <a:xfrm>
            <a:off x="4061" y="-2"/>
            <a:ext cx="5336512" cy="514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6342EF0B-459C-85B2-D70A-E6194663FC57}"/>
              </a:ext>
            </a:extLst>
          </p:cNvPr>
          <p:cNvSpPr/>
          <p:nvPr userDrawn="1"/>
        </p:nvSpPr>
        <p:spPr>
          <a:xfrm>
            <a:off x="4060" y="-2"/>
            <a:ext cx="4928665" cy="514800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B86F7782-E45C-879A-B35E-7C10883CFB7B}"/>
              </a:ext>
            </a:extLst>
          </p:cNvPr>
          <p:cNvSpPr/>
          <p:nvPr userDrawn="1"/>
        </p:nvSpPr>
        <p:spPr>
          <a:xfrm>
            <a:off x="0" y="-2"/>
            <a:ext cx="4521600" cy="514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4224736" y="823500"/>
            <a:ext cx="4622400" cy="4320000"/>
          </a:xfrm>
          <a:prstGeom prst="rect">
            <a:avLst/>
          </a:prstGeom>
          <a:noFill/>
        </p:spPr>
        <p:txBody>
          <a:bodyPr bIns="900000" anchor="ctr" anchorCtr="0"/>
          <a:lstStyle>
            <a:lvl1pPr marL="0" indent="0" algn="ctr">
              <a:buNone/>
              <a:defRPr/>
            </a:lvl1pPr>
          </a:lstStyle>
          <a:p>
            <a:r>
              <a:rPr lang="en-AU" noProof="0"/>
              <a:t>Click to add illustration and then on the Picture format tab click Crop &gt; Fit</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8" y="2164409"/>
            <a:ext cx="3600000" cy="269359"/>
          </a:xfrm>
        </p:spPr>
        <p:txBody>
          <a:bodyPr anchor="ctr" anchorCtr="0"/>
          <a:lstStyle>
            <a:lvl1pPr marL="0" indent="0" algn="l">
              <a:lnSpc>
                <a:spcPct val="100000"/>
              </a:lnSpc>
              <a:spcBef>
                <a:spcPts val="0"/>
              </a:spcBef>
              <a:buNone/>
              <a:defRPr sz="1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pic>
        <p:nvPicPr>
          <p:cNvPr id="10" name="Graphic 9">
            <a:extLst>
              <a:ext uri="{FF2B5EF4-FFF2-40B4-BE49-F238E27FC236}">
                <a16:creationId xmlns:a16="http://schemas.microsoft.com/office/drawing/2014/main" id="{6502294B-FBAC-D6B5-97F9-AA1B95733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3" y="4221709"/>
            <a:ext cx="359162" cy="468000"/>
          </a:xfrm>
          <a:prstGeom prst="rect">
            <a:avLst/>
          </a:prstGeom>
        </p:spPr>
      </p:pic>
      <p:sp>
        <p:nvSpPr>
          <p:cNvPr id="18" name="Title 17">
            <a:extLst>
              <a:ext uri="{FF2B5EF4-FFF2-40B4-BE49-F238E27FC236}">
                <a16:creationId xmlns:a16="http://schemas.microsoft.com/office/drawing/2014/main" id="{98A9D44D-D8C2-C252-A411-7E5384324AFD}"/>
              </a:ext>
            </a:extLst>
          </p:cNvPr>
          <p:cNvSpPr>
            <a:spLocks noGrp="1"/>
          </p:cNvSpPr>
          <p:nvPr>
            <p:ph type="title" hasCustomPrompt="1"/>
          </p:nvPr>
        </p:nvSpPr>
        <p:spPr>
          <a:xfrm>
            <a:off x="488250" y="378141"/>
            <a:ext cx="3600000" cy="1542807"/>
          </a:xfrm>
        </p:spPr>
        <p:txBody>
          <a:bodyPr/>
          <a:lstStyle>
            <a:lvl1pPr>
              <a:defRPr/>
            </a:lvl1pPr>
          </a:lstStyle>
          <a:p>
            <a:r>
              <a:rPr lang="en-US"/>
              <a:t>Click to add section divider title</a:t>
            </a:r>
            <a:endParaRPr lang="en-AU"/>
          </a:p>
        </p:txBody>
      </p:sp>
    </p:spTree>
    <p:extLst>
      <p:ext uri="{BB962C8B-B14F-4D97-AF65-F5344CB8AC3E}">
        <p14:creationId xmlns:p14="http://schemas.microsoft.com/office/powerpoint/2010/main" val="1648268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DBA54C-A89A-81B8-D5BC-D9B75C89F368}"/>
              </a:ext>
            </a:extLst>
          </p:cNvPr>
          <p:cNvSpPr/>
          <p:nvPr userDrawn="1"/>
        </p:nvSpPr>
        <p:spPr>
          <a:xfrm>
            <a:off x="4061" y="-2"/>
            <a:ext cx="5336512" cy="514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6342EF0B-459C-85B2-D70A-E6194663FC57}"/>
              </a:ext>
            </a:extLst>
          </p:cNvPr>
          <p:cNvSpPr/>
          <p:nvPr userDrawn="1"/>
        </p:nvSpPr>
        <p:spPr>
          <a:xfrm>
            <a:off x="4060" y="-2"/>
            <a:ext cx="4928665" cy="5148000"/>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B86F7782-E45C-879A-B35E-7C10883CFB7B}"/>
              </a:ext>
            </a:extLst>
          </p:cNvPr>
          <p:cNvSpPr/>
          <p:nvPr userDrawn="1"/>
        </p:nvSpPr>
        <p:spPr>
          <a:xfrm>
            <a:off x="0" y="-2"/>
            <a:ext cx="4521600" cy="514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8" y="2164409"/>
            <a:ext cx="3600000" cy="269359"/>
          </a:xfrm>
        </p:spPr>
        <p:txBody>
          <a:bodyPr anchor="ctr" anchorCtr="0"/>
          <a:lstStyle>
            <a:lvl1pPr marL="0" indent="0" algn="l">
              <a:lnSpc>
                <a:spcPct val="100000"/>
              </a:lnSpc>
              <a:spcBef>
                <a:spcPts val="0"/>
              </a:spcBef>
              <a:buNone/>
              <a:defRPr sz="1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pic>
        <p:nvPicPr>
          <p:cNvPr id="10" name="Graphic 9">
            <a:extLst>
              <a:ext uri="{FF2B5EF4-FFF2-40B4-BE49-F238E27FC236}">
                <a16:creationId xmlns:a16="http://schemas.microsoft.com/office/drawing/2014/main" id="{6502294B-FBAC-D6B5-97F9-AA1B95733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3" y="4221709"/>
            <a:ext cx="359162" cy="468000"/>
          </a:xfrm>
          <a:prstGeom prst="rect">
            <a:avLst/>
          </a:prstGeom>
        </p:spPr>
      </p:pic>
      <p:sp>
        <p:nvSpPr>
          <p:cNvPr id="18" name="Title 17">
            <a:extLst>
              <a:ext uri="{FF2B5EF4-FFF2-40B4-BE49-F238E27FC236}">
                <a16:creationId xmlns:a16="http://schemas.microsoft.com/office/drawing/2014/main" id="{98A9D44D-D8C2-C252-A411-7E5384324AFD}"/>
              </a:ext>
            </a:extLst>
          </p:cNvPr>
          <p:cNvSpPr>
            <a:spLocks noGrp="1"/>
          </p:cNvSpPr>
          <p:nvPr>
            <p:ph type="title" hasCustomPrompt="1"/>
          </p:nvPr>
        </p:nvSpPr>
        <p:spPr>
          <a:xfrm>
            <a:off x="488250" y="378141"/>
            <a:ext cx="3600000" cy="1542807"/>
          </a:xfrm>
        </p:spPr>
        <p:txBody>
          <a:bodyPr/>
          <a:lstStyle>
            <a:lvl1pPr>
              <a:defRPr/>
            </a:lvl1pPr>
          </a:lstStyle>
          <a:p>
            <a:r>
              <a:rPr lang="en-US"/>
              <a:t>Click to add section divider title</a:t>
            </a:r>
            <a:endParaRPr lang="en-AU"/>
          </a:p>
        </p:txBody>
      </p:sp>
      <p:sp>
        <p:nvSpPr>
          <p:cNvPr id="6" name="Picture Placeholder 10">
            <a:extLst>
              <a:ext uri="{FF2B5EF4-FFF2-40B4-BE49-F238E27FC236}">
                <a16:creationId xmlns:a16="http://schemas.microsoft.com/office/drawing/2014/main" id="{5C9367B0-9F29-611F-EEE2-DFB6399DC0AF}"/>
              </a:ext>
            </a:extLst>
          </p:cNvPr>
          <p:cNvSpPr>
            <a:spLocks noGrp="1"/>
          </p:cNvSpPr>
          <p:nvPr>
            <p:ph type="pic" sz="quarter" idx="15" hasCustomPrompt="1"/>
          </p:nvPr>
        </p:nvSpPr>
        <p:spPr>
          <a:xfrm>
            <a:off x="4224736" y="823500"/>
            <a:ext cx="4622400" cy="4320000"/>
          </a:xfrm>
          <a:prstGeom prst="rect">
            <a:avLst/>
          </a:prstGeom>
          <a:noFill/>
        </p:spPr>
        <p:txBody>
          <a:bodyPr bIns="900000" anchor="ctr" anchorCtr="0"/>
          <a:lstStyle>
            <a:lvl1pPr marL="0" indent="0" algn="ctr">
              <a:buNone/>
              <a:defRPr/>
            </a:lvl1pPr>
          </a:lstStyle>
          <a:p>
            <a:r>
              <a:rPr lang="en-AU" noProof="0"/>
              <a:t>Click to add illustration and then on the Picture format tab click Crop &gt; Fit</a:t>
            </a:r>
          </a:p>
        </p:txBody>
      </p:sp>
    </p:spTree>
    <p:extLst>
      <p:ext uri="{BB962C8B-B14F-4D97-AF65-F5344CB8AC3E}">
        <p14:creationId xmlns:p14="http://schemas.microsoft.com/office/powerpoint/2010/main" val="2686843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DBA54C-A89A-81B8-D5BC-D9B75C89F368}"/>
              </a:ext>
            </a:extLst>
          </p:cNvPr>
          <p:cNvSpPr/>
          <p:nvPr userDrawn="1"/>
        </p:nvSpPr>
        <p:spPr>
          <a:xfrm>
            <a:off x="4061" y="-2"/>
            <a:ext cx="5336512" cy="5148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6342EF0B-459C-85B2-D70A-E6194663FC57}"/>
              </a:ext>
            </a:extLst>
          </p:cNvPr>
          <p:cNvSpPr/>
          <p:nvPr userDrawn="1"/>
        </p:nvSpPr>
        <p:spPr>
          <a:xfrm>
            <a:off x="4060" y="-2"/>
            <a:ext cx="4928665" cy="514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B86F7782-E45C-879A-B35E-7C10883CFB7B}"/>
              </a:ext>
            </a:extLst>
          </p:cNvPr>
          <p:cNvSpPr/>
          <p:nvPr userDrawn="1"/>
        </p:nvSpPr>
        <p:spPr>
          <a:xfrm>
            <a:off x="0" y="-2"/>
            <a:ext cx="4521600" cy="514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8" y="2164409"/>
            <a:ext cx="3600000" cy="269359"/>
          </a:xfrm>
        </p:spPr>
        <p:txBody>
          <a:bodyPr anchor="ctr" anchorCtr="0"/>
          <a:lstStyle>
            <a:lvl1pPr marL="0" indent="0" algn="l">
              <a:lnSpc>
                <a:spcPct val="100000"/>
              </a:lnSpc>
              <a:spcBef>
                <a:spcPts val="0"/>
              </a:spcBef>
              <a:buNone/>
              <a:defRPr sz="1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pic>
        <p:nvPicPr>
          <p:cNvPr id="10" name="Graphic 9">
            <a:extLst>
              <a:ext uri="{FF2B5EF4-FFF2-40B4-BE49-F238E27FC236}">
                <a16:creationId xmlns:a16="http://schemas.microsoft.com/office/drawing/2014/main" id="{6502294B-FBAC-D6B5-97F9-AA1B95733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3" y="4221709"/>
            <a:ext cx="359162" cy="468000"/>
          </a:xfrm>
          <a:prstGeom prst="rect">
            <a:avLst/>
          </a:prstGeom>
        </p:spPr>
      </p:pic>
      <p:sp>
        <p:nvSpPr>
          <p:cNvPr id="18" name="Title 17">
            <a:extLst>
              <a:ext uri="{FF2B5EF4-FFF2-40B4-BE49-F238E27FC236}">
                <a16:creationId xmlns:a16="http://schemas.microsoft.com/office/drawing/2014/main" id="{98A9D44D-D8C2-C252-A411-7E5384324AFD}"/>
              </a:ext>
            </a:extLst>
          </p:cNvPr>
          <p:cNvSpPr>
            <a:spLocks noGrp="1"/>
          </p:cNvSpPr>
          <p:nvPr>
            <p:ph type="title" hasCustomPrompt="1"/>
          </p:nvPr>
        </p:nvSpPr>
        <p:spPr>
          <a:xfrm>
            <a:off x="488250" y="378141"/>
            <a:ext cx="3600000" cy="1542807"/>
          </a:xfrm>
        </p:spPr>
        <p:txBody>
          <a:bodyPr/>
          <a:lstStyle>
            <a:lvl1pPr>
              <a:defRPr/>
            </a:lvl1pPr>
          </a:lstStyle>
          <a:p>
            <a:r>
              <a:rPr lang="en-US"/>
              <a:t>Click to add section divider title</a:t>
            </a:r>
            <a:endParaRPr lang="en-AU"/>
          </a:p>
        </p:txBody>
      </p:sp>
      <p:sp>
        <p:nvSpPr>
          <p:cNvPr id="6" name="Picture Placeholder 10">
            <a:extLst>
              <a:ext uri="{FF2B5EF4-FFF2-40B4-BE49-F238E27FC236}">
                <a16:creationId xmlns:a16="http://schemas.microsoft.com/office/drawing/2014/main" id="{5EB6ACFD-97A2-EF8B-F098-CA1F9C8B2AED}"/>
              </a:ext>
            </a:extLst>
          </p:cNvPr>
          <p:cNvSpPr>
            <a:spLocks noGrp="1"/>
          </p:cNvSpPr>
          <p:nvPr>
            <p:ph type="pic" sz="quarter" idx="15" hasCustomPrompt="1"/>
          </p:nvPr>
        </p:nvSpPr>
        <p:spPr>
          <a:xfrm>
            <a:off x="4224736" y="823500"/>
            <a:ext cx="4622400" cy="4320000"/>
          </a:xfrm>
          <a:prstGeom prst="rect">
            <a:avLst/>
          </a:prstGeom>
          <a:noFill/>
        </p:spPr>
        <p:txBody>
          <a:bodyPr bIns="900000" anchor="ctr" anchorCtr="0"/>
          <a:lstStyle>
            <a:lvl1pPr marL="0" indent="0" algn="ctr">
              <a:buNone/>
              <a:defRPr/>
            </a:lvl1pPr>
          </a:lstStyle>
          <a:p>
            <a:r>
              <a:rPr lang="en-AU" noProof="0"/>
              <a:t>Click to add illustration and then on the Picture format tab click Crop &gt; Fit</a:t>
            </a:r>
          </a:p>
        </p:txBody>
      </p:sp>
    </p:spTree>
    <p:extLst>
      <p:ext uri="{BB962C8B-B14F-4D97-AF65-F5344CB8AC3E}">
        <p14:creationId xmlns:p14="http://schemas.microsoft.com/office/powerpoint/2010/main" val="733375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Divider 3">
    <p:bg>
      <p:bgPr>
        <a:solidFill>
          <a:srgbClr val="ECF9F7"/>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DBA54C-A89A-81B8-D5BC-D9B75C89F368}"/>
              </a:ext>
            </a:extLst>
          </p:cNvPr>
          <p:cNvSpPr/>
          <p:nvPr userDrawn="1"/>
        </p:nvSpPr>
        <p:spPr>
          <a:xfrm>
            <a:off x="4061" y="-2"/>
            <a:ext cx="5336512" cy="5148000"/>
          </a:xfrm>
          <a:prstGeom prst="rect">
            <a:avLst/>
          </a:prstGeom>
          <a:solidFill>
            <a:srgbClr val="D8F9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6342EF0B-459C-85B2-D70A-E6194663FC57}"/>
              </a:ext>
            </a:extLst>
          </p:cNvPr>
          <p:cNvSpPr/>
          <p:nvPr userDrawn="1"/>
        </p:nvSpPr>
        <p:spPr>
          <a:xfrm>
            <a:off x="4060" y="-2"/>
            <a:ext cx="4928665" cy="5148000"/>
          </a:xfrm>
          <a:prstGeom prst="rect">
            <a:avLst/>
          </a:prstGeom>
          <a:solidFill>
            <a:srgbClr val="B2E6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B86F7782-E45C-879A-B35E-7C10883CFB7B}"/>
              </a:ext>
            </a:extLst>
          </p:cNvPr>
          <p:cNvSpPr/>
          <p:nvPr userDrawn="1"/>
        </p:nvSpPr>
        <p:spPr>
          <a:xfrm>
            <a:off x="0" y="-2"/>
            <a:ext cx="4521600" cy="5148000"/>
          </a:xfrm>
          <a:prstGeom prst="rect">
            <a:avLst/>
          </a:prstGeom>
          <a:solidFill>
            <a:srgbClr val="68C9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8" y="2164409"/>
            <a:ext cx="3600000" cy="269359"/>
          </a:xfrm>
        </p:spPr>
        <p:txBody>
          <a:bodyPr anchor="ctr" anchorCtr="0"/>
          <a:lstStyle>
            <a:lvl1pPr marL="0" indent="0" algn="l">
              <a:lnSpc>
                <a:spcPct val="100000"/>
              </a:lnSpc>
              <a:spcBef>
                <a:spcPts val="0"/>
              </a:spcBef>
              <a:buNone/>
              <a:defRPr sz="1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pic>
        <p:nvPicPr>
          <p:cNvPr id="10" name="Graphic 9">
            <a:extLst>
              <a:ext uri="{FF2B5EF4-FFF2-40B4-BE49-F238E27FC236}">
                <a16:creationId xmlns:a16="http://schemas.microsoft.com/office/drawing/2014/main" id="{6502294B-FBAC-D6B5-97F9-AA1B95733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3" y="4221709"/>
            <a:ext cx="359162" cy="468000"/>
          </a:xfrm>
          <a:prstGeom prst="rect">
            <a:avLst/>
          </a:prstGeom>
        </p:spPr>
      </p:pic>
      <p:sp>
        <p:nvSpPr>
          <p:cNvPr id="18" name="Title 17">
            <a:extLst>
              <a:ext uri="{FF2B5EF4-FFF2-40B4-BE49-F238E27FC236}">
                <a16:creationId xmlns:a16="http://schemas.microsoft.com/office/drawing/2014/main" id="{98A9D44D-D8C2-C252-A411-7E5384324AFD}"/>
              </a:ext>
            </a:extLst>
          </p:cNvPr>
          <p:cNvSpPr>
            <a:spLocks noGrp="1"/>
          </p:cNvSpPr>
          <p:nvPr>
            <p:ph type="title" hasCustomPrompt="1"/>
          </p:nvPr>
        </p:nvSpPr>
        <p:spPr>
          <a:xfrm>
            <a:off x="488250" y="378141"/>
            <a:ext cx="3600000" cy="1542807"/>
          </a:xfrm>
        </p:spPr>
        <p:txBody>
          <a:bodyPr/>
          <a:lstStyle>
            <a:lvl1pPr>
              <a:defRPr/>
            </a:lvl1pPr>
          </a:lstStyle>
          <a:p>
            <a:r>
              <a:rPr lang="en-US"/>
              <a:t>Click to add section divider title</a:t>
            </a:r>
            <a:endParaRPr lang="en-AU"/>
          </a:p>
        </p:txBody>
      </p:sp>
      <p:sp>
        <p:nvSpPr>
          <p:cNvPr id="6" name="Picture Placeholder 10">
            <a:extLst>
              <a:ext uri="{FF2B5EF4-FFF2-40B4-BE49-F238E27FC236}">
                <a16:creationId xmlns:a16="http://schemas.microsoft.com/office/drawing/2014/main" id="{5EB6ACFD-97A2-EF8B-F098-CA1F9C8B2AED}"/>
              </a:ext>
            </a:extLst>
          </p:cNvPr>
          <p:cNvSpPr>
            <a:spLocks noGrp="1"/>
          </p:cNvSpPr>
          <p:nvPr>
            <p:ph type="pic" sz="quarter" idx="15" hasCustomPrompt="1"/>
          </p:nvPr>
        </p:nvSpPr>
        <p:spPr>
          <a:xfrm>
            <a:off x="4224736" y="823500"/>
            <a:ext cx="4622400" cy="4320000"/>
          </a:xfrm>
          <a:prstGeom prst="rect">
            <a:avLst/>
          </a:prstGeom>
          <a:noFill/>
        </p:spPr>
        <p:txBody>
          <a:bodyPr bIns="900000" anchor="ctr" anchorCtr="0"/>
          <a:lstStyle>
            <a:lvl1pPr marL="0" indent="0" algn="ctr">
              <a:buNone/>
              <a:defRPr/>
            </a:lvl1pPr>
          </a:lstStyle>
          <a:p>
            <a:r>
              <a:rPr lang="en-AU" noProof="0"/>
              <a:t>Click to add illustration and then on the Picture format tab click Crop &gt; Fit</a:t>
            </a:r>
          </a:p>
        </p:txBody>
      </p:sp>
    </p:spTree>
    <p:extLst>
      <p:ext uri="{BB962C8B-B14F-4D97-AF65-F5344CB8AC3E}">
        <p14:creationId xmlns:p14="http://schemas.microsoft.com/office/powerpoint/2010/main" val="2053931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495334-51A1-7C03-D924-2D8107D300D2}"/>
              </a:ext>
            </a:extLst>
          </p:cNvPr>
          <p:cNvSpPr/>
          <p:nvPr userDrawn="1"/>
        </p:nvSpPr>
        <p:spPr>
          <a:xfrm>
            <a:off x="4060" y="-2"/>
            <a:ext cx="5868139" cy="514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2" y="-2"/>
            <a:ext cx="5220000" cy="514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876260" y="0"/>
            <a:ext cx="3267740" cy="5143500"/>
          </a:xfrm>
          <a:prstGeom prst="rect">
            <a:avLst/>
          </a:prstGeom>
          <a:noFill/>
        </p:spPr>
        <p:txBody>
          <a:bodyPr bIns="900000" anchor="ctr" anchorCtr="0"/>
          <a:lstStyle>
            <a:lvl1pPr marL="0" indent="0" algn="ctr">
              <a:buNone/>
              <a:defRPr/>
            </a:lvl1pPr>
          </a:lstStyle>
          <a:p>
            <a:r>
              <a:rPr lang="en-AU" noProof="0"/>
              <a:t>Click to add picture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8" y="2164409"/>
            <a:ext cx="3960000" cy="269359"/>
          </a:xfrm>
        </p:spPr>
        <p:txBody>
          <a:bodyPr anchor="ctr" anchorCtr="0"/>
          <a:lstStyle>
            <a:lvl1pPr marL="0" indent="0" algn="l">
              <a:lnSpc>
                <a:spcPct val="100000"/>
              </a:lnSpc>
              <a:spcBef>
                <a:spcPts val="0"/>
              </a:spcBef>
              <a:buNone/>
              <a:defRPr sz="1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pic>
        <p:nvPicPr>
          <p:cNvPr id="10" name="Graphic 9">
            <a:extLst>
              <a:ext uri="{FF2B5EF4-FFF2-40B4-BE49-F238E27FC236}">
                <a16:creationId xmlns:a16="http://schemas.microsoft.com/office/drawing/2014/main" id="{6502294B-FBAC-D6B5-97F9-AA1B95733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3" y="4221709"/>
            <a:ext cx="359162" cy="468000"/>
          </a:xfrm>
          <a:prstGeom prst="rect">
            <a:avLst/>
          </a:prstGeom>
        </p:spPr>
      </p:pic>
      <p:sp>
        <p:nvSpPr>
          <p:cNvPr id="18" name="Title 17">
            <a:extLst>
              <a:ext uri="{FF2B5EF4-FFF2-40B4-BE49-F238E27FC236}">
                <a16:creationId xmlns:a16="http://schemas.microsoft.com/office/drawing/2014/main" id="{98A9D44D-D8C2-C252-A411-7E5384324AFD}"/>
              </a:ext>
            </a:extLst>
          </p:cNvPr>
          <p:cNvSpPr>
            <a:spLocks noGrp="1"/>
          </p:cNvSpPr>
          <p:nvPr>
            <p:ph type="title" hasCustomPrompt="1"/>
          </p:nvPr>
        </p:nvSpPr>
        <p:spPr>
          <a:xfrm>
            <a:off x="488250" y="378141"/>
            <a:ext cx="3960000" cy="1542807"/>
          </a:xfrm>
        </p:spPr>
        <p:txBody>
          <a:bodyPr/>
          <a:lstStyle>
            <a:lvl1pPr>
              <a:defRPr/>
            </a:lvl1pPr>
          </a:lstStyle>
          <a:p>
            <a:r>
              <a:rPr lang="en-US"/>
              <a:t>Click to add section divider title</a:t>
            </a:r>
            <a:endParaRPr lang="en-AU"/>
          </a:p>
        </p:txBody>
      </p:sp>
    </p:spTree>
    <p:extLst>
      <p:ext uri="{BB962C8B-B14F-4D97-AF65-F5344CB8AC3E}">
        <p14:creationId xmlns:p14="http://schemas.microsoft.com/office/powerpoint/2010/main" val="3520135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495334-51A1-7C03-D924-2D8107D300D2}"/>
              </a:ext>
            </a:extLst>
          </p:cNvPr>
          <p:cNvSpPr/>
          <p:nvPr userDrawn="1"/>
        </p:nvSpPr>
        <p:spPr>
          <a:xfrm>
            <a:off x="4060" y="-2"/>
            <a:ext cx="5868139" cy="514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2" y="-2"/>
            <a:ext cx="5220000" cy="514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876260" y="0"/>
            <a:ext cx="3267740" cy="5143500"/>
          </a:xfrm>
          <a:prstGeom prst="rect">
            <a:avLst/>
          </a:prstGeom>
          <a:noFill/>
        </p:spPr>
        <p:txBody>
          <a:bodyPr bIns="900000" anchor="ctr" anchorCtr="0"/>
          <a:lstStyle>
            <a:lvl1pPr marL="0" indent="0" algn="ctr">
              <a:buNone/>
              <a:defRPr/>
            </a:lvl1pPr>
          </a:lstStyle>
          <a:p>
            <a:r>
              <a:rPr lang="en-AU" noProof="0"/>
              <a:t>Click to add picture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8" y="2164409"/>
            <a:ext cx="3960000" cy="269359"/>
          </a:xfrm>
        </p:spPr>
        <p:txBody>
          <a:bodyPr anchor="ctr" anchorCtr="0"/>
          <a:lstStyle>
            <a:lvl1pPr marL="0" indent="0" algn="l">
              <a:lnSpc>
                <a:spcPct val="100000"/>
              </a:lnSpc>
              <a:spcBef>
                <a:spcPts val="0"/>
              </a:spcBef>
              <a:buNone/>
              <a:defRPr sz="1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pic>
        <p:nvPicPr>
          <p:cNvPr id="10" name="Graphic 9">
            <a:extLst>
              <a:ext uri="{FF2B5EF4-FFF2-40B4-BE49-F238E27FC236}">
                <a16:creationId xmlns:a16="http://schemas.microsoft.com/office/drawing/2014/main" id="{6502294B-FBAC-D6B5-97F9-AA1B95733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3" y="4221709"/>
            <a:ext cx="359162" cy="468000"/>
          </a:xfrm>
          <a:prstGeom prst="rect">
            <a:avLst/>
          </a:prstGeom>
        </p:spPr>
      </p:pic>
      <p:sp>
        <p:nvSpPr>
          <p:cNvPr id="18" name="Title 17">
            <a:extLst>
              <a:ext uri="{FF2B5EF4-FFF2-40B4-BE49-F238E27FC236}">
                <a16:creationId xmlns:a16="http://schemas.microsoft.com/office/drawing/2014/main" id="{98A9D44D-D8C2-C252-A411-7E5384324AFD}"/>
              </a:ext>
            </a:extLst>
          </p:cNvPr>
          <p:cNvSpPr>
            <a:spLocks noGrp="1"/>
          </p:cNvSpPr>
          <p:nvPr>
            <p:ph type="title" hasCustomPrompt="1"/>
          </p:nvPr>
        </p:nvSpPr>
        <p:spPr>
          <a:xfrm>
            <a:off x="488250" y="378141"/>
            <a:ext cx="3960000" cy="1542807"/>
          </a:xfrm>
        </p:spPr>
        <p:txBody>
          <a:bodyPr/>
          <a:lstStyle>
            <a:lvl1pPr>
              <a:defRPr/>
            </a:lvl1pPr>
          </a:lstStyle>
          <a:p>
            <a:r>
              <a:rPr lang="en-US"/>
              <a:t>Click to add section divider title</a:t>
            </a:r>
            <a:endParaRPr lang="en-AU"/>
          </a:p>
        </p:txBody>
      </p:sp>
    </p:spTree>
    <p:extLst>
      <p:ext uri="{BB962C8B-B14F-4D97-AF65-F5344CB8AC3E}">
        <p14:creationId xmlns:p14="http://schemas.microsoft.com/office/powerpoint/2010/main" val="2645193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495334-51A1-7C03-D924-2D8107D300D2}"/>
              </a:ext>
            </a:extLst>
          </p:cNvPr>
          <p:cNvSpPr/>
          <p:nvPr userDrawn="1"/>
        </p:nvSpPr>
        <p:spPr>
          <a:xfrm>
            <a:off x="4060" y="-2"/>
            <a:ext cx="5868139" cy="5148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2" y="-2"/>
            <a:ext cx="5220000" cy="514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876260" y="0"/>
            <a:ext cx="3267740" cy="5143500"/>
          </a:xfrm>
          <a:prstGeom prst="rect">
            <a:avLst/>
          </a:prstGeom>
          <a:noFill/>
        </p:spPr>
        <p:txBody>
          <a:bodyPr bIns="900000" anchor="ctr" anchorCtr="0"/>
          <a:lstStyle>
            <a:lvl1pPr marL="0" indent="0" algn="ctr">
              <a:buNone/>
              <a:defRPr/>
            </a:lvl1pPr>
          </a:lstStyle>
          <a:p>
            <a:r>
              <a:rPr lang="en-AU" noProof="0"/>
              <a:t>Click to add picture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8" y="2164409"/>
            <a:ext cx="3960000" cy="269359"/>
          </a:xfrm>
        </p:spPr>
        <p:txBody>
          <a:bodyPr anchor="ctr" anchorCtr="0"/>
          <a:lstStyle>
            <a:lvl1pPr marL="0" indent="0" algn="l">
              <a:lnSpc>
                <a:spcPct val="100000"/>
              </a:lnSpc>
              <a:spcBef>
                <a:spcPts val="0"/>
              </a:spcBef>
              <a:buNone/>
              <a:defRPr sz="1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pic>
        <p:nvPicPr>
          <p:cNvPr id="10" name="Graphic 9">
            <a:extLst>
              <a:ext uri="{FF2B5EF4-FFF2-40B4-BE49-F238E27FC236}">
                <a16:creationId xmlns:a16="http://schemas.microsoft.com/office/drawing/2014/main" id="{6502294B-FBAC-D6B5-97F9-AA1B95733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3" y="4221709"/>
            <a:ext cx="359162" cy="468000"/>
          </a:xfrm>
          <a:prstGeom prst="rect">
            <a:avLst/>
          </a:prstGeom>
        </p:spPr>
      </p:pic>
      <p:sp>
        <p:nvSpPr>
          <p:cNvPr id="18" name="Title 17">
            <a:extLst>
              <a:ext uri="{FF2B5EF4-FFF2-40B4-BE49-F238E27FC236}">
                <a16:creationId xmlns:a16="http://schemas.microsoft.com/office/drawing/2014/main" id="{98A9D44D-D8C2-C252-A411-7E5384324AFD}"/>
              </a:ext>
            </a:extLst>
          </p:cNvPr>
          <p:cNvSpPr>
            <a:spLocks noGrp="1"/>
          </p:cNvSpPr>
          <p:nvPr>
            <p:ph type="title" hasCustomPrompt="1"/>
          </p:nvPr>
        </p:nvSpPr>
        <p:spPr>
          <a:xfrm>
            <a:off x="488250" y="378141"/>
            <a:ext cx="3960000" cy="1542807"/>
          </a:xfrm>
        </p:spPr>
        <p:txBody>
          <a:bodyPr/>
          <a:lstStyle>
            <a:lvl1pPr>
              <a:defRPr/>
            </a:lvl1pPr>
          </a:lstStyle>
          <a:p>
            <a:r>
              <a:rPr lang="en-US"/>
              <a:t>Click to add section divider title</a:t>
            </a:r>
            <a:endParaRPr lang="en-AU"/>
          </a:p>
        </p:txBody>
      </p:sp>
    </p:spTree>
    <p:extLst>
      <p:ext uri="{BB962C8B-B14F-4D97-AF65-F5344CB8AC3E}">
        <p14:creationId xmlns:p14="http://schemas.microsoft.com/office/powerpoint/2010/main" val="1479109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87A3B6-FA72-10B5-DFFD-52DC68FE6A26}"/>
              </a:ext>
            </a:extLst>
          </p:cNvPr>
          <p:cNvSpPr/>
          <p:nvPr userDrawn="1"/>
        </p:nvSpPr>
        <p:spPr>
          <a:xfrm>
            <a:off x="0" y="1"/>
            <a:ext cx="9144000" cy="413033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1"/>
            <a:ext cx="9144000" cy="367886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843014"/>
            <a:ext cx="3960000" cy="1299567"/>
          </a:xfrm>
        </p:spPr>
        <p:txBody>
          <a:bodyPr anchor="ctr" anchorCtr="0"/>
          <a:lstStyle>
            <a:lvl1pPr algn="l">
              <a:lnSpc>
                <a:spcPct val="100000"/>
              </a:lnSpc>
              <a:defRPr sz="3600"/>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9" y="3778099"/>
            <a:ext cx="3960000" cy="269359"/>
          </a:xfrm>
        </p:spPr>
        <p:txBody>
          <a:bodyPr anchor="ctr" anchorCtr="0"/>
          <a:lstStyle>
            <a:lvl1pPr marL="0" indent="0" algn="l">
              <a:lnSpc>
                <a:spcPct val="100000"/>
              </a:lnSpc>
              <a:spcBef>
                <a:spcPts val="0"/>
              </a:spcBef>
              <a:buNone/>
              <a:defRPr sz="1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488250" y="4528915"/>
            <a:ext cx="3960000" cy="216000"/>
          </a:xfrm>
        </p:spPr>
        <p:txBody>
          <a:bodyPr tIns="36000" anchor="t" anchorCtr="0">
            <a:noAutofit/>
          </a:bodyPr>
          <a:lstStyle>
            <a:lvl1pPr marL="0" indent="0">
              <a:lnSpc>
                <a:spcPct val="110000"/>
              </a:lnSpc>
              <a:spcBef>
                <a:spcPts val="0"/>
              </a:spcBef>
              <a:buNone/>
              <a:defRPr sz="1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252484" y="928577"/>
            <a:ext cx="3594652" cy="3201754"/>
          </a:xfrm>
          <a:prstGeom prst="rect">
            <a:avLst/>
          </a:prstGeom>
          <a:noFill/>
        </p:spPr>
        <p:txBody>
          <a:bodyPr bIns="900000" anchor="ctr" anchorCtr="0"/>
          <a:lstStyle>
            <a:lvl1pPr marL="0" indent="0" algn="ctr">
              <a:buNone/>
              <a:defRPr/>
            </a:lvl1pPr>
          </a:lstStyle>
          <a:p>
            <a:r>
              <a:rPr lang="en-AU" noProof="0"/>
              <a:t>Click to add illustration and then on the Picture format tab click Crop &gt; Fit</a:t>
            </a:r>
          </a:p>
        </p:txBody>
      </p:sp>
      <p:pic>
        <p:nvPicPr>
          <p:cNvPr id="4" name="Graphic 3">
            <a:extLst>
              <a:ext uri="{FF2B5EF4-FFF2-40B4-BE49-F238E27FC236}">
                <a16:creationId xmlns:a16="http://schemas.microsoft.com/office/drawing/2014/main" id="{9AB8E368-185C-0C2C-C281-05C4CAAFB8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498"/>
            <a:ext cx="1695600" cy="587990"/>
          </a:xfrm>
          <a:prstGeom prst="rect">
            <a:avLst/>
          </a:prstGeom>
        </p:spPr>
      </p:pic>
    </p:spTree>
    <p:extLst>
      <p:ext uri="{BB962C8B-B14F-4D97-AF65-F5344CB8AC3E}">
        <p14:creationId xmlns:p14="http://schemas.microsoft.com/office/powerpoint/2010/main" val="33059359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DC4C13-6734-1DDF-53D4-3CD10384D096}"/>
              </a:ext>
            </a:extLst>
          </p:cNvPr>
          <p:cNvSpPr/>
          <p:nvPr userDrawn="1"/>
        </p:nvSpPr>
        <p:spPr>
          <a:xfrm>
            <a:off x="-4" y="0"/>
            <a:ext cx="9144000" cy="446104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4" y="-2"/>
            <a:ext cx="9144000" cy="4082904"/>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B6FD7B97-EA19-65F8-A8BE-D95A5F2C7775}"/>
              </a:ext>
            </a:extLst>
          </p:cNvPr>
          <p:cNvSpPr/>
          <p:nvPr userDrawn="1"/>
        </p:nvSpPr>
        <p:spPr>
          <a:xfrm>
            <a:off x="-4" y="0"/>
            <a:ext cx="9144000" cy="3709414"/>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Picture Placeholder 10">
            <a:extLst>
              <a:ext uri="{FF2B5EF4-FFF2-40B4-BE49-F238E27FC236}">
                <a16:creationId xmlns:a16="http://schemas.microsoft.com/office/drawing/2014/main" id="{D3F64D21-0E7D-6266-8C30-3E8E07208337}"/>
              </a:ext>
            </a:extLst>
          </p:cNvPr>
          <p:cNvSpPr>
            <a:spLocks noGrp="1"/>
          </p:cNvSpPr>
          <p:nvPr>
            <p:ph type="pic" sz="quarter" idx="15" hasCustomPrompt="1"/>
          </p:nvPr>
        </p:nvSpPr>
        <p:spPr>
          <a:xfrm>
            <a:off x="5157216" y="1060598"/>
            <a:ext cx="3498534" cy="2648816"/>
          </a:xfrm>
          <a:prstGeom prst="rect">
            <a:avLst/>
          </a:prstGeom>
          <a:noFill/>
        </p:spPr>
        <p:txBody>
          <a:bodyPr bIns="900000" anchor="ctr" anchorCtr="0"/>
          <a:lstStyle>
            <a:lvl1pPr marL="0" indent="0" algn="ctr">
              <a:buNone/>
              <a:defRPr/>
            </a:lvl1pPr>
          </a:lstStyle>
          <a:p>
            <a:r>
              <a:rPr lang="en-AU" noProof="0"/>
              <a:t>Click to add illustration and then on the Picture format tab click Crop &gt; Fit</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8" y="2977001"/>
            <a:ext cx="3960000" cy="269359"/>
          </a:xfrm>
        </p:spPr>
        <p:txBody>
          <a:bodyPr anchor="ctr" anchorCtr="0"/>
          <a:lstStyle>
            <a:lvl1pPr marL="0" indent="0" algn="l">
              <a:lnSpc>
                <a:spcPct val="100000"/>
              </a:lnSpc>
              <a:spcBef>
                <a:spcPts val="0"/>
              </a:spcBef>
              <a:buNone/>
              <a:defRPr sz="1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8" name="Title 17">
            <a:extLst>
              <a:ext uri="{FF2B5EF4-FFF2-40B4-BE49-F238E27FC236}">
                <a16:creationId xmlns:a16="http://schemas.microsoft.com/office/drawing/2014/main" id="{98A9D44D-D8C2-C252-A411-7E5384324AFD}"/>
              </a:ext>
            </a:extLst>
          </p:cNvPr>
          <p:cNvSpPr>
            <a:spLocks noGrp="1"/>
          </p:cNvSpPr>
          <p:nvPr>
            <p:ph type="title" hasCustomPrompt="1"/>
          </p:nvPr>
        </p:nvSpPr>
        <p:spPr>
          <a:xfrm>
            <a:off x="488250" y="1121191"/>
            <a:ext cx="3960000" cy="1542807"/>
          </a:xfrm>
        </p:spPr>
        <p:txBody>
          <a:bodyPr anchor="ctr" anchorCtr="0"/>
          <a:lstStyle>
            <a:lvl1pPr>
              <a:defRPr sz="3800"/>
            </a:lvl1pPr>
          </a:lstStyle>
          <a:p>
            <a:r>
              <a:rPr lang="en-AU"/>
              <a:t>Click to add text</a:t>
            </a:r>
          </a:p>
        </p:txBody>
      </p:sp>
    </p:spTree>
    <p:extLst>
      <p:ext uri="{BB962C8B-B14F-4D97-AF65-F5344CB8AC3E}">
        <p14:creationId xmlns:p14="http://schemas.microsoft.com/office/powerpoint/2010/main" val="2226440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Righthand bars v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0EDA72-63FF-049D-D59C-6F377A90B99B}"/>
              </a:ext>
            </a:extLst>
          </p:cNvPr>
          <p:cNvSpPr/>
          <p:nvPr userDrawn="1"/>
        </p:nvSpPr>
        <p:spPr>
          <a:xfrm>
            <a:off x="7200000" y="-4500"/>
            <a:ext cx="432000" cy="514800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19594AFA-8EE8-39C1-65DA-C747A74A154C}"/>
              </a:ext>
            </a:extLst>
          </p:cNvPr>
          <p:cNvSpPr/>
          <p:nvPr userDrawn="1"/>
        </p:nvSpPr>
        <p:spPr>
          <a:xfrm>
            <a:off x="7632000" y="-4500"/>
            <a:ext cx="432000" cy="514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A9460F48-9860-2636-519B-0966B975D119}"/>
              </a:ext>
            </a:extLst>
          </p:cNvPr>
          <p:cNvSpPr/>
          <p:nvPr userDrawn="1"/>
        </p:nvSpPr>
        <p:spPr>
          <a:xfrm>
            <a:off x="8064000" y="0"/>
            <a:ext cx="1080000" cy="514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 Placeholder 20">
            <a:extLst>
              <a:ext uri="{FF2B5EF4-FFF2-40B4-BE49-F238E27FC236}">
                <a16:creationId xmlns:a16="http://schemas.microsoft.com/office/drawing/2014/main" id="{63B702AC-E5F5-B2ED-7328-37F6D720020A}"/>
              </a:ext>
            </a:extLst>
          </p:cNvPr>
          <p:cNvSpPr>
            <a:spLocks noGrp="1"/>
          </p:cNvSpPr>
          <p:nvPr>
            <p:ph type="body" sz="quarter" idx="13" hasCustomPrompt="1"/>
          </p:nvPr>
        </p:nvSpPr>
        <p:spPr>
          <a:xfrm>
            <a:off x="488249" y="1128837"/>
            <a:ext cx="6582718" cy="3485126"/>
          </a:xfrm>
        </p:spPr>
        <p:txBody>
          <a:bodyPr/>
          <a:lstStyle>
            <a:lvl1pPr marL="0" indent="0" defTabSz="4484688">
              <a:spcBef>
                <a:spcPts val="1200"/>
              </a:spcBef>
              <a:buNone/>
              <a:defRPr b="1"/>
            </a:lvl1pPr>
            <a:lvl2pPr marL="285750" indent="-285750" defTabSz="4484688">
              <a:spcBef>
                <a:spcPts val="600"/>
              </a:spcBef>
              <a:buSzPct val="110000"/>
              <a:buFont typeface="Arial" panose="020B0604020202020204" pitchFamily="34" charset="0"/>
              <a:buChar char="•"/>
              <a:defRPr u="none" baseline="0">
                <a:uFill>
                  <a:solidFill>
                    <a:schemeClr val="accent4"/>
                  </a:solidFill>
                </a:uFill>
              </a:defRPr>
            </a:lvl2pPr>
            <a:lvl3pPr marL="432000" indent="-216000" defTabSz="4484688">
              <a:spcBef>
                <a:spcPts val="0"/>
              </a:spcBef>
              <a:buSzPct val="70000"/>
              <a:buFont typeface="Courier New" panose="02070309020205020404" pitchFamily="49" charset="0"/>
              <a:buChar char="o"/>
              <a:defRPr/>
            </a:lvl3pPr>
            <a:lvl4pPr marL="720000" indent="-180000">
              <a:spcBef>
                <a:spcPts val="0"/>
              </a:spcBef>
              <a:buSzPct val="90000"/>
              <a:buFont typeface="Wingdings" panose="05000000000000000000" pitchFamily="2" charset="2"/>
              <a:buChar char="§"/>
              <a:defRPr/>
            </a:lvl4pPr>
            <a:lvl5pPr>
              <a:spcBef>
                <a:spcPts val="0"/>
              </a:spcBef>
              <a:defRPr/>
            </a:lvl5pPr>
          </a:lstStyle>
          <a:p>
            <a:pPr lvl="0"/>
            <a:r>
              <a:rPr lang="en-AU" noProof="0" dirty="0"/>
              <a:t>Click to add title</a:t>
            </a:r>
          </a:p>
          <a:p>
            <a:pPr lvl="1"/>
            <a:r>
              <a:rPr lang="en-AU" noProof="0" dirty="0"/>
              <a:t>Item</a:t>
            </a:r>
          </a:p>
          <a:p>
            <a:pPr lvl="2"/>
            <a:r>
              <a:rPr lang="en-AU" noProof="0" dirty="0"/>
              <a:t>Second level</a:t>
            </a:r>
          </a:p>
          <a:p>
            <a:pPr lvl="3"/>
            <a:r>
              <a:rPr lang="en-AU" noProof="0" dirty="0"/>
              <a:t>Third level</a:t>
            </a:r>
          </a:p>
          <a:p>
            <a:pPr lvl="4"/>
            <a:r>
              <a:rPr lang="en-AU" noProof="0" dirty="0"/>
              <a:t>Fourth level</a:t>
            </a:r>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US" noProof="0"/>
              <a:t>World AMR Awareness Week</a:t>
            </a:r>
            <a:endParaRPr lang="en-AU" noProof="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noProof="0" smtClean="0"/>
              <a:t>‹#›</a:t>
            </a:fld>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noProof="0"/>
          </a:p>
        </p:txBody>
      </p:sp>
      <p:sp>
        <p:nvSpPr>
          <p:cNvPr id="8" name="Title 7">
            <a:extLst>
              <a:ext uri="{FF2B5EF4-FFF2-40B4-BE49-F238E27FC236}">
                <a16:creationId xmlns:a16="http://schemas.microsoft.com/office/drawing/2014/main" id="{5242963C-3897-CAD6-2164-83C72085262B}"/>
              </a:ext>
            </a:extLst>
          </p:cNvPr>
          <p:cNvSpPr>
            <a:spLocks noGrp="1"/>
          </p:cNvSpPr>
          <p:nvPr>
            <p:ph type="title"/>
          </p:nvPr>
        </p:nvSpPr>
        <p:spPr>
          <a:xfrm>
            <a:off x="488249" y="378142"/>
            <a:ext cx="6582717" cy="496989"/>
          </a:xfrm>
        </p:spPr>
        <p:txBody>
          <a:bodyPr/>
          <a:lstStyle/>
          <a:p>
            <a:r>
              <a:rPr lang="en-GB"/>
              <a:t>Click to edit Master title style</a:t>
            </a:r>
            <a:endParaRPr lang="en-AU" dirty="0"/>
          </a:p>
        </p:txBody>
      </p:sp>
      <p:cxnSp>
        <p:nvCxnSpPr>
          <p:cNvPr id="16" name="Straight Connector 15">
            <a:extLst>
              <a:ext uri="{FF2B5EF4-FFF2-40B4-BE49-F238E27FC236}">
                <a16:creationId xmlns:a16="http://schemas.microsoft.com/office/drawing/2014/main" id="{1AC498AB-1298-33AA-CA18-B5B8C0D57412}"/>
              </a:ext>
            </a:extLst>
          </p:cNvPr>
          <p:cNvCxnSpPr>
            <a:cxnSpLocks/>
          </p:cNvCxnSpPr>
          <p:nvPr userDrawn="1"/>
        </p:nvCxnSpPr>
        <p:spPr>
          <a:xfrm>
            <a:off x="488250" y="4750032"/>
            <a:ext cx="8168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26F254B5-FA33-CC74-AA59-8737C66043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4" y="4801564"/>
            <a:ext cx="83625" cy="108966"/>
          </a:xfrm>
          <a:prstGeom prst="rect">
            <a:avLst/>
          </a:prstGeom>
        </p:spPr>
      </p:pic>
      <p:pic>
        <p:nvPicPr>
          <p:cNvPr id="18" name="Picture 17">
            <a:extLst>
              <a:ext uri="{FF2B5EF4-FFF2-40B4-BE49-F238E27FC236}">
                <a16:creationId xmlns:a16="http://schemas.microsoft.com/office/drawing/2014/main" id="{FBAFB3D8-BED1-9E7C-18A9-D35BE8696B79}"/>
              </a:ext>
            </a:extLst>
          </p:cNvPr>
          <p:cNvPicPr>
            <a:picLocks noChangeAspect="1"/>
          </p:cNvPicPr>
          <p:nvPr userDrawn="1"/>
        </p:nvPicPr>
        <p:blipFill>
          <a:blip r:embed="rId4"/>
          <a:stretch>
            <a:fillRect/>
          </a:stretch>
        </p:blipFill>
        <p:spPr>
          <a:xfrm>
            <a:off x="9705033" y="977368"/>
            <a:ext cx="134165" cy="122498"/>
          </a:xfrm>
          <a:prstGeom prst="rect">
            <a:avLst/>
          </a:prstGeom>
        </p:spPr>
      </p:pic>
    </p:spTree>
    <p:extLst>
      <p:ext uri="{BB962C8B-B14F-4D97-AF65-F5344CB8AC3E}">
        <p14:creationId xmlns:p14="http://schemas.microsoft.com/office/powerpoint/2010/main" val="425528724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CB489-67AB-6C5B-8AC4-41851CB997F4}"/>
              </a:ext>
            </a:extLst>
          </p:cNvPr>
          <p:cNvSpPr>
            <a:spLocks noGrp="1"/>
          </p:cNvSpPr>
          <p:nvPr>
            <p:ph type="title"/>
          </p:nvPr>
        </p:nvSpPr>
        <p:spPr>
          <a:xfrm>
            <a:off x="488250" y="378142"/>
            <a:ext cx="6598350" cy="496989"/>
          </a:xfrm>
        </p:spPr>
        <p:txBody>
          <a:bodyPr/>
          <a:lstStyle/>
          <a:p>
            <a:r>
              <a:rPr lang="en-GB"/>
              <a:t>Click to edit Master title style</a:t>
            </a:r>
            <a:endParaRPr lang="en-AU"/>
          </a:p>
        </p:txBody>
      </p:sp>
      <p:sp>
        <p:nvSpPr>
          <p:cNvPr id="3" name="Slide Number Placeholder 2">
            <a:extLst>
              <a:ext uri="{FF2B5EF4-FFF2-40B4-BE49-F238E27FC236}">
                <a16:creationId xmlns:a16="http://schemas.microsoft.com/office/drawing/2014/main" id="{42C98779-5EEF-1E34-9684-A199913DFFAC}"/>
              </a:ext>
            </a:extLst>
          </p:cNvPr>
          <p:cNvSpPr>
            <a:spLocks noGrp="1"/>
          </p:cNvSpPr>
          <p:nvPr>
            <p:ph type="sldNum" sz="quarter" idx="10"/>
          </p:nvPr>
        </p:nvSpPr>
        <p:spPr/>
        <p:txBody>
          <a:bodyPr/>
          <a:lstStyle/>
          <a:p>
            <a:fld id="{E6316B6A-336A-44FF-82DA-A4D1594FA055}" type="slidenum">
              <a:rPr lang="en-AU" smtClean="0"/>
              <a:pPr/>
              <a:t>‹#›</a:t>
            </a:fld>
            <a:endParaRPr lang="en-AU"/>
          </a:p>
        </p:txBody>
      </p:sp>
      <p:sp>
        <p:nvSpPr>
          <p:cNvPr id="4" name="Footer Placeholder 3">
            <a:extLst>
              <a:ext uri="{FF2B5EF4-FFF2-40B4-BE49-F238E27FC236}">
                <a16:creationId xmlns:a16="http://schemas.microsoft.com/office/drawing/2014/main" id="{6C9EC79A-9E6A-160E-1563-B85ECE326F58}"/>
              </a:ext>
            </a:extLst>
          </p:cNvPr>
          <p:cNvSpPr>
            <a:spLocks noGrp="1"/>
          </p:cNvSpPr>
          <p:nvPr>
            <p:ph type="ftr" sz="quarter" idx="11"/>
          </p:nvPr>
        </p:nvSpPr>
        <p:spPr/>
        <p:txBody>
          <a:bodyPr/>
          <a:lstStyle/>
          <a:p>
            <a:r>
              <a:rPr lang="en-US"/>
              <a:t>World AMR Awareness Week</a:t>
            </a:r>
            <a:endParaRPr lang="en-AU"/>
          </a:p>
        </p:txBody>
      </p:sp>
      <p:sp>
        <p:nvSpPr>
          <p:cNvPr id="5" name="Date Placeholder 4">
            <a:extLst>
              <a:ext uri="{FF2B5EF4-FFF2-40B4-BE49-F238E27FC236}">
                <a16:creationId xmlns:a16="http://schemas.microsoft.com/office/drawing/2014/main" id="{9CCCBECB-3B92-421E-C3FF-2EA6239D35FA}"/>
              </a:ext>
            </a:extLst>
          </p:cNvPr>
          <p:cNvSpPr>
            <a:spLocks noGrp="1"/>
          </p:cNvSpPr>
          <p:nvPr>
            <p:ph type="dt" sz="half" idx="12"/>
          </p:nvPr>
        </p:nvSpPr>
        <p:spPr/>
        <p:txBody>
          <a:bodyPr/>
          <a:lstStyle/>
          <a:p>
            <a:endParaRPr lang="en-AU"/>
          </a:p>
        </p:txBody>
      </p:sp>
      <p:sp>
        <p:nvSpPr>
          <p:cNvPr id="6" name="Rectangle 5">
            <a:extLst>
              <a:ext uri="{FF2B5EF4-FFF2-40B4-BE49-F238E27FC236}">
                <a16:creationId xmlns:a16="http://schemas.microsoft.com/office/drawing/2014/main" id="{A3FDCAE3-3FD5-265A-3029-2C75238E79C2}"/>
              </a:ext>
            </a:extLst>
          </p:cNvPr>
          <p:cNvSpPr/>
          <p:nvPr userDrawn="1"/>
        </p:nvSpPr>
        <p:spPr>
          <a:xfrm>
            <a:off x="7200000" y="-4500"/>
            <a:ext cx="432000" cy="5148000"/>
          </a:xfrm>
          <a:prstGeom prst="rect">
            <a:avLst/>
          </a:prstGeom>
          <a:solidFill>
            <a:srgbClr val="B1E8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25A7DCF1-F96E-9A39-E53B-7ECC9F9B218B}"/>
              </a:ext>
            </a:extLst>
          </p:cNvPr>
          <p:cNvSpPr/>
          <p:nvPr userDrawn="1"/>
        </p:nvSpPr>
        <p:spPr>
          <a:xfrm>
            <a:off x="7632000" y="-4500"/>
            <a:ext cx="432000" cy="5148000"/>
          </a:xfrm>
          <a:prstGeom prst="rect">
            <a:avLst/>
          </a:prstGeom>
          <a:solidFill>
            <a:srgbClr val="D8F4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66BBDE0B-FE5F-8002-8181-542427B49117}"/>
              </a:ext>
            </a:extLst>
          </p:cNvPr>
          <p:cNvSpPr/>
          <p:nvPr userDrawn="1"/>
        </p:nvSpPr>
        <p:spPr>
          <a:xfrm>
            <a:off x="8064000" y="0"/>
            <a:ext cx="1080000" cy="5148000"/>
          </a:xfrm>
          <a:prstGeom prst="rect">
            <a:avLst/>
          </a:prstGeom>
          <a:solidFill>
            <a:srgbClr val="EC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Placeholder 20">
            <a:extLst>
              <a:ext uri="{FF2B5EF4-FFF2-40B4-BE49-F238E27FC236}">
                <a16:creationId xmlns:a16="http://schemas.microsoft.com/office/drawing/2014/main" id="{D2BF39F0-60DA-64B7-E1BC-4535F8C34B4C}"/>
              </a:ext>
            </a:extLst>
          </p:cNvPr>
          <p:cNvSpPr>
            <a:spLocks noGrp="1"/>
          </p:cNvSpPr>
          <p:nvPr>
            <p:ph type="body" sz="quarter" idx="13" hasCustomPrompt="1"/>
          </p:nvPr>
        </p:nvSpPr>
        <p:spPr>
          <a:xfrm>
            <a:off x="488249" y="1128837"/>
            <a:ext cx="6582718" cy="3485126"/>
          </a:xfrm>
        </p:spPr>
        <p:txBody>
          <a:bodyPr/>
          <a:lstStyle>
            <a:lvl1pPr marL="0" indent="0" defTabSz="4484688">
              <a:spcBef>
                <a:spcPts val="1200"/>
              </a:spcBef>
              <a:buNone/>
              <a:defRPr b="1"/>
            </a:lvl1pPr>
            <a:lvl2pPr marL="285750" indent="-285750" defTabSz="4484688">
              <a:spcBef>
                <a:spcPts val="600"/>
              </a:spcBef>
              <a:buSzPct val="110000"/>
              <a:buFont typeface="Arial" panose="020B0604020202020204" pitchFamily="34" charset="0"/>
              <a:buChar char="•"/>
              <a:defRPr u="none" baseline="0">
                <a:uFill>
                  <a:solidFill>
                    <a:schemeClr val="accent4"/>
                  </a:solidFill>
                </a:uFill>
              </a:defRPr>
            </a:lvl2pPr>
            <a:lvl3pPr marL="432000" indent="-216000" defTabSz="4484688">
              <a:spcBef>
                <a:spcPts val="0"/>
              </a:spcBef>
              <a:buSzPct val="70000"/>
              <a:buFont typeface="Courier New" panose="02070309020205020404" pitchFamily="49" charset="0"/>
              <a:buChar char="o"/>
              <a:defRPr/>
            </a:lvl3pPr>
            <a:lvl4pPr marL="720000" indent="-180000">
              <a:spcBef>
                <a:spcPts val="0"/>
              </a:spcBef>
              <a:buSzPct val="90000"/>
              <a:buFont typeface="Wingdings" panose="05000000000000000000" pitchFamily="2" charset="2"/>
              <a:buChar char="§"/>
              <a:defRPr/>
            </a:lvl4pPr>
            <a:lvl5pPr>
              <a:spcBef>
                <a:spcPts val="0"/>
              </a:spcBef>
              <a:defRPr/>
            </a:lvl5pPr>
          </a:lstStyle>
          <a:p>
            <a:pPr lvl="0"/>
            <a:r>
              <a:rPr lang="en-AU" noProof="0" dirty="0"/>
              <a:t>Click to add title</a:t>
            </a:r>
          </a:p>
          <a:p>
            <a:pPr lvl="1"/>
            <a:r>
              <a:rPr lang="en-AU" noProof="0" dirty="0"/>
              <a:t>Item</a:t>
            </a:r>
          </a:p>
          <a:p>
            <a:pPr lvl="2"/>
            <a:r>
              <a:rPr lang="en-AU" noProof="0" dirty="0"/>
              <a:t>Second level</a:t>
            </a:r>
          </a:p>
          <a:p>
            <a:pPr lvl="3"/>
            <a:r>
              <a:rPr lang="en-AU" noProof="0" dirty="0"/>
              <a:t>Third level</a:t>
            </a:r>
          </a:p>
          <a:p>
            <a:pPr lvl="4"/>
            <a:r>
              <a:rPr lang="en-AU" noProof="0" dirty="0"/>
              <a:t>Fourth level</a:t>
            </a:r>
          </a:p>
        </p:txBody>
      </p:sp>
    </p:spTree>
    <p:extLst>
      <p:ext uri="{BB962C8B-B14F-4D97-AF65-F5344CB8AC3E}">
        <p14:creationId xmlns:p14="http://schemas.microsoft.com/office/powerpoint/2010/main" val="175551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95E70-B86D-2D61-F376-1DDA5702C231}"/>
              </a:ext>
            </a:extLst>
          </p:cNvPr>
          <p:cNvSpPr>
            <a:spLocks noGrp="1"/>
          </p:cNvSpPr>
          <p:nvPr>
            <p:ph type="title"/>
          </p:nvPr>
        </p:nvSpPr>
        <p:spPr>
          <a:xfrm>
            <a:off x="488250" y="378142"/>
            <a:ext cx="6582717" cy="496989"/>
          </a:xfrm>
        </p:spPr>
        <p:txBody>
          <a:bodyPr/>
          <a:lstStyle/>
          <a:p>
            <a:r>
              <a:rPr lang="en-GB"/>
              <a:t>Click to edit Master title style</a:t>
            </a:r>
            <a:endParaRPr lang="en-AU"/>
          </a:p>
        </p:txBody>
      </p:sp>
      <p:sp>
        <p:nvSpPr>
          <p:cNvPr id="3" name="Slide Number Placeholder 2">
            <a:extLst>
              <a:ext uri="{FF2B5EF4-FFF2-40B4-BE49-F238E27FC236}">
                <a16:creationId xmlns:a16="http://schemas.microsoft.com/office/drawing/2014/main" id="{01EBD96D-9DB6-7747-DA5B-17F0C67B5A7F}"/>
              </a:ext>
            </a:extLst>
          </p:cNvPr>
          <p:cNvSpPr>
            <a:spLocks noGrp="1"/>
          </p:cNvSpPr>
          <p:nvPr>
            <p:ph type="sldNum" sz="quarter" idx="10"/>
          </p:nvPr>
        </p:nvSpPr>
        <p:spPr/>
        <p:txBody>
          <a:bodyPr/>
          <a:lstStyle/>
          <a:p>
            <a:fld id="{E6316B6A-336A-44FF-82DA-A4D1594FA055}" type="slidenum">
              <a:rPr lang="en-AU" smtClean="0"/>
              <a:pPr/>
              <a:t>‹#›</a:t>
            </a:fld>
            <a:endParaRPr lang="en-AU"/>
          </a:p>
        </p:txBody>
      </p:sp>
      <p:sp>
        <p:nvSpPr>
          <p:cNvPr id="4" name="Footer Placeholder 3">
            <a:extLst>
              <a:ext uri="{FF2B5EF4-FFF2-40B4-BE49-F238E27FC236}">
                <a16:creationId xmlns:a16="http://schemas.microsoft.com/office/drawing/2014/main" id="{56EB51BD-F60D-8927-AA4F-DEABAB522F04}"/>
              </a:ext>
            </a:extLst>
          </p:cNvPr>
          <p:cNvSpPr>
            <a:spLocks noGrp="1"/>
          </p:cNvSpPr>
          <p:nvPr>
            <p:ph type="ftr" sz="quarter" idx="11"/>
          </p:nvPr>
        </p:nvSpPr>
        <p:spPr/>
        <p:txBody>
          <a:bodyPr/>
          <a:lstStyle/>
          <a:p>
            <a:r>
              <a:rPr lang="en-US"/>
              <a:t>World AMR Awareness Week</a:t>
            </a:r>
            <a:endParaRPr lang="en-AU"/>
          </a:p>
        </p:txBody>
      </p:sp>
      <p:sp>
        <p:nvSpPr>
          <p:cNvPr id="5" name="Date Placeholder 4">
            <a:extLst>
              <a:ext uri="{FF2B5EF4-FFF2-40B4-BE49-F238E27FC236}">
                <a16:creationId xmlns:a16="http://schemas.microsoft.com/office/drawing/2014/main" id="{203AA234-E63E-B825-D23D-8A21463F604D}"/>
              </a:ext>
            </a:extLst>
          </p:cNvPr>
          <p:cNvSpPr>
            <a:spLocks noGrp="1"/>
          </p:cNvSpPr>
          <p:nvPr>
            <p:ph type="dt" sz="half" idx="12"/>
          </p:nvPr>
        </p:nvSpPr>
        <p:spPr/>
        <p:txBody>
          <a:bodyPr/>
          <a:lstStyle/>
          <a:p>
            <a:endParaRPr lang="en-AU"/>
          </a:p>
        </p:txBody>
      </p:sp>
      <p:sp>
        <p:nvSpPr>
          <p:cNvPr id="6" name="Rectangle 5">
            <a:extLst>
              <a:ext uri="{FF2B5EF4-FFF2-40B4-BE49-F238E27FC236}">
                <a16:creationId xmlns:a16="http://schemas.microsoft.com/office/drawing/2014/main" id="{0E219BE2-B259-42C5-6899-77D0F14846D1}"/>
              </a:ext>
            </a:extLst>
          </p:cNvPr>
          <p:cNvSpPr/>
          <p:nvPr userDrawn="1"/>
        </p:nvSpPr>
        <p:spPr>
          <a:xfrm>
            <a:off x="7200000" y="-4500"/>
            <a:ext cx="432000" cy="5148000"/>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3871C146-4939-179F-7A35-6EAF134902FB}"/>
              </a:ext>
            </a:extLst>
          </p:cNvPr>
          <p:cNvSpPr/>
          <p:nvPr userDrawn="1"/>
        </p:nvSpPr>
        <p:spPr>
          <a:xfrm>
            <a:off x="7632000" y="-4500"/>
            <a:ext cx="432000" cy="514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EACE82A3-6292-4140-67B2-1A1080DA1165}"/>
              </a:ext>
            </a:extLst>
          </p:cNvPr>
          <p:cNvSpPr/>
          <p:nvPr userDrawn="1"/>
        </p:nvSpPr>
        <p:spPr>
          <a:xfrm>
            <a:off x="8064000" y="0"/>
            <a:ext cx="1080000" cy="5148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 Placeholder 20">
            <a:extLst>
              <a:ext uri="{FF2B5EF4-FFF2-40B4-BE49-F238E27FC236}">
                <a16:creationId xmlns:a16="http://schemas.microsoft.com/office/drawing/2014/main" id="{106B6FB5-7BA2-A516-D7CF-960527672FC7}"/>
              </a:ext>
            </a:extLst>
          </p:cNvPr>
          <p:cNvSpPr>
            <a:spLocks noGrp="1"/>
          </p:cNvSpPr>
          <p:nvPr>
            <p:ph type="body" sz="quarter" idx="13" hasCustomPrompt="1"/>
          </p:nvPr>
        </p:nvSpPr>
        <p:spPr>
          <a:xfrm>
            <a:off x="488249" y="1128837"/>
            <a:ext cx="6582718" cy="3485126"/>
          </a:xfrm>
        </p:spPr>
        <p:txBody>
          <a:bodyPr/>
          <a:lstStyle>
            <a:lvl1pPr marL="0" indent="0" defTabSz="4484688">
              <a:spcBef>
                <a:spcPts val="1200"/>
              </a:spcBef>
              <a:buNone/>
              <a:defRPr b="1"/>
            </a:lvl1pPr>
            <a:lvl2pPr marL="285750" indent="-285750" defTabSz="4484688">
              <a:spcBef>
                <a:spcPts val="600"/>
              </a:spcBef>
              <a:buSzPct val="110000"/>
              <a:buFont typeface="Arial" panose="020B0604020202020204" pitchFamily="34" charset="0"/>
              <a:buChar char="•"/>
              <a:defRPr u="none" baseline="0">
                <a:uFill>
                  <a:solidFill>
                    <a:schemeClr val="accent4"/>
                  </a:solidFill>
                </a:uFill>
              </a:defRPr>
            </a:lvl2pPr>
            <a:lvl3pPr marL="432000" indent="-216000" defTabSz="4484688">
              <a:spcBef>
                <a:spcPts val="0"/>
              </a:spcBef>
              <a:buSzPct val="70000"/>
              <a:buFont typeface="Courier New" panose="02070309020205020404" pitchFamily="49" charset="0"/>
              <a:buChar char="o"/>
              <a:defRPr/>
            </a:lvl3pPr>
            <a:lvl4pPr marL="720000" indent="-180000">
              <a:spcBef>
                <a:spcPts val="0"/>
              </a:spcBef>
              <a:buSzPct val="90000"/>
              <a:buFont typeface="Wingdings" panose="05000000000000000000" pitchFamily="2" charset="2"/>
              <a:buChar char="§"/>
              <a:defRPr/>
            </a:lvl4pPr>
            <a:lvl5pPr>
              <a:spcBef>
                <a:spcPts val="0"/>
              </a:spcBef>
              <a:defRPr/>
            </a:lvl5pPr>
          </a:lstStyle>
          <a:p>
            <a:pPr lvl="0"/>
            <a:r>
              <a:rPr lang="en-AU" noProof="0" dirty="0"/>
              <a:t>Click to add title</a:t>
            </a:r>
          </a:p>
          <a:p>
            <a:pPr lvl="1"/>
            <a:r>
              <a:rPr lang="en-AU" noProof="0" dirty="0"/>
              <a:t>Item</a:t>
            </a:r>
          </a:p>
          <a:p>
            <a:pPr lvl="2"/>
            <a:r>
              <a:rPr lang="en-AU" noProof="0" dirty="0"/>
              <a:t>Second level</a:t>
            </a:r>
          </a:p>
          <a:p>
            <a:pPr lvl="3"/>
            <a:r>
              <a:rPr lang="en-AU" noProof="0" dirty="0"/>
              <a:t>Third level</a:t>
            </a:r>
          </a:p>
          <a:p>
            <a:pPr lvl="4"/>
            <a:r>
              <a:rPr lang="en-AU" noProof="0" dirty="0"/>
              <a:t>Fourth level</a:t>
            </a:r>
          </a:p>
        </p:txBody>
      </p:sp>
    </p:spTree>
    <p:extLst>
      <p:ext uri="{BB962C8B-B14F-4D97-AF65-F5344CB8AC3E}">
        <p14:creationId xmlns:p14="http://schemas.microsoft.com/office/powerpoint/2010/main" val="7063701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A3649-CAAF-F2E6-85CB-EAC029054D9C}"/>
              </a:ext>
            </a:extLst>
          </p:cNvPr>
          <p:cNvSpPr>
            <a:spLocks noGrp="1"/>
          </p:cNvSpPr>
          <p:nvPr>
            <p:ph type="title"/>
          </p:nvPr>
        </p:nvSpPr>
        <p:spPr>
          <a:xfrm>
            <a:off x="488250" y="378142"/>
            <a:ext cx="6582717" cy="496989"/>
          </a:xfrm>
        </p:spPr>
        <p:txBody>
          <a:bodyPr/>
          <a:lstStyle/>
          <a:p>
            <a:r>
              <a:rPr lang="en-GB"/>
              <a:t>Click to edit Master title style</a:t>
            </a:r>
            <a:endParaRPr lang="en-AU"/>
          </a:p>
        </p:txBody>
      </p:sp>
      <p:sp>
        <p:nvSpPr>
          <p:cNvPr id="3" name="Slide Number Placeholder 2">
            <a:extLst>
              <a:ext uri="{FF2B5EF4-FFF2-40B4-BE49-F238E27FC236}">
                <a16:creationId xmlns:a16="http://schemas.microsoft.com/office/drawing/2014/main" id="{D7B4928B-5C7A-9D8E-CB99-18341B3862A6}"/>
              </a:ext>
            </a:extLst>
          </p:cNvPr>
          <p:cNvSpPr>
            <a:spLocks noGrp="1"/>
          </p:cNvSpPr>
          <p:nvPr>
            <p:ph type="sldNum" sz="quarter" idx="10"/>
          </p:nvPr>
        </p:nvSpPr>
        <p:spPr/>
        <p:txBody>
          <a:bodyPr/>
          <a:lstStyle/>
          <a:p>
            <a:fld id="{E6316B6A-336A-44FF-82DA-A4D1594FA055}" type="slidenum">
              <a:rPr lang="en-AU" smtClean="0"/>
              <a:pPr/>
              <a:t>‹#›</a:t>
            </a:fld>
            <a:endParaRPr lang="en-AU"/>
          </a:p>
        </p:txBody>
      </p:sp>
      <p:sp>
        <p:nvSpPr>
          <p:cNvPr id="4" name="Footer Placeholder 3">
            <a:extLst>
              <a:ext uri="{FF2B5EF4-FFF2-40B4-BE49-F238E27FC236}">
                <a16:creationId xmlns:a16="http://schemas.microsoft.com/office/drawing/2014/main" id="{2DDC644F-14B8-6C1B-7C59-81210D8A759E}"/>
              </a:ext>
            </a:extLst>
          </p:cNvPr>
          <p:cNvSpPr>
            <a:spLocks noGrp="1"/>
          </p:cNvSpPr>
          <p:nvPr>
            <p:ph type="ftr" sz="quarter" idx="11"/>
          </p:nvPr>
        </p:nvSpPr>
        <p:spPr/>
        <p:txBody>
          <a:bodyPr/>
          <a:lstStyle/>
          <a:p>
            <a:r>
              <a:rPr lang="en-US"/>
              <a:t>World AMR Awareness Week</a:t>
            </a:r>
            <a:endParaRPr lang="en-AU"/>
          </a:p>
        </p:txBody>
      </p:sp>
      <p:sp>
        <p:nvSpPr>
          <p:cNvPr id="5" name="Date Placeholder 4">
            <a:extLst>
              <a:ext uri="{FF2B5EF4-FFF2-40B4-BE49-F238E27FC236}">
                <a16:creationId xmlns:a16="http://schemas.microsoft.com/office/drawing/2014/main" id="{AC699EC3-55C3-5C6E-AF70-48B0AE9D1B38}"/>
              </a:ext>
            </a:extLst>
          </p:cNvPr>
          <p:cNvSpPr>
            <a:spLocks noGrp="1"/>
          </p:cNvSpPr>
          <p:nvPr>
            <p:ph type="dt" sz="half" idx="12"/>
          </p:nvPr>
        </p:nvSpPr>
        <p:spPr/>
        <p:txBody>
          <a:bodyPr/>
          <a:lstStyle/>
          <a:p>
            <a:endParaRPr lang="en-AU"/>
          </a:p>
        </p:txBody>
      </p:sp>
      <p:sp>
        <p:nvSpPr>
          <p:cNvPr id="6" name="Text Placeholder 20">
            <a:extLst>
              <a:ext uri="{FF2B5EF4-FFF2-40B4-BE49-F238E27FC236}">
                <a16:creationId xmlns:a16="http://schemas.microsoft.com/office/drawing/2014/main" id="{4A7FC826-AB2F-8E15-53F6-7908727D4F28}"/>
              </a:ext>
            </a:extLst>
          </p:cNvPr>
          <p:cNvSpPr>
            <a:spLocks noGrp="1"/>
          </p:cNvSpPr>
          <p:nvPr>
            <p:ph type="body" sz="quarter" idx="13" hasCustomPrompt="1"/>
          </p:nvPr>
        </p:nvSpPr>
        <p:spPr>
          <a:xfrm>
            <a:off x="488249" y="1128837"/>
            <a:ext cx="6582718" cy="3485126"/>
          </a:xfrm>
        </p:spPr>
        <p:txBody>
          <a:bodyPr/>
          <a:lstStyle>
            <a:lvl1pPr marL="0" indent="0" defTabSz="4484688">
              <a:spcBef>
                <a:spcPts val="1200"/>
              </a:spcBef>
              <a:buNone/>
              <a:defRPr b="1"/>
            </a:lvl1pPr>
            <a:lvl2pPr marL="285750" indent="-285750" defTabSz="4484688">
              <a:spcBef>
                <a:spcPts val="600"/>
              </a:spcBef>
              <a:buSzPct val="110000"/>
              <a:buFont typeface="Arial" panose="020B0604020202020204" pitchFamily="34" charset="0"/>
              <a:buChar char="•"/>
              <a:defRPr u="none" baseline="0">
                <a:uFill>
                  <a:solidFill>
                    <a:schemeClr val="accent4"/>
                  </a:solidFill>
                </a:uFill>
              </a:defRPr>
            </a:lvl2pPr>
            <a:lvl3pPr marL="432000" indent="-216000" defTabSz="4484688">
              <a:spcBef>
                <a:spcPts val="0"/>
              </a:spcBef>
              <a:buSzPct val="70000"/>
              <a:buFont typeface="Courier New" panose="02070309020205020404" pitchFamily="49" charset="0"/>
              <a:buChar char="o"/>
              <a:defRPr/>
            </a:lvl3pPr>
            <a:lvl4pPr marL="720000" indent="-180000">
              <a:spcBef>
                <a:spcPts val="0"/>
              </a:spcBef>
              <a:buSzPct val="90000"/>
              <a:buFont typeface="Wingdings" panose="05000000000000000000" pitchFamily="2" charset="2"/>
              <a:buChar char="§"/>
              <a:defRPr/>
            </a:lvl4pPr>
            <a:lvl5pPr>
              <a:spcBef>
                <a:spcPts val="0"/>
              </a:spcBef>
              <a:defRPr/>
            </a:lvl5pPr>
          </a:lstStyle>
          <a:p>
            <a:pPr lvl="0"/>
            <a:r>
              <a:rPr lang="en-AU" noProof="0" dirty="0"/>
              <a:t>Click to add title</a:t>
            </a:r>
          </a:p>
          <a:p>
            <a:pPr lvl="1"/>
            <a:r>
              <a:rPr lang="en-AU" noProof="0" dirty="0"/>
              <a:t>Item</a:t>
            </a:r>
          </a:p>
          <a:p>
            <a:pPr lvl="2"/>
            <a:r>
              <a:rPr lang="en-AU" noProof="0" dirty="0"/>
              <a:t>Second level</a:t>
            </a:r>
          </a:p>
          <a:p>
            <a:pPr lvl="3"/>
            <a:r>
              <a:rPr lang="en-AU" noProof="0" dirty="0"/>
              <a:t>Third level</a:t>
            </a:r>
          </a:p>
          <a:p>
            <a:pPr lvl="4"/>
            <a:r>
              <a:rPr lang="en-AU" noProof="0" dirty="0"/>
              <a:t>Fourth level</a:t>
            </a:r>
          </a:p>
        </p:txBody>
      </p:sp>
      <p:sp>
        <p:nvSpPr>
          <p:cNvPr id="7" name="Rectangle 6">
            <a:extLst>
              <a:ext uri="{FF2B5EF4-FFF2-40B4-BE49-F238E27FC236}">
                <a16:creationId xmlns:a16="http://schemas.microsoft.com/office/drawing/2014/main" id="{5F53FF3F-C29A-CD5D-F817-F6D544AFC358}"/>
              </a:ext>
            </a:extLst>
          </p:cNvPr>
          <p:cNvSpPr/>
          <p:nvPr userDrawn="1"/>
        </p:nvSpPr>
        <p:spPr>
          <a:xfrm>
            <a:off x="7200000" y="-4500"/>
            <a:ext cx="432000" cy="5148000"/>
          </a:xfrm>
          <a:prstGeom prst="rect">
            <a:avLst/>
          </a:prstGeom>
          <a:solidFill>
            <a:srgbClr val="FFC6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53D6C7D1-3F0A-63E5-B993-F02084189BB7}"/>
              </a:ext>
            </a:extLst>
          </p:cNvPr>
          <p:cNvSpPr/>
          <p:nvPr userDrawn="1"/>
        </p:nvSpPr>
        <p:spPr>
          <a:xfrm>
            <a:off x="7632000" y="-4500"/>
            <a:ext cx="432000" cy="5148000"/>
          </a:xfrm>
          <a:prstGeom prst="rect">
            <a:avLst/>
          </a:prstGeom>
          <a:solidFill>
            <a:srgbClr val="FFE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78E315D-C684-A48D-4064-C46BE2F9A784}"/>
              </a:ext>
            </a:extLst>
          </p:cNvPr>
          <p:cNvSpPr/>
          <p:nvPr userDrawn="1"/>
        </p:nvSpPr>
        <p:spPr>
          <a:xfrm>
            <a:off x="8064000" y="0"/>
            <a:ext cx="1080000" cy="5148000"/>
          </a:xfrm>
          <a:prstGeom prst="rect">
            <a:avLst/>
          </a:prstGeom>
          <a:solidFill>
            <a:srgbClr val="FFF1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54056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AEDD-9E77-2AFD-AB0F-05A571D314BA}"/>
              </a:ext>
            </a:extLst>
          </p:cNvPr>
          <p:cNvSpPr>
            <a:spLocks noGrp="1"/>
          </p:cNvSpPr>
          <p:nvPr>
            <p:ph type="title"/>
          </p:nvPr>
        </p:nvSpPr>
        <p:spPr>
          <a:xfrm>
            <a:off x="488250" y="378142"/>
            <a:ext cx="6651690" cy="496989"/>
          </a:xfrm>
        </p:spPr>
        <p:txBody>
          <a:bodyPr/>
          <a:lstStyle/>
          <a:p>
            <a:r>
              <a:rPr lang="en-GB"/>
              <a:t>Click to edit Master title style</a:t>
            </a:r>
            <a:endParaRPr lang="en-AU"/>
          </a:p>
        </p:txBody>
      </p:sp>
      <p:sp>
        <p:nvSpPr>
          <p:cNvPr id="3" name="Slide Number Placeholder 2">
            <a:extLst>
              <a:ext uri="{FF2B5EF4-FFF2-40B4-BE49-F238E27FC236}">
                <a16:creationId xmlns:a16="http://schemas.microsoft.com/office/drawing/2014/main" id="{C62E52BD-AFB1-1ED5-46DD-E2A4B3C22E31}"/>
              </a:ext>
            </a:extLst>
          </p:cNvPr>
          <p:cNvSpPr>
            <a:spLocks noGrp="1"/>
          </p:cNvSpPr>
          <p:nvPr>
            <p:ph type="sldNum" sz="quarter" idx="10"/>
          </p:nvPr>
        </p:nvSpPr>
        <p:spPr/>
        <p:txBody>
          <a:bodyPr/>
          <a:lstStyle/>
          <a:p>
            <a:fld id="{E6316B6A-336A-44FF-82DA-A4D1594FA055}" type="slidenum">
              <a:rPr lang="en-AU" smtClean="0"/>
              <a:pPr/>
              <a:t>‹#›</a:t>
            </a:fld>
            <a:endParaRPr lang="en-AU"/>
          </a:p>
        </p:txBody>
      </p:sp>
      <p:sp>
        <p:nvSpPr>
          <p:cNvPr id="4" name="Footer Placeholder 3">
            <a:extLst>
              <a:ext uri="{FF2B5EF4-FFF2-40B4-BE49-F238E27FC236}">
                <a16:creationId xmlns:a16="http://schemas.microsoft.com/office/drawing/2014/main" id="{416799A7-8604-1592-2882-23E02FCF9409}"/>
              </a:ext>
            </a:extLst>
          </p:cNvPr>
          <p:cNvSpPr>
            <a:spLocks noGrp="1"/>
          </p:cNvSpPr>
          <p:nvPr>
            <p:ph type="ftr" sz="quarter" idx="11"/>
          </p:nvPr>
        </p:nvSpPr>
        <p:spPr/>
        <p:txBody>
          <a:bodyPr/>
          <a:lstStyle/>
          <a:p>
            <a:r>
              <a:rPr lang="en-US"/>
              <a:t>World AMR Awareness Week</a:t>
            </a:r>
            <a:endParaRPr lang="en-AU"/>
          </a:p>
        </p:txBody>
      </p:sp>
      <p:sp>
        <p:nvSpPr>
          <p:cNvPr id="5" name="Date Placeholder 4">
            <a:extLst>
              <a:ext uri="{FF2B5EF4-FFF2-40B4-BE49-F238E27FC236}">
                <a16:creationId xmlns:a16="http://schemas.microsoft.com/office/drawing/2014/main" id="{8BB14634-FE87-0134-AEBC-0E20A99A04D8}"/>
              </a:ext>
            </a:extLst>
          </p:cNvPr>
          <p:cNvSpPr>
            <a:spLocks noGrp="1"/>
          </p:cNvSpPr>
          <p:nvPr>
            <p:ph type="dt" sz="half" idx="12"/>
          </p:nvPr>
        </p:nvSpPr>
        <p:spPr/>
        <p:txBody>
          <a:bodyPr/>
          <a:lstStyle/>
          <a:p>
            <a:endParaRPr lang="en-AU"/>
          </a:p>
        </p:txBody>
      </p:sp>
      <p:sp>
        <p:nvSpPr>
          <p:cNvPr id="6" name="Rectangle 5">
            <a:extLst>
              <a:ext uri="{FF2B5EF4-FFF2-40B4-BE49-F238E27FC236}">
                <a16:creationId xmlns:a16="http://schemas.microsoft.com/office/drawing/2014/main" id="{4162F208-523C-7DCC-D367-E46394540569}"/>
              </a:ext>
            </a:extLst>
          </p:cNvPr>
          <p:cNvSpPr/>
          <p:nvPr userDrawn="1"/>
        </p:nvSpPr>
        <p:spPr>
          <a:xfrm>
            <a:off x="7200000" y="-4500"/>
            <a:ext cx="432000" cy="5148000"/>
          </a:xfrm>
          <a:prstGeom prst="rect">
            <a:avLst/>
          </a:prstGeom>
          <a:solidFill>
            <a:srgbClr val="BCC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0BF0E9B7-65EA-1451-B772-95604F65F4C1}"/>
              </a:ext>
            </a:extLst>
          </p:cNvPr>
          <p:cNvSpPr/>
          <p:nvPr userDrawn="1"/>
        </p:nvSpPr>
        <p:spPr>
          <a:xfrm>
            <a:off x="7632000" y="-4500"/>
            <a:ext cx="432000" cy="5148000"/>
          </a:xfrm>
          <a:prstGeom prst="rect">
            <a:avLst/>
          </a:prstGeom>
          <a:solidFill>
            <a:srgbClr val="DEE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C7AE2750-201E-C9D5-8B1F-F47309B064A1}"/>
              </a:ext>
            </a:extLst>
          </p:cNvPr>
          <p:cNvSpPr/>
          <p:nvPr userDrawn="1"/>
        </p:nvSpPr>
        <p:spPr>
          <a:xfrm>
            <a:off x="8064000" y="0"/>
            <a:ext cx="1080000" cy="5148000"/>
          </a:xfrm>
          <a:prstGeom prst="rect">
            <a:avLst/>
          </a:prstGeom>
          <a:solidFill>
            <a:srgbClr val="EEF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 Placeholder 20">
            <a:extLst>
              <a:ext uri="{FF2B5EF4-FFF2-40B4-BE49-F238E27FC236}">
                <a16:creationId xmlns:a16="http://schemas.microsoft.com/office/drawing/2014/main" id="{E1BC3BA2-D5D8-9517-3F92-714E3EFFC5DF}"/>
              </a:ext>
            </a:extLst>
          </p:cNvPr>
          <p:cNvSpPr>
            <a:spLocks noGrp="1"/>
          </p:cNvSpPr>
          <p:nvPr>
            <p:ph type="body" sz="quarter" idx="13" hasCustomPrompt="1"/>
          </p:nvPr>
        </p:nvSpPr>
        <p:spPr>
          <a:xfrm>
            <a:off x="488249" y="1128837"/>
            <a:ext cx="6582718" cy="3485126"/>
          </a:xfrm>
        </p:spPr>
        <p:txBody>
          <a:bodyPr/>
          <a:lstStyle>
            <a:lvl1pPr marL="0" indent="0" defTabSz="4484688">
              <a:spcBef>
                <a:spcPts val="1200"/>
              </a:spcBef>
              <a:buNone/>
              <a:defRPr b="1"/>
            </a:lvl1pPr>
            <a:lvl2pPr marL="285750" indent="-285750" defTabSz="4484688">
              <a:spcBef>
                <a:spcPts val="600"/>
              </a:spcBef>
              <a:buSzPct val="110000"/>
              <a:buFont typeface="Arial" panose="020B0604020202020204" pitchFamily="34" charset="0"/>
              <a:buChar char="•"/>
              <a:defRPr u="none" baseline="0">
                <a:uFill>
                  <a:solidFill>
                    <a:schemeClr val="accent4"/>
                  </a:solidFill>
                </a:uFill>
              </a:defRPr>
            </a:lvl2pPr>
            <a:lvl3pPr marL="432000" indent="-216000" defTabSz="4484688">
              <a:spcBef>
                <a:spcPts val="0"/>
              </a:spcBef>
              <a:buSzPct val="70000"/>
              <a:buFont typeface="Courier New" panose="02070309020205020404" pitchFamily="49" charset="0"/>
              <a:buChar char="o"/>
              <a:defRPr/>
            </a:lvl3pPr>
            <a:lvl4pPr marL="720000" indent="-180000">
              <a:spcBef>
                <a:spcPts val="0"/>
              </a:spcBef>
              <a:buSzPct val="90000"/>
              <a:buFont typeface="Wingdings" panose="05000000000000000000" pitchFamily="2" charset="2"/>
              <a:buChar char="§"/>
              <a:defRPr/>
            </a:lvl4pPr>
            <a:lvl5pPr>
              <a:spcBef>
                <a:spcPts val="0"/>
              </a:spcBef>
              <a:defRPr/>
            </a:lvl5pPr>
          </a:lstStyle>
          <a:p>
            <a:pPr lvl="0"/>
            <a:r>
              <a:rPr lang="en-AU" noProof="0" dirty="0"/>
              <a:t>Click to add title</a:t>
            </a:r>
          </a:p>
          <a:p>
            <a:pPr lvl="1"/>
            <a:r>
              <a:rPr lang="en-AU" noProof="0" dirty="0"/>
              <a:t>Item</a:t>
            </a:r>
          </a:p>
          <a:p>
            <a:pPr lvl="2"/>
            <a:r>
              <a:rPr lang="en-AU" noProof="0" dirty="0"/>
              <a:t>Second level</a:t>
            </a:r>
          </a:p>
          <a:p>
            <a:pPr lvl="3"/>
            <a:r>
              <a:rPr lang="en-AU" noProof="0" dirty="0"/>
              <a:t>Third level</a:t>
            </a:r>
          </a:p>
          <a:p>
            <a:pPr lvl="4"/>
            <a:r>
              <a:rPr lang="en-AU" noProof="0" dirty="0"/>
              <a:t>Fourth level</a:t>
            </a:r>
          </a:p>
        </p:txBody>
      </p:sp>
    </p:spTree>
    <p:extLst>
      <p:ext uri="{BB962C8B-B14F-4D97-AF65-F5344CB8AC3E}">
        <p14:creationId xmlns:p14="http://schemas.microsoft.com/office/powerpoint/2010/main" val="2252527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D715E-B14A-9065-93A4-69C5C1D31002}"/>
              </a:ext>
            </a:extLst>
          </p:cNvPr>
          <p:cNvSpPr>
            <a:spLocks noGrp="1"/>
          </p:cNvSpPr>
          <p:nvPr>
            <p:ph type="title"/>
          </p:nvPr>
        </p:nvSpPr>
        <p:spPr>
          <a:xfrm>
            <a:off x="488250" y="378142"/>
            <a:ext cx="6628830" cy="496989"/>
          </a:xfrm>
        </p:spPr>
        <p:txBody>
          <a:bodyPr/>
          <a:lstStyle/>
          <a:p>
            <a:r>
              <a:rPr lang="en-GB"/>
              <a:t>Click to edit Master title style</a:t>
            </a:r>
            <a:endParaRPr lang="en-AU"/>
          </a:p>
        </p:txBody>
      </p:sp>
      <p:sp>
        <p:nvSpPr>
          <p:cNvPr id="3" name="Slide Number Placeholder 2">
            <a:extLst>
              <a:ext uri="{FF2B5EF4-FFF2-40B4-BE49-F238E27FC236}">
                <a16:creationId xmlns:a16="http://schemas.microsoft.com/office/drawing/2014/main" id="{3C0230EB-ED3F-C6E8-092F-DE51F10D61F8}"/>
              </a:ext>
            </a:extLst>
          </p:cNvPr>
          <p:cNvSpPr>
            <a:spLocks noGrp="1"/>
          </p:cNvSpPr>
          <p:nvPr>
            <p:ph type="sldNum" sz="quarter" idx="10"/>
          </p:nvPr>
        </p:nvSpPr>
        <p:spPr/>
        <p:txBody>
          <a:bodyPr/>
          <a:lstStyle/>
          <a:p>
            <a:fld id="{E6316B6A-336A-44FF-82DA-A4D1594FA055}" type="slidenum">
              <a:rPr lang="en-AU" smtClean="0"/>
              <a:pPr/>
              <a:t>‹#›</a:t>
            </a:fld>
            <a:endParaRPr lang="en-AU"/>
          </a:p>
        </p:txBody>
      </p:sp>
      <p:sp>
        <p:nvSpPr>
          <p:cNvPr id="4" name="Footer Placeholder 3">
            <a:extLst>
              <a:ext uri="{FF2B5EF4-FFF2-40B4-BE49-F238E27FC236}">
                <a16:creationId xmlns:a16="http://schemas.microsoft.com/office/drawing/2014/main" id="{0617E234-89CE-67D3-00B7-12510A3CE324}"/>
              </a:ext>
            </a:extLst>
          </p:cNvPr>
          <p:cNvSpPr>
            <a:spLocks noGrp="1"/>
          </p:cNvSpPr>
          <p:nvPr>
            <p:ph type="ftr" sz="quarter" idx="11"/>
          </p:nvPr>
        </p:nvSpPr>
        <p:spPr/>
        <p:txBody>
          <a:bodyPr/>
          <a:lstStyle/>
          <a:p>
            <a:r>
              <a:rPr lang="en-US"/>
              <a:t>World AMR Awareness Week</a:t>
            </a:r>
            <a:endParaRPr lang="en-AU"/>
          </a:p>
        </p:txBody>
      </p:sp>
      <p:sp>
        <p:nvSpPr>
          <p:cNvPr id="5" name="Date Placeholder 4">
            <a:extLst>
              <a:ext uri="{FF2B5EF4-FFF2-40B4-BE49-F238E27FC236}">
                <a16:creationId xmlns:a16="http://schemas.microsoft.com/office/drawing/2014/main" id="{3780DB5E-0D1D-2741-A942-42C695808EBC}"/>
              </a:ext>
            </a:extLst>
          </p:cNvPr>
          <p:cNvSpPr>
            <a:spLocks noGrp="1"/>
          </p:cNvSpPr>
          <p:nvPr>
            <p:ph type="dt" sz="half" idx="12"/>
          </p:nvPr>
        </p:nvSpPr>
        <p:spPr/>
        <p:txBody>
          <a:bodyPr/>
          <a:lstStyle/>
          <a:p>
            <a:endParaRPr lang="en-AU"/>
          </a:p>
        </p:txBody>
      </p:sp>
      <p:sp>
        <p:nvSpPr>
          <p:cNvPr id="6" name="Rectangle 5">
            <a:extLst>
              <a:ext uri="{FF2B5EF4-FFF2-40B4-BE49-F238E27FC236}">
                <a16:creationId xmlns:a16="http://schemas.microsoft.com/office/drawing/2014/main" id="{C5328945-9F84-85FF-DD9B-948792FE17A0}"/>
              </a:ext>
            </a:extLst>
          </p:cNvPr>
          <p:cNvSpPr/>
          <p:nvPr userDrawn="1"/>
        </p:nvSpPr>
        <p:spPr>
          <a:xfrm>
            <a:off x="7200000" y="-4500"/>
            <a:ext cx="432000" cy="5148000"/>
          </a:xfrm>
          <a:prstGeom prst="rect">
            <a:avLst/>
          </a:prstGeom>
          <a:solidFill>
            <a:srgbClr val="B2E6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ectangle 6">
            <a:extLst>
              <a:ext uri="{FF2B5EF4-FFF2-40B4-BE49-F238E27FC236}">
                <a16:creationId xmlns:a16="http://schemas.microsoft.com/office/drawing/2014/main" id="{3874FAD2-240C-CA60-D469-251BB35AB5D3}"/>
              </a:ext>
            </a:extLst>
          </p:cNvPr>
          <p:cNvSpPr/>
          <p:nvPr userDrawn="1"/>
        </p:nvSpPr>
        <p:spPr>
          <a:xfrm>
            <a:off x="7632000" y="-4500"/>
            <a:ext cx="432000" cy="5148000"/>
          </a:xfrm>
          <a:prstGeom prst="rect">
            <a:avLst/>
          </a:prstGeom>
          <a:solidFill>
            <a:srgbClr val="D8F3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8BFF01EC-AA8C-C97F-1418-1F0E79A69758}"/>
              </a:ext>
            </a:extLst>
          </p:cNvPr>
          <p:cNvSpPr/>
          <p:nvPr userDrawn="1"/>
        </p:nvSpPr>
        <p:spPr>
          <a:xfrm>
            <a:off x="8064000" y="0"/>
            <a:ext cx="1080000" cy="5148000"/>
          </a:xfrm>
          <a:prstGeom prst="rect">
            <a:avLst/>
          </a:prstGeom>
          <a:solidFill>
            <a:srgbClr val="ECF9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 Placeholder 20">
            <a:extLst>
              <a:ext uri="{FF2B5EF4-FFF2-40B4-BE49-F238E27FC236}">
                <a16:creationId xmlns:a16="http://schemas.microsoft.com/office/drawing/2014/main" id="{C4CA55E2-406F-BB56-0338-E524440DF504}"/>
              </a:ext>
            </a:extLst>
          </p:cNvPr>
          <p:cNvSpPr>
            <a:spLocks noGrp="1"/>
          </p:cNvSpPr>
          <p:nvPr>
            <p:ph type="body" sz="quarter" idx="13" hasCustomPrompt="1"/>
          </p:nvPr>
        </p:nvSpPr>
        <p:spPr>
          <a:xfrm>
            <a:off x="488249" y="1128837"/>
            <a:ext cx="6582718" cy="3485126"/>
          </a:xfrm>
        </p:spPr>
        <p:txBody>
          <a:bodyPr/>
          <a:lstStyle>
            <a:lvl1pPr marL="0" indent="0" defTabSz="4484688">
              <a:spcBef>
                <a:spcPts val="1200"/>
              </a:spcBef>
              <a:buNone/>
              <a:defRPr b="1"/>
            </a:lvl1pPr>
            <a:lvl2pPr marL="285750" indent="-285750" defTabSz="4484688">
              <a:spcBef>
                <a:spcPts val="600"/>
              </a:spcBef>
              <a:buSzPct val="110000"/>
              <a:buFont typeface="Arial" panose="020B0604020202020204" pitchFamily="34" charset="0"/>
              <a:buChar char="•"/>
              <a:defRPr u="none" baseline="0">
                <a:uFill>
                  <a:solidFill>
                    <a:schemeClr val="accent4"/>
                  </a:solidFill>
                </a:uFill>
              </a:defRPr>
            </a:lvl2pPr>
            <a:lvl3pPr marL="432000" indent="-216000" defTabSz="4484688">
              <a:spcBef>
                <a:spcPts val="0"/>
              </a:spcBef>
              <a:buSzPct val="70000"/>
              <a:buFont typeface="Courier New" panose="02070309020205020404" pitchFamily="49" charset="0"/>
              <a:buChar char="o"/>
              <a:defRPr/>
            </a:lvl3pPr>
            <a:lvl4pPr marL="720000" indent="-180000">
              <a:spcBef>
                <a:spcPts val="0"/>
              </a:spcBef>
              <a:buSzPct val="90000"/>
              <a:buFont typeface="Wingdings" panose="05000000000000000000" pitchFamily="2" charset="2"/>
              <a:buChar char="§"/>
              <a:defRPr/>
            </a:lvl4pPr>
            <a:lvl5pPr>
              <a:spcBef>
                <a:spcPts val="0"/>
              </a:spcBef>
              <a:defRPr/>
            </a:lvl5pPr>
          </a:lstStyle>
          <a:p>
            <a:pPr lvl="0"/>
            <a:r>
              <a:rPr lang="en-AU" noProof="0" dirty="0"/>
              <a:t>Click to add title</a:t>
            </a:r>
          </a:p>
          <a:p>
            <a:pPr lvl="1"/>
            <a:r>
              <a:rPr lang="en-AU" noProof="0" dirty="0"/>
              <a:t>Item</a:t>
            </a:r>
          </a:p>
          <a:p>
            <a:pPr lvl="2"/>
            <a:r>
              <a:rPr lang="en-AU" noProof="0" dirty="0"/>
              <a:t>Second level</a:t>
            </a:r>
          </a:p>
          <a:p>
            <a:pPr lvl="3"/>
            <a:r>
              <a:rPr lang="en-AU" noProof="0" dirty="0"/>
              <a:t>Third level</a:t>
            </a:r>
          </a:p>
          <a:p>
            <a:pPr lvl="4"/>
            <a:r>
              <a:rPr lang="en-AU" noProof="0" dirty="0"/>
              <a:t>Fourth level</a:t>
            </a:r>
          </a:p>
        </p:txBody>
      </p:sp>
    </p:spTree>
    <p:extLst>
      <p:ext uri="{BB962C8B-B14F-4D97-AF65-F5344CB8AC3E}">
        <p14:creationId xmlns:p14="http://schemas.microsoft.com/office/powerpoint/2010/main" val="29590711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62C42-251C-FDB7-D51E-D47827B9D8E5}"/>
              </a:ext>
            </a:extLst>
          </p:cNvPr>
          <p:cNvSpPr>
            <a:spLocks noGrp="1"/>
          </p:cNvSpPr>
          <p:nvPr>
            <p:ph type="title"/>
          </p:nvPr>
        </p:nvSpPr>
        <p:spPr>
          <a:xfrm>
            <a:off x="488250" y="378142"/>
            <a:ext cx="6582717" cy="496989"/>
          </a:xfrm>
        </p:spPr>
        <p:txBody>
          <a:bodyPr/>
          <a:lstStyle/>
          <a:p>
            <a:r>
              <a:rPr lang="en-GB"/>
              <a:t>Click to edit Master title style</a:t>
            </a:r>
            <a:endParaRPr lang="en-AU"/>
          </a:p>
        </p:txBody>
      </p:sp>
      <p:sp>
        <p:nvSpPr>
          <p:cNvPr id="3" name="Slide Number Placeholder 2">
            <a:extLst>
              <a:ext uri="{FF2B5EF4-FFF2-40B4-BE49-F238E27FC236}">
                <a16:creationId xmlns:a16="http://schemas.microsoft.com/office/drawing/2014/main" id="{1AC9E0EE-948A-BFE5-9AC5-9AAAA7643CE8}"/>
              </a:ext>
            </a:extLst>
          </p:cNvPr>
          <p:cNvSpPr>
            <a:spLocks noGrp="1"/>
          </p:cNvSpPr>
          <p:nvPr>
            <p:ph type="sldNum" sz="quarter" idx="10"/>
          </p:nvPr>
        </p:nvSpPr>
        <p:spPr/>
        <p:txBody>
          <a:bodyPr/>
          <a:lstStyle/>
          <a:p>
            <a:fld id="{E6316B6A-336A-44FF-82DA-A4D1594FA055}" type="slidenum">
              <a:rPr lang="en-AU" smtClean="0"/>
              <a:pPr/>
              <a:t>‹#›</a:t>
            </a:fld>
            <a:endParaRPr lang="en-AU"/>
          </a:p>
        </p:txBody>
      </p:sp>
      <p:sp>
        <p:nvSpPr>
          <p:cNvPr id="4" name="Footer Placeholder 3">
            <a:extLst>
              <a:ext uri="{FF2B5EF4-FFF2-40B4-BE49-F238E27FC236}">
                <a16:creationId xmlns:a16="http://schemas.microsoft.com/office/drawing/2014/main" id="{276627F3-9D66-F0F1-6C9D-813A30F5126F}"/>
              </a:ext>
            </a:extLst>
          </p:cNvPr>
          <p:cNvSpPr>
            <a:spLocks noGrp="1"/>
          </p:cNvSpPr>
          <p:nvPr>
            <p:ph type="ftr" sz="quarter" idx="11"/>
          </p:nvPr>
        </p:nvSpPr>
        <p:spPr/>
        <p:txBody>
          <a:bodyPr/>
          <a:lstStyle/>
          <a:p>
            <a:r>
              <a:rPr lang="en-US"/>
              <a:t>World AMR Awareness Week</a:t>
            </a:r>
            <a:endParaRPr lang="en-AU"/>
          </a:p>
        </p:txBody>
      </p:sp>
      <p:sp>
        <p:nvSpPr>
          <p:cNvPr id="5" name="Date Placeholder 4">
            <a:extLst>
              <a:ext uri="{FF2B5EF4-FFF2-40B4-BE49-F238E27FC236}">
                <a16:creationId xmlns:a16="http://schemas.microsoft.com/office/drawing/2014/main" id="{EF8872D5-684A-7B56-FEBF-F6B879BE9318}"/>
              </a:ext>
            </a:extLst>
          </p:cNvPr>
          <p:cNvSpPr>
            <a:spLocks noGrp="1"/>
          </p:cNvSpPr>
          <p:nvPr>
            <p:ph type="dt" sz="half" idx="12"/>
          </p:nvPr>
        </p:nvSpPr>
        <p:spPr/>
        <p:txBody>
          <a:bodyPr/>
          <a:lstStyle/>
          <a:p>
            <a:endParaRPr lang="en-AU"/>
          </a:p>
        </p:txBody>
      </p:sp>
      <p:sp>
        <p:nvSpPr>
          <p:cNvPr id="6" name="Rectangle 5">
            <a:extLst>
              <a:ext uri="{FF2B5EF4-FFF2-40B4-BE49-F238E27FC236}">
                <a16:creationId xmlns:a16="http://schemas.microsoft.com/office/drawing/2014/main" id="{D155744A-9109-920D-A51C-2E05F21BF3BE}"/>
              </a:ext>
            </a:extLst>
          </p:cNvPr>
          <p:cNvSpPr/>
          <p:nvPr userDrawn="1"/>
        </p:nvSpPr>
        <p:spPr>
          <a:xfrm>
            <a:off x="7200000" y="-4500"/>
            <a:ext cx="432000" cy="5148000"/>
          </a:xfrm>
          <a:prstGeom prst="rect">
            <a:avLst/>
          </a:prstGeom>
          <a:solidFill>
            <a:srgbClr val="BDEE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C78C4819-4477-F99C-0B19-6EF464FA0517}"/>
              </a:ext>
            </a:extLst>
          </p:cNvPr>
          <p:cNvSpPr/>
          <p:nvPr userDrawn="1"/>
        </p:nvSpPr>
        <p:spPr>
          <a:xfrm>
            <a:off x="7632000" y="-4500"/>
            <a:ext cx="432000" cy="5148000"/>
          </a:xfrm>
          <a:prstGeom prst="rect">
            <a:avLst/>
          </a:prstGeom>
          <a:solidFill>
            <a:srgbClr val="DEF7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359C5B2E-49C0-9663-8153-856D0C6B18BA}"/>
              </a:ext>
            </a:extLst>
          </p:cNvPr>
          <p:cNvSpPr/>
          <p:nvPr userDrawn="1"/>
        </p:nvSpPr>
        <p:spPr>
          <a:xfrm>
            <a:off x="8064000" y="0"/>
            <a:ext cx="1080000" cy="5148000"/>
          </a:xfrm>
          <a:prstGeom prst="rect">
            <a:avLst/>
          </a:prstGeom>
          <a:solidFill>
            <a:srgbClr val="EEF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 Placeholder 20">
            <a:extLst>
              <a:ext uri="{FF2B5EF4-FFF2-40B4-BE49-F238E27FC236}">
                <a16:creationId xmlns:a16="http://schemas.microsoft.com/office/drawing/2014/main" id="{0C6F17C7-E57E-12F5-7525-DA6043299CD2}"/>
              </a:ext>
            </a:extLst>
          </p:cNvPr>
          <p:cNvSpPr>
            <a:spLocks noGrp="1"/>
          </p:cNvSpPr>
          <p:nvPr>
            <p:ph type="body" sz="quarter" idx="13" hasCustomPrompt="1"/>
          </p:nvPr>
        </p:nvSpPr>
        <p:spPr>
          <a:xfrm>
            <a:off x="488249" y="1128837"/>
            <a:ext cx="6582718" cy="3485126"/>
          </a:xfrm>
        </p:spPr>
        <p:txBody>
          <a:bodyPr/>
          <a:lstStyle>
            <a:lvl1pPr marL="0" indent="0" defTabSz="4484688">
              <a:spcBef>
                <a:spcPts val="1200"/>
              </a:spcBef>
              <a:buNone/>
              <a:defRPr b="1"/>
            </a:lvl1pPr>
            <a:lvl2pPr marL="285750" indent="-285750" defTabSz="4484688">
              <a:spcBef>
                <a:spcPts val="600"/>
              </a:spcBef>
              <a:buSzPct val="110000"/>
              <a:buFont typeface="Arial" panose="020B0604020202020204" pitchFamily="34" charset="0"/>
              <a:buChar char="•"/>
              <a:defRPr u="none" baseline="0">
                <a:uFill>
                  <a:solidFill>
                    <a:schemeClr val="accent4"/>
                  </a:solidFill>
                </a:uFill>
              </a:defRPr>
            </a:lvl2pPr>
            <a:lvl3pPr marL="432000" indent="-216000" defTabSz="4484688">
              <a:spcBef>
                <a:spcPts val="0"/>
              </a:spcBef>
              <a:buSzPct val="70000"/>
              <a:buFont typeface="Courier New" panose="02070309020205020404" pitchFamily="49" charset="0"/>
              <a:buChar char="o"/>
              <a:defRPr/>
            </a:lvl3pPr>
            <a:lvl4pPr marL="720000" indent="-180000">
              <a:spcBef>
                <a:spcPts val="0"/>
              </a:spcBef>
              <a:buSzPct val="90000"/>
              <a:buFont typeface="Wingdings" panose="05000000000000000000" pitchFamily="2" charset="2"/>
              <a:buChar char="§"/>
              <a:defRPr/>
            </a:lvl4pPr>
            <a:lvl5pPr>
              <a:spcBef>
                <a:spcPts val="0"/>
              </a:spcBef>
              <a:defRPr/>
            </a:lvl5pPr>
          </a:lstStyle>
          <a:p>
            <a:pPr lvl="0"/>
            <a:r>
              <a:rPr lang="en-AU" noProof="0" dirty="0"/>
              <a:t>Click to add title</a:t>
            </a:r>
          </a:p>
          <a:p>
            <a:pPr lvl="1"/>
            <a:r>
              <a:rPr lang="en-AU" noProof="0" dirty="0"/>
              <a:t>Item</a:t>
            </a:r>
          </a:p>
          <a:p>
            <a:pPr lvl="2"/>
            <a:r>
              <a:rPr lang="en-AU" noProof="0" dirty="0"/>
              <a:t>Second level</a:t>
            </a:r>
          </a:p>
          <a:p>
            <a:pPr lvl="3"/>
            <a:r>
              <a:rPr lang="en-AU" noProof="0" dirty="0"/>
              <a:t>Third level</a:t>
            </a:r>
          </a:p>
          <a:p>
            <a:pPr lvl="4"/>
            <a:r>
              <a:rPr lang="en-AU" noProof="0" dirty="0"/>
              <a:t>Fourth level</a:t>
            </a:r>
          </a:p>
        </p:txBody>
      </p:sp>
    </p:spTree>
    <p:extLst>
      <p:ext uri="{BB962C8B-B14F-4D97-AF65-F5344CB8AC3E}">
        <p14:creationId xmlns:p14="http://schemas.microsoft.com/office/powerpoint/2010/main" val="14907719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6D27C7-EF94-74E3-B8D6-B4A9D3ADE898}"/>
              </a:ext>
            </a:extLst>
          </p:cNvPr>
          <p:cNvSpPr/>
          <p:nvPr userDrawn="1"/>
        </p:nvSpPr>
        <p:spPr>
          <a:xfrm rot="16200000">
            <a:off x="3955551" y="-3955550"/>
            <a:ext cx="1232904" cy="9144000"/>
          </a:xfrm>
          <a:prstGeom prst="rect">
            <a:avLst/>
          </a:prstGeom>
          <a:solidFill>
            <a:srgbClr val="D5C2F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86565F2-1730-E03C-B0BA-A3723519E7FD}"/>
              </a:ext>
            </a:extLst>
          </p:cNvPr>
          <p:cNvSpPr/>
          <p:nvPr userDrawn="1"/>
        </p:nvSpPr>
        <p:spPr>
          <a:xfrm rot="16200000">
            <a:off x="4403877" y="-3170970"/>
            <a:ext cx="336253" cy="9143998"/>
          </a:xfrm>
          <a:prstGeom prst="rect">
            <a:avLst/>
          </a:prstGeom>
          <a:solidFill>
            <a:srgbClr val="F5F0F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13F0A78C-0A1D-5AE1-481A-54721A2058E1}"/>
              </a:ext>
            </a:extLst>
          </p:cNvPr>
          <p:cNvSpPr>
            <a:spLocks noGrp="1"/>
          </p:cNvSpPr>
          <p:nvPr>
            <p:ph type="title"/>
          </p:nvPr>
        </p:nvSpPr>
        <p:spPr/>
        <p:txBody>
          <a:bodyPr/>
          <a:lstStyle/>
          <a:p>
            <a:r>
              <a:rPr lang="en-GB"/>
              <a:t>Click to edit Master title style</a:t>
            </a:r>
            <a:endParaRPr lang="en-AU" dirty="0"/>
          </a:p>
        </p:txBody>
      </p:sp>
      <p:sp>
        <p:nvSpPr>
          <p:cNvPr id="3" name="Slide Number Placeholder 2">
            <a:extLst>
              <a:ext uri="{FF2B5EF4-FFF2-40B4-BE49-F238E27FC236}">
                <a16:creationId xmlns:a16="http://schemas.microsoft.com/office/drawing/2014/main" id="{A97E31CF-8258-38C2-9DDF-12F67FDC0CB8}"/>
              </a:ext>
            </a:extLst>
          </p:cNvPr>
          <p:cNvSpPr>
            <a:spLocks noGrp="1"/>
          </p:cNvSpPr>
          <p:nvPr>
            <p:ph type="sldNum" sz="quarter" idx="10"/>
          </p:nvPr>
        </p:nvSpPr>
        <p:spPr/>
        <p:txBody>
          <a:bodyPr/>
          <a:lstStyle/>
          <a:p>
            <a:fld id="{E6316B6A-336A-44FF-82DA-A4D1594FA055}" type="slidenum">
              <a:rPr lang="en-AU" smtClean="0"/>
              <a:pPr/>
              <a:t>‹#›</a:t>
            </a:fld>
            <a:endParaRPr lang="en-AU"/>
          </a:p>
        </p:txBody>
      </p:sp>
      <p:sp>
        <p:nvSpPr>
          <p:cNvPr id="4" name="Footer Placeholder 3">
            <a:extLst>
              <a:ext uri="{FF2B5EF4-FFF2-40B4-BE49-F238E27FC236}">
                <a16:creationId xmlns:a16="http://schemas.microsoft.com/office/drawing/2014/main" id="{FCFEC6B7-A6B8-80BE-8E8F-ACD5B0C6FC5E}"/>
              </a:ext>
            </a:extLst>
          </p:cNvPr>
          <p:cNvSpPr>
            <a:spLocks noGrp="1"/>
          </p:cNvSpPr>
          <p:nvPr>
            <p:ph type="ftr" sz="quarter" idx="11"/>
          </p:nvPr>
        </p:nvSpPr>
        <p:spPr/>
        <p:txBody>
          <a:bodyPr/>
          <a:lstStyle/>
          <a:p>
            <a:r>
              <a:rPr lang="en-US"/>
              <a:t>World AMR Awareness Week</a:t>
            </a:r>
            <a:endParaRPr lang="en-AU"/>
          </a:p>
        </p:txBody>
      </p:sp>
      <p:sp>
        <p:nvSpPr>
          <p:cNvPr id="5" name="Date Placeholder 4">
            <a:extLst>
              <a:ext uri="{FF2B5EF4-FFF2-40B4-BE49-F238E27FC236}">
                <a16:creationId xmlns:a16="http://schemas.microsoft.com/office/drawing/2014/main" id="{1631161D-C958-8AA0-DBB1-175E7A41923D}"/>
              </a:ext>
            </a:extLst>
          </p:cNvPr>
          <p:cNvSpPr>
            <a:spLocks noGrp="1"/>
          </p:cNvSpPr>
          <p:nvPr>
            <p:ph type="dt" sz="half" idx="12"/>
          </p:nvPr>
        </p:nvSpPr>
        <p:spPr/>
        <p:txBody>
          <a:bodyPr/>
          <a:lstStyle/>
          <a:p>
            <a:endParaRPr lang="en-AU"/>
          </a:p>
        </p:txBody>
      </p:sp>
      <p:sp>
        <p:nvSpPr>
          <p:cNvPr id="9" name="Text Placeholder 8">
            <a:extLst>
              <a:ext uri="{FF2B5EF4-FFF2-40B4-BE49-F238E27FC236}">
                <a16:creationId xmlns:a16="http://schemas.microsoft.com/office/drawing/2014/main" id="{13AE7E8F-FF38-6D44-C5BF-9B1BD7078010}"/>
              </a:ext>
            </a:extLst>
          </p:cNvPr>
          <p:cNvSpPr>
            <a:spLocks noGrp="1"/>
          </p:cNvSpPr>
          <p:nvPr>
            <p:ph type="body" sz="quarter" idx="13"/>
          </p:nvPr>
        </p:nvSpPr>
        <p:spPr>
          <a:xfrm>
            <a:off x="488250" y="1736725"/>
            <a:ext cx="8167500" cy="28130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846345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E77642-9F6F-6FA8-0E52-5B075A61E71F}"/>
              </a:ext>
            </a:extLst>
          </p:cNvPr>
          <p:cNvSpPr/>
          <p:nvPr userDrawn="1"/>
        </p:nvSpPr>
        <p:spPr>
          <a:xfrm rot="16200000">
            <a:off x="3955551" y="-3955550"/>
            <a:ext cx="1232904" cy="9144000"/>
          </a:xfrm>
          <a:prstGeom prst="rect">
            <a:avLst/>
          </a:prstGeom>
          <a:solidFill>
            <a:srgbClr val="FFC1C1"/>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B369FA96-AAD9-6BDE-686C-F68438C2E047}"/>
              </a:ext>
            </a:extLst>
          </p:cNvPr>
          <p:cNvSpPr/>
          <p:nvPr userDrawn="1"/>
        </p:nvSpPr>
        <p:spPr>
          <a:xfrm rot="16200000">
            <a:off x="4403877" y="-3170970"/>
            <a:ext cx="336253" cy="9143998"/>
          </a:xfrm>
          <a:prstGeom prst="rect">
            <a:avLst/>
          </a:prstGeom>
          <a:solidFill>
            <a:schemeClr val="accent5">
              <a:lumMod val="20000"/>
              <a:lumOff val="80000"/>
            </a:scheme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Text Placeholder 8">
            <a:extLst>
              <a:ext uri="{FF2B5EF4-FFF2-40B4-BE49-F238E27FC236}">
                <a16:creationId xmlns:a16="http://schemas.microsoft.com/office/drawing/2014/main" id="{01F07CDE-FD59-E196-3890-8F7C0FCF39A4}"/>
              </a:ext>
            </a:extLst>
          </p:cNvPr>
          <p:cNvSpPr>
            <a:spLocks noGrp="1"/>
          </p:cNvSpPr>
          <p:nvPr>
            <p:ph type="body" sz="quarter" idx="13"/>
          </p:nvPr>
        </p:nvSpPr>
        <p:spPr>
          <a:xfrm>
            <a:off x="488250" y="1736725"/>
            <a:ext cx="8167500" cy="28130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2D746511-FA30-0163-2B05-7EBC0AFBA79C}"/>
              </a:ext>
            </a:extLst>
          </p:cNvPr>
          <p:cNvSpPr>
            <a:spLocks noGrp="1"/>
          </p:cNvSpPr>
          <p:nvPr>
            <p:ph type="title"/>
          </p:nvPr>
        </p:nvSpPr>
        <p:spPr/>
        <p:txBody>
          <a:bodyPr/>
          <a:lstStyle/>
          <a:p>
            <a:r>
              <a:rPr lang="en-GB"/>
              <a:t>Click to edit Master title style</a:t>
            </a:r>
            <a:endParaRPr lang="en-AU"/>
          </a:p>
        </p:txBody>
      </p:sp>
      <p:sp>
        <p:nvSpPr>
          <p:cNvPr id="3" name="Slide Number Placeholder 2">
            <a:extLst>
              <a:ext uri="{FF2B5EF4-FFF2-40B4-BE49-F238E27FC236}">
                <a16:creationId xmlns:a16="http://schemas.microsoft.com/office/drawing/2014/main" id="{FA45845D-D370-CB2B-2808-6D10FEDD4CDE}"/>
              </a:ext>
            </a:extLst>
          </p:cNvPr>
          <p:cNvSpPr>
            <a:spLocks noGrp="1"/>
          </p:cNvSpPr>
          <p:nvPr>
            <p:ph type="sldNum" sz="quarter" idx="10"/>
          </p:nvPr>
        </p:nvSpPr>
        <p:spPr/>
        <p:txBody>
          <a:bodyPr/>
          <a:lstStyle/>
          <a:p>
            <a:fld id="{E6316B6A-336A-44FF-82DA-A4D1594FA055}" type="slidenum">
              <a:rPr lang="en-AU" smtClean="0"/>
              <a:pPr/>
              <a:t>‹#›</a:t>
            </a:fld>
            <a:endParaRPr lang="en-AU"/>
          </a:p>
        </p:txBody>
      </p:sp>
      <p:sp>
        <p:nvSpPr>
          <p:cNvPr id="4" name="Footer Placeholder 3">
            <a:extLst>
              <a:ext uri="{FF2B5EF4-FFF2-40B4-BE49-F238E27FC236}">
                <a16:creationId xmlns:a16="http://schemas.microsoft.com/office/drawing/2014/main" id="{7C93D2B7-E98F-E9B1-8F8A-5066313AA72E}"/>
              </a:ext>
            </a:extLst>
          </p:cNvPr>
          <p:cNvSpPr>
            <a:spLocks noGrp="1"/>
          </p:cNvSpPr>
          <p:nvPr>
            <p:ph type="ftr" sz="quarter" idx="11"/>
          </p:nvPr>
        </p:nvSpPr>
        <p:spPr/>
        <p:txBody>
          <a:bodyPr/>
          <a:lstStyle/>
          <a:p>
            <a:r>
              <a:rPr lang="en-US"/>
              <a:t>World AMR Awareness Week</a:t>
            </a:r>
            <a:endParaRPr lang="en-AU"/>
          </a:p>
        </p:txBody>
      </p:sp>
      <p:sp>
        <p:nvSpPr>
          <p:cNvPr id="5" name="Date Placeholder 4">
            <a:extLst>
              <a:ext uri="{FF2B5EF4-FFF2-40B4-BE49-F238E27FC236}">
                <a16:creationId xmlns:a16="http://schemas.microsoft.com/office/drawing/2014/main" id="{BE3129CC-6965-5CF5-AC1D-2D47527C7A5A}"/>
              </a:ext>
            </a:extLst>
          </p:cNvPr>
          <p:cNvSpPr>
            <a:spLocks noGrp="1"/>
          </p:cNvSpPr>
          <p:nvPr>
            <p:ph type="dt" sz="half" idx="12"/>
          </p:nvPr>
        </p:nvSpPr>
        <p:spPr/>
        <p:txBody>
          <a:bodyPr/>
          <a:lstStyle/>
          <a:p>
            <a:endParaRPr lang="en-AU"/>
          </a:p>
        </p:txBody>
      </p:sp>
    </p:spTree>
    <p:extLst>
      <p:ext uri="{BB962C8B-B14F-4D97-AF65-F5344CB8AC3E}">
        <p14:creationId xmlns:p14="http://schemas.microsoft.com/office/powerpoint/2010/main" val="3815105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87A3B6-FA72-10B5-DFFD-52DC68FE6A26}"/>
              </a:ext>
            </a:extLst>
          </p:cNvPr>
          <p:cNvSpPr/>
          <p:nvPr userDrawn="1"/>
        </p:nvSpPr>
        <p:spPr>
          <a:xfrm>
            <a:off x="0" y="1"/>
            <a:ext cx="9144000" cy="413033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1"/>
            <a:ext cx="9144000" cy="367886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843014"/>
            <a:ext cx="3960000" cy="1299567"/>
          </a:xfrm>
        </p:spPr>
        <p:txBody>
          <a:bodyPr anchor="ctr" anchorCtr="0"/>
          <a:lstStyle>
            <a:lvl1pPr algn="l">
              <a:lnSpc>
                <a:spcPct val="100000"/>
              </a:lnSpc>
              <a:defRPr sz="3600"/>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9" y="3778099"/>
            <a:ext cx="3960000" cy="269359"/>
          </a:xfrm>
        </p:spPr>
        <p:txBody>
          <a:bodyPr anchor="ctr" anchorCtr="0"/>
          <a:lstStyle>
            <a:lvl1pPr marL="0" indent="0" algn="l">
              <a:lnSpc>
                <a:spcPct val="100000"/>
              </a:lnSpc>
              <a:spcBef>
                <a:spcPts val="0"/>
              </a:spcBef>
              <a:buNone/>
              <a:defRPr sz="1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488250" y="4528915"/>
            <a:ext cx="3960000" cy="216000"/>
          </a:xfrm>
        </p:spPr>
        <p:txBody>
          <a:bodyPr tIns="36000" anchor="t" anchorCtr="0">
            <a:noAutofit/>
          </a:bodyPr>
          <a:lstStyle>
            <a:lvl1pPr marL="0" indent="0">
              <a:lnSpc>
                <a:spcPct val="110000"/>
              </a:lnSpc>
              <a:spcBef>
                <a:spcPts val="0"/>
              </a:spcBef>
              <a:buNone/>
              <a:defRPr sz="1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252484" y="928577"/>
            <a:ext cx="3594652" cy="3201754"/>
          </a:xfrm>
          <a:prstGeom prst="rect">
            <a:avLst/>
          </a:prstGeom>
          <a:noFill/>
        </p:spPr>
        <p:txBody>
          <a:bodyPr bIns="900000" anchor="ctr" anchorCtr="0"/>
          <a:lstStyle>
            <a:lvl1pPr marL="0" indent="0" algn="ctr">
              <a:buNone/>
              <a:defRPr/>
            </a:lvl1pPr>
          </a:lstStyle>
          <a:p>
            <a:r>
              <a:rPr lang="en-AU" noProof="0"/>
              <a:t>Click to add illustration and then on the Picture format tab click Crop &gt; Fit</a:t>
            </a:r>
          </a:p>
        </p:txBody>
      </p:sp>
      <p:pic>
        <p:nvPicPr>
          <p:cNvPr id="12" name="Graphic 11">
            <a:extLst>
              <a:ext uri="{FF2B5EF4-FFF2-40B4-BE49-F238E27FC236}">
                <a16:creationId xmlns:a16="http://schemas.microsoft.com/office/drawing/2014/main" id="{3BE4946F-11E8-6690-4794-07819F8C9D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498"/>
            <a:ext cx="1695600" cy="587990"/>
          </a:xfrm>
          <a:prstGeom prst="rect">
            <a:avLst/>
          </a:prstGeom>
        </p:spPr>
      </p:pic>
    </p:spTree>
    <p:extLst>
      <p:ext uri="{BB962C8B-B14F-4D97-AF65-F5344CB8AC3E}">
        <p14:creationId xmlns:p14="http://schemas.microsoft.com/office/powerpoint/2010/main" val="32184779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0605B5-2FEC-C189-8E44-463B1177456C}"/>
              </a:ext>
            </a:extLst>
          </p:cNvPr>
          <p:cNvSpPr/>
          <p:nvPr userDrawn="1"/>
        </p:nvSpPr>
        <p:spPr>
          <a:xfrm rot="16200000">
            <a:off x="3955551" y="-3955550"/>
            <a:ext cx="1232904" cy="9144000"/>
          </a:xfrm>
          <a:prstGeom prst="rect">
            <a:avLst/>
          </a:prstGeom>
          <a:solidFill>
            <a:srgbClr val="6ECCDF">
              <a:lumMod val="60000"/>
              <a:lumOff val="4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86E242D4-238E-A002-A0DC-D2913A834FBB}"/>
              </a:ext>
            </a:extLst>
          </p:cNvPr>
          <p:cNvSpPr/>
          <p:nvPr userDrawn="1"/>
        </p:nvSpPr>
        <p:spPr>
          <a:xfrm rot="16200000">
            <a:off x="4403877" y="-3170970"/>
            <a:ext cx="336253" cy="9143998"/>
          </a:xfrm>
          <a:prstGeom prst="rect">
            <a:avLst/>
          </a:prstGeom>
          <a:solidFill>
            <a:srgbClr val="6ECCDF">
              <a:lumMod val="20000"/>
              <a:lumOff val="8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Text Placeholder 8">
            <a:extLst>
              <a:ext uri="{FF2B5EF4-FFF2-40B4-BE49-F238E27FC236}">
                <a16:creationId xmlns:a16="http://schemas.microsoft.com/office/drawing/2014/main" id="{C6559E6B-4DAB-707C-23A1-6199671FD670}"/>
              </a:ext>
            </a:extLst>
          </p:cNvPr>
          <p:cNvSpPr>
            <a:spLocks noGrp="1"/>
          </p:cNvSpPr>
          <p:nvPr>
            <p:ph type="body" sz="quarter" idx="13"/>
          </p:nvPr>
        </p:nvSpPr>
        <p:spPr>
          <a:xfrm>
            <a:off x="488250" y="1736725"/>
            <a:ext cx="8167500" cy="28130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58D0737A-DCAD-DEDF-0DA1-5BEFC26D03E0}"/>
              </a:ext>
            </a:extLst>
          </p:cNvPr>
          <p:cNvSpPr>
            <a:spLocks noGrp="1"/>
          </p:cNvSpPr>
          <p:nvPr>
            <p:ph type="title"/>
          </p:nvPr>
        </p:nvSpPr>
        <p:spPr/>
        <p:txBody>
          <a:bodyPr/>
          <a:lstStyle/>
          <a:p>
            <a:r>
              <a:rPr lang="en-GB"/>
              <a:t>Click to edit Master title style</a:t>
            </a:r>
            <a:endParaRPr lang="en-AU"/>
          </a:p>
        </p:txBody>
      </p:sp>
      <p:sp>
        <p:nvSpPr>
          <p:cNvPr id="3" name="Slide Number Placeholder 2">
            <a:extLst>
              <a:ext uri="{FF2B5EF4-FFF2-40B4-BE49-F238E27FC236}">
                <a16:creationId xmlns:a16="http://schemas.microsoft.com/office/drawing/2014/main" id="{4725D9A7-13EE-591B-9813-6BBDD6D326C2}"/>
              </a:ext>
            </a:extLst>
          </p:cNvPr>
          <p:cNvSpPr>
            <a:spLocks noGrp="1"/>
          </p:cNvSpPr>
          <p:nvPr>
            <p:ph type="sldNum" sz="quarter" idx="10"/>
          </p:nvPr>
        </p:nvSpPr>
        <p:spPr/>
        <p:txBody>
          <a:bodyPr/>
          <a:lstStyle/>
          <a:p>
            <a:fld id="{E6316B6A-336A-44FF-82DA-A4D1594FA055}" type="slidenum">
              <a:rPr lang="en-AU" smtClean="0"/>
              <a:pPr/>
              <a:t>‹#›</a:t>
            </a:fld>
            <a:endParaRPr lang="en-AU"/>
          </a:p>
        </p:txBody>
      </p:sp>
      <p:sp>
        <p:nvSpPr>
          <p:cNvPr id="4" name="Footer Placeholder 3">
            <a:extLst>
              <a:ext uri="{FF2B5EF4-FFF2-40B4-BE49-F238E27FC236}">
                <a16:creationId xmlns:a16="http://schemas.microsoft.com/office/drawing/2014/main" id="{DDDBD9B0-16D3-7A27-22A9-9D728182E61E}"/>
              </a:ext>
            </a:extLst>
          </p:cNvPr>
          <p:cNvSpPr>
            <a:spLocks noGrp="1"/>
          </p:cNvSpPr>
          <p:nvPr>
            <p:ph type="ftr" sz="quarter" idx="11"/>
          </p:nvPr>
        </p:nvSpPr>
        <p:spPr/>
        <p:txBody>
          <a:bodyPr/>
          <a:lstStyle/>
          <a:p>
            <a:r>
              <a:rPr lang="en-US"/>
              <a:t>World AMR Awareness Week</a:t>
            </a:r>
            <a:endParaRPr lang="en-AU"/>
          </a:p>
        </p:txBody>
      </p:sp>
      <p:sp>
        <p:nvSpPr>
          <p:cNvPr id="5" name="Date Placeholder 4">
            <a:extLst>
              <a:ext uri="{FF2B5EF4-FFF2-40B4-BE49-F238E27FC236}">
                <a16:creationId xmlns:a16="http://schemas.microsoft.com/office/drawing/2014/main" id="{162CA858-33A9-636F-A141-A9831647326A}"/>
              </a:ext>
            </a:extLst>
          </p:cNvPr>
          <p:cNvSpPr>
            <a:spLocks noGrp="1"/>
          </p:cNvSpPr>
          <p:nvPr>
            <p:ph type="dt" sz="half" idx="12"/>
          </p:nvPr>
        </p:nvSpPr>
        <p:spPr/>
        <p:txBody>
          <a:bodyPr/>
          <a:lstStyle/>
          <a:p>
            <a:endParaRPr lang="en-AU"/>
          </a:p>
        </p:txBody>
      </p:sp>
    </p:spTree>
    <p:extLst>
      <p:ext uri="{BB962C8B-B14F-4D97-AF65-F5344CB8AC3E}">
        <p14:creationId xmlns:p14="http://schemas.microsoft.com/office/powerpoint/2010/main" val="19425176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ED3DFC-CD35-83A6-9B3A-DD9238EBECBF}"/>
              </a:ext>
            </a:extLst>
          </p:cNvPr>
          <p:cNvSpPr/>
          <p:nvPr userDrawn="1"/>
        </p:nvSpPr>
        <p:spPr>
          <a:xfrm rot="16200000">
            <a:off x="3955551" y="-3955550"/>
            <a:ext cx="1232904" cy="9144000"/>
          </a:xfrm>
          <a:prstGeom prst="rect">
            <a:avLst/>
          </a:prstGeom>
          <a:solidFill>
            <a:srgbClr val="FFC6A0"/>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9B6E35D9-0856-BDDC-D239-28D67BCDF502}"/>
              </a:ext>
            </a:extLst>
          </p:cNvPr>
          <p:cNvSpPr/>
          <p:nvPr userDrawn="1"/>
        </p:nvSpPr>
        <p:spPr>
          <a:xfrm rot="16200000">
            <a:off x="4403877" y="-3170970"/>
            <a:ext cx="336253" cy="9143998"/>
          </a:xfrm>
          <a:prstGeom prst="rect">
            <a:avLst/>
          </a:prstGeom>
          <a:solidFill>
            <a:srgbClr val="FFF1E7"/>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Text Placeholder 8">
            <a:extLst>
              <a:ext uri="{FF2B5EF4-FFF2-40B4-BE49-F238E27FC236}">
                <a16:creationId xmlns:a16="http://schemas.microsoft.com/office/drawing/2014/main" id="{D0723D04-2250-F20C-6763-04E2DE43EA36}"/>
              </a:ext>
            </a:extLst>
          </p:cNvPr>
          <p:cNvSpPr>
            <a:spLocks noGrp="1"/>
          </p:cNvSpPr>
          <p:nvPr>
            <p:ph type="body" sz="quarter" idx="13"/>
          </p:nvPr>
        </p:nvSpPr>
        <p:spPr>
          <a:xfrm>
            <a:off x="488250" y="1736725"/>
            <a:ext cx="8167500" cy="28130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58D0737A-DCAD-DEDF-0DA1-5BEFC26D03E0}"/>
              </a:ext>
            </a:extLst>
          </p:cNvPr>
          <p:cNvSpPr>
            <a:spLocks noGrp="1"/>
          </p:cNvSpPr>
          <p:nvPr>
            <p:ph type="title"/>
          </p:nvPr>
        </p:nvSpPr>
        <p:spPr/>
        <p:txBody>
          <a:bodyPr/>
          <a:lstStyle/>
          <a:p>
            <a:r>
              <a:rPr lang="en-GB"/>
              <a:t>Click to edit Master title style</a:t>
            </a:r>
            <a:endParaRPr lang="en-AU"/>
          </a:p>
        </p:txBody>
      </p:sp>
      <p:sp>
        <p:nvSpPr>
          <p:cNvPr id="3" name="Slide Number Placeholder 2">
            <a:extLst>
              <a:ext uri="{FF2B5EF4-FFF2-40B4-BE49-F238E27FC236}">
                <a16:creationId xmlns:a16="http://schemas.microsoft.com/office/drawing/2014/main" id="{4725D9A7-13EE-591B-9813-6BBDD6D326C2}"/>
              </a:ext>
            </a:extLst>
          </p:cNvPr>
          <p:cNvSpPr>
            <a:spLocks noGrp="1"/>
          </p:cNvSpPr>
          <p:nvPr>
            <p:ph type="sldNum" sz="quarter" idx="10"/>
          </p:nvPr>
        </p:nvSpPr>
        <p:spPr/>
        <p:txBody>
          <a:bodyPr/>
          <a:lstStyle/>
          <a:p>
            <a:fld id="{E6316B6A-336A-44FF-82DA-A4D1594FA055}" type="slidenum">
              <a:rPr lang="en-AU" smtClean="0"/>
              <a:pPr/>
              <a:t>‹#›</a:t>
            </a:fld>
            <a:endParaRPr lang="en-AU"/>
          </a:p>
        </p:txBody>
      </p:sp>
      <p:sp>
        <p:nvSpPr>
          <p:cNvPr id="4" name="Footer Placeholder 3">
            <a:extLst>
              <a:ext uri="{FF2B5EF4-FFF2-40B4-BE49-F238E27FC236}">
                <a16:creationId xmlns:a16="http://schemas.microsoft.com/office/drawing/2014/main" id="{DDDBD9B0-16D3-7A27-22A9-9D728182E61E}"/>
              </a:ext>
            </a:extLst>
          </p:cNvPr>
          <p:cNvSpPr>
            <a:spLocks noGrp="1"/>
          </p:cNvSpPr>
          <p:nvPr>
            <p:ph type="ftr" sz="quarter" idx="11"/>
          </p:nvPr>
        </p:nvSpPr>
        <p:spPr/>
        <p:txBody>
          <a:bodyPr/>
          <a:lstStyle/>
          <a:p>
            <a:r>
              <a:rPr lang="en-US"/>
              <a:t>World AMR Awareness Week</a:t>
            </a:r>
            <a:endParaRPr lang="en-AU"/>
          </a:p>
        </p:txBody>
      </p:sp>
      <p:sp>
        <p:nvSpPr>
          <p:cNvPr id="5" name="Date Placeholder 4">
            <a:extLst>
              <a:ext uri="{FF2B5EF4-FFF2-40B4-BE49-F238E27FC236}">
                <a16:creationId xmlns:a16="http://schemas.microsoft.com/office/drawing/2014/main" id="{162CA858-33A9-636F-A141-A9831647326A}"/>
              </a:ext>
            </a:extLst>
          </p:cNvPr>
          <p:cNvSpPr>
            <a:spLocks noGrp="1"/>
          </p:cNvSpPr>
          <p:nvPr>
            <p:ph type="dt" sz="half" idx="12"/>
          </p:nvPr>
        </p:nvSpPr>
        <p:spPr/>
        <p:txBody>
          <a:bodyPr/>
          <a:lstStyle/>
          <a:p>
            <a:endParaRPr lang="en-AU"/>
          </a:p>
        </p:txBody>
      </p:sp>
    </p:spTree>
    <p:extLst>
      <p:ext uri="{BB962C8B-B14F-4D97-AF65-F5344CB8AC3E}">
        <p14:creationId xmlns:p14="http://schemas.microsoft.com/office/powerpoint/2010/main" val="31360511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7C6EB-5839-DC03-939C-3C60F495607B}"/>
              </a:ext>
            </a:extLst>
          </p:cNvPr>
          <p:cNvSpPr/>
          <p:nvPr userDrawn="1"/>
        </p:nvSpPr>
        <p:spPr>
          <a:xfrm rot="16200000">
            <a:off x="3955551" y="-3955550"/>
            <a:ext cx="1232904" cy="9144000"/>
          </a:xfrm>
          <a:prstGeom prst="rect">
            <a:avLst/>
          </a:prstGeom>
          <a:solidFill>
            <a:srgbClr val="D1F2AC"/>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29C1DC13-31B5-D604-1CA9-23E56A5D077E}"/>
              </a:ext>
            </a:extLst>
          </p:cNvPr>
          <p:cNvSpPr/>
          <p:nvPr userDrawn="1"/>
        </p:nvSpPr>
        <p:spPr>
          <a:xfrm rot="16200000">
            <a:off x="4403877" y="-3170970"/>
            <a:ext cx="336253" cy="9143998"/>
          </a:xfrm>
          <a:prstGeom prst="rect">
            <a:avLst/>
          </a:prstGeom>
          <a:solidFill>
            <a:srgbClr val="F4FCEA"/>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Text Placeholder 8">
            <a:extLst>
              <a:ext uri="{FF2B5EF4-FFF2-40B4-BE49-F238E27FC236}">
                <a16:creationId xmlns:a16="http://schemas.microsoft.com/office/drawing/2014/main" id="{1B0B5E78-C3B8-1EBE-302B-FB11D4C3E352}"/>
              </a:ext>
            </a:extLst>
          </p:cNvPr>
          <p:cNvSpPr>
            <a:spLocks noGrp="1"/>
          </p:cNvSpPr>
          <p:nvPr>
            <p:ph type="body" sz="quarter" idx="13"/>
          </p:nvPr>
        </p:nvSpPr>
        <p:spPr>
          <a:xfrm>
            <a:off x="488250" y="1736725"/>
            <a:ext cx="8167500" cy="28130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7D79EF0A-FBFD-3B85-ADEB-8090DCE0F6F3}"/>
              </a:ext>
            </a:extLst>
          </p:cNvPr>
          <p:cNvSpPr>
            <a:spLocks noGrp="1"/>
          </p:cNvSpPr>
          <p:nvPr>
            <p:ph type="title"/>
          </p:nvPr>
        </p:nvSpPr>
        <p:spPr/>
        <p:txBody>
          <a:bodyPr/>
          <a:lstStyle/>
          <a:p>
            <a:r>
              <a:rPr lang="en-GB"/>
              <a:t>Click to edit Master title style</a:t>
            </a:r>
            <a:endParaRPr lang="en-AU"/>
          </a:p>
        </p:txBody>
      </p:sp>
      <p:sp>
        <p:nvSpPr>
          <p:cNvPr id="3" name="Slide Number Placeholder 2">
            <a:extLst>
              <a:ext uri="{FF2B5EF4-FFF2-40B4-BE49-F238E27FC236}">
                <a16:creationId xmlns:a16="http://schemas.microsoft.com/office/drawing/2014/main" id="{F7B656C9-D586-ECD9-6466-DB461712D9E2}"/>
              </a:ext>
            </a:extLst>
          </p:cNvPr>
          <p:cNvSpPr>
            <a:spLocks noGrp="1"/>
          </p:cNvSpPr>
          <p:nvPr>
            <p:ph type="sldNum" sz="quarter" idx="10"/>
          </p:nvPr>
        </p:nvSpPr>
        <p:spPr/>
        <p:txBody>
          <a:bodyPr/>
          <a:lstStyle/>
          <a:p>
            <a:fld id="{E6316B6A-336A-44FF-82DA-A4D1594FA055}" type="slidenum">
              <a:rPr lang="en-AU" smtClean="0"/>
              <a:pPr/>
              <a:t>‹#›</a:t>
            </a:fld>
            <a:endParaRPr lang="en-AU"/>
          </a:p>
        </p:txBody>
      </p:sp>
      <p:sp>
        <p:nvSpPr>
          <p:cNvPr id="4" name="Footer Placeholder 3">
            <a:extLst>
              <a:ext uri="{FF2B5EF4-FFF2-40B4-BE49-F238E27FC236}">
                <a16:creationId xmlns:a16="http://schemas.microsoft.com/office/drawing/2014/main" id="{FD0B1072-2EB4-AF2B-0699-07A727670738}"/>
              </a:ext>
            </a:extLst>
          </p:cNvPr>
          <p:cNvSpPr>
            <a:spLocks noGrp="1"/>
          </p:cNvSpPr>
          <p:nvPr>
            <p:ph type="ftr" sz="quarter" idx="11"/>
          </p:nvPr>
        </p:nvSpPr>
        <p:spPr/>
        <p:txBody>
          <a:bodyPr/>
          <a:lstStyle/>
          <a:p>
            <a:r>
              <a:rPr lang="en-US"/>
              <a:t>World AMR Awareness Week</a:t>
            </a:r>
            <a:endParaRPr lang="en-AU"/>
          </a:p>
        </p:txBody>
      </p:sp>
      <p:sp>
        <p:nvSpPr>
          <p:cNvPr id="5" name="Date Placeholder 4">
            <a:extLst>
              <a:ext uri="{FF2B5EF4-FFF2-40B4-BE49-F238E27FC236}">
                <a16:creationId xmlns:a16="http://schemas.microsoft.com/office/drawing/2014/main" id="{FE84843F-C21F-B088-89C6-8C12FA8B5A40}"/>
              </a:ext>
            </a:extLst>
          </p:cNvPr>
          <p:cNvSpPr>
            <a:spLocks noGrp="1"/>
          </p:cNvSpPr>
          <p:nvPr>
            <p:ph type="dt" sz="half" idx="12"/>
          </p:nvPr>
        </p:nvSpPr>
        <p:spPr/>
        <p:txBody>
          <a:bodyPr/>
          <a:lstStyle/>
          <a:p>
            <a:endParaRPr lang="en-AU"/>
          </a:p>
        </p:txBody>
      </p:sp>
    </p:spTree>
    <p:extLst>
      <p:ext uri="{BB962C8B-B14F-4D97-AF65-F5344CB8AC3E}">
        <p14:creationId xmlns:p14="http://schemas.microsoft.com/office/powerpoint/2010/main" val="42756960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C125AF-C4A9-283B-A93F-8E945F3D1807}"/>
              </a:ext>
            </a:extLst>
          </p:cNvPr>
          <p:cNvSpPr/>
          <p:nvPr userDrawn="1"/>
        </p:nvSpPr>
        <p:spPr>
          <a:xfrm rot="16200000">
            <a:off x="3955551" y="-3955550"/>
            <a:ext cx="1232904" cy="9144000"/>
          </a:xfrm>
          <a:prstGeom prst="rect">
            <a:avLst/>
          </a:prstGeom>
          <a:solidFill>
            <a:srgbClr val="B2E6DE"/>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AA95121F-D647-F1AD-8DD7-5ABD526F7D33}"/>
              </a:ext>
            </a:extLst>
          </p:cNvPr>
          <p:cNvSpPr/>
          <p:nvPr userDrawn="1"/>
        </p:nvSpPr>
        <p:spPr>
          <a:xfrm rot="16200000">
            <a:off x="4403877" y="-3170970"/>
            <a:ext cx="336253" cy="9143998"/>
          </a:xfrm>
          <a:prstGeom prst="rect">
            <a:avLst/>
          </a:prstGeom>
          <a:solidFill>
            <a:srgbClr val="ECF9F7"/>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Text Placeholder 8">
            <a:extLst>
              <a:ext uri="{FF2B5EF4-FFF2-40B4-BE49-F238E27FC236}">
                <a16:creationId xmlns:a16="http://schemas.microsoft.com/office/drawing/2014/main" id="{366C59DF-6C93-5873-9214-ECE4CBE5BB1A}"/>
              </a:ext>
            </a:extLst>
          </p:cNvPr>
          <p:cNvSpPr>
            <a:spLocks noGrp="1"/>
          </p:cNvSpPr>
          <p:nvPr>
            <p:ph type="body" sz="quarter" idx="13"/>
          </p:nvPr>
        </p:nvSpPr>
        <p:spPr>
          <a:xfrm>
            <a:off x="488250" y="1736725"/>
            <a:ext cx="8167500" cy="28130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75283CB6-1A02-9C73-D735-BB5AD92B1CEB}"/>
              </a:ext>
            </a:extLst>
          </p:cNvPr>
          <p:cNvSpPr>
            <a:spLocks noGrp="1"/>
          </p:cNvSpPr>
          <p:nvPr>
            <p:ph type="title"/>
          </p:nvPr>
        </p:nvSpPr>
        <p:spPr/>
        <p:txBody>
          <a:bodyPr/>
          <a:lstStyle/>
          <a:p>
            <a:r>
              <a:rPr lang="en-GB"/>
              <a:t>Click to edit Master title style</a:t>
            </a:r>
            <a:endParaRPr lang="en-AU"/>
          </a:p>
        </p:txBody>
      </p:sp>
      <p:sp>
        <p:nvSpPr>
          <p:cNvPr id="3" name="Slide Number Placeholder 2">
            <a:extLst>
              <a:ext uri="{FF2B5EF4-FFF2-40B4-BE49-F238E27FC236}">
                <a16:creationId xmlns:a16="http://schemas.microsoft.com/office/drawing/2014/main" id="{A8C6477B-18BE-3004-9843-3207A39A37D5}"/>
              </a:ext>
            </a:extLst>
          </p:cNvPr>
          <p:cNvSpPr>
            <a:spLocks noGrp="1"/>
          </p:cNvSpPr>
          <p:nvPr>
            <p:ph type="sldNum" sz="quarter" idx="10"/>
          </p:nvPr>
        </p:nvSpPr>
        <p:spPr/>
        <p:txBody>
          <a:bodyPr/>
          <a:lstStyle/>
          <a:p>
            <a:fld id="{E6316B6A-336A-44FF-82DA-A4D1594FA055}" type="slidenum">
              <a:rPr lang="en-AU" smtClean="0"/>
              <a:pPr/>
              <a:t>‹#›</a:t>
            </a:fld>
            <a:endParaRPr lang="en-AU"/>
          </a:p>
        </p:txBody>
      </p:sp>
      <p:sp>
        <p:nvSpPr>
          <p:cNvPr id="4" name="Footer Placeholder 3">
            <a:extLst>
              <a:ext uri="{FF2B5EF4-FFF2-40B4-BE49-F238E27FC236}">
                <a16:creationId xmlns:a16="http://schemas.microsoft.com/office/drawing/2014/main" id="{1536E228-A2FB-201D-FEB2-C689CA59C34A}"/>
              </a:ext>
            </a:extLst>
          </p:cNvPr>
          <p:cNvSpPr>
            <a:spLocks noGrp="1"/>
          </p:cNvSpPr>
          <p:nvPr>
            <p:ph type="ftr" sz="quarter" idx="11"/>
          </p:nvPr>
        </p:nvSpPr>
        <p:spPr/>
        <p:txBody>
          <a:bodyPr/>
          <a:lstStyle/>
          <a:p>
            <a:r>
              <a:rPr lang="en-US"/>
              <a:t>World AMR Awareness Week</a:t>
            </a:r>
            <a:endParaRPr lang="en-AU"/>
          </a:p>
        </p:txBody>
      </p:sp>
      <p:sp>
        <p:nvSpPr>
          <p:cNvPr id="5" name="Date Placeholder 4">
            <a:extLst>
              <a:ext uri="{FF2B5EF4-FFF2-40B4-BE49-F238E27FC236}">
                <a16:creationId xmlns:a16="http://schemas.microsoft.com/office/drawing/2014/main" id="{1B8922B6-C909-A8A1-003D-3FA65068337F}"/>
              </a:ext>
            </a:extLst>
          </p:cNvPr>
          <p:cNvSpPr>
            <a:spLocks noGrp="1"/>
          </p:cNvSpPr>
          <p:nvPr>
            <p:ph type="dt" sz="half" idx="12"/>
          </p:nvPr>
        </p:nvSpPr>
        <p:spPr/>
        <p:txBody>
          <a:bodyPr/>
          <a:lstStyle/>
          <a:p>
            <a:endParaRPr lang="en-AU"/>
          </a:p>
        </p:txBody>
      </p:sp>
    </p:spTree>
    <p:extLst>
      <p:ext uri="{BB962C8B-B14F-4D97-AF65-F5344CB8AC3E}">
        <p14:creationId xmlns:p14="http://schemas.microsoft.com/office/powerpoint/2010/main" val="35231322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188F73-AF87-2A0B-83AC-92C802413BE4}"/>
              </a:ext>
            </a:extLst>
          </p:cNvPr>
          <p:cNvSpPr/>
          <p:nvPr userDrawn="1"/>
        </p:nvSpPr>
        <p:spPr>
          <a:xfrm rot="16200000">
            <a:off x="3955551" y="-3955550"/>
            <a:ext cx="1232904" cy="9144000"/>
          </a:xfrm>
          <a:prstGeom prst="rect">
            <a:avLst/>
          </a:prstGeom>
          <a:solidFill>
            <a:srgbClr val="BDD8F9"/>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63D1535C-9F8D-691B-DE4B-4F4AEB6D8B35}"/>
              </a:ext>
            </a:extLst>
          </p:cNvPr>
          <p:cNvSpPr/>
          <p:nvPr userDrawn="1"/>
        </p:nvSpPr>
        <p:spPr>
          <a:xfrm rot="16200000">
            <a:off x="4403877" y="-3170970"/>
            <a:ext cx="336253" cy="9143998"/>
          </a:xfrm>
          <a:prstGeom prst="rect">
            <a:avLst/>
          </a:prstGeom>
          <a:solidFill>
            <a:srgbClr val="EEF5FD"/>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Text Placeholder 8">
            <a:extLst>
              <a:ext uri="{FF2B5EF4-FFF2-40B4-BE49-F238E27FC236}">
                <a16:creationId xmlns:a16="http://schemas.microsoft.com/office/drawing/2014/main" id="{6618D614-5A66-E45A-AC3B-C1C1EB1FE710}"/>
              </a:ext>
            </a:extLst>
          </p:cNvPr>
          <p:cNvSpPr>
            <a:spLocks noGrp="1"/>
          </p:cNvSpPr>
          <p:nvPr>
            <p:ph type="body" sz="quarter" idx="13"/>
          </p:nvPr>
        </p:nvSpPr>
        <p:spPr>
          <a:xfrm>
            <a:off x="488250" y="1736725"/>
            <a:ext cx="8167500" cy="28130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6C41242A-8C9F-5683-C8F5-E5FAAB2CA9BC}"/>
              </a:ext>
            </a:extLst>
          </p:cNvPr>
          <p:cNvSpPr>
            <a:spLocks noGrp="1"/>
          </p:cNvSpPr>
          <p:nvPr>
            <p:ph type="title"/>
          </p:nvPr>
        </p:nvSpPr>
        <p:spPr/>
        <p:txBody>
          <a:bodyPr/>
          <a:lstStyle/>
          <a:p>
            <a:r>
              <a:rPr lang="en-GB"/>
              <a:t>Click to edit Master title style</a:t>
            </a:r>
            <a:endParaRPr lang="en-AU"/>
          </a:p>
        </p:txBody>
      </p:sp>
      <p:sp>
        <p:nvSpPr>
          <p:cNvPr id="3" name="Slide Number Placeholder 2">
            <a:extLst>
              <a:ext uri="{FF2B5EF4-FFF2-40B4-BE49-F238E27FC236}">
                <a16:creationId xmlns:a16="http://schemas.microsoft.com/office/drawing/2014/main" id="{82AC249C-1C3E-9038-AA0C-A9F88B9DE3AC}"/>
              </a:ext>
            </a:extLst>
          </p:cNvPr>
          <p:cNvSpPr>
            <a:spLocks noGrp="1"/>
          </p:cNvSpPr>
          <p:nvPr>
            <p:ph type="sldNum" sz="quarter" idx="10"/>
          </p:nvPr>
        </p:nvSpPr>
        <p:spPr/>
        <p:txBody>
          <a:bodyPr/>
          <a:lstStyle/>
          <a:p>
            <a:fld id="{E6316B6A-336A-44FF-82DA-A4D1594FA055}" type="slidenum">
              <a:rPr lang="en-AU" smtClean="0"/>
              <a:pPr/>
              <a:t>‹#›</a:t>
            </a:fld>
            <a:endParaRPr lang="en-AU"/>
          </a:p>
        </p:txBody>
      </p:sp>
      <p:sp>
        <p:nvSpPr>
          <p:cNvPr id="4" name="Footer Placeholder 3">
            <a:extLst>
              <a:ext uri="{FF2B5EF4-FFF2-40B4-BE49-F238E27FC236}">
                <a16:creationId xmlns:a16="http://schemas.microsoft.com/office/drawing/2014/main" id="{B60A9F47-8EE5-F943-0D71-20DBCEA7B39C}"/>
              </a:ext>
            </a:extLst>
          </p:cNvPr>
          <p:cNvSpPr>
            <a:spLocks noGrp="1"/>
          </p:cNvSpPr>
          <p:nvPr>
            <p:ph type="ftr" sz="quarter" idx="11"/>
          </p:nvPr>
        </p:nvSpPr>
        <p:spPr/>
        <p:txBody>
          <a:bodyPr/>
          <a:lstStyle/>
          <a:p>
            <a:r>
              <a:rPr lang="en-US"/>
              <a:t>World AMR Awareness Week</a:t>
            </a:r>
            <a:endParaRPr lang="en-AU"/>
          </a:p>
        </p:txBody>
      </p:sp>
      <p:sp>
        <p:nvSpPr>
          <p:cNvPr id="5" name="Date Placeholder 4">
            <a:extLst>
              <a:ext uri="{FF2B5EF4-FFF2-40B4-BE49-F238E27FC236}">
                <a16:creationId xmlns:a16="http://schemas.microsoft.com/office/drawing/2014/main" id="{AC1D7AE3-7D4D-C19D-4C56-73B0764F96C3}"/>
              </a:ext>
            </a:extLst>
          </p:cNvPr>
          <p:cNvSpPr>
            <a:spLocks noGrp="1"/>
          </p:cNvSpPr>
          <p:nvPr>
            <p:ph type="dt" sz="half" idx="12"/>
          </p:nvPr>
        </p:nvSpPr>
        <p:spPr/>
        <p:txBody>
          <a:bodyPr/>
          <a:lstStyle/>
          <a:p>
            <a:endParaRPr lang="en-AU"/>
          </a:p>
        </p:txBody>
      </p:sp>
    </p:spTree>
    <p:extLst>
      <p:ext uri="{BB962C8B-B14F-4D97-AF65-F5344CB8AC3E}">
        <p14:creationId xmlns:p14="http://schemas.microsoft.com/office/powerpoint/2010/main" val="22663835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hasCustomPrompt="1"/>
          </p:nvPr>
        </p:nvSpPr>
        <p:spPr>
          <a:xfrm>
            <a:off x="488250" y="1128838"/>
            <a:ext cx="8167500" cy="3485125"/>
          </a:xfrm>
        </p:spPr>
        <p:txBody>
          <a:bodyPr/>
          <a:lstStyle/>
          <a:p>
            <a:pPr lvl="0"/>
            <a:r>
              <a:rPr lang="en-AU" noProof="0" dirty="0"/>
              <a:t>Edit Master text styles</a:t>
            </a:r>
          </a:p>
          <a:p>
            <a:pPr lvl="1"/>
            <a:r>
              <a:rPr lang="en-AU" noProof="0" dirty="0"/>
              <a:t>Second level</a:t>
            </a:r>
          </a:p>
          <a:p>
            <a:pPr lvl="2"/>
            <a:r>
              <a:rPr lang="en-AU" noProof="0" dirty="0"/>
              <a:t>Third level</a:t>
            </a:r>
          </a:p>
          <a:p>
            <a:pPr lvl="3"/>
            <a:r>
              <a:rPr lang="en-AU" noProof="0" dirty="0"/>
              <a:t>Fourth level</a:t>
            </a:r>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GB" noProof="0"/>
              <a:t>Click to edit Master title style</a:t>
            </a:r>
            <a:endParaRPr lang="en-AU" noProof="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US" noProof="0"/>
              <a:t>World AMR Awareness Week</a:t>
            </a:r>
            <a:endParaRPr lang="en-AU" noProof="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noProof="0" smtClean="0"/>
              <a:t>‹#›</a:t>
            </a:fld>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noProof="0"/>
          </a:p>
        </p:txBody>
      </p:sp>
    </p:spTree>
    <p:extLst>
      <p:ext uri="{BB962C8B-B14F-4D97-AF65-F5344CB8AC3E}">
        <p14:creationId xmlns:p14="http://schemas.microsoft.com/office/powerpoint/2010/main" val="129633703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hasCustomPrompt="1"/>
          </p:nvPr>
        </p:nvSpPr>
        <p:spPr>
          <a:xfrm>
            <a:off x="488250" y="1133182"/>
            <a:ext cx="3969000" cy="3426261"/>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9" name="Content Placeholder 2">
            <a:extLst>
              <a:ext uri="{FF2B5EF4-FFF2-40B4-BE49-F238E27FC236}">
                <a16:creationId xmlns:a16="http://schemas.microsoft.com/office/drawing/2014/main" id="{D712C7B1-0498-559D-1862-7295C6C70AF4}"/>
              </a:ext>
            </a:extLst>
          </p:cNvPr>
          <p:cNvSpPr>
            <a:spLocks noGrp="1"/>
          </p:cNvSpPr>
          <p:nvPr>
            <p:ph idx="13" hasCustomPrompt="1"/>
          </p:nvPr>
        </p:nvSpPr>
        <p:spPr>
          <a:xfrm>
            <a:off x="4686750" y="1133182"/>
            <a:ext cx="3969000" cy="3426261"/>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US" noProof="0"/>
              <a:t>World AMR Awareness Week</a:t>
            </a:r>
            <a:endParaRPr lang="en-AU" noProof="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noProof="0" smtClean="0"/>
              <a:t>‹#›</a:t>
            </a:fld>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noProof="0"/>
          </a:p>
        </p:txBody>
      </p:sp>
      <p:sp>
        <p:nvSpPr>
          <p:cNvPr id="10" name="Title 9">
            <a:extLst>
              <a:ext uri="{FF2B5EF4-FFF2-40B4-BE49-F238E27FC236}">
                <a16:creationId xmlns:a16="http://schemas.microsoft.com/office/drawing/2014/main" id="{A693893F-9ECD-B35A-6C5A-E323CF34DCD8}"/>
              </a:ext>
            </a:extLst>
          </p:cNvPr>
          <p:cNvSpPr>
            <a:spLocks noGrp="1"/>
          </p:cNvSpPr>
          <p:nvPr>
            <p:ph type="title"/>
          </p:nvPr>
        </p:nvSpPr>
        <p:spPr/>
        <p:txBody>
          <a:bodyPr/>
          <a:lstStyle/>
          <a:p>
            <a:r>
              <a:rPr lang="en-GB"/>
              <a:t>Click to edit Master title style</a:t>
            </a:r>
            <a:endParaRPr lang="en-AU"/>
          </a:p>
        </p:txBody>
      </p:sp>
    </p:spTree>
    <p:extLst>
      <p:ext uri="{BB962C8B-B14F-4D97-AF65-F5344CB8AC3E}">
        <p14:creationId xmlns:p14="http://schemas.microsoft.com/office/powerpoint/2010/main" val="303846668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hasCustomPrompt="1"/>
          </p:nvPr>
        </p:nvSpPr>
        <p:spPr>
          <a:xfrm>
            <a:off x="488249" y="1131749"/>
            <a:ext cx="2565000"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9" name="Content Placeholder 2">
            <a:extLst>
              <a:ext uri="{FF2B5EF4-FFF2-40B4-BE49-F238E27FC236}">
                <a16:creationId xmlns:a16="http://schemas.microsoft.com/office/drawing/2014/main" id="{D712C7B1-0498-559D-1862-7295C6C70AF4}"/>
              </a:ext>
            </a:extLst>
          </p:cNvPr>
          <p:cNvSpPr>
            <a:spLocks noGrp="1"/>
          </p:cNvSpPr>
          <p:nvPr>
            <p:ph idx="13" hasCustomPrompt="1"/>
          </p:nvPr>
        </p:nvSpPr>
        <p:spPr>
          <a:xfrm>
            <a:off x="3289500" y="1131749"/>
            <a:ext cx="2565000"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0" name="Content Placeholder 2">
            <a:extLst>
              <a:ext uri="{FF2B5EF4-FFF2-40B4-BE49-F238E27FC236}">
                <a16:creationId xmlns:a16="http://schemas.microsoft.com/office/drawing/2014/main" id="{593A5E66-5EC4-2E12-B921-B60C79D19373}"/>
              </a:ext>
            </a:extLst>
          </p:cNvPr>
          <p:cNvSpPr>
            <a:spLocks noGrp="1"/>
          </p:cNvSpPr>
          <p:nvPr>
            <p:ph idx="14" hasCustomPrompt="1"/>
          </p:nvPr>
        </p:nvSpPr>
        <p:spPr>
          <a:xfrm>
            <a:off x="6090750" y="1131749"/>
            <a:ext cx="2565000" cy="3427695"/>
          </a:xfrm>
        </p:spPr>
        <p:txBody>
          <a:bodyPr/>
          <a:lstStyle/>
          <a:p>
            <a:pPr lvl="0"/>
            <a:r>
              <a:rPr lang="en-AU" noProof="0" dirty="0"/>
              <a:t>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US" noProof="0"/>
              <a:t>World AMR Awareness Week</a:t>
            </a:r>
            <a:endParaRPr lang="en-AU" noProof="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noProof="0" smtClean="0"/>
              <a:t>‹#›</a:t>
            </a:fld>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noProof="0"/>
          </a:p>
        </p:txBody>
      </p:sp>
      <p:sp>
        <p:nvSpPr>
          <p:cNvPr id="11" name="Title 10">
            <a:extLst>
              <a:ext uri="{FF2B5EF4-FFF2-40B4-BE49-F238E27FC236}">
                <a16:creationId xmlns:a16="http://schemas.microsoft.com/office/drawing/2014/main" id="{9A75BC41-CBF1-550A-BD4C-A4C46D8B4095}"/>
              </a:ext>
            </a:extLst>
          </p:cNvPr>
          <p:cNvSpPr>
            <a:spLocks noGrp="1"/>
          </p:cNvSpPr>
          <p:nvPr>
            <p:ph type="title"/>
          </p:nvPr>
        </p:nvSpPr>
        <p:spPr/>
        <p:txBody>
          <a:bodyPr/>
          <a:lstStyle/>
          <a:p>
            <a:r>
              <a:rPr lang="en-GB"/>
              <a:t>Click to edit Master title style</a:t>
            </a:r>
            <a:endParaRPr lang="en-AU"/>
          </a:p>
        </p:txBody>
      </p:sp>
    </p:spTree>
    <p:extLst>
      <p:ext uri="{BB962C8B-B14F-4D97-AF65-F5344CB8AC3E}">
        <p14:creationId xmlns:p14="http://schemas.microsoft.com/office/powerpoint/2010/main" val="425633531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plit Sc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0BB32F-AF5A-631C-D9BC-46B9A324DE20}"/>
              </a:ext>
            </a:extLst>
          </p:cNvPr>
          <p:cNvSpPr/>
          <p:nvPr userDrawn="1"/>
        </p:nvSpPr>
        <p:spPr>
          <a:xfrm>
            <a:off x="0" y="-2"/>
            <a:ext cx="4572000" cy="514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5BBEDFFE-10C7-873D-CE71-D25CADE3EC67}"/>
              </a:ext>
            </a:extLst>
          </p:cNvPr>
          <p:cNvSpPr/>
          <p:nvPr userDrawn="1"/>
        </p:nvSpPr>
        <p:spPr>
          <a:xfrm>
            <a:off x="0" y="-2"/>
            <a:ext cx="4164152" cy="514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5103E830-EFFF-725E-FDE1-A049DEE78B2E}"/>
              </a:ext>
            </a:extLst>
          </p:cNvPr>
          <p:cNvSpPr/>
          <p:nvPr userDrawn="1"/>
        </p:nvSpPr>
        <p:spPr>
          <a:xfrm>
            <a:off x="1" y="-2"/>
            <a:ext cx="3753026" cy="514800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itle 11">
            <a:extLst>
              <a:ext uri="{FF2B5EF4-FFF2-40B4-BE49-F238E27FC236}">
                <a16:creationId xmlns:a16="http://schemas.microsoft.com/office/drawing/2014/main" id="{FA30AF1B-BC92-5354-C575-287591696B7B}"/>
              </a:ext>
            </a:extLst>
          </p:cNvPr>
          <p:cNvSpPr>
            <a:spLocks noGrp="1"/>
          </p:cNvSpPr>
          <p:nvPr>
            <p:ph type="title"/>
          </p:nvPr>
        </p:nvSpPr>
        <p:spPr>
          <a:xfrm>
            <a:off x="488249" y="378142"/>
            <a:ext cx="3129594" cy="456744"/>
          </a:xfrm>
        </p:spPr>
        <p:txBody>
          <a:bodyPr/>
          <a:lstStyle>
            <a:lvl1pPr>
              <a:defRPr/>
            </a:lvl1pPr>
          </a:lstStyle>
          <a:p>
            <a:r>
              <a:rPr lang="en-GB"/>
              <a:t>Click to edit Master title style</a:t>
            </a:r>
            <a:endParaRPr lang="en-AU" dirty="0"/>
          </a:p>
        </p:txBody>
      </p:sp>
      <p:pic>
        <p:nvPicPr>
          <p:cNvPr id="17" name="Graphic 16">
            <a:extLst>
              <a:ext uri="{FF2B5EF4-FFF2-40B4-BE49-F238E27FC236}">
                <a16:creationId xmlns:a16="http://schemas.microsoft.com/office/drawing/2014/main" id="{33255CA4-0A29-65ED-8FD8-13DA41A084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4" y="4801564"/>
            <a:ext cx="83625" cy="108966"/>
          </a:xfrm>
          <a:prstGeom prst="rect">
            <a:avLst/>
          </a:prstGeom>
        </p:spPr>
      </p:pic>
      <p:sp>
        <p:nvSpPr>
          <p:cNvPr id="14" name="Content Placeholder 2">
            <a:extLst>
              <a:ext uri="{FF2B5EF4-FFF2-40B4-BE49-F238E27FC236}">
                <a16:creationId xmlns:a16="http://schemas.microsoft.com/office/drawing/2014/main" id="{2863273A-10E0-1A62-F3DF-FB9B64D37331}"/>
              </a:ext>
            </a:extLst>
          </p:cNvPr>
          <p:cNvSpPr>
            <a:spLocks noGrp="1"/>
          </p:cNvSpPr>
          <p:nvPr>
            <p:ph idx="13" hasCustomPrompt="1"/>
          </p:nvPr>
        </p:nvSpPr>
        <p:spPr>
          <a:xfrm>
            <a:off x="4928928" y="1131749"/>
            <a:ext cx="3726822"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9" name="Text Placeholder 18">
            <a:extLst>
              <a:ext uri="{FF2B5EF4-FFF2-40B4-BE49-F238E27FC236}">
                <a16:creationId xmlns:a16="http://schemas.microsoft.com/office/drawing/2014/main" id="{C1A307A5-41BF-9517-3308-854F561875F9}"/>
              </a:ext>
            </a:extLst>
          </p:cNvPr>
          <p:cNvSpPr>
            <a:spLocks noGrp="1"/>
          </p:cNvSpPr>
          <p:nvPr>
            <p:ph type="body" sz="quarter" idx="14"/>
          </p:nvPr>
        </p:nvSpPr>
        <p:spPr>
          <a:xfrm>
            <a:off x="488249" y="1131749"/>
            <a:ext cx="2921699" cy="3427695"/>
          </a:xfr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20" name="Date Placeholder 19">
            <a:extLst>
              <a:ext uri="{FF2B5EF4-FFF2-40B4-BE49-F238E27FC236}">
                <a16:creationId xmlns:a16="http://schemas.microsoft.com/office/drawing/2014/main" id="{706CFADA-7E19-40F2-8B0E-6C387C0B0DC9}"/>
              </a:ext>
            </a:extLst>
          </p:cNvPr>
          <p:cNvSpPr>
            <a:spLocks noGrp="1"/>
          </p:cNvSpPr>
          <p:nvPr>
            <p:ph type="dt" sz="half" idx="15"/>
          </p:nvPr>
        </p:nvSpPr>
        <p:spPr/>
        <p:txBody>
          <a:bodyPr/>
          <a:lstStyle/>
          <a:p>
            <a:endParaRPr lang="en-AU"/>
          </a:p>
        </p:txBody>
      </p:sp>
      <p:sp>
        <p:nvSpPr>
          <p:cNvPr id="21" name="Footer Placeholder 20">
            <a:extLst>
              <a:ext uri="{FF2B5EF4-FFF2-40B4-BE49-F238E27FC236}">
                <a16:creationId xmlns:a16="http://schemas.microsoft.com/office/drawing/2014/main" id="{8C75DC50-A090-B3D0-191E-779DA009C8E5}"/>
              </a:ext>
            </a:extLst>
          </p:cNvPr>
          <p:cNvSpPr>
            <a:spLocks noGrp="1"/>
          </p:cNvSpPr>
          <p:nvPr>
            <p:ph type="ftr" sz="quarter" idx="16"/>
          </p:nvPr>
        </p:nvSpPr>
        <p:spPr/>
        <p:txBody>
          <a:bodyPr/>
          <a:lstStyle/>
          <a:p>
            <a:r>
              <a:rPr lang="en-US"/>
              <a:t>World AMR Awareness Week</a:t>
            </a:r>
            <a:endParaRPr lang="en-AU"/>
          </a:p>
        </p:txBody>
      </p:sp>
      <p:sp>
        <p:nvSpPr>
          <p:cNvPr id="22" name="Slide Number Placeholder 21">
            <a:extLst>
              <a:ext uri="{FF2B5EF4-FFF2-40B4-BE49-F238E27FC236}">
                <a16:creationId xmlns:a16="http://schemas.microsoft.com/office/drawing/2014/main" id="{F26EB851-D44A-5A3E-8704-FA18DCE19F51}"/>
              </a:ext>
            </a:extLst>
          </p:cNvPr>
          <p:cNvSpPr>
            <a:spLocks noGrp="1"/>
          </p:cNvSpPr>
          <p:nvPr>
            <p:ph type="sldNum" sz="quarter" idx="17"/>
          </p:nvPr>
        </p:nvSpPr>
        <p:spPr/>
        <p:txBody>
          <a:bodyPr/>
          <a:lstStyle/>
          <a:p>
            <a:fld id="{E6316B6A-336A-44FF-82DA-A4D1594FA055}" type="slidenum">
              <a:rPr lang="en-AU" smtClean="0"/>
              <a:pPr/>
              <a:t>‹#›</a:t>
            </a:fld>
            <a:endParaRPr lang="en-AU"/>
          </a:p>
        </p:txBody>
      </p:sp>
      <p:cxnSp>
        <p:nvCxnSpPr>
          <p:cNvPr id="23" name="Straight Connector 22">
            <a:extLst>
              <a:ext uri="{FF2B5EF4-FFF2-40B4-BE49-F238E27FC236}">
                <a16:creationId xmlns:a16="http://schemas.microsoft.com/office/drawing/2014/main" id="{D2B3519C-9F8A-0134-4457-B03A4EFC22F0}"/>
              </a:ext>
            </a:extLst>
          </p:cNvPr>
          <p:cNvCxnSpPr>
            <a:cxnSpLocks/>
          </p:cNvCxnSpPr>
          <p:nvPr userDrawn="1"/>
        </p:nvCxnSpPr>
        <p:spPr>
          <a:xfrm>
            <a:off x="488250" y="4750032"/>
            <a:ext cx="8168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934158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Split Sc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0BB32F-AF5A-631C-D9BC-46B9A324DE20}"/>
              </a:ext>
            </a:extLst>
          </p:cNvPr>
          <p:cNvSpPr/>
          <p:nvPr userDrawn="1"/>
        </p:nvSpPr>
        <p:spPr>
          <a:xfrm>
            <a:off x="0" y="-2"/>
            <a:ext cx="4572000" cy="51480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5BBEDFFE-10C7-873D-CE71-D25CADE3EC67}"/>
              </a:ext>
            </a:extLst>
          </p:cNvPr>
          <p:cNvSpPr/>
          <p:nvPr userDrawn="1"/>
        </p:nvSpPr>
        <p:spPr>
          <a:xfrm>
            <a:off x="0" y="-2"/>
            <a:ext cx="4164152" cy="5148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5103E830-EFFF-725E-FDE1-A049DEE78B2E}"/>
              </a:ext>
            </a:extLst>
          </p:cNvPr>
          <p:cNvSpPr/>
          <p:nvPr userDrawn="1"/>
        </p:nvSpPr>
        <p:spPr>
          <a:xfrm>
            <a:off x="1" y="-2"/>
            <a:ext cx="3753026" cy="514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itle 11">
            <a:extLst>
              <a:ext uri="{FF2B5EF4-FFF2-40B4-BE49-F238E27FC236}">
                <a16:creationId xmlns:a16="http://schemas.microsoft.com/office/drawing/2014/main" id="{FA30AF1B-BC92-5354-C575-287591696B7B}"/>
              </a:ext>
            </a:extLst>
          </p:cNvPr>
          <p:cNvSpPr>
            <a:spLocks noGrp="1"/>
          </p:cNvSpPr>
          <p:nvPr>
            <p:ph type="title"/>
          </p:nvPr>
        </p:nvSpPr>
        <p:spPr>
          <a:xfrm>
            <a:off x="488249" y="378142"/>
            <a:ext cx="3129594" cy="456744"/>
          </a:xfrm>
        </p:spPr>
        <p:txBody>
          <a:bodyPr/>
          <a:lstStyle>
            <a:lvl1pPr>
              <a:defRPr/>
            </a:lvl1pPr>
          </a:lstStyle>
          <a:p>
            <a:r>
              <a:rPr lang="en-GB"/>
              <a:t>Click to edit Master title style</a:t>
            </a:r>
            <a:endParaRPr lang="en-AU" dirty="0"/>
          </a:p>
        </p:txBody>
      </p:sp>
      <p:pic>
        <p:nvPicPr>
          <p:cNvPr id="17" name="Graphic 16">
            <a:extLst>
              <a:ext uri="{FF2B5EF4-FFF2-40B4-BE49-F238E27FC236}">
                <a16:creationId xmlns:a16="http://schemas.microsoft.com/office/drawing/2014/main" id="{33255CA4-0A29-65ED-8FD8-13DA41A084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4" y="4801564"/>
            <a:ext cx="83625" cy="108966"/>
          </a:xfrm>
          <a:prstGeom prst="rect">
            <a:avLst/>
          </a:prstGeom>
        </p:spPr>
      </p:pic>
      <p:sp>
        <p:nvSpPr>
          <p:cNvPr id="14" name="Content Placeholder 2">
            <a:extLst>
              <a:ext uri="{FF2B5EF4-FFF2-40B4-BE49-F238E27FC236}">
                <a16:creationId xmlns:a16="http://schemas.microsoft.com/office/drawing/2014/main" id="{2863273A-10E0-1A62-F3DF-FB9B64D37331}"/>
              </a:ext>
            </a:extLst>
          </p:cNvPr>
          <p:cNvSpPr>
            <a:spLocks noGrp="1"/>
          </p:cNvSpPr>
          <p:nvPr>
            <p:ph idx="13" hasCustomPrompt="1"/>
          </p:nvPr>
        </p:nvSpPr>
        <p:spPr>
          <a:xfrm>
            <a:off x="4928928" y="1131749"/>
            <a:ext cx="3726822"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9" name="Text Placeholder 18">
            <a:extLst>
              <a:ext uri="{FF2B5EF4-FFF2-40B4-BE49-F238E27FC236}">
                <a16:creationId xmlns:a16="http://schemas.microsoft.com/office/drawing/2014/main" id="{C1A307A5-41BF-9517-3308-854F561875F9}"/>
              </a:ext>
            </a:extLst>
          </p:cNvPr>
          <p:cNvSpPr>
            <a:spLocks noGrp="1"/>
          </p:cNvSpPr>
          <p:nvPr>
            <p:ph type="body" sz="quarter" idx="14"/>
          </p:nvPr>
        </p:nvSpPr>
        <p:spPr>
          <a:xfrm>
            <a:off x="488249" y="1131749"/>
            <a:ext cx="2921699" cy="3427695"/>
          </a:xfr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20" name="Date Placeholder 19">
            <a:extLst>
              <a:ext uri="{FF2B5EF4-FFF2-40B4-BE49-F238E27FC236}">
                <a16:creationId xmlns:a16="http://schemas.microsoft.com/office/drawing/2014/main" id="{706CFADA-7E19-40F2-8B0E-6C387C0B0DC9}"/>
              </a:ext>
            </a:extLst>
          </p:cNvPr>
          <p:cNvSpPr>
            <a:spLocks noGrp="1"/>
          </p:cNvSpPr>
          <p:nvPr>
            <p:ph type="dt" sz="half" idx="15"/>
          </p:nvPr>
        </p:nvSpPr>
        <p:spPr/>
        <p:txBody>
          <a:bodyPr/>
          <a:lstStyle/>
          <a:p>
            <a:endParaRPr lang="en-AU"/>
          </a:p>
        </p:txBody>
      </p:sp>
      <p:sp>
        <p:nvSpPr>
          <p:cNvPr id="21" name="Footer Placeholder 20">
            <a:extLst>
              <a:ext uri="{FF2B5EF4-FFF2-40B4-BE49-F238E27FC236}">
                <a16:creationId xmlns:a16="http://schemas.microsoft.com/office/drawing/2014/main" id="{8C75DC50-A090-B3D0-191E-779DA009C8E5}"/>
              </a:ext>
            </a:extLst>
          </p:cNvPr>
          <p:cNvSpPr>
            <a:spLocks noGrp="1"/>
          </p:cNvSpPr>
          <p:nvPr>
            <p:ph type="ftr" sz="quarter" idx="16"/>
          </p:nvPr>
        </p:nvSpPr>
        <p:spPr/>
        <p:txBody>
          <a:bodyPr/>
          <a:lstStyle/>
          <a:p>
            <a:r>
              <a:rPr lang="en-US"/>
              <a:t>World AMR Awareness Week</a:t>
            </a:r>
            <a:endParaRPr lang="en-AU"/>
          </a:p>
        </p:txBody>
      </p:sp>
      <p:sp>
        <p:nvSpPr>
          <p:cNvPr id="22" name="Slide Number Placeholder 21">
            <a:extLst>
              <a:ext uri="{FF2B5EF4-FFF2-40B4-BE49-F238E27FC236}">
                <a16:creationId xmlns:a16="http://schemas.microsoft.com/office/drawing/2014/main" id="{F26EB851-D44A-5A3E-8704-FA18DCE19F51}"/>
              </a:ext>
            </a:extLst>
          </p:cNvPr>
          <p:cNvSpPr>
            <a:spLocks noGrp="1"/>
          </p:cNvSpPr>
          <p:nvPr>
            <p:ph type="sldNum" sz="quarter" idx="17"/>
          </p:nvPr>
        </p:nvSpPr>
        <p:spPr/>
        <p:txBody>
          <a:bodyPr/>
          <a:lstStyle/>
          <a:p>
            <a:fld id="{E6316B6A-336A-44FF-82DA-A4D1594FA055}" type="slidenum">
              <a:rPr lang="en-AU" smtClean="0"/>
              <a:pPr/>
              <a:t>‹#›</a:t>
            </a:fld>
            <a:endParaRPr lang="en-AU"/>
          </a:p>
        </p:txBody>
      </p:sp>
      <p:cxnSp>
        <p:nvCxnSpPr>
          <p:cNvPr id="23" name="Straight Connector 22">
            <a:extLst>
              <a:ext uri="{FF2B5EF4-FFF2-40B4-BE49-F238E27FC236}">
                <a16:creationId xmlns:a16="http://schemas.microsoft.com/office/drawing/2014/main" id="{D2B3519C-9F8A-0134-4457-B03A4EFC22F0}"/>
              </a:ext>
            </a:extLst>
          </p:cNvPr>
          <p:cNvCxnSpPr>
            <a:cxnSpLocks/>
          </p:cNvCxnSpPr>
          <p:nvPr userDrawn="1"/>
        </p:nvCxnSpPr>
        <p:spPr>
          <a:xfrm>
            <a:off x="488250" y="4750032"/>
            <a:ext cx="8168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91237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4">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1A8148-D216-1449-A834-D13A4AF5057C}"/>
              </a:ext>
            </a:extLst>
          </p:cNvPr>
          <p:cNvSpPr/>
          <p:nvPr userDrawn="1"/>
        </p:nvSpPr>
        <p:spPr>
          <a:xfrm>
            <a:off x="4061" y="-2"/>
            <a:ext cx="5336512" cy="514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DF495334-51A1-7C03-D924-2D8107D300D2}"/>
              </a:ext>
            </a:extLst>
          </p:cNvPr>
          <p:cNvSpPr/>
          <p:nvPr userDrawn="1"/>
        </p:nvSpPr>
        <p:spPr>
          <a:xfrm>
            <a:off x="4060" y="-2"/>
            <a:ext cx="4928665" cy="514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2"/>
            <a:ext cx="4521600" cy="51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942252"/>
            <a:ext cx="3600000" cy="1299567"/>
          </a:xfrm>
        </p:spPr>
        <p:txBody>
          <a:bodyPr anchor="t" anchorCtr="0"/>
          <a:lstStyle>
            <a:lvl1pPr algn="l">
              <a:lnSpc>
                <a:spcPct val="100000"/>
              </a:lnSpc>
              <a:defRPr sz="3600">
                <a:solidFill>
                  <a:schemeClr val="bg1"/>
                </a:solidFill>
              </a:defRPr>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9" y="3778099"/>
            <a:ext cx="3600000" cy="269359"/>
          </a:xfrm>
        </p:spPr>
        <p:txBody>
          <a:bodyPr anchor="ctr" anchorCtr="0"/>
          <a:lstStyle>
            <a:lvl1pPr marL="0" indent="0" algn="l">
              <a:lnSpc>
                <a:spcPct val="100000"/>
              </a:lnSpc>
              <a:spcBef>
                <a:spcPts val="0"/>
              </a:spcBef>
              <a:buNone/>
              <a:defRPr sz="1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488250" y="4528915"/>
            <a:ext cx="3600000" cy="216000"/>
          </a:xfrm>
        </p:spPr>
        <p:txBody>
          <a:bodyPr tIns="36000" anchor="t" anchorCtr="0">
            <a:noAutofit/>
          </a:bodyPr>
          <a:lstStyle>
            <a:lvl1pPr marL="0" indent="0">
              <a:lnSpc>
                <a:spcPct val="110000"/>
              </a:lnSpc>
              <a:spcBef>
                <a:spcPts val="0"/>
              </a:spcBef>
              <a:buNone/>
              <a:defRPr sz="10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344633" y="0"/>
            <a:ext cx="3799367" cy="5143500"/>
          </a:xfrm>
          <a:prstGeom prst="rect">
            <a:avLst/>
          </a:prstGeom>
          <a:noFill/>
        </p:spPr>
        <p:txBody>
          <a:bodyPr bIns="900000" anchor="ctr" anchorCtr="0"/>
          <a:lstStyle>
            <a:lvl1pPr marL="0" indent="0" algn="ctr">
              <a:buNone/>
              <a:defRPr/>
            </a:lvl1pPr>
          </a:lstStyle>
          <a:p>
            <a:r>
              <a:rPr lang="en-AU" noProof="0"/>
              <a:t>Click to add picture</a:t>
            </a:r>
          </a:p>
        </p:txBody>
      </p:sp>
      <p:pic>
        <p:nvPicPr>
          <p:cNvPr id="12" name="Graphic 11">
            <a:extLst>
              <a:ext uri="{FF2B5EF4-FFF2-40B4-BE49-F238E27FC236}">
                <a16:creationId xmlns:a16="http://schemas.microsoft.com/office/drawing/2014/main" id="{03A7763C-B648-1C2B-592F-16266CACB7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498"/>
            <a:ext cx="1695600" cy="587990"/>
          </a:xfrm>
          <a:prstGeom prst="rect">
            <a:avLst/>
          </a:prstGeom>
        </p:spPr>
      </p:pic>
    </p:spTree>
    <p:extLst>
      <p:ext uri="{BB962C8B-B14F-4D97-AF65-F5344CB8AC3E}">
        <p14:creationId xmlns:p14="http://schemas.microsoft.com/office/powerpoint/2010/main" val="30647805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Split Sc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0BB32F-AF5A-631C-D9BC-46B9A324DE20}"/>
              </a:ext>
            </a:extLst>
          </p:cNvPr>
          <p:cNvSpPr/>
          <p:nvPr userDrawn="1"/>
        </p:nvSpPr>
        <p:spPr>
          <a:xfrm>
            <a:off x="0" y="-2"/>
            <a:ext cx="4572000" cy="5148000"/>
          </a:xfrm>
          <a:prstGeom prst="rect">
            <a:avLst/>
          </a:prstGeom>
          <a:solidFill>
            <a:srgbClr val="ECF9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5BBEDFFE-10C7-873D-CE71-D25CADE3EC67}"/>
              </a:ext>
            </a:extLst>
          </p:cNvPr>
          <p:cNvSpPr/>
          <p:nvPr userDrawn="1"/>
        </p:nvSpPr>
        <p:spPr>
          <a:xfrm>
            <a:off x="0" y="-2"/>
            <a:ext cx="4164152" cy="5148000"/>
          </a:xfrm>
          <a:prstGeom prst="rect">
            <a:avLst/>
          </a:prstGeom>
          <a:solidFill>
            <a:srgbClr val="D8F9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5103E830-EFFF-725E-FDE1-A049DEE78B2E}"/>
              </a:ext>
            </a:extLst>
          </p:cNvPr>
          <p:cNvSpPr/>
          <p:nvPr userDrawn="1"/>
        </p:nvSpPr>
        <p:spPr>
          <a:xfrm>
            <a:off x="1" y="-2"/>
            <a:ext cx="3753026" cy="5148000"/>
          </a:xfrm>
          <a:prstGeom prst="rect">
            <a:avLst/>
          </a:prstGeom>
          <a:solidFill>
            <a:srgbClr val="B2E6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itle 11">
            <a:extLst>
              <a:ext uri="{FF2B5EF4-FFF2-40B4-BE49-F238E27FC236}">
                <a16:creationId xmlns:a16="http://schemas.microsoft.com/office/drawing/2014/main" id="{FA30AF1B-BC92-5354-C575-287591696B7B}"/>
              </a:ext>
            </a:extLst>
          </p:cNvPr>
          <p:cNvSpPr>
            <a:spLocks noGrp="1"/>
          </p:cNvSpPr>
          <p:nvPr>
            <p:ph type="title"/>
          </p:nvPr>
        </p:nvSpPr>
        <p:spPr>
          <a:xfrm>
            <a:off x="488249" y="378142"/>
            <a:ext cx="3129594" cy="456744"/>
          </a:xfrm>
        </p:spPr>
        <p:txBody>
          <a:bodyPr/>
          <a:lstStyle>
            <a:lvl1pPr>
              <a:defRPr/>
            </a:lvl1pPr>
          </a:lstStyle>
          <a:p>
            <a:r>
              <a:rPr lang="en-GB"/>
              <a:t>Click to edit Master title style</a:t>
            </a:r>
            <a:endParaRPr lang="en-AU" dirty="0"/>
          </a:p>
        </p:txBody>
      </p:sp>
      <p:pic>
        <p:nvPicPr>
          <p:cNvPr id="17" name="Graphic 16">
            <a:extLst>
              <a:ext uri="{FF2B5EF4-FFF2-40B4-BE49-F238E27FC236}">
                <a16:creationId xmlns:a16="http://schemas.microsoft.com/office/drawing/2014/main" id="{33255CA4-0A29-65ED-8FD8-13DA41A084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4" y="4801564"/>
            <a:ext cx="83625" cy="108966"/>
          </a:xfrm>
          <a:prstGeom prst="rect">
            <a:avLst/>
          </a:prstGeom>
        </p:spPr>
      </p:pic>
      <p:sp>
        <p:nvSpPr>
          <p:cNvPr id="14" name="Content Placeholder 2">
            <a:extLst>
              <a:ext uri="{FF2B5EF4-FFF2-40B4-BE49-F238E27FC236}">
                <a16:creationId xmlns:a16="http://schemas.microsoft.com/office/drawing/2014/main" id="{2863273A-10E0-1A62-F3DF-FB9B64D37331}"/>
              </a:ext>
            </a:extLst>
          </p:cNvPr>
          <p:cNvSpPr>
            <a:spLocks noGrp="1"/>
          </p:cNvSpPr>
          <p:nvPr>
            <p:ph idx="13" hasCustomPrompt="1"/>
          </p:nvPr>
        </p:nvSpPr>
        <p:spPr>
          <a:xfrm>
            <a:off x="4928928" y="1131749"/>
            <a:ext cx="3726822"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9" name="Text Placeholder 18">
            <a:extLst>
              <a:ext uri="{FF2B5EF4-FFF2-40B4-BE49-F238E27FC236}">
                <a16:creationId xmlns:a16="http://schemas.microsoft.com/office/drawing/2014/main" id="{C1A307A5-41BF-9517-3308-854F561875F9}"/>
              </a:ext>
            </a:extLst>
          </p:cNvPr>
          <p:cNvSpPr>
            <a:spLocks noGrp="1"/>
          </p:cNvSpPr>
          <p:nvPr>
            <p:ph type="body" sz="quarter" idx="14"/>
          </p:nvPr>
        </p:nvSpPr>
        <p:spPr>
          <a:xfrm>
            <a:off x="488249" y="1131749"/>
            <a:ext cx="2921699" cy="3427695"/>
          </a:xfrm>
        </p:spPr>
        <p:txBody>
          <a:bodyPr/>
          <a:lstStyle>
            <a:lvl1pPr>
              <a:defRPr sz="1600"/>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20" name="Date Placeholder 19">
            <a:extLst>
              <a:ext uri="{FF2B5EF4-FFF2-40B4-BE49-F238E27FC236}">
                <a16:creationId xmlns:a16="http://schemas.microsoft.com/office/drawing/2014/main" id="{706CFADA-7E19-40F2-8B0E-6C387C0B0DC9}"/>
              </a:ext>
            </a:extLst>
          </p:cNvPr>
          <p:cNvSpPr>
            <a:spLocks noGrp="1"/>
          </p:cNvSpPr>
          <p:nvPr>
            <p:ph type="dt" sz="half" idx="15"/>
          </p:nvPr>
        </p:nvSpPr>
        <p:spPr/>
        <p:txBody>
          <a:bodyPr/>
          <a:lstStyle/>
          <a:p>
            <a:endParaRPr lang="en-AU"/>
          </a:p>
        </p:txBody>
      </p:sp>
      <p:sp>
        <p:nvSpPr>
          <p:cNvPr id="21" name="Footer Placeholder 20">
            <a:extLst>
              <a:ext uri="{FF2B5EF4-FFF2-40B4-BE49-F238E27FC236}">
                <a16:creationId xmlns:a16="http://schemas.microsoft.com/office/drawing/2014/main" id="{8C75DC50-A090-B3D0-191E-779DA009C8E5}"/>
              </a:ext>
            </a:extLst>
          </p:cNvPr>
          <p:cNvSpPr>
            <a:spLocks noGrp="1"/>
          </p:cNvSpPr>
          <p:nvPr>
            <p:ph type="ftr" sz="quarter" idx="16"/>
          </p:nvPr>
        </p:nvSpPr>
        <p:spPr/>
        <p:txBody>
          <a:bodyPr/>
          <a:lstStyle/>
          <a:p>
            <a:r>
              <a:rPr lang="en-US"/>
              <a:t>World AMR Awareness Week</a:t>
            </a:r>
            <a:endParaRPr lang="en-AU"/>
          </a:p>
        </p:txBody>
      </p:sp>
      <p:sp>
        <p:nvSpPr>
          <p:cNvPr id="22" name="Slide Number Placeholder 21">
            <a:extLst>
              <a:ext uri="{FF2B5EF4-FFF2-40B4-BE49-F238E27FC236}">
                <a16:creationId xmlns:a16="http://schemas.microsoft.com/office/drawing/2014/main" id="{F26EB851-D44A-5A3E-8704-FA18DCE19F51}"/>
              </a:ext>
            </a:extLst>
          </p:cNvPr>
          <p:cNvSpPr>
            <a:spLocks noGrp="1"/>
          </p:cNvSpPr>
          <p:nvPr>
            <p:ph type="sldNum" sz="quarter" idx="17"/>
          </p:nvPr>
        </p:nvSpPr>
        <p:spPr/>
        <p:txBody>
          <a:bodyPr/>
          <a:lstStyle/>
          <a:p>
            <a:fld id="{E6316B6A-336A-44FF-82DA-A4D1594FA055}" type="slidenum">
              <a:rPr lang="en-AU" smtClean="0"/>
              <a:pPr/>
              <a:t>‹#›</a:t>
            </a:fld>
            <a:endParaRPr lang="en-AU"/>
          </a:p>
        </p:txBody>
      </p:sp>
      <p:cxnSp>
        <p:nvCxnSpPr>
          <p:cNvPr id="23" name="Straight Connector 22">
            <a:extLst>
              <a:ext uri="{FF2B5EF4-FFF2-40B4-BE49-F238E27FC236}">
                <a16:creationId xmlns:a16="http://schemas.microsoft.com/office/drawing/2014/main" id="{D2B3519C-9F8A-0134-4457-B03A4EFC22F0}"/>
              </a:ext>
            </a:extLst>
          </p:cNvPr>
          <p:cNvCxnSpPr>
            <a:cxnSpLocks/>
          </p:cNvCxnSpPr>
          <p:nvPr userDrawn="1"/>
        </p:nvCxnSpPr>
        <p:spPr>
          <a:xfrm>
            <a:off x="488250" y="4750032"/>
            <a:ext cx="8168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81168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hasCustomPrompt="1"/>
          </p:nvPr>
        </p:nvSpPr>
        <p:spPr>
          <a:xfrm>
            <a:off x="488250" y="1131749"/>
            <a:ext cx="3969000"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0" name="Picture Placeholder 10">
            <a:extLst>
              <a:ext uri="{FF2B5EF4-FFF2-40B4-BE49-F238E27FC236}">
                <a16:creationId xmlns:a16="http://schemas.microsoft.com/office/drawing/2014/main" id="{97CD0CAC-A912-4AB9-7D98-3FA434C01225}"/>
              </a:ext>
            </a:extLst>
          </p:cNvPr>
          <p:cNvSpPr>
            <a:spLocks noGrp="1"/>
          </p:cNvSpPr>
          <p:nvPr>
            <p:ph type="pic" sz="quarter" idx="15"/>
          </p:nvPr>
        </p:nvSpPr>
        <p:spPr>
          <a:xfrm>
            <a:off x="4686750" y="1131747"/>
            <a:ext cx="3969000" cy="3427695"/>
          </a:xfrm>
          <a:prstGeom prst="rect">
            <a:avLst/>
          </a:prstGeom>
          <a:solidFill>
            <a:schemeClr val="bg1">
              <a:lumMod val="95000"/>
            </a:schemeClr>
          </a:solidFill>
        </p:spPr>
        <p:txBody>
          <a:bodyPr bIns="900000" anchor="ctr" anchorCtr="0"/>
          <a:lstStyle>
            <a:lvl1pPr marL="0" indent="0" algn="ctr">
              <a:buNone/>
              <a:defRPr/>
            </a:lvl1pPr>
          </a:lstStyle>
          <a:p>
            <a:r>
              <a:rPr lang="en-GB" noProof="0"/>
              <a:t>Click icon to add picture</a:t>
            </a:r>
            <a:endParaRPr lang="en-AU" noProof="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US" noProof="0"/>
              <a:t>World AMR Awareness Week</a:t>
            </a:r>
            <a:endParaRPr lang="en-AU" noProof="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noProof="0" smtClean="0"/>
              <a:t>‹#›</a:t>
            </a:fld>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noProof="0"/>
          </a:p>
        </p:txBody>
      </p:sp>
      <p:sp>
        <p:nvSpPr>
          <p:cNvPr id="11" name="Title 10">
            <a:extLst>
              <a:ext uri="{FF2B5EF4-FFF2-40B4-BE49-F238E27FC236}">
                <a16:creationId xmlns:a16="http://schemas.microsoft.com/office/drawing/2014/main" id="{F78736B1-DDD0-A147-FE60-A50977795529}"/>
              </a:ext>
            </a:extLst>
          </p:cNvPr>
          <p:cNvSpPr>
            <a:spLocks noGrp="1"/>
          </p:cNvSpPr>
          <p:nvPr>
            <p:ph type="title"/>
          </p:nvPr>
        </p:nvSpPr>
        <p:spPr/>
        <p:txBody>
          <a:bodyPr/>
          <a:lstStyle/>
          <a:p>
            <a:r>
              <a:rPr lang="en-GB"/>
              <a:t>Click to edit Master title style</a:t>
            </a:r>
            <a:endParaRPr lang="en-AU"/>
          </a:p>
        </p:txBody>
      </p:sp>
    </p:spTree>
    <p:extLst>
      <p:ext uri="{BB962C8B-B14F-4D97-AF65-F5344CB8AC3E}">
        <p14:creationId xmlns:p14="http://schemas.microsoft.com/office/powerpoint/2010/main" val="367761112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mall Pictu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hasCustomPrompt="1"/>
          </p:nvPr>
        </p:nvSpPr>
        <p:spPr>
          <a:xfrm>
            <a:off x="488249" y="1131749"/>
            <a:ext cx="2565000"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9" name="Content Placeholder 2">
            <a:extLst>
              <a:ext uri="{FF2B5EF4-FFF2-40B4-BE49-F238E27FC236}">
                <a16:creationId xmlns:a16="http://schemas.microsoft.com/office/drawing/2014/main" id="{D712C7B1-0498-559D-1862-7295C6C70AF4}"/>
              </a:ext>
            </a:extLst>
          </p:cNvPr>
          <p:cNvSpPr>
            <a:spLocks noGrp="1"/>
          </p:cNvSpPr>
          <p:nvPr>
            <p:ph idx="13" hasCustomPrompt="1"/>
          </p:nvPr>
        </p:nvSpPr>
        <p:spPr>
          <a:xfrm>
            <a:off x="3289500" y="1131749"/>
            <a:ext cx="2565000"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7" name="Picture Placeholder 10">
            <a:extLst>
              <a:ext uri="{FF2B5EF4-FFF2-40B4-BE49-F238E27FC236}">
                <a16:creationId xmlns:a16="http://schemas.microsoft.com/office/drawing/2014/main" id="{7809DF7E-C3D9-5C71-CE9A-2FBF2DAC7336}"/>
              </a:ext>
            </a:extLst>
          </p:cNvPr>
          <p:cNvSpPr>
            <a:spLocks noGrp="1"/>
          </p:cNvSpPr>
          <p:nvPr>
            <p:ph type="pic" sz="quarter" idx="15"/>
          </p:nvPr>
        </p:nvSpPr>
        <p:spPr>
          <a:xfrm>
            <a:off x="6090750" y="1131749"/>
            <a:ext cx="2565000" cy="3427695"/>
          </a:xfrm>
          <a:prstGeom prst="rect">
            <a:avLst/>
          </a:prstGeom>
          <a:solidFill>
            <a:schemeClr val="bg1">
              <a:lumMod val="95000"/>
            </a:schemeClr>
          </a:solidFill>
        </p:spPr>
        <p:txBody>
          <a:bodyPr bIns="900000" anchor="ctr" anchorCtr="0"/>
          <a:lstStyle>
            <a:lvl1pPr marL="0" indent="0" algn="ctr">
              <a:buNone/>
              <a:defRPr/>
            </a:lvl1pPr>
          </a:lstStyle>
          <a:p>
            <a:r>
              <a:rPr lang="en-GB" noProof="0"/>
              <a:t>Click icon to add picture</a:t>
            </a:r>
            <a:endParaRPr lang="en-AU" noProof="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US" noProof="0"/>
              <a:t>World AMR Awareness Week</a:t>
            </a:r>
            <a:endParaRPr lang="en-AU" noProof="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noProof="0" smtClean="0"/>
              <a:t>‹#›</a:t>
            </a:fld>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noProof="0"/>
          </a:p>
        </p:txBody>
      </p:sp>
      <p:sp>
        <p:nvSpPr>
          <p:cNvPr id="12" name="Title 11">
            <a:extLst>
              <a:ext uri="{FF2B5EF4-FFF2-40B4-BE49-F238E27FC236}">
                <a16:creationId xmlns:a16="http://schemas.microsoft.com/office/drawing/2014/main" id="{1BFE64C9-1ED1-7212-3A8A-0FBF461B0C47}"/>
              </a:ext>
            </a:extLst>
          </p:cNvPr>
          <p:cNvSpPr>
            <a:spLocks noGrp="1"/>
          </p:cNvSpPr>
          <p:nvPr>
            <p:ph type="title"/>
          </p:nvPr>
        </p:nvSpPr>
        <p:spPr/>
        <p:txBody>
          <a:bodyPr/>
          <a:lstStyle/>
          <a:p>
            <a:r>
              <a:rPr lang="en-GB"/>
              <a:t>Click to edit Master title style</a:t>
            </a:r>
            <a:endParaRPr lang="en-AU"/>
          </a:p>
        </p:txBody>
      </p:sp>
    </p:spTree>
    <p:extLst>
      <p:ext uri="{BB962C8B-B14F-4D97-AF65-F5344CB8AC3E}">
        <p14:creationId xmlns:p14="http://schemas.microsoft.com/office/powerpoint/2010/main" val="294174207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Large Pictur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8D5F542-E3C2-372C-D44B-D6C1AE2CC45E}"/>
              </a:ext>
            </a:extLst>
          </p:cNvPr>
          <p:cNvSpPr/>
          <p:nvPr userDrawn="1"/>
        </p:nvSpPr>
        <p:spPr>
          <a:xfrm>
            <a:off x="5334000" y="0"/>
            <a:ext cx="3810000" cy="51435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450E83C8-7B0E-EE68-5620-294CBA68E8BE}"/>
              </a:ext>
            </a:extLst>
          </p:cNvPr>
          <p:cNvSpPr/>
          <p:nvPr userDrawn="1"/>
        </p:nvSpPr>
        <p:spPr>
          <a:xfrm>
            <a:off x="5734052" y="0"/>
            <a:ext cx="3409948" cy="51435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a:extLst>
              <a:ext uri="{FF2B5EF4-FFF2-40B4-BE49-F238E27FC236}">
                <a16:creationId xmlns:a16="http://schemas.microsoft.com/office/drawing/2014/main" id="{CD59A2AD-9E9B-466B-AD5B-0CB1B724FAC5}"/>
              </a:ext>
            </a:extLst>
          </p:cNvPr>
          <p:cNvSpPr>
            <a:spLocks noGrp="1"/>
          </p:cNvSpPr>
          <p:nvPr>
            <p:ph idx="1" hasCustomPrompt="1"/>
          </p:nvPr>
        </p:nvSpPr>
        <p:spPr>
          <a:xfrm>
            <a:off x="488250" y="1131749"/>
            <a:ext cx="3969000"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0" name="Picture Placeholder 10">
            <a:extLst>
              <a:ext uri="{FF2B5EF4-FFF2-40B4-BE49-F238E27FC236}">
                <a16:creationId xmlns:a16="http://schemas.microsoft.com/office/drawing/2014/main" id="{97CD0CAC-A912-4AB9-7D98-3FA434C01225}"/>
              </a:ext>
            </a:extLst>
          </p:cNvPr>
          <p:cNvSpPr>
            <a:spLocks noGrp="1"/>
          </p:cNvSpPr>
          <p:nvPr>
            <p:ph type="pic" sz="quarter" idx="15"/>
          </p:nvPr>
        </p:nvSpPr>
        <p:spPr>
          <a:xfrm>
            <a:off x="5734052" y="0"/>
            <a:ext cx="3409948" cy="5143500"/>
          </a:xfrm>
          <a:prstGeom prst="rect">
            <a:avLst/>
          </a:prstGeom>
          <a:noFill/>
        </p:spPr>
        <p:txBody>
          <a:bodyPr bIns="900000" anchor="ctr" anchorCtr="0"/>
          <a:lstStyle>
            <a:lvl1pPr marL="0" indent="0" algn="ctr">
              <a:buNone/>
              <a:defRPr/>
            </a:lvl1pPr>
          </a:lstStyle>
          <a:p>
            <a:r>
              <a:rPr lang="en-GB" noProof="0"/>
              <a:t>Click icon to add picture</a:t>
            </a:r>
            <a:endParaRPr lang="en-AU" noProof="0"/>
          </a:p>
        </p:txBody>
      </p:sp>
      <p:sp>
        <p:nvSpPr>
          <p:cNvPr id="12" name="Title 11">
            <a:extLst>
              <a:ext uri="{FF2B5EF4-FFF2-40B4-BE49-F238E27FC236}">
                <a16:creationId xmlns:a16="http://schemas.microsoft.com/office/drawing/2014/main" id="{FA30AF1B-BC92-5354-C575-287591696B7B}"/>
              </a:ext>
            </a:extLst>
          </p:cNvPr>
          <p:cNvSpPr>
            <a:spLocks noGrp="1"/>
          </p:cNvSpPr>
          <p:nvPr>
            <p:ph type="title"/>
          </p:nvPr>
        </p:nvSpPr>
        <p:spPr>
          <a:xfrm>
            <a:off x="488250" y="378142"/>
            <a:ext cx="3969000" cy="436867"/>
          </a:xfrm>
        </p:spPr>
        <p:txBody>
          <a:bodyPr/>
          <a:lstStyle>
            <a:lvl1pPr>
              <a:defRPr/>
            </a:lvl1pPr>
          </a:lstStyle>
          <a:p>
            <a:r>
              <a:rPr lang="en-GB"/>
              <a:t>Click to edit Master title style</a:t>
            </a:r>
            <a:endParaRPr lang="en-AU" dirty="0"/>
          </a:p>
        </p:txBody>
      </p:sp>
      <p:pic>
        <p:nvPicPr>
          <p:cNvPr id="17" name="Graphic 16">
            <a:extLst>
              <a:ext uri="{FF2B5EF4-FFF2-40B4-BE49-F238E27FC236}">
                <a16:creationId xmlns:a16="http://schemas.microsoft.com/office/drawing/2014/main" id="{33255CA4-0A29-65ED-8FD8-13DA41A084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4" y="4801564"/>
            <a:ext cx="83625" cy="108966"/>
          </a:xfrm>
          <a:prstGeom prst="rect">
            <a:avLst/>
          </a:prstGeom>
        </p:spPr>
      </p:pic>
      <p:sp>
        <p:nvSpPr>
          <p:cNvPr id="11" name="Date Placeholder 10">
            <a:extLst>
              <a:ext uri="{FF2B5EF4-FFF2-40B4-BE49-F238E27FC236}">
                <a16:creationId xmlns:a16="http://schemas.microsoft.com/office/drawing/2014/main" id="{59A10882-902D-5219-B8A3-E2EAF0462082}"/>
              </a:ext>
            </a:extLst>
          </p:cNvPr>
          <p:cNvSpPr>
            <a:spLocks noGrp="1"/>
          </p:cNvSpPr>
          <p:nvPr>
            <p:ph type="dt" sz="half" idx="16"/>
          </p:nvPr>
        </p:nvSpPr>
        <p:spPr/>
        <p:txBody>
          <a:bodyPr/>
          <a:lstStyle/>
          <a:p>
            <a:endParaRPr lang="en-AU"/>
          </a:p>
        </p:txBody>
      </p:sp>
      <p:sp>
        <p:nvSpPr>
          <p:cNvPr id="13" name="Footer Placeholder 12">
            <a:extLst>
              <a:ext uri="{FF2B5EF4-FFF2-40B4-BE49-F238E27FC236}">
                <a16:creationId xmlns:a16="http://schemas.microsoft.com/office/drawing/2014/main" id="{EDC75799-4C8A-354F-FFC0-B6920E46DA3A}"/>
              </a:ext>
            </a:extLst>
          </p:cNvPr>
          <p:cNvSpPr>
            <a:spLocks noGrp="1"/>
          </p:cNvSpPr>
          <p:nvPr>
            <p:ph type="ftr" sz="quarter" idx="17"/>
          </p:nvPr>
        </p:nvSpPr>
        <p:spPr/>
        <p:txBody>
          <a:bodyPr/>
          <a:lstStyle/>
          <a:p>
            <a:r>
              <a:rPr lang="en-US"/>
              <a:t>World AMR Awareness Week</a:t>
            </a:r>
            <a:endParaRPr lang="en-AU"/>
          </a:p>
        </p:txBody>
      </p:sp>
      <p:sp>
        <p:nvSpPr>
          <p:cNvPr id="14" name="Slide Number Placeholder 13">
            <a:extLst>
              <a:ext uri="{FF2B5EF4-FFF2-40B4-BE49-F238E27FC236}">
                <a16:creationId xmlns:a16="http://schemas.microsoft.com/office/drawing/2014/main" id="{2B9362A6-6AC5-B4D8-89DD-DFCD8521E38F}"/>
              </a:ext>
            </a:extLst>
          </p:cNvPr>
          <p:cNvSpPr>
            <a:spLocks noGrp="1"/>
          </p:cNvSpPr>
          <p:nvPr>
            <p:ph type="sldNum" sz="quarter" idx="18"/>
          </p:nvPr>
        </p:nvSpPr>
        <p:spPr/>
        <p:txBody>
          <a:bodyPr/>
          <a:lstStyle/>
          <a:p>
            <a:fld id="{E6316B6A-336A-44FF-82DA-A4D1594FA055}" type="slidenum">
              <a:rPr lang="en-AU" smtClean="0"/>
              <a:pPr/>
              <a:t>‹#›</a:t>
            </a:fld>
            <a:endParaRPr lang="en-AU"/>
          </a:p>
        </p:txBody>
      </p:sp>
      <p:cxnSp>
        <p:nvCxnSpPr>
          <p:cNvPr id="18" name="Straight Connector 17">
            <a:extLst>
              <a:ext uri="{FF2B5EF4-FFF2-40B4-BE49-F238E27FC236}">
                <a16:creationId xmlns:a16="http://schemas.microsoft.com/office/drawing/2014/main" id="{0EFC2C1A-EEE7-A05D-8DEA-9549C04B3A5A}"/>
              </a:ext>
            </a:extLst>
          </p:cNvPr>
          <p:cNvCxnSpPr>
            <a:cxnSpLocks/>
          </p:cNvCxnSpPr>
          <p:nvPr userDrawn="1"/>
        </p:nvCxnSpPr>
        <p:spPr>
          <a:xfrm>
            <a:off x="488250" y="4750032"/>
            <a:ext cx="8168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76152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Large Pictur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8D5F542-E3C2-372C-D44B-D6C1AE2CC45E}"/>
              </a:ext>
            </a:extLst>
          </p:cNvPr>
          <p:cNvSpPr/>
          <p:nvPr userDrawn="1"/>
        </p:nvSpPr>
        <p:spPr>
          <a:xfrm>
            <a:off x="5334000" y="0"/>
            <a:ext cx="3810000" cy="51435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450E83C8-7B0E-EE68-5620-294CBA68E8BE}"/>
              </a:ext>
            </a:extLst>
          </p:cNvPr>
          <p:cNvSpPr/>
          <p:nvPr userDrawn="1"/>
        </p:nvSpPr>
        <p:spPr>
          <a:xfrm>
            <a:off x="5734052" y="0"/>
            <a:ext cx="3409948" cy="51435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a:extLst>
              <a:ext uri="{FF2B5EF4-FFF2-40B4-BE49-F238E27FC236}">
                <a16:creationId xmlns:a16="http://schemas.microsoft.com/office/drawing/2014/main" id="{CD59A2AD-9E9B-466B-AD5B-0CB1B724FAC5}"/>
              </a:ext>
            </a:extLst>
          </p:cNvPr>
          <p:cNvSpPr>
            <a:spLocks noGrp="1"/>
          </p:cNvSpPr>
          <p:nvPr>
            <p:ph idx="1" hasCustomPrompt="1"/>
          </p:nvPr>
        </p:nvSpPr>
        <p:spPr>
          <a:xfrm>
            <a:off x="488250" y="1131749"/>
            <a:ext cx="3969000"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0" name="Picture Placeholder 10">
            <a:extLst>
              <a:ext uri="{FF2B5EF4-FFF2-40B4-BE49-F238E27FC236}">
                <a16:creationId xmlns:a16="http://schemas.microsoft.com/office/drawing/2014/main" id="{97CD0CAC-A912-4AB9-7D98-3FA434C01225}"/>
              </a:ext>
            </a:extLst>
          </p:cNvPr>
          <p:cNvSpPr>
            <a:spLocks noGrp="1"/>
          </p:cNvSpPr>
          <p:nvPr>
            <p:ph type="pic" sz="quarter" idx="15"/>
          </p:nvPr>
        </p:nvSpPr>
        <p:spPr>
          <a:xfrm>
            <a:off x="5734052" y="0"/>
            <a:ext cx="3409948" cy="5143500"/>
          </a:xfrm>
          <a:prstGeom prst="rect">
            <a:avLst/>
          </a:prstGeom>
          <a:solidFill>
            <a:schemeClr val="tx2"/>
          </a:solidFill>
        </p:spPr>
        <p:txBody>
          <a:bodyPr bIns="900000" anchor="ctr" anchorCtr="0"/>
          <a:lstStyle>
            <a:lvl1pPr marL="0" indent="0" algn="ctr">
              <a:buNone/>
              <a:defRPr/>
            </a:lvl1pPr>
          </a:lstStyle>
          <a:p>
            <a:r>
              <a:rPr lang="en-GB" noProof="0"/>
              <a:t>Click icon to add picture</a:t>
            </a:r>
            <a:endParaRPr lang="en-AU" noProof="0"/>
          </a:p>
        </p:txBody>
      </p:sp>
      <p:sp>
        <p:nvSpPr>
          <p:cNvPr id="12" name="Title 11">
            <a:extLst>
              <a:ext uri="{FF2B5EF4-FFF2-40B4-BE49-F238E27FC236}">
                <a16:creationId xmlns:a16="http://schemas.microsoft.com/office/drawing/2014/main" id="{FA30AF1B-BC92-5354-C575-287591696B7B}"/>
              </a:ext>
            </a:extLst>
          </p:cNvPr>
          <p:cNvSpPr>
            <a:spLocks noGrp="1"/>
          </p:cNvSpPr>
          <p:nvPr>
            <p:ph type="title"/>
          </p:nvPr>
        </p:nvSpPr>
        <p:spPr>
          <a:xfrm>
            <a:off x="488250" y="378142"/>
            <a:ext cx="3969000" cy="436867"/>
          </a:xfrm>
        </p:spPr>
        <p:txBody>
          <a:bodyPr/>
          <a:lstStyle>
            <a:lvl1pPr>
              <a:defRPr/>
            </a:lvl1pPr>
          </a:lstStyle>
          <a:p>
            <a:r>
              <a:rPr lang="en-GB"/>
              <a:t>Click to edit Master title style</a:t>
            </a:r>
            <a:endParaRPr lang="en-AU" dirty="0"/>
          </a:p>
        </p:txBody>
      </p:sp>
      <p:pic>
        <p:nvPicPr>
          <p:cNvPr id="17" name="Graphic 16">
            <a:extLst>
              <a:ext uri="{FF2B5EF4-FFF2-40B4-BE49-F238E27FC236}">
                <a16:creationId xmlns:a16="http://schemas.microsoft.com/office/drawing/2014/main" id="{33255CA4-0A29-65ED-8FD8-13DA41A084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4804" y="4801564"/>
            <a:ext cx="83625" cy="108966"/>
          </a:xfrm>
          <a:prstGeom prst="rect">
            <a:avLst/>
          </a:prstGeom>
        </p:spPr>
      </p:pic>
      <p:sp>
        <p:nvSpPr>
          <p:cNvPr id="11" name="Date Placeholder 10">
            <a:extLst>
              <a:ext uri="{FF2B5EF4-FFF2-40B4-BE49-F238E27FC236}">
                <a16:creationId xmlns:a16="http://schemas.microsoft.com/office/drawing/2014/main" id="{59A10882-902D-5219-B8A3-E2EAF0462082}"/>
              </a:ext>
            </a:extLst>
          </p:cNvPr>
          <p:cNvSpPr>
            <a:spLocks noGrp="1"/>
          </p:cNvSpPr>
          <p:nvPr>
            <p:ph type="dt" sz="half" idx="16"/>
          </p:nvPr>
        </p:nvSpPr>
        <p:spPr/>
        <p:txBody>
          <a:bodyPr/>
          <a:lstStyle/>
          <a:p>
            <a:endParaRPr lang="en-AU"/>
          </a:p>
        </p:txBody>
      </p:sp>
      <p:sp>
        <p:nvSpPr>
          <p:cNvPr id="13" name="Footer Placeholder 12">
            <a:extLst>
              <a:ext uri="{FF2B5EF4-FFF2-40B4-BE49-F238E27FC236}">
                <a16:creationId xmlns:a16="http://schemas.microsoft.com/office/drawing/2014/main" id="{EDC75799-4C8A-354F-FFC0-B6920E46DA3A}"/>
              </a:ext>
            </a:extLst>
          </p:cNvPr>
          <p:cNvSpPr>
            <a:spLocks noGrp="1"/>
          </p:cNvSpPr>
          <p:nvPr>
            <p:ph type="ftr" sz="quarter" idx="17"/>
          </p:nvPr>
        </p:nvSpPr>
        <p:spPr/>
        <p:txBody>
          <a:bodyPr/>
          <a:lstStyle/>
          <a:p>
            <a:r>
              <a:rPr lang="en-US"/>
              <a:t>World AMR Awareness Week</a:t>
            </a:r>
            <a:endParaRPr lang="en-AU"/>
          </a:p>
        </p:txBody>
      </p:sp>
      <p:sp>
        <p:nvSpPr>
          <p:cNvPr id="14" name="Slide Number Placeholder 13">
            <a:extLst>
              <a:ext uri="{FF2B5EF4-FFF2-40B4-BE49-F238E27FC236}">
                <a16:creationId xmlns:a16="http://schemas.microsoft.com/office/drawing/2014/main" id="{2B9362A6-6AC5-B4D8-89DD-DFCD8521E38F}"/>
              </a:ext>
            </a:extLst>
          </p:cNvPr>
          <p:cNvSpPr>
            <a:spLocks noGrp="1"/>
          </p:cNvSpPr>
          <p:nvPr>
            <p:ph type="sldNum" sz="quarter" idx="18"/>
          </p:nvPr>
        </p:nvSpPr>
        <p:spPr/>
        <p:txBody>
          <a:bodyPr/>
          <a:lstStyle/>
          <a:p>
            <a:fld id="{E6316B6A-336A-44FF-82DA-A4D1594FA055}" type="slidenum">
              <a:rPr lang="en-AU" smtClean="0"/>
              <a:pPr/>
              <a:t>‹#›</a:t>
            </a:fld>
            <a:endParaRPr lang="en-AU"/>
          </a:p>
        </p:txBody>
      </p:sp>
      <p:cxnSp>
        <p:nvCxnSpPr>
          <p:cNvPr id="18" name="Straight Connector 17">
            <a:extLst>
              <a:ext uri="{FF2B5EF4-FFF2-40B4-BE49-F238E27FC236}">
                <a16:creationId xmlns:a16="http://schemas.microsoft.com/office/drawing/2014/main" id="{0EFC2C1A-EEE7-A05D-8DEA-9549C04B3A5A}"/>
              </a:ext>
            </a:extLst>
          </p:cNvPr>
          <p:cNvCxnSpPr>
            <a:cxnSpLocks/>
          </p:cNvCxnSpPr>
          <p:nvPr userDrawn="1"/>
        </p:nvCxnSpPr>
        <p:spPr>
          <a:xfrm>
            <a:off x="488250" y="4750032"/>
            <a:ext cx="8168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864316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Table or Diagra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hasCustomPrompt="1"/>
          </p:nvPr>
        </p:nvSpPr>
        <p:spPr>
          <a:xfrm>
            <a:off x="488250" y="1131749"/>
            <a:ext cx="3969000" cy="3427695"/>
          </a:xfrm>
        </p:spPr>
        <p:txBody>
          <a:bodyPr/>
          <a:lstStyle/>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1" name="Text Placeholder 2">
            <a:extLst>
              <a:ext uri="{FF2B5EF4-FFF2-40B4-BE49-F238E27FC236}">
                <a16:creationId xmlns:a16="http://schemas.microsoft.com/office/drawing/2014/main" id="{17180D4A-3B05-5249-39D8-4A3CC2DCC462}"/>
              </a:ext>
            </a:extLst>
          </p:cNvPr>
          <p:cNvSpPr>
            <a:spLocks noGrp="1"/>
          </p:cNvSpPr>
          <p:nvPr>
            <p:ph type="body" idx="15" hasCustomPrompt="1"/>
          </p:nvPr>
        </p:nvSpPr>
        <p:spPr>
          <a:xfrm>
            <a:off x="4686750" y="1131749"/>
            <a:ext cx="3969000" cy="229562"/>
          </a:xfrm>
        </p:spPr>
        <p:txBody>
          <a:bodyPr tIns="0" anchor="t" anchorCtr="0"/>
          <a:lstStyle>
            <a:lvl1pPr marL="0" indent="0">
              <a:lnSpc>
                <a:spcPct val="100000"/>
              </a:lnSpc>
              <a:spcBef>
                <a:spcPts val="0"/>
              </a:spcBef>
              <a:buNone/>
              <a:defRPr sz="12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dirty="0"/>
              <a:t>Click to add figure heading</a:t>
            </a:r>
          </a:p>
        </p:txBody>
      </p:sp>
      <p:sp>
        <p:nvSpPr>
          <p:cNvPr id="10" name="Content Placeholder 2">
            <a:extLst>
              <a:ext uri="{FF2B5EF4-FFF2-40B4-BE49-F238E27FC236}">
                <a16:creationId xmlns:a16="http://schemas.microsoft.com/office/drawing/2014/main" id="{F2DB049D-109E-41F8-A3BB-5C5D2E6D82A7}"/>
              </a:ext>
            </a:extLst>
          </p:cNvPr>
          <p:cNvSpPr>
            <a:spLocks noGrp="1"/>
          </p:cNvSpPr>
          <p:nvPr>
            <p:ph idx="14" hasCustomPrompt="1"/>
          </p:nvPr>
        </p:nvSpPr>
        <p:spPr>
          <a:xfrm>
            <a:off x="4686750" y="1424893"/>
            <a:ext cx="3969000" cy="3134553"/>
          </a:xfrm>
        </p:spPr>
        <p:txBody>
          <a:bodyPr bIns="1080000" anchor="ctr" anchorCtr="0"/>
          <a:lstStyle>
            <a:lvl1pPr marL="0" indent="0" algn="ctr">
              <a:spcBef>
                <a:spcPts val="0"/>
              </a:spcBef>
              <a:buNone/>
              <a:defRPr sz="1200"/>
            </a:lvl1pPr>
            <a:lvl2pPr marL="135000" indent="0">
              <a:buNone/>
              <a:defRPr/>
            </a:lvl2pPr>
            <a:lvl3pPr marL="270000" indent="0">
              <a:buNone/>
              <a:defRPr/>
            </a:lvl3pPr>
            <a:lvl4pPr marL="405000" indent="0">
              <a:buNone/>
              <a:defRPr/>
            </a:lvl4pPr>
            <a:lvl5pPr marL="540000" indent="0">
              <a:buNone/>
              <a:defRPr/>
            </a:lvl5pPr>
          </a:lstStyle>
          <a:p>
            <a:pPr lvl="0"/>
            <a:r>
              <a:rPr lang="en-AU" noProof="0"/>
              <a:t>Click icon to add a chart, table or Smart Art diagram, </a:t>
            </a:r>
            <a:br>
              <a:rPr lang="en-AU" noProof="0"/>
            </a:br>
            <a:r>
              <a:rPr lang="en-AU" noProof="0"/>
              <a:t>or delete this box and add a bespoke diagram in this space</a:t>
            </a:r>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US" noProof="0"/>
              <a:t>World AMR Awareness Week</a:t>
            </a:r>
            <a:endParaRPr lang="en-AU" noProof="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noProof="0" smtClean="0"/>
              <a:t>‹#›</a:t>
            </a:fld>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noProof="0"/>
          </a:p>
        </p:txBody>
      </p:sp>
      <p:sp>
        <p:nvSpPr>
          <p:cNvPr id="12" name="Title 11">
            <a:extLst>
              <a:ext uri="{FF2B5EF4-FFF2-40B4-BE49-F238E27FC236}">
                <a16:creationId xmlns:a16="http://schemas.microsoft.com/office/drawing/2014/main" id="{FD40E525-429E-8611-64CB-5165AEB8BD2C}"/>
              </a:ext>
            </a:extLst>
          </p:cNvPr>
          <p:cNvSpPr>
            <a:spLocks noGrp="1"/>
          </p:cNvSpPr>
          <p:nvPr>
            <p:ph type="title"/>
          </p:nvPr>
        </p:nvSpPr>
        <p:spPr/>
        <p:txBody>
          <a:bodyPr/>
          <a:lstStyle/>
          <a:p>
            <a:r>
              <a:rPr lang="en-GB"/>
              <a:t>Click to edit Master title style</a:t>
            </a:r>
            <a:endParaRPr lang="en-AU"/>
          </a:p>
        </p:txBody>
      </p:sp>
    </p:spTree>
    <p:extLst>
      <p:ext uri="{BB962C8B-B14F-4D97-AF65-F5344CB8AC3E}">
        <p14:creationId xmlns:p14="http://schemas.microsoft.com/office/powerpoint/2010/main" val="306809240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Chart, Table or Diagra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hasCustomPrompt="1"/>
          </p:nvPr>
        </p:nvSpPr>
        <p:spPr>
          <a:xfrm>
            <a:off x="488250" y="1131749"/>
            <a:ext cx="3969000" cy="3427695"/>
          </a:xfrm>
        </p:spPr>
        <p:txBody>
          <a:bodyPr/>
          <a:lstStyle/>
          <a:p>
            <a:pPr lvl="0"/>
            <a:r>
              <a:rPr lang="en-AU" noProof="0" dirty="0"/>
              <a:t>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US" noProof="0"/>
              <a:t>World AMR Awareness Week</a:t>
            </a:r>
            <a:endParaRPr lang="en-AU" noProof="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noProof="0" smtClean="0"/>
              <a:t>‹#›</a:t>
            </a:fld>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noProof="0"/>
          </a:p>
        </p:txBody>
      </p:sp>
      <p:sp>
        <p:nvSpPr>
          <p:cNvPr id="11" name="Title 10">
            <a:extLst>
              <a:ext uri="{FF2B5EF4-FFF2-40B4-BE49-F238E27FC236}">
                <a16:creationId xmlns:a16="http://schemas.microsoft.com/office/drawing/2014/main" id="{DDC283B2-C49F-B722-F0BA-91BE79E5E8C0}"/>
              </a:ext>
            </a:extLst>
          </p:cNvPr>
          <p:cNvSpPr>
            <a:spLocks noGrp="1"/>
          </p:cNvSpPr>
          <p:nvPr>
            <p:ph type="title"/>
          </p:nvPr>
        </p:nvSpPr>
        <p:spPr>
          <a:xfrm>
            <a:off x="488250" y="378142"/>
            <a:ext cx="3969000" cy="403736"/>
          </a:xfrm>
        </p:spPr>
        <p:txBody>
          <a:bodyPr/>
          <a:lstStyle/>
          <a:p>
            <a:r>
              <a:rPr lang="en-GB"/>
              <a:t>Click to edit Master title style</a:t>
            </a:r>
            <a:endParaRPr lang="en-AU" dirty="0"/>
          </a:p>
        </p:txBody>
      </p:sp>
      <p:sp>
        <p:nvSpPr>
          <p:cNvPr id="12" name="Text Placeholder 2">
            <a:extLst>
              <a:ext uri="{FF2B5EF4-FFF2-40B4-BE49-F238E27FC236}">
                <a16:creationId xmlns:a16="http://schemas.microsoft.com/office/drawing/2014/main" id="{FB1FC262-7270-D34B-123E-71893A2550C1}"/>
              </a:ext>
            </a:extLst>
          </p:cNvPr>
          <p:cNvSpPr>
            <a:spLocks noGrp="1"/>
          </p:cNvSpPr>
          <p:nvPr>
            <p:ph type="body" idx="15" hasCustomPrompt="1"/>
          </p:nvPr>
        </p:nvSpPr>
        <p:spPr>
          <a:xfrm>
            <a:off x="4686750" y="378142"/>
            <a:ext cx="3969000" cy="192881"/>
          </a:xfrm>
        </p:spPr>
        <p:txBody>
          <a:bodyPr tIns="0" anchor="t" anchorCtr="0"/>
          <a:lstStyle>
            <a:lvl1pPr marL="0" indent="0">
              <a:lnSpc>
                <a:spcPct val="100000"/>
              </a:lnSpc>
              <a:spcBef>
                <a:spcPts val="0"/>
              </a:spcBef>
              <a:buNone/>
              <a:defRPr sz="12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figure heading</a:t>
            </a:r>
          </a:p>
        </p:txBody>
      </p:sp>
      <p:sp>
        <p:nvSpPr>
          <p:cNvPr id="14" name="Content Placeholder 2">
            <a:extLst>
              <a:ext uri="{FF2B5EF4-FFF2-40B4-BE49-F238E27FC236}">
                <a16:creationId xmlns:a16="http://schemas.microsoft.com/office/drawing/2014/main" id="{2539B4AD-C0CF-1244-0BBA-3AD7DDDFA723}"/>
              </a:ext>
            </a:extLst>
          </p:cNvPr>
          <p:cNvSpPr>
            <a:spLocks noGrp="1"/>
          </p:cNvSpPr>
          <p:nvPr>
            <p:ph idx="14" hasCustomPrompt="1"/>
          </p:nvPr>
        </p:nvSpPr>
        <p:spPr>
          <a:xfrm>
            <a:off x="4686750" y="698186"/>
            <a:ext cx="3969000" cy="3861258"/>
          </a:xfrm>
        </p:spPr>
        <p:txBody>
          <a:bodyPr bIns="1080000" anchor="ctr" anchorCtr="0"/>
          <a:lstStyle>
            <a:lvl1pPr marL="0" indent="0" algn="ctr">
              <a:spcBef>
                <a:spcPts val="0"/>
              </a:spcBef>
              <a:buNone/>
              <a:defRPr sz="1200"/>
            </a:lvl1pPr>
            <a:lvl2pPr marL="135000" indent="0">
              <a:buNone/>
              <a:defRPr/>
            </a:lvl2pPr>
            <a:lvl3pPr marL="270000" indent="0">
              <a:buNone/>
              <a:defRPr/>
            </a:lvl3pPr>
            <a:lvl4pPr marL="405000" indent="0">
              <a:buNone/>
              <a:defRPr/>
            </a:lvl4pPr>
            <a:lvl5pPr marL="540000" indent="0">
              <a:buNone/>
              <a:defRPr/>
            </a:lvl5pPr>
          </a:lstStyle>
          <a:p>
            <a:pPr lvl="0"/>
            <a:r>
              <a:rPr lang="en-AU" noProof="0"/>
              <a:t>Click icon to add a chart, table or Smart Art diagram, </a:t>
            </a:r>
            <a:br>
              <a:rPr lang="en-AU" noProof="0"/>
            </a:br>
            <a:r>
              <a:rPr lang="en-AU" noProof="0"/>
              <a:t>or delete this box and add a bespoke diagram in this space</a:t>
            </a:r>
          </a:p>
        </p:txBody>
      </p:sp>
    </p:spTree>
    <p:extLst>
      <p:ext uri="{BB962C8B-B14F-4D97-AF65-F5344CB8AC3E}">
        <p14:creationId xmlns:p14="http://schemas.microsoft.com/office/powerpoint/2010/main" val="149456027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7FB9-5938-48AD-BBB6-68F77AA9D38E}"/>
              </a:ext>
            </a:extLst>
          </p:cNvPr>
          <p:cNvSpPr>
            <a:spLocks noGrp="1"/>
          </p:cNvSpPr>
          <p:nvPr>
            <p:ph type="title"/>
          </p:nvPr>
        </p:nvSpPr>
        <p:spPr/>
        <p:txBody>
          <a:bodyPr/>
          <a:lstStyle/>
          <a:p>
            <a:r>
              <a:rPr lang="en-GB" noProof="0"/>
              <a:t>Click to edit Master title style</a:t>
            </a:r>
            <a:endParaRPr lang="en-AU" noProof="0"/>
          </a:p>
        </p:txBody>
      </p:sp>
      <p:sp>
        <p:nvSpPr>
          <p:cNvPr id="4" name="Footer Placeholder 3">
            <a:extLst>
              <a:ext uri="{FF2B5EF4-FFF2-40B4-BE49-F238E27FC236}">
                <a16:creationId xmlns:a16="http://schemas.microsoft.com/office/drawing/2014/main" id="{6D1E5D40-2E2F-4499-A847-0FE058F98D51}"/>
              </a:ext>
            </a:extLst>
          </p:cNvPr>
          <p:cNvSpPr>
            <a:spLocks noGrp="1"/>
          </p:cNvSpPr>
          <p:nvPr>
            <p:ph type="ftr" sz="quarter" idx="11"/>
          </p:nvPr>
        </p:nvSpPr>
        <p:spPr/>
        <p:txBody>
          <a:bodyPr/>
          <a:lstStyle/>
          <a:p>
            <a:r>
              <a:rPr lang="en-US" noProof="0"/>
              <a:t>World AMR Awareness Week</a:t>
            </a:r>
            <a:endParaRPr lang="en-AU" noProof="0"/>
          </a:p>
        </p:txBody>
      </p:sp>
      <p:sp>
        <p:nvSpPr>
          <p:cNvPr id="5" name="Slide Number Placeholder 4">
            <a:extLst>
              <a:ext uri="{FF2B5EF4-FFF2-40B4-BE49-F238E27FC236}">
                <a16:creationId xmlns:a16="http://schemas.microsoft.com/office/drawing/2014/main" id="{AC4BECD1-C3A3-4EE1-AF23-B7B969BDFC86}"/>
              </a:ext>
            </a:extLst>
          </p:cNvPr>
          <p:cNvSpPr>
            <a:spLocks noGrp="1"/>
          </p:cNvSpPr>
          <p:nvPr>
            <p:ph type="sldNum" sz="quarter" idx="12"/>
          </p:nvPr>
        </p:nvSpPr>
        <p:spPr/>
        <p:txBody>
          <a:bodyPr/>
          <a:lstStyle/>
          <a:p>
            <a:fld id="{E6316B6A-336A-44FF-82DA-A4D1594FA055}" type="slidenum">
              <a:rPr lang="en-AU" noProof="0" smtClean="0"/>
              <a:t>‹#›</a:t>
            </a:fld>
            <a:endParaRPr lang="en-AU" noProof="0"/>
          </a:p>
        </p:txBody>
      </p:sp>
      <p:sp>
        <p:nvSpPr>
          <p:cNvPr id="3" name="Date Placeholder 2">
            <a:extLst>
              <a:ext uri="{FF2B5EF4-FFF2-40B4-BE49-F238E27FC236}">
                <a16:creationId xmlns:a16="http://schemas.microsoft.com/office/drawing/2014/main" id="{3094A408-4541-46F8-9F97-067C05877925}"/>
              </a:ext>
            </a:extLst>
          </p:cNvPr>
          <p:cNvSpPr>
            <a:spLocks noGrp="1"/>
          </p:cNvSpPr>
          <p:nvPr>
            <p:ph type="dt" sz="half" idx="10"/>
          </p:nvPr>
        </p:nvSpPr>
        <p:spPr/>
        <p:txBody>
          <a:bodyPr/>
          <a:lstStyle/>
          <a:p>
            <a:endParaRPr lang="en-AU" noProof="0"/>
          </a:p>
        </p:txBody>
      </p:sp>
    </p:spTree>
    <p:extLst>
      <p:ext uri="{BB962C8B-B14F-4D97-AF65-F5344CB8AC3E}">
        <p14:creationId xmlns:p14="http://schemas.microsoft.com/office/powerpoint/2010/main" val="39749342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73A740-AB4F-214C-3D97-2C8FF175DE69}"/>
              </a:ext>
            </a:extLst>
          </p:cNvPr>
          <p:cNvSpPr/>
          <p:nvPr userDrawn="1"/>
        </p:nvSpPr>
        <p:spPr>
          <a:xfrm>
            <a:off x="2768526" y="-2"/>
            <a:ext cx="5336512" cy="514800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E5451C0-D6FD-C8F4-1720-FF95E5697D83}"/>
              </a:ext>
            </a:extLst>
          </p:cNvPr>
          <p:cNvSpPr/>
          <p:nvPr userDrawn="1"/>
        </p:nvSpPr>
        <p:spPr>
          <a:xfrm>
            <a:off x="2768525" y="-2"/>
            <a:ext cx="4928665" cy="514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B4D41DA2-41F0-CD6E-86BC-9710EF12CD07}"/>
              </a:ext>
            </a:extLst>
          </p:cNvPr>
          <p:cNvSpPr/>
          <p:nvPr userDrawn="1"/>
        </p:nvSpPr>
        <p:spPr>
          <a:xfrm>
            <a:off x="0" y="-2"/>
            <a:ext cx="7286065" cy="51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 Placeholder 2">
            <a:extLst>
              <a:ext uri="{FF2B5EF4-FFF2-40B4-BE49-F238E27FC236}">
                <a16:creationId xmlns:a16="http://schemas.microsoft.com/office/drawing/2014/main" id="{4B32C5C9-7FA6-2A20-308C-EC27AC3151E5}"/>
              </a:ext>
            </a:extLst>
          </p:cNvPr>
          <p:cNvSpPr>
            <a:spLocks noGrp="1"/>
          </p:cNvSpPr>
          <p:nvPr>
            <p:ph type="body" idx="16" hasCustomPrompt="1"/>
          </p:nvPr>
        </p:nvSpPr>
        <p:spPr>
          <a:xfrm>
            <a:off x="488248" y="2931095"/>
            <a:ext cx="4278734" cy="1600564"/>
          </a:xfrm>
        </p:spPr>
        <p:txBody>
          <a:bodyPr tIns="36000" anchor="t" anchorCtr="0">
            <a:noAutofit/>
          </a:bodyPr>
          <a:lstStyle>
            <a:lvl1pPr marL="0" indent="0">
              <a:lnSpc>
                <a:spcPct val="110000"/>
              </a:lnSpc>
              <a:spcBef>
                <a:spcPts val="0"/>
              </a:spcBef>
              <a:buNone/>
              <a:defRPr sz="16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contact details</a:t>
            </a:r>
          </a:p>
        </p:txBody>
      </p:sp>
      <p:sp>
        <p:nvSpPr>
          <p:cNvPr id="5" name="Title 4">
            <a:extLst>
              <a:ext uri="{FF2B5EF4-FFF2-40B4-BE49-F238E27FC236}">
                <a16:creationId xmlns:a16="http://schemas.microsoft.com/office/drawing/2014/main" id="{E62AD72B-2D6C-C748-D3A3-B0E0730CC149}"/>
              </a:ext>
            </a:extLst>
          </p:cNvPr>
          <p:cNvSpPr>
            <a:spLocks noGrp="1"/>
          </p:cNvSpPr>
          <p:nvPr>
            <p:ph type="title" hasCustomPrompt="1"/>
          </p:nvPr>
        </p:nvSpPr>
        <p:spPr>
          <a:xfrm>
            <a:off x="488248" y="2196362"/>
            <a:ext cx="4278734" cy="635495"/>
          </a:xfrm>
        </p:spPr>
        <p:txBody>
          <a:bodyPr/>
          <a:lstStyle>
            <a:lvl1pPr>
              <a:defRPr sz="3800">
                <a:solidFill>
                  <a:schemeClr val="bg1"/>
                </a:solidFill>
              </a:defRPr>
            </a:lvl1pPr>
          </a:lstStyle>
          <a:p>
            <a:r>
              <a:rPr lang="en-AU"/>
              <a:t>Thank you</a:t>
            </a:r>
          </a:p>
        </p:txBody>
      </p:sp>
      <p:sp>
        <p:nvSpPr>
          <p:cNvPr id="7" name="Text Placeholder 2">
            <a:extLst>
              <a:ext uri="{FF2B5EF4-FFF2-40B4-BE49-F238E27FC236}">
                <a16:creationId xmlns:a16="http://schemas.microsoft.com/office/drawing/2014/main" id="{3E9B7E26-CB8D-3888-536E-7BC716818A62}"/>
              </a:ext>
            </a:extLst>
          </p:cNvPr>
          <p:cNvSpPr>
            <a:spLocks noGrp="1"/>
          </p:cNvSpPr>
          <p:nvPr>
            <p:ph type="body" idx="18" hasCustomPrompt="1"/>
          </p:nvPr>
        </p:nvSpPr>
        <p:spPr>
          <a:xfrm>
            <a:off x="488248" y="4578426"/>
            <a:ext cx="4278734" cy="221135"/>
          </a:xfrm>
        </p:spPr>
        <p:txBody>
          <a:bodyPr tIns="36000" anchor="t" anchorCtr="0">
            <a:noAutofit/>
          </a:bodyPr>
          <a:lstStyle>
            <a:lvl1pPr marL="0" indent="0">
              <a:lnSpc>
                <a:spcPct val="110000"/>
              </a:lnSpc>
              <a:spcBef>
                <a:spcPts val="0"/>
              </a:spcBef>
              <a:buNone/>
              <a:defRPr sz="10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dirty="0"/>
              <a:t>Click to add copyright</a:t>
            </a:r>
          </a:p>
        </p:txBody>
      </p:sp>
      <p:pic>
        <p:nvPicPr>
          <p:cNvPr id="11" name="Graphic 10">
            <a:extLst>
              <a:ext uri="{FF2B5EF4-FFF2-40B4-BE49-F238E27FC236}">
                <a16:creationId xmlns:a16="http://schemas.microsoft.com/office/drawing/2014/main" id="{10EC148A-1898-C91C-43BF-755E4477F8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498"/>
            <a:ext cx="1695600" cy="587990"/>
          </a:xfrm>
          <a:prstGeom prst="rect">
            <a:avLst/>
          </a:prstGeom>
        </p:spPr>
      </p:pic>
    </p:spTree>
    <p:extLst>
      <p:ext uri="{BB962C8B-B14F-4D97-AF65-F5344CB8AC3E}">
        <p14:creationId xmlns:p14="http://schemas.microsoft.com/office/powerpoint/2010/main" val="19297276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ECF9FB"/>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3DC454-2269-1582-506F-6F86C0ADD29A}"/>
              </a:ext>
            </a:extLst>
          </p:cNvPr>
          <p:cNvSpPr/>
          <p:nvPr userDrawn="1"/>
        </p:nvSpPr>
        <p:spPr>
          <a:xfrm>
            <a:off x="2768526" y="0"/>
            <a:ext cx="5336512" cy="5148000"/>
          </a:xfrm>
          <a:prstGeom prst="rect">
            <a:avLst/>
          </a:prstGeom>
          <a:solidFill>
            <a:srgbClr val="6ECC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6E694F47-84AF-41BE-FBC0-6001CBFE455D}"/>
              </a:ext>
            </a:extLst>
          </p:cNvPr>
          <p:cNvSpPr/>
          <p:nvPr userDrawn="1"/>
        </p:nvSpPr>
        <p:spPr>
          <a:xfrm>
            <a:off x="2768525" y="0"/>
            <a:ext cx="4928665" cy="5148000"/>
          </a:xfrm>
          <a:prstGeom prst="rect">
            <a:avLst/>
          </a:prstGeom>
          <a:solidFill>
            <a:srgbClr val="007B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D474533A-8AD4-1003-D5F3-CC0D8B938971}"/>
              </a:ext>
            </a:extLst>
          </p:cNvPr>
          <p:cNvSpPr/>
          <p:nvPr userDrawn="1"/>
        </p:nvSpPr>
        <p:spPr>
          <a:xfrm>
            <a:off x="0" y="0"/>
            <a:ext cx="7286065" cy="5148000"/>
          </a:xfrm>
          <a:prstGeom prst="rect">
            <a:avLst/>
          </a:prstGeom>
          <a:solidFill>
            <a:srgbClr val="004C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 Placeholder 2">
            <a:extLst>
              <a:ext uri="{FF2B5EF4-FFF2-40B4-BE49-F238E27FC236}">
                <a16:creationId xmlns:a16="http://schemas.microsoft.com/office/drawing/2014/main" id="{6A20198C-AC66-AD63-EFC9-B7CC8E504182}"/>
              </a:ext>
            </a:extLst>
          </p:cNvPr>
          <p:cNvSpPr>
            <a:spLocks noGrp="1"/>
          </p:cNvSpPr>
          <p:nvPr>
            <p:ph type="body" idx="16" hasCustomPrompt="1"/>
          </p:nvPr>
        </p:nvSpPr>
        <p:spPr>
          <a:xfrm>
            <a:off x="488248" y="2931097"/>
            <a:ext cx="4278734" cy="1600564"/>
          </a:xfrm>
        </p:spPr>
        <p:txBody>
          <a:bodyPr tIns="36000" anchor="t" anchorCtr="0">
            <a:noAutofit/>
          </a:bodyPr>
          <a:lstStyle>
            <a:lvl1pPr marL="0" indent="0">
              <a:lnSpc>
                <a:spcPct val="110000"/>
              </a:lnSpc>
              <a:spcBef>
                <a:spcPts val="0"/>
              </a:spcBef>
              <a:buNone/>
              <a:defRPr sz="16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contact details</a:t>
            </a:r>
          </a:p>
        </p:txBody>
      </p:sp>
      <p:sp>
        <p:nvSpPr>
          <p:cNvPr id="10" name="Title 4">
            <a:extLst>
              <a:ext uri="{FF2B5EF4-FFF2-40B4-BE49-F238E27FC236}">
                <a16:creationId xmlns:a16="http://schemas.microsoft.com/office/drawing/2014/main" id="{6D291DA4-0439-0CCA-33C5-D5188E05587C}"/>
              </a:ext>
            </a:extLst>
          </p:cNvPr>
          <p:cNvSpPr>
            <a:spLocks noGrp="1"/>
          </p:cNvSpPr>
          <p:nvPr>
            <p:ph type="title" hasCustomPrompt="1"/>
          </p:nvPr>
        </p:nvSpPr>
        <p:spPr>
          <a:xfrm>
            <a:off x="488248" y="2196364"/>
            <a:ext cx="4278734" cy="635495"/>
          </a:xfrm>
        </p:spPr>
        <p:txBody>
          <a:bodyPr/>
          <a:lstStyle>
            <a:lvl1pPr>
              <a:defRPr sz="3800">
                <a:solidFill>
                  <a:schemeClr val="bg1"/>
                </a:solidFill>
              </a:defRPr>
            </a:lvl1pPr>
          </a:lstStyle>
          <a:p>
            <a:r>
              <a:rPr lang="en-AU"/>
              <a:t>Thank you</a:t>
            </a:r>
          </a:p>
        </p:txBody>
      </p:sp>
      <p:sp>
        <p:nvSpPr>
          <p:cNvPr id="11" name="Text Placeholder 2">
            <a:extLst>
              <a:ext uri="{FF2B5EF4-FFF2-40B4-BE49-F238E27FC236}">
                <a16:creationId xmlns:a16="http://schemas.microsoft.com/office/drawing/2014/main" id="{08386DB9-25B0-60C4-327E-201431575DDE}"/>
              </a:ext>
            </a:extLst>
          </p:cNvPr>
          <p:cNvSpPr>
            <a:spLocks noGrp="1"/>
          </p:cNvSpPr>
          <p:nvPr>
            <p:ph type="body" idx="18" hasCustomPrompt="1"/>
          </p:nvPr>
        </p:nvSpPr>
        <p:spPr>
          <a:xfrm>
            <a:off x="488248" y="4578428"/>
            <a:ext cx="4278734" cy="221135"/>
          </a:xfrm>
        </p:spPr>
        <p:txBody>
          <a:bodyPr tIns="36000" anchor="t" anchorCtr="0">
            <a:noAutofit/>
          </a:bodyPr>
          <a:lstStyle>
            <a:lvl1pPr marL="0" indent="0">
              <a:lnSpc>
                <a:spcPct val="110000"/>
              </a:lnSpc>
              <a:spcBef>
                <a:spcPts val="0"/>
              </a:spcBef>
              <a:buNone/>
              <a:defRPr sz="10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dirty="0"/>
              <a:t>Click to add copyright</a:t>
            </a:r>
          </a:p>
        </p:txBody>
      </p:sp>
      <p:pic>
        <p:nvPicPr>
          <p:cNvPr id="12" name="Graphic 11">
            <a:extLst>
              <a:ext uri="{FF2B5EF4-FFF2-40B4-BE49-F238E27FC236}">
                <a16:creationId xmlns:a16="http://schemas.microsoft.com/office/drawing/2014/main" id="{C5AC2B09-BA69-1453-7BCC-EC71056543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500"/>
            <a:ext cx="1695600" cy="587990"/>
          </a:xfrm>
          <a:prstGeom prst="rect">
            <a:avLst/>
          </a:prstGeom>
        </p:spPr>
      </p:pic>
    </p:spTree>
    <p:extLst>
      <p:ext uri="{BB962C8B-B14F-4D97-AF65-F5344CB8AC3E}">
        <p14:creationId xmlns:p14="http://schemas.microsoft.com/office/powerpoint/2010/main" val="134188039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5">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1A8148-D216-1449-A834-D13A4AF5057C}"/>
              </a:ext>
            </a:extLst>
          </p:cNvPr>
          <p:cNvSpPr/>
          <p:nvPr userDrawn="1"/>
        </p:nvSpPr>
        <p:spPr>
          <a:xfrm>
            <a:off x="4061" y="-2"/>
            <a:ext cx="5336512" cy="5148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DF495334-51A1-7C03-D924-2D8107D300D2}"/>
              </a:ext>
            </a:extLst>
          </p:cNvPr>
          <p:cNvSpPr/>
          <p:nvPr userDrawn="1"/>
        </p:nvSpPr>
        <p:spPr>
          <a:xfrm>
            <a:off x="4060" y="-2"/>
            <a:ext cx="4928665" cy="514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2"/>
            <a:ext cx="4521600" cy="514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942252"/>
            <a:ext cx="3600000" cy="1299567"/>
          </a:xfrm>
        </p:spPr>
        <p:txBody>
          <a:bodyPr anchor="t" anchorCtr="0"/>
          <a:lstStyle>
            <a:lvl1pPr algn="l">
              <a:lnSpc>
                <a:spcPct val="100000"/>
              </a:lnSpc>
              <a:defRPr sz="3600">
                <a:solidFill>
                  <a:schemeClr val="bg1"/>
                </a:solidFill>
              </a:defRPr>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9" y="3778099"/>
            <a:ext cx="3600000" cy="269359"/>
          </a:xfrm>
        </p:spPr>
        <p:txBody>
          <a:bodyPr anchor="ctr" anchorCtr="0"/>
          <a:lstStyle>
            <a:lvl1pPr marL="0" indent="0" algn="l">
              <a:lnSpc>
                <a:spcPct val="100000"/>
              </a:lnSpc>
              <a:spcBef>
                <a:spcPts val="0"/>
              </a:spcBef>
              <a:buNone/>
              <a:defRPr sz="1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488250" y="4528915"/>
            <a:ext cx="3600000" cy="216000"/>
          </a:xfrm>
        </p:spPr>
        <p:txBody>
          <a:bodyPr tIns="36000" anchor="t" anchorCtr="0">
            <a:noAutofit/>
          </a:bodyPr>
          <a:lstStyle>
            <a:lvl1pPr marL="0" indent="0">
              <a:lnSpc>
                <a:spcPct val="110000"/>
              </a:lnSpc>
              <a:spcBef>
                <a:spcPts val="0"/>
              </a:spcBef>
              <a:buNone/>
              <a:defRPr sz="10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344633" y="0"/>
            <a:ext cx="3799367" cy="5143500"/>
          </a:xfrm>
          <a:prstGeom prst="rect">
            <a:avLst/>
          </a:prstGeom>
          <a:noFill/>
        </p:spPr>
        <p:txBody>
          <a:bodyPr bIns="900000" anchor="ctr" anchorCtr="0"/>
          <a:lstStyle>
            <a:lvl1pPr marL="0" indent="0" algn="ctr">
              <a:buNone/>
              <a:defRPr/>
            </a:lvl1pPr>
          </a:lstStyle>
          <a:p>
            <a:r>
              <a:rPr lang="en-AU" noProof="0"/>
              <a:t>Click to add picture</a:t>
            </a:r>
          </a:p>
        </p:txBody>
      </p:sp>
      <p:pic>
        <p:nvPicPr>
          <p:cNvPr id="4" name="Graphic 3">
            <a:extLst>
              <a:ext uri="{FF2B5EF4-FFF2-40B4-BE49-F238E27FC236}">
                <a16:creationId xmlns:a16="http://schemas.microsoft.com/office/drawing/2014/main" id="{B4A15951-38A7-98DD-44BF-2C12A4EEF4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498"/>
            <a:ext cx="1695600" cy="587990"/>
          </a:xfrm>
          <a:prstGeom prst="rect">
            <a:avLst/>
          </a:prstGeom>
        </p:spPr>
      </p:pic>
    </p:spTree>
    <p:extLst>
      <p:ext uri="{BB962C8B-B14F-4D97-AF65-F5344CB8AC3E}">
        <p14:creationId xmlns:p14="http://schemas.microsoft.com/office/powerpoint/2010/main" val="19015999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rgbClr val="FFEFEF"/>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3D353DE-8BE4-4BF0-0EE7-84AE00588A1D}"/>
              </a:ext>
            </a:extLst>
          </p:cNvPr>
          <p:cNvSpPr>
            <a:spLocks noGrp="1"/>
          </p:cNvSpPr>
          <p:nvPr>
            <p:ph type="ftr" sz="quarter" idx="11"/>
          </p:nvPr>
        </p:nvSpPr>
        <p:spPr/>
        <p:txBody>
          <a:bodyPr/>
          <a:lstStyle/>
          <a:p>
            <a:r>
              <a:rPr lang="en-US"/>
              <a:t>World AMR Awareness Week</a:t>
            </a:r>
            <a:endParaRPr lang="en-AU"/>
          </a:p>
        </p:txBody>
      </p:sp>
      <p:sp>
        <p:nvSpPr>
          <p:cNvPr id="6" name="Rectangle 5">
            <a:extLst>
              <a:ext uri="{FF2B5EF4-FFF2-40B4-BE49-F238E27FC236}">
                <a16:creationId xmlns:a16="http://schemas.microsoft.com/office/drawing/2014/main" id="{36A06FCA-88FA-3E51-2E5F-FC93E6A1E717}"/>
              </a:ext>
            </a:extLst>
          </p:cNvPr>
          <p:cNvSpPr/>
          <p:nvPr userDrawn="1"/>
        </p:nvSpPr>
        <p:spPr>
          <a:xfrm>
            <a:off x="2768526" y="0"/>
            <a:ext cx="5336512" cy="5148000"/>
          </a:xfrm>
          <a:prstGeom prst="rect">
            <a:avLst/>
          </a:prstGeom>
          <a:solidFill>
            <a:srgbClr val="FFC6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19A3DFC1-0C7E-C431-86B5-16C048918F85}"/>
              </a:ext>
            </a:extLst>
          </p:cNvPr>
          <p:cNvSpPr/>
          <p:nvPr userDrawn="1"/>
        </p:nvSpPr>
        <p:spPr>
          <a:xfrm>
            <a:off x="2768525" y="0"/>
            <a:ext cx="4928665" cy="5148000"/>
          </a:xfrm>
          <a:prstGeom prst="rect">
            <a:avLst/>
          </a:prstGeom>
          <a:solidFill>
            <a:srgbClr val="C94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DF273CDA-A85A-BA21-547A-E4A02A3821AE}"/>
              </a:ext>
            </a:extLst>
          </p:cNvPr>
          <p:cNvSpPr/>
          <p:nvPr userDrawn="1"/>
        </p:nvSpPr>
        <p:spPr>
          <a:xfrm>
            <a:off x="0" y="0"/>
            <a:ext cx="7286065" cy="5148000"/>
          </a:xfrm>
          <a:prstGeom prst="rect">
            <a:avLst/>
          </a:prstGeom>
          <a:solidFill>
            <a:srgbClr val="8C1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 Placeholder 2">
            <a:extLst>
              <a:ext uri="{FF2B5EF4-FFF2-40B4-BE49-F238E27FC236}">
                <a16:creationId xmlns:a16="http://schemas.microsoft.com/office/drawing/2014/main" id="{C4CF0ED2-8625-AC39-B7FB-5A2D2D446EE4}"/>
              </a:ext>
            </a:extLst>
          </p:cNvPr>
          <p:cNvSpPr>
            <a:spLocks noGrp="1"/>
          </p:cNvSpPr>
          <p:nvPr>
            <p:ph type="body" idx="16" hasCustomPrompt="1"/>
          </p:nvPr>
        </p:nvSpPr>
        <p:spPr>
          <a:xfrm>
            <a:off x="488248" y="2931097"/>
            <a:ext cx="4278734" cy="1600564"/>
          </a:xfrm>
        </p:spPr>
        <p:txBody>
          <a:bodyPr tIns="36000" anchor="t" anchorCtr="0">
            <a:noAutofit/>
          </a:bodyPr>
          <a:lstStyle>
            <a:lvl1pPr marL="0" indent="0">
              <a:lnSpc>
                <a:spcPct val="110000"/>
              </a:lnSpc>
              <a:spcBef>
                <a:spcPts val="0"/>
              </a:spcBef>
              <a:buNone/>
              <a:defRPr sz="16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dirty="0"/>
              <a:t>Click to add contact details</a:t>
            </a:r>
          </a:p>
        </p:txBody>
      </p:sp>
      <p:sp>
        <p:nvSpPr>
          <p:cNvPr id="10" name="Title 4">
            <a:extLst>
              <a:ext uri="{FF2B5EF4-FFF2-40B4-BE49-F238E27FC236}">
                <a16:creationId xmlns:a16="http://schemas.microsoft.com/office/drawing/2014/main" id="{AD6543C7-2130-5221-DE7E-9A54A5F27B30}"/>
              </a:ext>
            </a:extLst>
          </p:cNvPr>
          <p:cNvSpPr txBox="1">
            <a:spLocks/>
          </p:cNvSpPr>
          <p:nvPr userDrawn="1"/>
        </p:nvSpPr>
        <p:spPr>
          <a:xfrm>
            <a:off x="488248" y="2196364"/>
            <a:ext cx="4278734" cy="635495"/>
          </a:xfrm>
          <a:prstGeom prst="rect">
            <a:avLst/>
          </a:prstGeom>
        </p:spPr>
        <p:txBody>
          <a:bodyPr vert="horz" lIns="0" tIns="0" rIns="0" bIns="0" rtlCol="0" anchor="t" anchorCtr="0">
            <a:noAutofit/>
          </a:bodyPr>
          <a:lstStyle>
            <a:lvl1pPr algn="l" defTabSz="685800" rtl="0" eaLnBrk="1" latinLnBrk="0" hangingPunct="1">
              <a:lnSpc>
                <a:spcPct val="95000"/>
              </a:lnSpc>
              <a:spcBef>
                <a:spcPct val="0"/>
              </a:spcBef>
              <a:buNone/>
              <a:defRPr sz="3800" b="0" kern="1200">
                <a:solidFill>
                  <a:schemeClr val="bg1"/>
                </a:solidFill>
                <a:latin typeface="+mj-lt"/>
                <a:ea typeface="+mj-ea"/>
                <a:cs typeface="+mj-cs"/>
              </a:defRPr>
            </a:lvl1pPr>
          </a:lstStyle>
          <a:p>
            <a:r>
              <a:rPr lang="en-AU" dirty="0"/>
              <a:t>Thank you</a:t>
            </a:r>
          </a:p>
        </p:txBody>
      </p:sp>
      <p:sp>
        <p:nvSpPr>
          <p:cNvPr id="11" name="Text Placeholder 2">
            <a:extLst>
              <a:ext uri="{FF2B5EF4-FFF2-40B4-BE49-F238E27FC236}">
                <a16:creationId xmlns:a16="http://schemas.microsoft.com/office/drawing/2014/main" id="{6766366E-51DD-A20B-2932-D9782D3C6014}"/>
              </a:ext>
            </a:extLst>
          </p:cNvPr>
          <p:cNvSpPr>
            <a:spLocks noGrp="1"/>
          </p:cNvSpPr>
          <p:nvPr>
            <p:ph type="body" idx="18" hasCustomPrompt="1"/>
          </p:nvPr>
        </p:nvSpPr>
        <p:spPr>
          <a:xfrm>
            <a:off x="488248" y="4578428"/>
            <a:ext cx="4278734" cy="221135"/>
          </a:xfrm>
        </p:spPr>
        <p:txBody>
          <a:bodyPr tIns="36000" anchor="t" anchorCtr="0">
            <a:noAutofit/>
          </a:bodyPr>
          <a:lstStyle>
            <a:lvl1pPr marL="0" indent="0">
              <a:lnSpc>
                <a:spcPct val="110000"/>
              </a:lnSpc>
              <a:spcBef>
                <a:spcPts val="0"/>
              </a:spcBef>
              <a:buNone/>
              <a:defRPr sz="10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dirty="0"/>
              <a:t>Click to add copyright</a:t>
            </a:r>
          </a:p>
        </p:txBody>
      </p:sp>
      <p:pic>
        <p:nvPicPr>
          <p:cNvPr id="12" name="Graphic 11">
            <a:extLst>
              <a:ext uri="{FF2B5EF4-FFF2-40B4-BE49-F238E27FC236}">
                <a16:creationId xmlns:a16="http://schemas.microsoft.com/office/drawing/2014/main" id="{52561ABD-EA78-67FB-C3E7-7BBE1F52D42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500"/>
            <a:ext cx="1695600" cy="587990"/>
          </a:xfrm>
          <a:prstGeom prst="rect">
            <a:avLst/>
          </a:prstGeom>
        </p:spPr>
      </p:pic>
    </p:spTree>
    <p:extLst>
      <p:ext uri="{BB962C8B-B14F-4D97-AF65-F5344CB8AC3E}">
        <p14:creationId xmlns:p14="http://schemas.microsoft.com/office/powerpoint/2010/main" val="23513386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F4FCEA"/>
        </a:solidFill>
        <a:effectLst/>
      </p:bgPr>
    </p:bg>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ECB11982-F085-AD83-94A5-37DC48085076}"/>
              </a:ext>
            </a:extLst>
          </p:cNvPr>
          <p:cNvSpPr>
            <a:spLocks noGrp="1"/>
          </p:cNvSpPr>
          <p:nvPr>
            <p:ph type="ftr" sz="quarter" idx="11"/>
          </p:nvPr>
        </p:nvSpPr>
        <p:spPr>
          <a:xfrm>
            <a:off x="608618" y="4789574"/>
            <a:ext cx="2801332" cy="132946"/>
          </a:xfrm>
        </p:spPr>
        <p:txBody>
          <a:bodyPr/>
          <a:lstStyle/>
          <a:p>
            <a:r>
              <a:rPr lang="en-US"/>
              <a:t>World AMR Awareness Week</a:t>
            </a:r>
            <a:endParaRPr lang="en-AU"/>
          </a:p>
        </p:txBody>
      </p:sp>
      <p:sp>
        <p:nvSpPr>
          <p:cNvPr id="7" name="Rectangle 6">
            <a:extLst>
              <a:ext uri="{FF2B5EF4-FFF2-40B4-BE49-F238E27FC236}">
                <a16:creationId xmlns:a16="http://schemas.microsoft.com/office/drawing/2014/main" id="{37E55940-89B2-73F9-B73A-83F9559B1492}"/>
              </a:ext>
            </a:extLst>
          </p:cNvPr>
          <p:cNvSpPr/>
          <p:nvPr userDrawn="1"/>
        </p:nvSpPr>
        <p:spPr>
          <a:xfrm>
            <a:off x="2768526" y="0"/>
            <a:ext cx="5336512" cy="5148000"/>
          </a:xfrm>
          <a:prstGeom prst="rect">
            <a:avLst/>
          </a:prstGeom>
          <a:solidFill>
            <a:srgbClr val="D1F2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DC139DF6-39FA-E34B-6881-1FB1DF2D7B63}"/>
              </a:ext>
            </a:extLst>
          </p:cNvPr>
          <p:cNvSpPr/>
          <p:nvPr userDrawn="1"/>
        </p:nvSpPr>
        <p:spPr>
          <a:xfrm>
            <a:off x="2768525" y="0"/>
            <a:ext cx="4928665" cy="5148000"/>
          </a:xfrm>
          <a:prstGeom prst="rect">
            <a:avLst/>
          </a:prstGeom>
          <a:solidFill>
            <a:srgbClr val="3B9D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9EE083D8-76DF-11F4-59B1-ED137102FBD3}"/>
              </a:ext>
            </a:extLst>
          </p:cNvPr>
          <p:cNvSpPr/>
          <p:nvPr userDrawn="1"/>
        </p:nvSpPr>
        <p:spPr>
          <a:xfrm>
            <a:off x="0" y="0"/>
            <a:ext cx="7286065" cy="5148000"/>
          </a:xfrm>
          <a:prstGeom prst="rect">
            <a:avLst/>
          </a:prstGeom>
          <a:solidFill>
            <a:srgbClr val="006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Placeholder 2">
            <a:extLst>
              <a:ext uri="{FF2B5EF4-FFF2-40B4-BE49-F238E27FC236}">
                <a16:creationId xmlns:a16="http://schemas.microsoft.com/office/drawing/2014/main" id="{E3443FBA-40D8-E953-3F23-1F447BE80F87}"/>
              </a:ext>
            </a:extLst>
          </p:cNvPr>
          <p:cNvSpPr>
            <a:spLocks noGrp="1"/>
          </p:cNvSpPr>
          <p:nvPr>
            <p:ph type="body" idx="16" hasCustomPrompt="1"/>
          </p:nvPr>
        </p:nvSpPr>
        <p:spPr>
          <a:xfrm>
            <a:off x="488248" y="2931097"/>
            <a:ext cx="4278734" cy="1600564"/>
          </a:xfrm>
        </p:spPr>
        <p:txBody>
          <a:bodyPr tIns="36000" anchor="t" anchorCtr="0">
            <a:noAutofit/>
          </a:bodyPr>
          <a:lstStyle>
            <a:lvl1pPr marL="0" indent="0">
              <a:lnSpc>
                <a:spcPct val="110000"/>
              </a:lnSpc>
              <a:spcBef>
                <a:spcPts val="0"/>
              </a:spcBef>
              <a:buNone/>
              <a:defRPr sz="16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dirty="0"/>
              <a:t>Click to add contact details</a:t>
            </a:r>
          </a:p>
        </p:txBody>
      </p:sp>
      <p:sp>
        <p:nvSpPr>
          <p:cNvPr id="11" name="Title 4">
            <a:extLst>
              <a:ext uri="{FF2B5EF4-FFF2-40B4-BE49-F238E27FC236}">
                <a16:creationId xmlns:a16="http://schemas.microsoft.com/office/drawing/2014/main" id="{E58451A7-D646-9C7B-609B-F956D3CFC2C9}"/>
              </a:ext>
            </a:extLst>
          </p:cNvPr>
          <p:cNvSpPr txBox="1">
            <a:spLocks/>
          </p:cNvSpPr>
          <p:nvPr userDrawn="1"/>
        </p:nvSpPr>
        <p:spPr>
          <a:xfrm>
            <a:off x="488248" y="2196364"/>
            <a:ext cx="4278734" cy="635495"/>
          </a:xfrm>
          <a:prstGeom prst="rect">
            <a:avLst/>
          </a:prstGeom>
        </p:spPr>
        <p:txBody>
          <a:bodyPr vert="horz" lIns="0" tIns="0" rIns="0" bIns="0" rtlCol="0" anchor="t" anchorCtr="0">
            <a:noAutofit/>
          </a:bodyPr>
          <a:lstStyle>
            <a:lvl1pPr algn="l" defTabSz="685800" rtl="0" eaLnBrk="1" latinLnBrk="0" hangingPunct="1">
              <a:lnSpc>
                <a:spcPct val="95000"/>
              </a:lnSpc>
              <a:spcBef>
                <a:spcPct val="0"/>
              </a:spcBef>
              <a:buNone/>
              <a:defRPr sz="3800" b="0" kern="1200">
                <a:solidFill>
                  <a:schemeClr val="bg1"/>
                </a:solidFill>
                <a:latin typeface="+mj-lt"/>
                <a:ea typeface="+mj-ea"/>
                <a:cs typeface="+mj-cs"/>
              </a:defRPr>
            </a:lvl1pPr>
          </a:lstStyle>
          <a:p>
            <a:r>
              <a:rPr lang="en-AU" dirty="0"/>
              <a:t>Thank you</a:t>
            </a:r>
          </a:p>
        </p:txBody>
      </p:sp>
      <p:sp>
        <p:nvSpPr>
          <p:cNvPr id="12" name="Text Placeholder 2">
            <a:extLst>
              <a:ext uri="{FF2B5EF4-FFF2-40B4-BE49-F238E27FC236}">
                <a16:creationId xmlns:a16="http://schemas.microsoft.com/office/drawing/2014/main" id="{5E17A4E1-D9EB-F42B-46FF-E397B5E67113}"/>
              </a:ext>
            </a:extLst>
          </p:cNvPr>
          <p:cNvSpPr>
            <a:spLocks noGrp="1"/>
          </p:cNvSpPr>
          <p:nvPr>
            <p:ph type="body" idx="18" hasCustomPrompt="1"/>
          </p:nvPr>
        </p:nvSpPr>
        <p:spPr>
          <a:xfrm>
            <a:off x="488248" y="4578428"/>
            <a:ext cx="4278734" cy="221135"/>
          </a:xfrm>
        </p:spPr>
        <p:txBody>
          <a:bodyPr tIns="36000" anchor="t" anchorCtr="0">
            <a:noAutofit/>
          </a:bodyPr>
          <a:lstStyle>
            <a:lvl1pPr marL="0" indent="0">
              <a:lnSpc>
                <a:spcPct val="110000"/>
              </a:lnSpc>
              <a:spcBef>
                <a:spcPts val="0"/>
              </a:spcBef>
              <a:buNone/>
              <a:defRPr sz="10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dirty="0"/>
              <a:t>Click to add copyright</a:t>
            </a:r>
          </a:p>
        </p:txBody>
      </p:sp>
      <p:pic>
        <p:nvPicPr>
          <p:cNvPr id="13" name="Graphic 12">
            <a:extLst>
              <a:ext uri="{FF2B5EF4-FFF2-40B4-BE49-F238E27FC236}">
                <a16:creationId xmlns:a16="http://schemas.microsoft.com/office/drawing/2014/main" id="{EAE6328B-DE7B-566E-1091-BF1253F2E0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500"/>
            <a:ext cx="1695600" cy="587990"/>
          </a:xfrm>
          <a:prstGeom prst="rect">
            <a:avLst/>
          </a:prstGeom>
        </p:spPr>
      </p:pic>
    </p:spTree>
    <p:extLst>
      <p:ext uri="{BB962C8B-B14F-4D97-AF65-F5344CB8AC3E}">
        <p14:creationId xmlns:p14="http://schemas.microsoft.com/office/powerpoint/2010/main" val="39742219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rgbClr val="ECF9F7"/>
        </a:solidFill>
        <a:effectLst/>
      </p:bgPr>
    </p:bg>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D9DB727F-1889-878F-48F7-62D4B254AE1B}"/>
              </a:ext>
            </a:extLst>
          </p:cNvPr>
          <p:cNvSpPr>
            <a:spLocks noGrp="1"/>
          </p:cNvSpPr>
          <p:nvPr>
            <p:ph type="ftr" sz="quarter" idx="11"/>
          </p:nvPr>
        </p:nvSpPr>
        <p:spPr>
          <a:xfrm>
            <a:off x="608618" y="4789574"/>
            <a:ext cx="2801332" cy="132946"/>
          </a:xfrm>
        </p:spPr>
        <p:txBody>
          <a:bodyPr/>
          <a:lstStyle/>
          <a:p>
            <a:r>
              <a:rPr lang="en-US"/>
              <a:t>World AMR Awareness Week</a:t>
            </a:r>
            <a:endParaRPr lang="en-AU"/>
          </a:p>
        </p:txBody>
      </p:sp>
      <p:sp>
        <p:nvSpPr>
          <p:cNvPr id="7" name="Rectangle 6">
            <a:extLst>
              <a:ext uri="{FF2B5EF4-FFF2-40B4-BE49-F238E27FC236}">
                <a16:creationId xmlns:a16="http://schemas.microsoft.com/office/drawing/2014/main" id="{710B9440-3732-2B90-00C4-E56373C85099}"/>
              </a:ext>
            </a:extLst>
          </p:cNvPr>
          <p:cNvSpPr/>
          <p:nvPr userDrawn="1"/>
        </p:nvSpPr>
        <p:spPr>
          <a:xfrm>
            <a:off x="2768526" y="0"/>
            <a:ext cx="5336512" cy="5148000"/>
          </a:xfrm>
          <a:prstGeom prst="rect">
            <a:avLst/>
          </a:prstGeom>
          <a:solidFill>
            <a:srgbClr val="B2E6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15F1EA84-3842-4333-B801-33241C53632C}"/>
              </a:ext>
            </a:extLst>
          </p:cNvPr>
          <p:cNvSpPr/>
          <p:nvPr userDrawn="1"/>
        </p:nvSpPr>
        <p:spPr>
          <a:xfrm>
            <a:off x="2768525" y="0"/>
            <a:ext cx="4928665" cy="5148000"/>
          </a:xfrm>
          <a:prstGeom prst="rect">
            <a:avLst/>
          </a:prstGeom>
          <a:solidFill>
            <a:srgbClr val="0089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B9BA38F4-C966-5D87-206A-2B1D3D52021F}"/>
              </a:ext>
            </a:extLst>
          </p:cNvPr>
          <p:cNvSpPr/>
          <p:nvPr userDrawn="1"/>
        </p:nvSpPr>
        <p:spPr>
          <a:xfrm>
            <a:off x="0" y="0"/>
            <a:ext cx="7286065" cy="5148000"/>
          </a:xfrm>
          <a:prstGeom prst="rect">
            <a:avLst/>
          </a:prstGeom>
          <a:solidFill>
            <a:srgbClr val="005A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Placeholder 2">
            <a:extLst>
              <a:ext uri="{FF2B5EF4-FFF2-40B4-BE49-F238E27FC236}">
                <a16:creationId xmlns:a16="http://schemas.microsoft.com/office/drawing/2014/main" id="{936B85F3-81A3-DB6B-BAA2-9567DDFA16B4}"/>
              </a:ext>
            </a:extLst>
          </p:cNvPr>
          <p:cNvSpPr>
            <a:spLocks noGrp="1"/>
          </p:cNvSpPr>
          <p:nvPr>
            <p:ph type="body" idx="16" hasCustomPrompt="1"/>
          </p:nvPr>
        </p:nvSpPr>
        <p:spPr>
          <a:xfrm>
            <a:off x="488248" y="2931097"/>
            <a:ext cx="4278734" cy="1600564"/>
          </a:xfrm>
        </p:spPr>
        <p:txBody>
          <a:bodyPr tIns="36000" anchor="t" anchorCtr="0">
            <a:noAutofit/>
          </a:bodyPr>
          <a:lstStyle>
            <a:lvl1pPr marL="0" indent="0">
              <a:lnSpc>
                <a:spcPct val="110000"/>
              </a:lnSpc>
              <a:spcBef>
                <a:spcPts val="0"/>
              </a:spcBef>
              <a:buNone/>
              <a:defRPr sz="16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dirty="0"/>
              <a:t>Click to add contact details</a:t>
            </a:r>
          </a:p>
        </p:txBody>
      </p:sp>
      <p:sp>
        <p:nvSpPr>
          <p:cNvPr id="11" name="Title 4">
            <a:extLst>
              <a:ext uri="{FF2B5EF4-FFF2-40B4-BE49-F238E27FC236}">
                <a16:creationId xmlns:a16="http://schemas.microsoft.com/office/drawing/2014/main" id="{80B4083A-9B5F-33D5-C775-27419212FE45}"/>
              </a:ext>
            </a:extLst>
          </p:cNvPr>
          <p:cNvSpPr txBox="1">
            <a:spLocks/>
          </p:cNvSpPr>
          <p:nvPr userDrawn="1"/>
        </p:nvSpPr>
        <p:spPr>
          <a:xfrm>
            <a:off x="488248" y="2196364"/>
            <a:ext cx="4278734" cy="635495"/>
          </a:xfrm>
          <a:prstGeom prst="rect">
            <a:avLst/>
          </a:prstGeom>
        </p:spPr>
        <p:txBody>
          <a:bodyPr vert="horz" lIns="0" tIns="0" rIns="0" bIns="0" rtlCol="0" anchor="t" anchorCtr="0">
            <a:noAutofit/>
          </a:bodyPr>
          <a:lstStyle>
            <a:lvl1pPr algn="l" defTabSz="685800" rtl="0" eaLnBrk="1" latinLnBrk="0" hangingPunct="1">
              <a:lnSpc>
                <a:spcPct val="95000"/>
              </a:lnSpc>
              <a:spcBef>
                <a:spcPct val="0"/>
              </a:spcBef>
              <a:buNone/>
              <a:defRPr sz="3800" b="0" kern="1200">
                <a:solidFill>
                  <a:schemeClr val="bg1"/>
                </a:solidFill>
                <a:latin typeface="+mj-lt"/>
                <a:ea typeface="+mj-ea"/>
                <a:cs typeface="+mj-cs"/>
              </a:defRPr>
            </a:lvl1pPr>
          </a:lstStyle>
          <a:p>
            <a:r>
              <a:rPr lang="en-AU" dirty="0"/>
              <a:t>Thank you</a:t>
            </a:r>
          </a:p>
        </p:txBody>
      </p:sp>
      <p:sp>
        <p:nvSpPr>
          <p:cNvPr id="12" name="Text Placeholder 2">
            <a:extLst>
              <a:ext uri="{FF2B5EF4-FFF2-40B4-BE49-F238E27FC236}">
                <a16:creationId xmlns:a16="http://schemas.microsoft.com/office/drawing/2014/main" id="{EBFBE231-0758-7516-0328-B3A154FFE7B0}"/>
              </a:ext>
            </a:extLst>
          </p:cNvPr>
          <p:cNvSpPr>
            <a:spLocks noGrp="1"/>
          </p:cNvSpPr>
          <p:nvPr>
            <p:ph type="body" idx="18" hasCustomPrompt="1"/>
          </p:nvPr>
        </p:nvSpPr>
        <p:spPr>
          <a:xfrm>
            <a:off x="488248" y="4578428"/>
            <a:ext cx="4278734" cy="221135"/>
          </a:xfrm>
        </p:spPr>
        <p:txBody>
          <a:bodyPr tIns="36000" anchor="t" anchorCtr="0">
            <a:noAutofit/>
          </a:bodyPr>
          <a:lstStyle>
            <a:lvl1pPr marL="0" indent="0">
              <a:lnSpc>
                <a:spcPct val="110000"/>
              </a:lnSpc>
              <a:spcBef>
                <a:spcPts val="0"/>
              </a:spcBef>
              <a:buNone/>
              <a:defRPr sz="10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dirty="0"/>
              <a:t>Click to add copyright</a:t>
            </a:r>
          </a:p>
        </p:txBody>
      </p:sp>
      <p:pic>
        <p:nvPicPr>
          <p:cNvPr id="13" name="Graphic 12">
            <a:extLst>
              <a:ext uri="{FF2B5EF4-FFF2-40B4-BE49-F238E27FC236}">
                <a16:creationId xmlns:a16="http://schemas.microsoft.com/office/drawing/2014/main" id="{D34EF893-EA95-524A-DD15-2BC334DD0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500"/>
            <a:ext cx="1695600" cy="587990"/>
          </a:xfrm>
          <a:prstGeom prst="rect">
            <a:avLst/>
          </a:prstGeom>
        </p:spPr>
      </p:pic>
    </p:spTree>
    <p:extLst>
      <p:ext uri="{BB962C8B-B14F-4D97-AF65-F5344CB8AC3E}">
        <p14:creationId xmlns:p14="http://schemas.microsoft.com/office/powerpoint/2010/main" val="31071942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rgbClr val="EEF5FD"/>
        </a:solidFill>
        <a:effectLst/>
      </p:bgPr>
    </p:bg>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215AFC02-646C-610E-7032-F3EAF10F0F93}"/>
              </a:ext>
            </a:extLst>
          </p:cNvPr>
          <p:cNvSpPr>
            <a:spLocks noGrp="1"/>
          </p:cNvSpPr>
          <p:nvPr>
            <p:ph type="ftr" sz="quarter" idx="11"/>
          </p:nvPr>
        </p:nvSpPr>
        <p:spPr>
          <a:xfrm>
            <a:off x="608618" y="4789574"/>
            <a:ext cx="2801332" cy="132946"/>
          </a:xfrm>
        </p:spPr>
        <p:txBody>
          <a:bodyPr/>
          <a:lstStyle/>
          <a:p>
            <a:r>
              <a:rPr lang="en-US"/>
              <a:t>World AMR Awareness Week</a:t>
            </a:r>
            <a:endParaRPr lang="en-AU"/>
          </a:p>
        </p:txBody>
      </p:sp>
      <p:sp>
        <p:nvSpPr>
          <p:cNvPr id="7" name="Rectangle 6">
            <a:extLst>
              <a:ext uri="{FF2B5EF4-FFF2-40B4-BE49-F238E27FC236}">
                <a16:creationId xmlns:a16="http://schemas.microsoft.com/office/drawing/2014/main" id="{7D7BB632-DCEE-2710-A190-41732239A36F}"/>
              </a:ext>
            </a:extLst>
          </p:cNvPr>
          <p:cNvSpPr/>
          <p:nvPr userDrawn="1"/>
        </p:nvSpPr>
        <p:spPr>
          <a:xfrm>
            <a:off x="2768526" y="0"/>
            <a:ext cx="5336512" cy="5148000"/>
          </a:xfrm>
          <a:prstGeom prst="rect">
            <a:avLst/>
          </a:prstGeom>
          <a:solidFill>
            <a:srgbClr val="BDD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576A0875-A7B8-B344-8F95-7EA51965006D}"/>
              </a:ext>
            </a:extLst>
          </p:cNvPr>
          <p:cNvSpPr/>
          <p:nvPr userDrawn="1"/>
        </p:nvSpPr>
        <p:spPr>
          <a:xfrm>
            <a:off x="2768525" y="0"/>
            <a:ext cx="4928665" cy="5148000"/>
          </a:xfrm>
          <a:prstGeom prst="rect">
            <a:avLst/>
          </a:prstGeom>
          <a:solidFill>
            <a:srgbClr val="0B5C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3FE64E34-01B8-EDCE-F35F-5CB7F395A5AB}"/>
              </a:ext>
            </a:extLst>
          </p:cNvPr>
          <p:cNvSpPr/>
          <p:nvPr userDrawn="1"/>
        </p:nvSpPr>
        <p:spPr>
          <a:xfrm>
            <a:off x="0" y="0"/>
            <a:ext cx="7286065" cy="5148000"/>
          </a:xfrm>
          <a:prstGeom prst="rect">
            <a:avLst/>
          </a:prstGeom>
          <a:solidFill>
            <a:srgbClr val="0033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Placeholder 2">
            <a:extLst>
              <a:ext uri="{FF2B5EF4-FFF2-40B4-BE49-F238E27FC236}">
                <a16:creationId xmlns:a16="http://schemas.microsoft.com/office/drawing/2014/main" id="{35555DC3-C754-EA45-424F-1D33E64BF196}"/>
              </a:ext>
            </a:extLst>
          </p:cNvPr>
          <p:cNvSpPr>
            <a:spLocks noGrp="1"/>
          </p:cNvSpPr>
          <p:nvPr>
            <p:ph type="body" idx="16" hasCustomPrompt="1"/>
          </p:nvPr>
        </p:nvSpPr>
        <p:spPr>
          <a:xfrm>
            <a:off x="488248" y="2931097"/>
            <a:ext cx="4278734" cy="1600564"/>
          </a:xfrm>
        </p:spPr>
        <p:txBody>
          <a:bodyPr tIns="36000" anchor="t" anchorCtr="0">
            <a:noAutofit/>
          </a:bodyPr>
          <a:lstStyle>
            <a:lvl1pPr marL="0" indent="0">
              <a:lnSpc>
                <a:spcPct val="110000"/>
              </a:lnSpc>
              <a:spcBef>
                <a:spcPts val="0"/>
              </a:spcBef>
              <a:buNone/>
              <a:defRPr sz="16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dirty="0"/>
              <a:t>Click to add contact details</a:t>
            </a:r>
          </a:p>
        </p:txBody>
      </p:sp>
      <p:sp>
        <p:nvSpPr>
          <p:cNvPr id="11" name="Title 4">
            <a:extLst>
              <a:ext uri="{FF2B5EF4-FFF2-40B4-BE49-F238E27FC236}">
                <a16:creationId xmlns:a16="http://schemas.microsoft.com/office/drawing/2014/main" id="{EB5243B6-D423-650C-6282-98F70D03B634}"/>
              </a:ext>
            </a:extLst>
          </p:cNvPr>
          <p:cNvSpPr txBox="1">
            <a:spLocks/>
          </p:cNvSpPr>
          <p:nvPr userDrawn="1"/>
        </p:nvSpPr>
        <p:spPr>
          <a:xfrm>
            <a:off x="488248" y="2196364"/>
            <a:ext cx="4278734" cy="635495"/>
          </a:xfrm>
          <a:prstGeom prst="rect">
            <a:avLst/>
          </a:prstGeom>
        </p:spPr>
        <p:txBody>
          <a:bodyPr vert="horz" lIns="0" tIns="0" rIns="0" bIns="0" rtlCol="0" anchor="t" anchorCtr="0">
            <a:noAutofit/>
          </a:bodyPr>
          <a:lstStyle>
            <a:lvl1pPr algn="l" defTabSz="685800" rtl="0" eaLnBrk="1" latinLnBrk="0" hangingPunct="1">
              <a:lnSpc>
                <a:spcPct val="95000"/>
              </a:lnSpc>
              <a:spcBef>
                <a:spcPct val="0"/>
              </a:spcBef>
              <a:buNone/>
              <a:defRPr sz="3800" b="0" kern="1200">
                <a:solidFill>
                  <a:schemeClr val="bg1"/>
                </a:solidFill>
                <a:latin typeface="+mj-lt"/>
                <a:ea typeface="+mj-ea"/>
                <a:cs typeface="+mj-cs"/>
              </a:defRPr>
            </a:lvl1pPr>
          </a:lstStyle>
          <a:p>
            <a:r>
              <a:rPr lang="en-AU" dirty="0"/>
              <a:t>Thank you</a:t>
            </a:r>
          </a:p>
        </p:txBody>
      </p:sp>
      <p:sp>
        <p:nvSpPr>
          <p:cNvPr id="12" name="Text Placeholder 2">
            <a:extLst>
              <a:ext uri="{FF2B5EF4-FFF2-40B4-BE49-F238E27FC236}">
                <a16:creationId xmlns:a16="http://schemas.microsoft.com/office/drawing/2014/main" id="{AE3A3524-B532-C349-99C8-FE480C7B3C83}"/>
              </a:ext>
            </a:extLst>
          </p:cNvPr>
          <p:cNvSpPr>
            <a:spLocks noGrp="1"/>
          </p:cNvSpPr>
          <p:nvPr>
            <p:ph type="body" idx="18" hasCustomPrompt="1"/>
          </p:nvPr>
        </p:nvSpPr>
        <p:spPr>
          <a:xfrm>
            <a:off x="488248" y="4578428"/>
            <a:ext cx="4278734" cy="221135"/>
          </a:xfrm>
        </p:spPr>
        <p:txBody>
          <a:bodyPr tIns="36000" anchor="t" anchorCtr="0">
            <a:noAutofit/>
          </a:bodyPr>
          <a:lstStyle>
            <a:lvl1pPr marL="0" indent="0">
              <a:lnSpc>
                <a:spcPct val="110000"/>
              </a:lnSpc>
              <a:spcBef>
                <a:spcPts val="0"/>
              </a:spcBef>
              <a:buNone/>
              <a:defRPr sz="10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dirty="0"/>
              <a:t>Click to add copyright</a:t>
            </a:r>
          </a:p>
        </p:txBody>
      </p:sp>
      <p:pic>
        <p:nvPicPr>
          <p:cNvPr id="13" name="Graphic 12">
            <a:extLst>
              <a:ext uri="{FF2B5EF4-FFF2-40B4-BE49-F238E27FC236}">
                <a16:creationId xmlns:a16="http://schemas.microsoft.com/office/drawing/2014/main" id="{5C2BF15F-BC42-9937-411C-9FF232C725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500"/>
            <a:ext cx="1695600" cy="587990"/>
          </a:xfrm>
          <a:prstGeom prst="rect">
            <a:avLst/>
          </a:prstGeom>
        </p:spPr>
      </p:pic>
    </p:spTree>
    <p:extLst>
      <p:ext uri="{BB962C8B-B14F-4D97-AF65-F5344CB8AC3E}">
        <p14:creationId xmlns:p14="http://schemas.microsoft.com/office/powerpoint/2010/main" val="2313973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6">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1A8148-D216-1449-A834-D13A4AF5057C}"/>
              </a:ext>
            </a:extLst>
          </p:cNvPr>
          <p:cNvSpPr/>
          <p:nvPr userDrawn="1"/>
        </p:nvSpPr>
        <p:spPr>
          <a:xfrm>
            <a:off x="4061" y="-2"/>
            <a:ext cx="5336512" cy="5148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DF495334-51A1-7C03-D924-2D8107D300D2}"/>
              </a:ext>
            </a:extLst>
          </p:cNvPr>
          <p:cNvSpPr/>
          <p:nvPr userDrawn="1"/>
        </p:nvSpPr>
        <p:spPr>
          <a:xfrm>
            <a:off x="4060" y="-2"/>
            <a:ext cx="4928665" cy="514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2"/>
            <a:ext cx="4521600" cy="514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942252"/>
            <a:ext cx="3600000" cy="1299567"/>
          </a:xfrm>
        </p:spPr>
        <p:txBody>
          <a:bodyPr anchor="t" anchorCtr="0"/>
          <a:lstStyle>
            <a:lvl1pPr algn="l">
              <a:lnSpc>
                <a:spcPct val="100000"/>
              </a:lnSpc>
              <a:defRPr sz="3600">
                <a:solidFill>
                  <a:schemeClr val="bg1"/>
                </a:solidFill>
              </a:defRPr>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488249" y="3778099"/>
            <a:ext cx="3600000" cy="269359"/>
          </a:xfrm>
        </p:spPr>
        <p:txBody>
          <a:bodyPr anchor="ctr" anchorCtr="0"/>
          <a:lstStyle>
            <a:lvl1pPr marL="0" indent="0" algn="l">
              <a:lnSpc>
                <a:spcPct val="100000"/>
              </a:lnSpc>
              <a:spcBef>
                <a:spcPts val="0"/>
              </a:spcBef>
              <a:buNone/>
              <a:defRPr sz="1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488250" y="4528915"/>
            <a:ext cx="3600000" cy="216000"/>
          </a:xfrm>
        </p:spPr>
        <p:txBody>
          <a:bodyPr tIns="36000" anchor="t" anchorCtr="0">
            <a:noAutofit/>
          </a:bodyPr>
          <a:lstStyle>
            <a:lvl1pPr marL="0" indent="0">
              <a:lnSpc>
                <a:spcPct val="110000"/>
              </a:lnSpc>
              <a:spcBef>
                <a:spcPts val="0"/>
              </a:spcBef>
              <a:buNone/>
              <a:defRPr sz="10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sp>
        <p:nvSpPr>
          <p:cNvPr id="11" name="Picture Placeholder 10">
            <a:extLst>
              <a:ext uri="{FF2B5EF4-FFF2-40B4-BE49-F238E27FC236}">
                <a16:creationId xmlns:a16="http://schemas.microsoft.com/office/drawing/2014/main" id="{E620911D-2A97-515D-522A-2E86E0B9B73A}"/>
              </a:ext>
            </a:extLst>
          </p:cNvPr>
          <p:cNvSpPr>
            <a:spLocks noGrp="1"/>
          </p:cNvSpPr>
          <p:nvPr>
            <p:ph type="pic" sz="quarter" idx="15" hasCustomPrompt="1"/>
          </p:nvPr>
        </p:nvSpPr>
        <p:spPr>
          <a:xfrm>
            <a:off x="5344633" y="0"/>
            <a:ext cx="3799367" cy="5143500"/>
          </a:xfrm>
          <a:prstGeom prst="rect">
            <a:avLst/>
          </a:prstGeom>
          <a:noFill/>
        </p:spPr>
        <p:txBody>
          <a:bodyPr bIns="900000" anchor="ctr" anchorCtr="0"/>
          <a:lstStyle>
            <a:lvl1pPr marL="0" indent="0" algn="ctr">
              <a:buNone/>
              <a:defRPr/>
            </a:lvl1pPr>
          </a:lstStyle>
          <a:p>
            <a:r>
              <a:rPr lang="en-AU" noProof="0"/>
              <a:t>Click to add picture</a:t>
            </a:r>
          </a:p>
        </p:txBody>
      </p:sp>
      <p:pic>
        <p:nvPicPr>
          <p:cNvPr id="4" name="Graphic 3">
            <a:extLst>
              <a:ext uri="{FF2B5EF4-FFF2-40B4-BE49-F238E27FC236}">
                <a16:creationId xmlns:a16="http://schemas.microsoft.com/office/drawing/2014/main" id="{6C93B9E9-C2DA-0A68-3588-4139983D63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8249" y="457498"/>
            <a:ext cx="1695600" cy="587990"/>
          </a:xfrm>
          <a:prstGeom prst="rect">
            <a:avLst/>
          </a:prstGeom>
        </p:spPr>
      </p:pic>
    </p:spTree>
    <p:extLst>
      <p:ext uri="{BB962C8B-B14F-4D97-AF65-F5344CB8AC3E}">
        <p14:creationId xmlns:p14="http://schemas.microsoft.com/office/powerpoint/2010/main" val="1534666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7">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61CD02-8673-B494-3202-378EB436905E}"/>
              </a:ext>
            </a:extLst>
          </p:cNvPr>
          <p:cNvSpPr/>
          <p:nvPr userDrawn="1"/>
        </p:nvSpPr>
        <p:spPr>
          <a:xfrm>
            <a:off x="0" y="1453115"/>
            <a:ext cx="9144000" cy="295974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4435EA61-C4A2-6B34-F8A7-9265863C94D4}"/>
              </a:ext>
            </a:extLst>
          </p:cNvPr>
          <p:cNvSpPr/>
          <p:nvPr userDrawn="1"/>
        </p:nvSpPr>
        <p:spPr>
          <a:xfrm>
            <a:off x="0" y="1453115"/>
            <a:ext cx="9144000" cy="265495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1453115"/>
            <a:ext cx="9144000" cy="23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902105"/>
            <a:ext cx="4083750" cy="1299567"/>
          </a:xfrm>
        </p:spPr>
        <p:txBody>
          <a:bodyPr anchor="b" anchorCtr="0"/>
          <a:lstStyle>
            <a:lvl1pPr algn="l">
              <a:lnSpc>
                <a:spcPct val="100000"/>
              </a:lnSpc>
              <a:defRPr sz="3600">
                <a:solidFill>
                  <a:schemeClr val="bg1"/>
                </a:solidFill>
              </a:defRPr>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5548060" y="1909193"/>
            <a:ext cx="3107690" cy="1226245"/>
          </a:xfrm>
        </p:spPr>
        <p:txBody>
          <a:bodyPr anchor="b" anchorCtr="0"/>
          <a:lstStyle>
            <a:lvl1pPr marL="0" indent="0" algn="l">
              <a:lnSpc>
                <a:spcPct val="100000"/>
              </a:lnSpc>
              <a:spcBef>
                <a:spcPts val="0"/>
              </a:spcBef>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5548059" y="879106"/>
            <a:ext cx="3137539" cy="216000"/>
          </a:xfrm>
        </p:spPr>
        <p:txBody>
          <a:bodyPr tIns="36000" anchor="t" anchorCtr="0">
            <a:noAutofit/>
          </a:bodyPr>
          <a:lstStyle>
            <a:lvl1pPr marL="0" indent="0" algn="r">
              <a:lnSpc>
                <a:spcPct val="110000"/>
              </a:lnSpc>
              <a:spcBef>
                <a:spcPts val="0"/>
              </a:spcBef>
              <a:buNone/>
              <a:defRPr sz="10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pic>
        <p:nvPicPr>
          <p:cNvPr id="8" name="Graphic 7">
            <a:extLst>
              <a:ext uri="{FF2B5EF4-FFF2-40B4-BE49-F238E27FC236}">
                <a16:creationId xmlns:a16="http://schemas.microsoft.com/office/drawing/2014/main" id="{4CD5DBA8-C7E1-11B3-39F0-5AF44C0B728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8250" y="457498"/>
            <a:ext cx="1695599" cy="587990"/>
          </a:xfrm>
          <a:prstGeom prst="rect">
            <a:avLst/>
          </a:prstGeom>
        </p:spPr>
      </p:pic>
    </p:spTree>
    <p:extLst>
      <p:ext uri="{BB962C8B-B14F-4D97-AF65-F5344CB8AC3E}">
        <p14:creationId xmlns:p14="http://schemas.microsoft.com/office/powerpoint/2010/main" val="780978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8">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61CD02-8673-B494-3202-378EB436905E}"/>
              </a:ext>
            </a:extLst>
          </p:cNvPr>
          <p:cNvSpPr/>
          <p:nvPr userDrawn="1"/>
        </p:nvSpPr>
        <p:spPr>
          <a:xfrm>
            <a:off x="0" y="1453115"/>
            <a:ext cx="9144000" cy="295974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4435EA61-C4A2-6B34-F8A7-9265863C94D4}"/>
              </a:ext>
            </a:extLst>
          </p:cNvPr>
          <p:cNvSpPr/>
          <p:nvPr userDrawn="1"/>
        </p:nvSpPr>
        <p:spPr>
          <a:xfrm>
            <a:off x="0" y="1453115"/>
            <a:ext cx="9144000" cy="265495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1453115"/>
            <a:ext cx="9144000" cy="23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902105"/>
            <a:ext cx="4083750" cy="1299567"/>
          </a:xfrm>
        </p:spPr>
        <p:txBody>
          <a:bodyPr anchor="b" anchorCtr="0"/>
          <a:lstStyle>
            <a:lvl1pPr algn="l">
              <a:lnSpc>
                <a:spcPct val="100000"/>
              </a:lnSpc>
              <a:defRPr sz="3600">
                <a:solidFill>
                  <a:schemeClr val="bg1"/>
                </a:solidFill>
              </a:defRPr>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5548060" y="1909193"/>
            <a:ext cx="3107690" cy="1226245"/>
          </a:xfrm>
        </p:spPr>
        <p:txBody>
          <a:bodyPr anchor="b" anchorCtr="0"/>
          <a:lstStyle>
            <a:lvl1pPr marL="0" indent="0" algn="l">
              <a:lnSpc>
                <a:spcPct val="100000"/>
              </a:lnSpc>
              <a:spcBef>
                <a:spcPts val="0"/>
              </a:spcBef>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5548059" y="879106"/>
            <a:ext cx="3137539" cy="216000"/>
          </a:xfrm>
        </p:spPr>
        <p:txBody>
          <a:bodyPr tIns="36000" anchor="t" anchorCtr="0">
            <a:noAutofit/>
          </a:bodyPr>
          <a:lstStyle>
            <a:lvl1pPr marL="0" indent="0" algn="r">
              <a:lnSpc>
                <a:spcPct val="110000"/>
              </a:lnSpc>
              <a:spcBef>
                <a:spcPts val="0"/>
              </a:spcBef>
              <a:buNone/>
              <a:defRPr sz="10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pic>
        <p:nvPicPr>
          <p:cNvPr id="4" name="Graphic 3">
            <a:extLst>
              <a:ext uri="{FF2B5EF4-FFF2-40B4-BE49-F238E27FC236}">
                <a16:creationId xmlns:a16="http://schemas.microsoft.com/office/drawing/2014/main" id="{50814BC5-85B4-592F-5B78-6C43CA588F8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8250" y="457498"/>
            <a:ext cx="1695599" cy="587990"/>
          </a:xfrm>
          <a:prstGeom prst="rect">
            <a:avLst/>
          </a:prstGeom>
        </p:spPr>
      </p:pic>
    </p:spTree>
    <p:extLst>
      <p:ext uri="{BB962C8B-B14F-4D97-AF65-F5344CB8AC3E}">
        <p14:creationId xmlns:p14="http://schemas.microsoft.com/office/powerpoint/2010/main" val="4096115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9">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61CD02-8673-B494-3202-378EB436905E}"/>
              </a:ext>
            </a:extLst>
          </p:cNvPr>
          <p:cNvSpPr/>
          <p:nvPr userDrawn="1"/>
        </p:nvSpPr>
        <p:spPr>
          <a:xfrm>
            <a:off x="0" y="1453115"/>
            <a:ext cx="9144000" cy="2959749"/>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4435EA61-C4A2-6B34-F8A7-9265863C94D4}"/>
              </a:ext>
            </a:extLst>
          </p:cNvPr>
          <p:cNvSpPr/>
          <p:nvPr userDrawn="1"/>
        </p:nvSpPr>
        <p:spPr>
          <a:xfrm>
            <a:off x="0" y="1453115"/>
            <a:ext cx="9144000" cy="265495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9252853-4FB7-AB3E-5C29-F3B628E6B14E}"/>
              </a:ext>
            </a:extLst>
          </p:cNvPr>
          <p:cNvSpPr/>
          <p:nvPr userDrawn="1"/>
        </p:nvSpPr>
        <p:spPr>
          <a:xfrm>
            <a:off x="0" y="1453115"/>
            <a:ext cx="9144000" cy="23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E5E0691-C93E-4D61-8BB9-2D4B1F9B5086}"/>
              </a:ext>
            </a:extLst>
          </p:cNvPr>
          <p:cNvSpPr>
            <a:spLocks noGrp="1"/>
          </p:cNvSpPr>
          <p:nvPr>
            <p:ph type="ctrTitle" hasCustomPrompt="1"/>
          </p:nvPr>
        </p:nvSpPr>
        <p:spPr>
          <a:xfrm>
            <a:off x="488250" y="1902105"/>
            <a:ext cx="4083750" cy="1299567"/>
          </a:xfrm>
        </p:spPr>
        <p:txBody>
          <a:bodyPr anchor="b" anchorCtr="0"/>
          <a:lstStyle>
            <a:lvl1pPr algn="l">
              <a:lnSpc>
                <a:spcPct val="100000"/>
              </a:lnSpc>
              <a:defRPr sz="3600">
                <a:solidFill>
                  <a:schemeClr val="bg1"/>
                </a:solidFill>
              </a:defRPr>
            </a:lvl1pPr>
          </a:lstStyle>
          <a:p>
            <a:r>
              <a:rPr lang="en-AU" noProof="0"/>
              <a:t>Click to add presentation title</a:t>
            </a:r>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5548060" y="1909193"/>
            <a:ext cx="3107690" cy="1226245"/>
          </a:xfrm>
        </p:spPr>
        <p:txBody>
          <a:bodyPr anchor="b" anchorCtr="0"/>
          <a:lstStyle>
            <a:lvl1pPr marL="0" indent="0" algn="l">
              <a:lnSpc>
                <a:spcPct val="100000"/>
              </a:lnSpc>
              <a:spcBef>
                <a:spcPts val="0"/>
              </a:spcBef>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edit Master subtitle style</a:t>
            </a:r>
            <a:endParaRPr lang="en-AU" noProof="0"/>
          </a:p>
        </p:txBody>
      </p:sp>
      <p:sp>
        <p:nvSpPr>
          <p:cNvPr id="13" name="Text Placeholder 2">
            <a:extLst>
              <a:ext uri="{FF2B5EF4-FFF2-40B4-BE49-F238E27FC236}">
                <a16:creationId xmlns:a16="http://schemas.microsoft.com/office/drawing/2014/main" id="{29F30A05-5591-91AF-3C35-C2A72D76FBDC}"/>
              </a:ext>
            </a:extLst>
          </p:cNvPr>
          <p:cNvSpPr>
            <a:spLocks noGrp="1"/>
          </p:cNvSpPr>
          <p:nvPr>
            <p:ph type="body" idx="17" hasCustomPrompt="1"/>
          </p:nvPr>
        </p:nvSpPr>
        <p:spPr>
          <a:xfrm>
            <a:off x="5548059" y="879106"/>
            <a:ext cx="3137539" cy="216000"/>
          </a:xfrm>
        </p:spPr>
        <p:txBody>
          <a:bodyPr tIns="36000" anchor="t" anchorCtr="0">
            <a:noAutofit/>
          </a:bodyPr>
          <a:lstStyle>
            <a:lvl1pPr marL="0" indent="0" algn="r">
              <a:lnSpc>
                <a:spcPct val="110000"/>
              </a:lnSpc>
              <a:spcBef>
                <a:spcPts val="0"/>
              </a:spcBef>
              <a:buNone/>
              <a:defRPr sz="10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noProof="0"/>
              <a:t>Click to add text</a:t>
            </a:r>
          </a:p>
        </p:txBody>
      </p:sp>
      <p:pic>
        <p:nvPicPr>
          <p:cNvPr id="4" name="Graphic 3">
            <a:extLst>
              <a:ext uri="{FF2B5EF4-FFF2-40B4-BE49-F238E27FC236}">
                <a16:creationId xmlns:a16="http://schemas.microsoft.com/office/drawing/2014/main" id="{96650559-E293-B6AD-B306-6AE826F2730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8250" y="457498"/>
            <a:ext cx="1695599" cy="587990"/>
          </a:xfrm>
          <a:prstGeom prst="rect">
            <a:avLst/>
          </a:prstGeom>
        </p:spPr>
      </p:pic>
    </p:spTree>
    <p:extLst>
      <p:ext uri="{BB962C8B-B14F-4D97-AF65-F5344CB8AC3E}">
        <p14:creationId xmlns:p14="http://schemas.microsoft.com/office/powerpoint/2010/main" val="296707402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2.sv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0B58A3-E193-4684-ABCE-DF0A8B6CD042}"/>
              </a:ext>
            </a:extLst>
          </p:cNvPr>
          <p:cNvSpPr>
            <a:spLocks noGrp="1"/>
          </p:cNvSpPr>
          <p:nvPr>
            <p:ph type="title"/>
          </p:nvPr>
        </p:nvSpPr>
        <p:spPr>
          <a:xfrm>
            <a:off x="488250" y="378142"/>
            <a:ext cx="8167500" cy="496989"/>
          </a:xfrm>
          <a:prstGeom prst="rect">
            <a:avLst/>
          </a:prstGeom>
        </p:spPr>
        <p:txBody>
          <a:bodyPr vert="horz" lIns="0" tIns="0" rIns="0" bIns="0" rtlCol="0" anchor="t" anchorCtr="0">
            <a:noAutofit/>
          </a:bodyPr>
          <a:lstStyle/>
          <a:p>
            <a:r>
              <a:rPr lang="en-GB" noProof="0"/>
              <a:t>Click to edit Master title style</a:t>
            </a:r>
            <a:endParaRPr lang="en-AU" noProof="0" dirty="0"/>
          </a:p>
        </p:txBody>
      </p:sp>
      <p:sp>
        <p:nvSpPr>
          <p:cNvPr id="3" name="Text Placeholder 2">
            <a:extLst>
              <a:ext uri="{FF2B5EF4-FFF2-40B4-BE49-F238E27FC236}">
                <a16:creationId xmlns:a16="http://schemas.microsoft.com/office/drawing/2014/main" id="{01F38D3A-1279-4066-93F5-53800A796276}"/>
              </a:ext>
            </a:extLst>
          </p:cNvPr>
          <p:cNvSpPr>
            <a:spLocks noGrp="1"/>
          </p:cNvSpPr>
          <p:nvPr>
            <p:ph type="body" idx="1"/>
          </p:nvPr>
        </p:nvSpPr>
        <p:spPr>
          <a:xfrm>
            <a:off x="488250" y="1131749"/>
            <a:ext cx="8167500" cy="3485125"/>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
        <p:nvSpPr>
          <p:cNvPr id="6" name="Slide Number Placeholder 5">
            <a:extLst>
              <a:ext uri="{FF2B5EF4-FFF2-40B4-BE49-F238E27FC236}">
                <a16:creationId xmlns:a16="http://schemas.microsoft.com/office/drawing/2014/main" id="{7966D85B-9034-49C5-A86E-714985BCC24E}"/>
              </a:ext>
            </a:extLst>
          </p:cNvPr>
          <p:cNvSpPr>
            <a:spLocks noGrp="1"/>
          </p:cNvSpPr>
          <p:nvPr>
            <p:ph type="sldNum" sz="quarter" idx="4"/>
          </p:nvPr>
        </p:nvSpPr>
        <p:spPr>
          <a:xfrm>
            <a:off x="8429625" y="4789574"/>
            <a:ext cx="226125" cy="132946"/>
          </a:xfrm>
          <a:prstGeom prst="rect">
            <a:avLst/>
          </a:prstGeom>
        </p:spPr>
        <p:txBody>
          <a:bodyPr vert="horz" wrap="none" lIns="0" tIns="0" rIns="0" bIns="0" rtlCol="0" anchor="ctr"/>
          <a:lstStyle>
            <a:lvl1pPr algn="r">
              <a:defRPr sz="700" b="1">
                <a:solidFill>
                  <a:schemeClr val="tx1"/>
                </a:solidFill>
              </a:defRPr>
            </a:lvl1pPr>
          </a:lstStyle>
          <a:p>
            <a:fld id="{E6316B6A-336A-44FF-82DA-A4D1594FA055}" type="slidenum">
              <a:rPr lang="en-AU" smtClean="0"/>
              <a:pPr/>
              <a:t>‹#›</a:t>
            </a:fld>
            <a:endParaRPr lang="en-AU"/>
          </a:p>
        </p:txBody>
      </p:sp>
      <p:sp>
        <p:nvSpPr>
          <p:cNvPr id="5" name="Footer Placeholder 4">
            <a:extLst>
              <a:ext uri="{FF2B5EF4-FFF2-40B4-BE49-F238E27FC236}">
                <a16:creationId xmlns:a16="http://schemas.microsoft.com/office/drawing/2014/main" id="{CBD43B1A-E254-4E8E-8D77-9053126860F2}"/>
              </a:ext>
            </a:extLst>
          </p:cNvPr>
          <p:cNvSpPr>
            <a:spLocks noGrp="1"/>
          </p:cNvSpPr>
          <p:nvPr>
            <p:ph type="ftr" sz="quarter" idx="3"/>
          </p:nvPr>
        </p:nvSpPr>
        <p:spPr>
          <a:xfrm>
            <a:off x="608618" y="4789574"/>
            <a:ext cx="2801332" cy="132946"/>
          </a:xfrm>
          <a:prstGeom prst="rect">
            <a:avLst/>
          </a:prstGeom>
        </p:spPr>
        <p:txBody>
          <a:bodyPr vert="horz" wrap="none" lIns="0" tIns="0" rIns="0" bIns="0" rtlCol="0" anchor="ctr"/>
          <a:lstStyle>
            <a:lvl1pPr algn="l">
              <a:defRPr sz="700">
                <a:solidFill>
                  <a:schemeClr val="tx1"/>
                </a:solidFill>
              </a:defRPr>
            </a:lvl1pPr>
          </a:lstStyle>
          <a:p>
            <a:r>
              <a:rPr lang="en-US"/>
              <a:t>World AMR Awareness Week</a:t>
            </a:r>
            <a:endParaRPr lang="en-AU"/>
          </a:p>
        </p:txBody>
      </p:sp>
      <p:sp>
        <p:nvSpPr>
          <p:cNvPr id="4" name="Date Placeholder 3">
            <a:extLst>
              <a:ext uri="{FF2B5EF4-FFF2-40B4-BE49-F238E27FC236}">
                <a16:creationId xmlns:a16="http://schemas.microsoft.com/office/drawing/2014/main" id="{10EA2CD7-A72C-495B-9228-0E077D24D940}"/>
              </a:ext>
            </a:extLst>
          </p:cNvPr>
          <p:cNvSpPr>
            <a:spLocks noGrp="1"/>
          </p:cNvSpPr>
          <p:nvPr>
            <p:ph type="dt" sz="half" idx="2"/>
          </p:nvPr>
        </p:nvSpPr>
        <p:spPr>
          <a:xfrm>
            <a:off x="7475809" y="4789574"/>
            <a:ext cx="860963" cy="132946"/>
          </a:xfrm>
          <a:prstGeom prst="rect">
            <a:avLst/>
          </a:prstGeom>
        </p:spPr>
        <p:txBody>
          <a:bodyPr vert="horz" wrap="none" lIns="0" tIns="0" rIns="0" bIns="0" rtlCol="0" anchor="ctr"/>
          <a:lstStyle>
            <a:lvl1pPr algn="r">
              <a:defRPr sz="700">
                <a:solidFill>
                  <a:schemeClr val="tx1"/>
                </a:solidFill>
              </a:defRPr>
            </a:lvl1pPr>
          </a:lstStyle>
          <a:p>
            <a:endParaRPr lang="en-AU"/>
          </a:p>
        </p:txBody>
      </p:sp>
      <p:cxnSp>
        <p:nvCxnSpPr>
          <p:cNvPr id="8" name="Straight Connector 7">
            <a:extLst>
              <a:ext uri="{FF2B5EF4-FFF2-40B4-BE49-F238E27FC236}">
                <a16:creationId xmlns:a16="http://schemas.microsoft.com/office/drawing/2014/main" id="{231BBFD9-9283-00A7-FFE0-F693AB93D665}"/>
              </a:ext>
            </a:extLst>
          </p:cNvPr>
          <p:cNvCxnSpPr>
            <a:cxnSpLocks/>
          </p:cNvCxnSpPr>
          <p:nvPr userDrawn="1"/>
        </p:nvCxnSpPr>
        <p:spPr>
          <a:xfrm>
            <a:off x="488250" y="4750032"/>
            <a:ext cx="8168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81EE3639-00C3-06DD-FF18-F593D14FC66F}"/>
              </a:ext>
            </a:extLst>
          </p:cNvPr>
          <p:cNvPicPr>
            <a:picLocks noChangeAspect="1"/>
          </p:cNvPicPr>
          <p:nvPr userDrawn="1"/>
        </p:nvPicPr>
        <p:blipFill>
          <a:blip r:embed="rId55">
            <a:extLst>
              <a:ext uri="{96DAC541-7B7A-43D3-8B79-37D633B846F1}">
                <asvg:svgBlip xmlns:asvg="http://schemas.microsoft.com/office/drawing/2016/SVG/main" r:embed="rId56"/>
              </a:ext>
            </a:extLst>
          </a:blip>
          <a:stretch>
            <a:fillRect/>
          </a:stretch>
        </p:blipFill>
        <p:spPr>
          <a:xfrm>
            <a:off x="484804" y="4801564"/>
            <a:ext cx="83625" cy="108966"/>
          </a:xfrm>
          <a:prstGeom prst="rect">
            <a:avLst/>
          </a:prstGeom>
        </p:spPr>
      </p:pic>
    </p:spTree>
    <p:extLst>
      <p:ext uri="{BB962C8B-B14F-4D97-AF65-F5344CB8AC3E}">
        <p14:creationId xmlns:p14="http://schemas.microsoft.com/office/powerpoint/2010/main" val="701075040"/>
      </p:ext>
    </p:extLst>
  </p:cSld>
  <p:clrMap bg1="lt1" tx1="dk1" bg2="lt2" tx2="dk2" accent1="accent1" accent2="accent2" accent3="accent3" accent4="accent4" accent5="accent5" accent6="accent6" hlink="hlink" folHlink="folHlink"/>
  <p:sldLayoutIdLst>
    <p:sldLayoutId id="2147483668" r:id="rId1"/>
    <p:sldLayoutId id="2147483667" r:id="rId2"/>
    <p:sldLayoutId id="2147483649" r:id="rId3"/>
    <p:sldLayoutId id="2147483669" r:id="rId4"/>
    <p:sldLayoutId id="2147483670" r:id="rId5"/>
    <p:sldLayoutId id="2147483671" r:id="rId6"/>
    <p:sldLayoutId id="2147483672" r:id="rId7"/>
    <p:sldLayoutId id="2147483673" r:id="rId8"/>
    <p:sldLayoutId id="2147483674" r:id="rId9"/>
    <p:sldLayoutId id="2147483708" r:id="rId10"/>
    <p:sldLayoutId id="2147483675" r:id="rId11"/>
    <p:sldLayoutId id="2147483676" r:id="rId12"/>
    <p:sldLayoutId id="2147483680" r:id="rId13"/>
    <p:sldLayoutId id="2147483681" r:id="rId14"/>
    <p:sldLayoutId id="2147483682" r:id="rId15"/>
    <p:sldLayoutId id="2147483704" r:id="rId16"/>
    <p:sldLayoutId id="2147483677" r:id="rId17"/>
    <p:sldLayoutId id="2147483679" r:id="rId18"/>
    <p:sldLayoutId id="2147483684" r:id="rId19"/>
    <p:sldLayoutId id="2147483685" r:id="rId20"/>
    <p:sldLayoutId id="2147483665" r:id="rId21"/>
    <p:sldLayoutId id="2147483693" r:id="rId22"/>
    <p:sldLayoutId id="2147483703" r:id="rId23"/>
    <p:sldLayoutId id="2147483694" r:id="rId24"/>
    <p:sldLayoutId id="2147483692" r:id="rId25"/>
    <p:sldLayoutId id="2147483691" r:id="rId26"/>
    <p:sldLayoutId id="2147483695" r:id="rId27"/>
    <p:sldLayoutId id="2147483697" r:id="rId28"/>
    <p:sldLayoutId id="2147483702" r:id="rId29"/>
    <p:sldLayoutId id="2147483696" r:id="rId30"/>
    <p:sldLayoutId id="2147483701" r:id="rId31"/>
    <p:sldLayoutId id="2147483698" r:id="rId32"/>
    <p:sldLayoutId id="2147483699" r:id="rId33"/>
    <p:sldLayoutId id="2147483700" r:id="rId34"/>
    <p:sldLayoutId id="2147483650" r:id="rId35"/>
    <p:sldLayoutId id="2147483656" r:id="rId36"/>
    <p:sldLayoutId id="2147483657" r:id="rId37"/>
    <p:sldLayoutId id="2147483683" r:id="rId38"/>
    <p:sldLayoutId id="2147483706" r:id="rId39"/>
    <p:sldLayoutId id="2147483705" r:id="rId40"/>
    <p:sldLayoutId id="2147483659" r:id="rId41"/>
    <p:sldLayoutId id="2147483658" r:id="rId42"/>
    <p:sldLayoutId id="2147483660" r:id="rId43"/>
    <p:sldLayoutId id="2147483707" r:id="rId44"/>
    <p:sldLayoutId id="2147483662" r:id="rId45"/>
    <p:sldLayoutId id="2147483661" r:id="rId46"/>
    <p:sldLayoutId id="2147483654" r:id="rId47"/>
    <p:sldLayoutId id="2147483666" r:id="rId48"/>
    <p:sldLayoutId id="2147483686" r:id="rId49"/>
    <p:sldLayoutId id="2147483687" r:id="rId50"/>
    <p:sldLayoutId id="2147483688" r:id="rId51"/>
    <p:sldLayoutId id="2147483689" r:id="rId52"/>
    <p:sldLayoutId id="2147483690" r:id="rId53"/>
  </p:sldLayoutIdLst>
  <p:hf hdr="0" dt="0"/>
  <p:txStyles>
    <p:titleStyle>
      <a:lvl1pPr algn="l" defTabSz="685800" rtl="0" eaLnBrk="1" latinLnBrk="0" hangingPunct="1">
        <a:lnSpc>
          <a:spcPct val="95000"/>
        </a:lnSpc>
        <a:spcBef>
          <a:spcPct val="0"/>
        </a:spcBef>
        <a:buNone/>
        <a:defRPr sz="3000" b="0" kern="1200">
          <a:solidFill>
            <a:schemeClr val="tx1"/>
          </a:solidFill>
          <a:latin typeface="+mj-lt"/>
          <a:ea typeface="+mj-ea"/>
          <a:cs typeface="+mj-cs"/>
        </a:defRPr>
      </a:lvl1pPr>
    </p:titleStyle>
    <p:bodyStyle>
      <a:lvl1pPr marL="180000" indent="-180000" algn="l" defTabSz="685800" rtl="0" eaLnBrk="1" latinLnBrk="0" hangingPunct="1">
        <a:lnSpc>
          <a:spcPct val="114000"/>
        </a:lnSpc>
        <a:spcBef>
          <a:spcPts val="600"/>
        </a:spcBef>
        <a:buSzPct val="110000"/>
        <a:buFont typeface="Arial" panose="020B0604020202020204" pitchFamily="34" charset="0"/>
        <a:buChar char="•"/>
        <a:defRPr sz="1600" kern="1200">
          <a:solidFill>
            <a:schemeClr val="tx1"/>
          </a:solidFill>
          <a:latin typeface="+mn-lt"/>
          <a:ea typeface="+mn-ea"/>
          <a:cs typeface="+mn-cs"/>
        </a:defRPr>
      </a:lvl1pPr>
      <a:lvl2pPr marL="360000" indent="-180000" algn="l" defTabSz="685800" rtl="0" eaLnBrk="1" latinLnBrk="0" hangingPunct="1">
        <a:lnSpc>
          <a:spcPct val="114000"/>
        </a:lnSpc>
        <a:spcBef>
          <a:spcPts val="300"/>
        </a:spcBef>
        <a:buSzPct val="70000"/>
        <a:buFont typeface="Courier New" panose="02070309020205020404" pitchFamily="49" charset="0"/>
        <a:buChar char="o"/>
        <a:defRPr sz="1600" kern="1200">
          <a:solidFill>
            <a:schemeClr val="tx1"/>
          </a:solidFill>
          <a:latin typeface="+mn-lt"/>
          <a:ea typeface="+mn-ea"/>
          <a:cs typeface="+mn-cs"/>
        </a:defRPr>
      </a:lvl2pPr>
      <a:lvl3pPr marL="540000" indent="-180000" algn="l" defTabSz="685800" rtl="0" eaLnBrk="1" latinLnBrk="0" hangingPunct="1">
        <a:lnSpc>
          <a:spcPct val="114000"/>
        </a:lnSpc>
        <a:spcBef>
          <a:spcPts val="300"/>
        </a:spcBef>
        <a:buSzPct val="90000"/>
        <a:buFont typeface="Wingdings" panose="05000000000000000000" pitchFamily="2" charset="2"/>
        <a:buChar char="§"/>
        <a:defRPr sz="1600" kern="1200">
          <a:solidFill>
            <a:schemeClr val="tx1"/>
          </a:solidFill>
          <a:latin typeface="+mn-lt"/>
          <a:ea typeface="+mn-ea"/>
          <a:cs typeface="+mn-cs"/>
        </a:defRPr>
      </a:lvl3pPr>
      <a:lvl4pPr marL="72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4pPr>
      <a:lvl5pPr marL="90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5pPr>
      <a:lvl6pPr marL="108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6pPr>
      <a:lvl7pPr marL="126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7pPr>
      <a:lvl8pPr marL="144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8pPr>
      <a:lvl9pPr marL="1620000" indent="-180000" algn="l" defTabSz="685800" rtl="0" eaLnBrk="1" latinLnBrk="0" hangingPunct="1">
        <a:lnSpc>
          <a:spcPct val="114000"/>
        </a:lnSpc>
        <a:spcBef>
          <a:spcPts val="3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41.xm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hyperlink" Target="https://www.amr.gov.au/" TargetMode="External"/><Relationship Id="rId2" Type="http://schemas.openxmlformats.org/officeDocument/2006/relationships/hyperlink" Target="https://www.safetyandquality.gov.au/our-work/antimicrobial-stewardship/antimicrobial-stewardship-ams-resources-and-links" TargetMode="External"/><Relationship Id="rId1" Type="http://schemas.openxmlformats.org/officeDocument/2006/relationships/slideLayout" Target="../slideLayouts/slideLayout4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5.xml"/><Relationship Id="rId1" Type="http://schemas.openxmlformats.org/officeDocument/2006/relationships/video" Target="https://www.youtube.com/embed/w2bAvyS0UX0?feature=oembed" TargetMode="Externa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19A80-9EF4-7145-4D6D-FC8D82DC95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D5E439-8093-651F-AD1E-9D50C83C5603}"/>
              </a:ext>
            </a:extLst>
          </p:cNvPr>
          <p:cNvSpPr>
            <a:spLocks noGrp="1"/>
          </p:cNvSpPr>
          <p:nvPr>
            <p:ph type="ctrTitle"/>
          </p:nvPr>
        </p:nvSpPr>
        <p:spPr>
          <a:xfrm>
            <a:off x="488250" y="1766214"/>
            <a:ext cx="3600000" cy="1299567"/>
          </a:xfrm>
        </p:spPr>
        <p:txBody>
          <a:bodyPr/>
          <a:lstStyle/>
          <a:p>
            <a:r>
              <a:rPr lang="en-AU" noProof="0" dirty="0"/>
              <a:t>World AMR Awareness Week</a:t>
            </a:r>
          </a:p>
        </p:txBody>
      </p:sp>
      <p:sp>
        <p:nvSpPr>
          <p:cNvPr id="4" name="Text Placeholder 3">
            <a:extLst>
              <a:ext uri="{FF2B5EF4-FFF2-40B4-BE49-F238E27FC236}">
                <a16:creationId xmlns:a16="http://schemas.microsoft.com/office/drawing/2014/main" id="{36901B4B-D3E2-730E-44CB-5321BBC06EFA}"/>
              </a:ext>
            </a:extLst>
          </p:cNvPr>
          <p:cNvSpPr>
            <a:spLocks noGrp="1"/>
          </p:cNvSpPr>
          <p:nvPr>
            <p:ph type="body" idx="17"/>
          </p:nvPr>
        </p:nvSpPr>
        <p:spPr>
          <a:xfrm>
            <a:off x="536890" y="4528915"/>
            <a:ext cx="3600000" cy="216000"/>
          </a:xfrm>
        </p:spPr>
        <p:txBody>
          <a:bodyPr/>
          <a:lstStyle/>
          <a:p>
            <a:r>
              <a:rPr lang="en-AU" noProof="0" dirty="0"/>
              <a:t>safetyandquality.gov.au</a:t>
            </a:r>
          </a:p>
        </p:txBody>
      </p:sp>
      <p:sp>
        <p:nvSpPr>
          <p:cNvPr id="3" name="TextBox 2">
            <a:extLst>
              <a:ext uri="{FF2B5EF4-FFF2-40B4-BE49-F238E27FC236}">
                <a16:creationId xmlns:a16="http://schemas.microsoft.com/office/drawing/2014/main" id="{B73C94CC-F760-BEE6-D51F-DD7D4D6F1B1B}"/>
              </a:ext>
            </a:extLst>
          </p:cNvPr>
          <p:cNvSpPr txBox="1"/>
          <p:nvPr/>
        </p:nvSpPr>
        <p:spPr>
          <a:xfrm>
            <a:off x="455805" y="3709329"/>
            <a:ext cx="3290341" cy="300082"/>
          </a:xfrm>
          <a:prstGeom prst="rect">
            <a:avLst/>
          </a:prstGeom>
          <a:noFill/>
        </p:spPr>
        <p:txBody>
          <a:bodyPr wrap="square" rtlCol="0">
            <a:spAutoFit/>
          </a:bodyPr>
          <a:lstStyle/>
          <a:p>
            <a:r>
              <a:rPr lang="en-AU" dirty="0">
                <a:solidFill>
                  <a:srgbClr val="FF0000"/>
                </a:solidFill>
                <a:highlight>
                  <a:srgbClr val="FFFF00"/>
                </a:highlight>
              </a:rPr>
              <a:t>Insert presenter’s name</a:t>
            </a:r>
          </a:p>
        </p:txBody>
      </p:sp>
      <p:pic>
        <p:nvPicPr>
          <p:cNvPr id="9" name="Picture 8">
            <a:extLst>
              <a:ext uri="{FF2B5EF4-FFF2-40B4-BE49-F238E27FC236}">
                <a16:creationId xmlns:a16="http://schemas.microsoft.com/office/drawing/2014/main" id="{D71B07A4-1C07-CCB6-DCBA-34E068DBF35F}"/>
              </a:ext>
            </a:extLst>
          </p:cNvPr>
          <p:cNvPicPr>
            <a:picLocks noChangeAspect="1"/>
          </p:cNvPicPr>
          <p:nvPr/>
        </p:nvPicPr>
        <p:blipFill>
          <a:blip r:embed="rId3"/>
          <a:stretch>
            <a:fillRect/>
          </a:stretch>
        </p:blipFill>
        <p:spPr>
          <a:xfrm>
            <a:off x="4906682" y="1272989"/>
            <a:ext cx="4237318" cy="2812676"/>
          </a:xfrm>
          <a:prstGeom prst="rect">
            <a:avLst/>
          </a:prstGeom>
        </p:spPr>
      </p:pic>
      <p:sp>
        <p:nvSpPr>
          <p:cNvPr id="5" name="TextBox 5">
            <a:extLst>
              <a:ext uri="{FF2B5EF4-FFF2-40B4-BE49-F238E27FC236}">
                <a16:creationId xmlns:a16="http://schemas.microsoft.com/office/drawing/2014/main" id="{A87ABFEA-200F-DFDA-578D-8286869A23D1}"/>
              </a:ext>
            </a:extLst>
          </p:cNvPr>
          <p:cNvSpPr txBox="1"/>
          <p:nvPr/>
        </p:nvSpPr>
        <p:spPr>
          <a:xfrm>
            <a:off x="455805" y="3065781"/>
            <a:ext cx="3886831" cy="507831"/>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dirty="0">
                <a:solidFill>
                  <a:schemeClr val="bg1"/>
                </a:solidFill>
              </a:rPr>
              <a:t>Understanding the importance of antimicrobial resistance - information for consumers </a:t>
            </a:r>
          </a:p>
        </p:txBody>
      </p:sp>
    </p:spTree>
    <p:extLst>
      <p:ext uri="{BB962C8B-B14F-4D97-AF65-F5344CB8AC3E}">
        <p14:creationId xmlns:p14="http://schemas.microsoft.com/office/powerpoint/2010/main" val="1986017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86054F-DEF8-847B-B866-5112B09466D4}"/>
              </a:ext>
            </a:extLst>
          </p:cNvPr>
          <p:cNvSpPr>
            <a:spLocks noGrp="1"/>
          </p:cNvSpPr>
          <p:nvPr>
            <p:ph type="body" sz="quarter" idx="13"/>
          </p:nvPr>
        </p:nvSpPr>
        <p:spPr>
          <a:xfrm>
            <a:off x="488250" y="1731891"/>
            <a:ext cx="8167500" cy="2813050"/>
          </a:xfrm>
        </p:spPr>
        <p:txBody>
          <a:bodyPr/>
          <a:lstStyle/>
          <a:p>
            <a:r>
              <a:rPr lang="en-AU" dirty="0"/>
              <a:t>Antibiotics are a type of antimicrobial that treat infections caused by bacteria</a:t>
            </a:r>
          </a:p>
          <a:p>
            <a:r>
              <a:rPr lang="en-AU" dirty="0"/>
              <a:t>They are lifesaving medications</a:t>
            </a:r>
          </a:p>
          <a:p>
            <a:r>
              <a:rPr lang="en-AU" dirty="0"/>
              <a:t>Should only be used when necessary</a:t>
            </a:r>
          </a:p>
          <a:p>
            <a:r>
              <a:rPr lang="en-AU" dirty="0"/>
              <a:t>The antibiotic prescribed should match the type of bacteria causing the infection</a:t>
            </a:r>
          </a:p>
          <a:p>
            <a:pPr marL="0" indent="0">
              <a:buNone/>
            </a:pPr>
            <a:endParaRPr lang="en-AU" dirty="0"/>
          </a:p>
        </p:txBody>
      </p:sp>
      <p:sp>
        <p:nvSpPr>
          <p:cNvPr id="3" name="Title 2">
            <a:extLst>
              <a:ext uri="{FF2B5EF4-FFF2-40B4-BE49-F238E27FC236}">
                <a16:creationId xmlns:a16="http://schemas.microsoft.com/office/drawing/2014/main" id="{8CB8895A-A981-B8F6-2E8F-85BE45EBFA5E}"/>
              </a:ext>
            </a:extLst>
          </p:cNvPr>
          <p:cNvSpPr>
            <a:spLocks noGrp="1"/>
          </p:cNvSpPr>
          <p:nvPr>
            <p:ph type="title"/>
          </p:nvPr>
        </p:nvSpPr>
        <p:spPr/>
        <p:txBody>
          <a:bodyPr/>
          <a:lstStyle/>
          <a:p>
            <a:r>
              <a:rPr lang="en-AU" dirty="0"/>
              <a:t>Antibiotics</a:t>
            </a:r>
          </a:p>
        </p:txBody>
      </p:sp>
      <p:sp>
        <p:nvSpPr>
          <p:cNvPr id="4" name="Slide Number Placeholder 3">
            <a:extLst>
              <a:ext uri="{FF2B5EF4-FFF2-40B4-BE49-F238E27FC236}">
                <a16:creationId xmlns:a16="http://schemas.microsoft.com/office/drawing/2014/main" id="{C4BBC76A-F4D5-DCE3-175F-D1209C39022E}"/>
              </a:ext>
            </a:extLst>
          </p:cNvPr>
          <p:cNvSpPr>
            <a:spLocks noGrp="1"/>
          </p:cNvSpPr>
          <p:nvPr>
            <p:ph type="sldNum" sz="quarter" idx="10"/>
          </p:nvPr>
        </p:nvSpPr>
        <p:spPr/>
        <p:txBody>
          <a:bodyPr/>
          <a:lstStyle/>
          <a:p>
            <a:fld id="{E6316B6A-336A-44FF-82DA-A4D1594FA055}" type="slidenum">
              <a:rPr lang="en-AU" smtClean="0"/>
              <a:pPr/>
              <a:t>10</a:t>
            </a:fld>
            <a:endParaRPr lang="en-AU"/>
          </a:p>
        </p:txBody>
      </p:sp>
      <p:sp>
        <p:nvSpPr>
          <p:cNvPr id="5" name="Footer Placeholder 4">
            <a:extLst>
              <a:ext uri="{FF2B5EF4-FFF2-40B4-BE49-F238E27FC236}">
                <a16:creationId xmlns:a16="http://schemas.microsoft.com/office/drawing/2014/main" id="{05F8E7F4-44DD-97D4-EEC4-A61EE8E15814}"/>
              </a:ext>
            </a:extLst>
          </p:cNvPr>
          <p:cNvSpPr>
            <a:spLocks noGrp="1"/>
          </p:cNvSpPr>
          <p:nvPr>
            <p:ph type="ftr" sz="quarter" idx="11"/>
          </p:nvPr>
        </p:nvSpPr>
        <p:spPr/>
        <p:txBody>
          <a:bodyPr/>
          <a:lstStyle/>
          <a:p>
            <a:r>
              <a:rPr lang="en-US"/>
              <a:t>World AMR Awareness Week</a:t>
            </a:r>
            <a:endParaRPr lang="en-AU"/>
          </a:p>
        </p:txBody>
      </p:sp>
    </p:spTree>
    <p:extLst>
      <p:ext uri="{BB962C8B-B14F-4D97-AF65-F5344CB8AC3E}">
        <p14:creationId xmlns:p14="http://schemas.microsoft.com/office/powerpoint/2010/main" val="2206240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B113D4-2CE6-CDD0-9E55-EA46591804D2}"/>
              </a:ext>
            </a:extLst>
          </p:cNvPr>
          <p:cNvSpPr>
            <a:spLocks noGrp="1"/>
          </p:cNvSpPr>
          <p:nvPr>
            <p:ph type="body" sz="quarter" idx="13"/>
          </p:nvPr>
        </p:nvSpPr>
        <p:spPr/>
        <p:txBody>
          <a:bodyPr/>
          <a:lstStyle/>
          <a:p>
            <a:r>
              <a:rPr lang="en-AU" dirty="0">
                <a:ea typeface="Times New Roman" panose="02020603050405020304" pitchFamily="18" charset="0"/>
                <a:cs typeface="Times New Roman" panose="02020603050405020304" pitchFamily="18" charset="0"/>
              </a:rPr>
              <a:t>Antibiotics don’t treat viruses</a:t>
            </a:r>
          </a:p>
          <a:p>
            <a:r>
              <a:rPr lang="en-AU" dirty="0">
                <a:ea typeface="Times New Roman" panose="02020603050405020304" pitchFamily="18" charset="0"/>
                <a:cs typeface="Times New Roman" panose="02020603050405020304" pitchFamily="18" charset="0"/>
              </a:rPr>
              <a:t>Antibiotics only work for infections caused by bacteria.</a:t>
            </a:r>
          </a:p>
          <a:p>
            <a:r>
              <a:rPr lang="en-AU" dirty="0">
                <a:cs typeface="Times New Roman" panose="02020603050405020304" pitchFamily="18" charset="0"/>
              </a:rPr>
              <a:t>They don’t treat infections caused by viruses, such as:</a:t>
            </a:r>
          </a:p>
          <a:p>
            <a:pPr lvl="1"/>
            <a:r>
              <a:rPr lang="en-AU" dirty="0">
                <a:cs typeface="Times New Roman" panose="02020603050405020304" pitchFamily="18" charset="0"/>
              </a:rPr>
              <a:t>Coughs and colds</a:t>
            </a:r>
          </a:p>
          <a:p>
            <a:pPr lvl="1"/>
            <a:r>
              <a:rPr lang="en-AU" dirty="0">
                <a:cs typeface="Times New Roman" panose="02020603050405020304" pitchFamily="18" charset="0"/>
              </a:rPr>
              <a:t>Flu and COVID-19</a:t>
            </a:r>
          </a:p>
          <a:p>
            <a:pPr lvl="1"/>
            <a:r>
              <a:rPr lang="en-AU" dirty="0">
                <a:cs typeface="Times New Roman" panose="02020603050405020304" pitchFamily="18" charset="0"/>
              </a:rPr>
              <a:t>Most sore throats and ear infections</a:t>
            </a:r>
          </a:p>
          <a:p>
            <a:r>
              <a:rPr lang="en-AU" dirty="0"/>
              <a:t>You may feel better when you take antibiotics, even when they’re not needed. This is because your immune system is working to fight the infection for you. </a:t>
            </a:r>
          </a:p>
        </p:txBody>
      </p:sp>
      <p:sp>
        <p:nvSpPr>
          <p:cNvPr id="3" name="Title 2">
            <a:extLst>
              <a:ext uri="{FF2B5EF4-FFF2-40B4-BE49-F238E27FC236}">
                <a16:creationId xmlns:a16="http://schemas.microsoft.com/office/drawing/2014/main" id="{C9912656-4CB5-0F7F-2A19-65D552BA14AA}"/>
              </a:ext>
            </a:extLst>
          </p:cNvPr>
          <p:cNvSpPr>
            <a:spLocks noGrp="1"/>
          </p:cNvSpPr>
          <p:nvPr>
            <p:ph type="title"/>
          </p:nvPr>
        </p:nvSpPr>
        <p:spPr/>
        <p:txBody>
          <a:bodyPr/>
          <a:lstStyle/>
          <a:p>
            <a:r>
              <a:rPr lang="en-AU" dirty="0"/>
              <a:t>Antibiotics don’t treat viruses</a:t>
            </a:r>
          </a:p>
        </p:txBody>
      </p:sp>
      <p:sp>
        <p:nvSpPr>
          <p:cNvPr id="4" name="Slide Number Placeholder 3">
            <a:extLst>
              <a:ext uri="{FF2B5EF4-FFF2-40B4-BE49-F238E27FC236}">
                <a16:creationId xmlns:a16="http://schemas.microsoft.com/office/drawing/2014/main" id="{580B0D99-1EDA-5505-9C13-B613D2C11A2D}"/>
              </a:ext>
            </a:extLst>
          </p:cNvPr>
          <p:cNvSpPr>
            <a:spLocks noGrp="1"/>
          </p:cNvSpPr>
          <p:nvPr>
            <p:ph type="sldNum" sz="quarter" idx="10"/>
          </p:nvPr>
        </p:nvSpPr>
        <p:spPr/>
        <p:txBody>
          <a:bodyPr/>
          <a:lstStyle/>
          <a:p>
            <a:fld id="{E6316B6A-336A-44FF-82DA-A4D1594FA055}" type="slidenum">
              <a:rPr lang="en-AU" smtClean="0"/>
              <a:pPr/>
              <a:t>11</a:t>
            </a:fld>
            <a:endParaRPr lang="en-AU"/>
          </a:p>
        </p:txBody>
      </p:sp>
      <p:sp>
        <p:nvSpPr>
          <p:cNvPr id="5" name="Footer Placeholder 4">
            <a:extLst>
              <a:ext uri="{FF2B5EF4-FFF2-40B4-BE49-F238E27FC236}">
                <a16:creationId xmlns:a16="http://schemas.microsoft.com/office/drawing/2014/main" id="{140D9937-527F-FB23-22FD-945BFC403AFB}"/>
              </a:ext>
            </a:extLst>
          </p:cNvPr>
          <p:cNvSpPr>
            <a:spLocks noGrp="1"/>
          </p:cNvSpPr>
          <p:nvPr>
            <p:ph type="ftr" sz="quarter" idx="11"/>
          </p:nvPr>
        </p:nvSpPr>
        <p:spPr/>
        <p:txBody>
          <a:bodyPr/>
          <a:lstStyle/>
          <a:p>
            <a:r>
              <a:rPr lang="en-US"/>
              <a:t>World AMR Awareness Week</a:t>
            </a:r>
            <a:endParaRPr lang="en-AU"/>
          </a:p>
        </p:txBody>
      </p:sp>
    </p:spTree>
    <p:extLst>
      <p:ext uri="{BB962C8B-B14F-4D97-AF65-F5344CB8AC3E}">
        <p14:creationId xmlns:p14="http://schemas.microsoft.com/office/powerpoint/2010/main" val="1431114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79F13A-12D3-C0DE-E784-65EE46E309A4}"/>
              </a:ext>
            </a:extLst>
          </p:cNvPr>
          <p:cNvSpPr>
            <a:spLocks noGrp="1"/>
          </p:cNvSpPr>
          <p:nvPr>
            <p:ph type="title"/>
          </p:nvPr>
        </p:nvSpPr>
        <p:spPr/>
        <p:txBody>
          <a:bodyPr/>
          <a:lstStyle/>
          <a:p>
            <a:r>
              <a:rPr lang="en-AU" dirty="0"/>
              <a:t>Benefits versus risks</a:t>
            </a:r>
          </a:p>
        </p:txBody>
      </p:sp>
      <p:sp>
        <p:nvSpPr>
          <p:cNvPr id="4" name="Slide Number Placeholder 3">
            <a:extLst>
              <a:ext uri="{FF2B5EF4-FFF2-40B4-BE49-F238E27FC236}">
                <a16:creationId xmlns:a16="http://schemas.microsoft.com/office/drawing/2014/main" id="{AC1CCBF5-A52F-0DFF-82B8-CFF1FED9E58B}"/>
              </a:ext>
            </a:extLst>
          </p:cNvPr>
          <p:cNvSpPr>
            <a:spLocks noGrp="1"/>
          </p:cNvSpPr>
          <p:nvPr>
            <p:ph type="sldNum" sz="quarter" idx="10"/>
          </p:nvPr>
        </p:nvSpPr>
        <p:spPr/>
        <p:txBody>
          <a:bodyPr/>
          <a:lstStyle/>
          <a:p>
            <a:fld id="{E6316B6A-336A-44FF-82DA-A4D1594FA055}" type="slidenum">
              <a:rPr lang="en-AU" smtClean="0"/>
              <a:pPr/>
              <a:t>12</a:t>
            </a:fld>
            <a:endParaRPr lang="en-AU"/>
          </a:p>
        </p:txBody>
      </p:sp>
      <p:sp>
        <p:nvSpPr>
          <p:cNvPr id="5" name="Footer Placeholder 4">
            <a:extLst>
              <a:ext uri="{FF2B5EF4-FFF2-40B4-BE49-F238E27FC236}">
                <a16:creationId xmlns:a16="http://schemas.microsoft.com/office/drawing/2014/main" id="{8CB95AE0-A589-49B7-08FA-71F6C601649E}"/>
              </a:ext>
            </a:extLst>
          </p:cNvPr>
          <p:cNvSpPr>
            <a:spLocks noGrp="1"/>
          </p:cNvSpPr>
          <p:nvPr>
            <p:ph type="ftr" sz="quarter" idx="11"/>
          </p:nvPr>
        </p:nvSpPr>
        <p:spPr/>
        <p:txBody>
          <a:bodyPr/>
          <a:lstStyle/>
          <a:p>
            <a:r>
              <a:rPr lang="en-US"/>
              <a:t>World AMR Awareness Week</a:t>
            </a:r>
            <a:endParaRPr lang="en-AU"/>
          </a:p>
        </p:txBody>
      </p:sp>
      <p:graphicFrame>
        <p:nvGraphicFramePr>
          <p:cNvPr id="6" name="Table 5">
            <a:extLst>
              <a:ext uri="{FF2B5EF4-FFF2-40B4-BE49-F238E27FC236}">
                <a16:creationId xmlns:a16="http://schemas.microsoft.com/office/drawing/2014/main" id="{021FE57A-422C-A80F-666E-45C67ADE7635}"/>
              </a:ext>
            </a:extLst>
          </p:cNvPr>
          <p:cNvGraphicFramePr>
            <a:graphicFrameLocks noGrp="1"/>
          </p:cNvGraphicFramePr>
          <p:nvPr>
            <p:extLst>
              <p:ext uri="{D42A27DB-BD31-4B8C-83A1-F6EECF244321}">
                <p14:modId xmlns:p14="http://schemas.microsoft.com/office/powerpoint/2010/main" val="392971100"/>
              </p:ext>
            </p:extLst>
          </p:nvPr>
        </p:nvGraphicFramePr>
        <p:xfrm>
          <a:off x="539960" y="1962408"/>
          <a:ext cx="8115790" cy="2314013"/>
        </p:xfrm>
        <a:graphic>
          <a:graphicData uri="http://schemas.openxmlformats.org/drawingml/2006/table">
            <a:tbl>
              <a:tblPr firstRow="1" bandRow="1">
                <a:tableStyleId>{69012ECD-51FC-41F1-AA8D-1B2483CD663E}</a:tableStyleId>
              </a:tblPr>
              <a:tblGrid>
                <a:gridCol w="4057895">
                  <a:extLst>
                    <a:ext uri="{9D8B030D-6E8A-4147-A177-3AD203B41FA5}">
                      <a16:colId xmlns:a16="http://schemas.microsoft.com/office/drawing/2014/main" val="1066607469"/>
                    </a:ext>
                  </a:extLst>
                </a:gridCol>
                <a:gridCol w="4057895">
                  <a:extLst>
                    <a:ext uri="{9D8B030D-6E8A-4147-A177-3AD203B41FA5}">
                      <a16:colId xmlns:a16="http://schemas.microsoft.com/office/drawing/2014/main" val="1231462396"/>
                    </a:ext>
                  </a:extLst>
                </a:gridCol>
              </a:tblGrid>
              <a:tr h="372230">
                <a:tc>
                  <a:txBody>
                    <a:bodyPr/>
                    <a:lstStyle/>
                    <a:p>
                      <a:r>
                        <a:rPr lang="en-AU" sz="1200" dirty="0">
                          <a:latin typeface="Arial" panose="020B0604020202020204" pitchFamily="34" charset="0"/>
                          <a:cs typeface="Arial" panose="020B0604020202020204" pitchFamily="34" charset="0"/>
                        </a:rPr>
                        <a:t>Benefit</a:t>
                      </a:r>
                    </a:p>
                  </a:txBody>
                  <a:tcPr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6">
                        <a:lumMod val="50000"/>
                      </a:schemeClr>
                    </a:solidFill>
                  </a:tcPr>
                </a:tc>
                <a:tc>
                  <a:txBody>
                    <a:bodyPr/>
                    <a:lstStyle/>
                    <a:p>
                      <a:r>
                        <a:rPr lang="en-AU" sz="1200" dirty="0">
                          <a:latin typeface="Arial" panose="020B0604020202020204" pitchFamily="34" charset="0"/>
                          <a:cs typeface="Arial" panose="020B0604020202020204" pitchFamily="34" charset="0"/>
                        </a:rPr>
                        <a:t>Risk</a:t>
                      </a:r>
                    </a:p>
                  </a:txBody>
                  <a:tcPr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6">
                        <a:lumMod val="50000"/>
                      </a:schemeClr>
                    </a:solidFill>
                  </a:tcPr>
                </a:tc>
                <a:extLst>
                  <a:ext uri="{0D108BD9-81ED-4DB2-BD59-A6C34878D82A}">
                    <a16:rowId xmlns:a16="http://schemas.microsoft.com/office/drawing/2014/main" val="4058239971"/>
                  </a:ext>
                </a:extLst>
              </a:tr>
              <a:tr h="647261">
                <a:tc>
                  <a:txBody>
                    <a:bodyPr/>
                    <a:lstStyle/>
                    <a:p>
                      <a:r>
                        <a:rPr lang="en-AU" sz="1200" dirty="0">
                          <a:latin typeface="Arial" panose="020B0604020202020204" pitchFamily="34" charset="0"/>
                          <a:cs typeface="Arial" panose="020B0604020202020204" pitchFamily="34" charset="0"/>
                        </a:rPr>
                        <a:t>Kills harmful bacteria that make you sick</a:t>
                      </a:r>
                    </a:p>
                  </a:txBody>
                  <a:tcPr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r>
                        <a:rPr lang="en-AU" sz="1200" dirty="0">
                          <a:latin typeface="Arial" panose="020B0604020202020204" pitchFamily="34" charset="0"/>
                          <a:cs typeface="Arial" panose="020B0604020202020204" pitchFamily="34" charset="0"/>
                        </a:rPr>
                        <a:t>Kills good bacteria that keep you healthy </a:t>
                      </a:r>
                      <a:r>
                        <a:rPr lang="en-AU" sz="1200" dirty="0" err="1">
                          <a:latin typeface="Arial" panose="020B0604020202020204" pitchFamily="34" charset="0"/>
                          <a:cs typeface="Arial" panose="020B0604020202020204" pitchFamily="34" charset="0"/>
                        </a:rPr>
                        <a:t>e.g</a:t>
                      </a:r>
                      <a:r>
                        <a:rPr lang="en-AU" sz="1200" dirty="0">
                          <a:latin typeface="Arial" panose="020B0604020202020204" pitchFamily="34" charset="0"/>
                          <a:cs typeface="Arial" panose="020B0604020202020204" pitchFamily="34" charset="0"/>
                        </a:rPr>
                        <a:t> gut microbiome </a:t>
                      </a:r>
                    </a:p>
                  </a:txBody>
                  <a:tcPr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90021414"/>
                  </a:ext>
                </a:extLst>
              </a:tr>
              <a:tr h="647261">
                <a:tc>
                  <a:txBody>
                    <a:bodyPr/>
                    <a:lstStyle/>
                    <a:p>
                      <a:r>
                        <a:rPr lang="en-AU" sz="1200" dirty="0">
                          <a:latin typeface="Arial" panose="020B0604020202020204" pitchFamily="34" charset="0"/>
                          <a:cs typeface="Arial" panose="020B0604020202020204" pitchFamily="34" charset="0"/>
                        </a:rPr>
                        <a:t>Treat infections that could not be treated before</a:t>
                      </a:r>
                    </a:p>
                  </a:txBody>
                  <a:tcPr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6">
                        <a:lumMod val="20000"/>
                        <a:lumOff val="80000"/>
                      </a:schemeClr>
                    </a:solidFill>
                  </a:tcPr>
                </a:tc>
                <a:tc>
                  <a:txBody>
                    <a:bodyPr/>
                    <a:lstStyle/>
                    <a:p>
                      <a:r>
                        <a:rPr lang="en-AU" sz="1200" dirty="0">
                          <a:latin typeface="Arial" panose="020B0604020202020204" pitchFamily="34" charset="0"/>
                          <a:cs typeface="Arial" panose="020B0604020202020204" pitchFamily="34" charset="0"/>
                        </a:rPr>
                        <a:t>Can cause side effects e.g. nausea and diarrhoea</a:t>
                      </a:r>
                    </a:p>
                  </a:txBody>
                  <a:tcPr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213542368"/>
                  </a:ext>
                </a:extLst>
              </a:tr>
              <a:tr h="647261">
                <a:tc>
                  <a:txBody>
                    <a:bodyPr/>
                    <a:lstStyle/>
                    <a:p>
                      <a:r>
                        <a:rPr lang="en-AU" sz="1200" dirty="0">
                          <a:latin typeface="Arial" panose="020B0604020202020204" pitchFamily="34" charset="0"/>
                          <a:cs typeface="Arial" panose="020B0604020202020204" pitchFamily="34" charset="0"/>
                        </a:rPr>
                        <a:t>Minimises the risk of infection e.g. during some types of surgery, cancer treatments</a:t>
                      </a:r>
                    </a:p>
                  </a:txBody>
                  <a:tcPr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r>
                        <a:rPr lang="en-AU" sz="1200" dirty="0">
                          <a:latin typeface="Arial" panose="020B0604020202020204" pitchFamily="34" charset="0"/>
                          <a:cs typeface="Arial" panose="020B0604020202020204" pitchFamily="34" charset="0"/>
                        </a:rPr>
                        <a:t>Increase the risk of antibiotic resistance</a:t>
                      </a:r>
                    </a:p>
                  </a:txBody>
                  <a:tcPr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417397340"/>
                  </a:ext>
                </a:extLst>
              </a:tr>
            </a:tbl>
          </a:graphicData>
        </a:graphic>
      </p:graphicFrame>
      <p:sp>
        <p:nvSpPr>
          <p:cNvPr id="8" name="TextBox 7">
            <a:extLst>
              <a:ext uri="{FF2B5EF4-FFF2-40B4-BE49-F238E27FC236}">
                <a16:creationId xmlns:a16="http://schemas.microsoft.com/office/drawing/2014/main" id="{AD90A974-FA6F-C808-FFDE-7A4A05E75778}"/>
              </a:ext>
            </a:extLst>
          </p:cNvPr>
          <p:cNvSpPr txBox="1"/>
          <p:nvPr/>
        </p:nvSpPr>
        <p:spPr>
          <a:xfrm>
            <a:off x="488250" y="1585090"/>
            <a:ext cx="7275185" cy="300082"/>
          </a:xfrm>
          <a:prstGeom prst="rect">
            <a:avLst/>
          </a:prstGeom>
          <a:noFill/>
        </p:spPr>
        <p:txBody>
          <a:bodyPr wrap="square">
            <a:spAutoFit/>
          </a:bodyPr>
          <a:lstStyle/>
          <a:p>
            <a:r>
              <a:rPr lang="en-AU" b="1" noProof="0" dirty="0"/>
              <a:t>Figure 2</a:t>
            </a:r>
            <a:r>
              <a:rPr lang="en-AU" b="1" dirty="0"/>
              <a:t>. </a:t>
            </a:r>
            <a:r>
              <a:rPr lang="en-AU" dirty="0"/>
              <a:t>Benefits versus risks of taking antibiotics </a:t>
            </a:r>
            <a:endParaRPr lang="en-AU" noProof="0" dirty="0"/>
          </a:p>
        </p:txBody>
      </p:sp>
    </p:spTree>
    <p:extLst>
      <p:ext uri="{BB962C8B-B14F-4D97-AF65-F5344CB8AC3E}">
        <p14:creationId xmlns:p14="http://schemas.microsoft.com/office/powerpoint/2010/main" val="813833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04742-6C79-B44D-AF9D-3A034A997563}"/>
            </a:ext>
          </a:extLst>
        </p:cNvPr>
        <p:cNvGrpSpPr/>
        <p:nvPr/>
      </p:nvGrpSpPr>
      <p:grpSpPr>
        <a:xfrm>
          <a:off x="0" y="0"/>
          <a:ext cx="0" cy="0"/>
          <a:chOff x="0" y="0"/>
          <a:chExt cx="0" cy="0"/>
        </a:xfrm>
      </p:grpSpPr>
      <p:pic>
        <p:nvPicPr>
          <p:cNvPr id="5" name="Picture Placeholder 18" descr="A close-up of a bottle&#10;&#10;AI-generated content may be incorrect.">
            <a:extLst>
              <a:ext uri="{FF2B5EF4-FFF2-40B4-BE49-F238E27FC236}">
                <a16:creationId xmlns:a16="http://schemas.microsoft.com/office/drawing/2014/main" id="{05503279-07D7-965C-4A4F-5A238A9E160E}"/>
              </a:ext>
            </a:extLst>
          </p:cNvPr>
          <p:cNvPicPr>
            <a:picLocks noGrp="1" noChangeAspect="1"/>
          </p:cNvPicPr>
          <p:nvPr>
            <p:ph type="pic" sz="quarter" idx="15"/>
          </p:nvPr>
        </p:nvPicPr>
        <p:blipFill rotWithShape="1">
          <a:blip r:embed="rId2"/>
          <a:srcRect l="-20652" t="-5674" r="-12177" b="-17801"/>
          <a:stretch/>
        </p:blipFill>
        <p:spPr>
          <a:xfrm>
            <a:off x="5491137" y="1820364"/>
            <a:ext cx="3284884" cy="3898870"/>
          </a:xfrm>
        </p:spPr>
      </p:pic>
      <p:sp>
        <p:nvSpPr>
          <p:cNvPr id="9" name="Title 2">
            <a:extLst>
              <a:ext uri="{FF2B5EF4-FFF2-40B4-BE49-F238E27FC236}">
                <a16:creationId xmlns:a16="http://schemas.microsoft.com/office/drawing/2014/main" id="{363861B5-55C3-B62C-1268-80B05E9EF0A7}"/>
              </a:ext>
            </a:extLst>
          </p:cNvPr>
          <p:cNvSpPr>
            <a:spLocks noGrp="1"/>
          </p:cNvSpPr>
          <p:nvPr>
            <p:ph type="title"/>
          </p:nvPr>
        </p:nvSpPr>
        <p:spPr>
          <a:xfrm>
            <a:off x="488250" y="1028942"/>
            <a:ext cx="3600000" cy="1980957"/>
          </a:xfrm>
        </p:spPr>
        <p:txBody>
          <a:bodyPr/>
          <a:lstStyle/>
          <a:p>
            <a:pPr>
              <a:lnSpc>
                <a:spcPct val="100000"/>
              </a:lnSpc>
            </a:pPr>
            <a:r>
              <a:rPr lang="en-AU" dirty="0"/>
              <a:t>What are the differences between broad and narrow spectrum antibiotics?</a:t>
            </a:r>
          </a:p>
        </p:txBody>
      </p:sp>
    </p:spTree>
    <p:extLst>
      <p:ext uri="{BB962C8B-B14F-4D97-AF65-F5344CB8AC3E}">
        <p14:creationId xmlns:p14="http://schemas.microsoft.com/office/powerpoint/2010/main" val="2216905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EEECAD-E903-B2DF-C377-A80B41ED2ECD}"/>
              </a:ext>
            </a:extLst>
          </p:cNvPr>
          <p:cNvSpPr>
            <a:spLocks noGrp="1"/>
          </p:cNvSpPr>
          <p:nvPr>
            <p:ph type="title"/>
          </p:nvPr>
        </p:nvSpPr>
        <p:spPr>
          <a:xfrm>
            <a:off x="444487" y="819931"/>
            <a:ext cx="3129594" cy="456744"/>
          </a:xfrm>
        </p:spPr>
        <p:txBody>
          <a:bodyPr vert="horz" lIns="0" tIns="0" rIns="0" bIns="0" rtlCol="0" anchor="t" anchorCtr="0">
            <a:normAutofit fontScale="90000"/>
          </a:bodyPr>
          <a:lstStyle/>
          <a:p>
            <a:r>
              <a:rPr lang="en-AU" sz="2600" dirty="0"/>
              <a:t>Broad and narrow antibiotics</a:t>
            </a:r>
          </a:p>
        </p:txBody>
      </p:sp>
      <p:sp>
        <p:nvSpPr>
          <p:cNvPr id="7" name="TextBox 6">
            <a:extLst>
              <a:ext uri="{FF2B5EF4-FFF2-40B4-BE49-F238E27FC236}">
                <a16:creationId xmlns:a16="http://schemas.microsoft.com/office/drawing/2014/main" id="{FB92153F-784A-886C-E17E-2FCFC8CD7E84}"/>
              </a:ext>
            </a:extLst>
          </p:cNvPr>
          <p:cNvSpPr txBox="1"/>
          <p:nvPr/>
        </p:nvSpPr>
        <p:spPr>
          <a:xfrm>
            <a:off x="416330" y="1715805"/>
            <a:ext cx="2921699" cy="3427695"/>
          </a:xfrm>
          <a:prstGeom prst="rect">
            <a:avLst/>
          </a:prstGeom>
        </p:spPr>
        <p:txBody>
          <a:bodyPr vert="horz" lIns="0" tIns="0" rIns="0" bIns="0" rtlCol="0">
            <a:normAutofit/>
          </a:bodyPr>
          <a:lstStyle/>
          <a:p>
            <a:pPr marL="180000" indent="-180000">
              <a:lnSpc>
                <a:spcPct val="114000"/>
              </a:lnSpc>
              <a:spcBef>
                <a:spcPts val="600"/>
              </a:spcBef>
              <a:buSzPct val="110000"/>
              <a:buFont typeface="Arial" panose="020B0604020202020204" pitchFamily="34" charset="0"/>
              <a:buChar char="•"/>
            </a:pPr>
            <a:r>
              <a:rPr lang="en-US" sz="1600" dirty="0"/>
              <a:t>Antibiotic 1 and 2 are narrow spectrum antibiotics </a:t>
            </a:r>
          </a:p>
          <a:p>
            <a:pPr marL="180000" indent="-180000">
              <a:lnSpc>
                <a:spcPct val="114000"/>
              </a:lnSpc>
              <a:spcBef>
                <a:spcPts val="600"/>
              </a:spcBef>
              <a:buSzPct val="110000"/>
              <a:buFont typeface="Arial" panose="020B0604020202020204" pitchFamily="34" charset="0"/>
              <a:buChar char="•"/>
            </a:pPr>
            <a:r>
              <a:rPr lang="en-US" sz="1600" dirty="0"/>
              <a:t>Antibiotic 3 is a broad spectrum antibiotic </a:t>
            </a:r>
          </a:p>
        </p:txBody>
      </p:sp>
      <p:sp>
        <p:nvSpPr>
          <p:cNvPr id="5" name="Footer Placeholder 4">
            <a:extLst>
              <a:ext uri="{FF2B5EF4-FFF2-40B4-BE49-F238E27FC236}">
                <a16:creationId xmlns:a16="http://schemas.microsoft.com/office/drawing/2014/main" id="{8844CEAB-ECAE-FAE6-E768-DA8F15B9511C}"/>
              </a:ext>
            </a:extLst>
          </p:cNvPr>
          <p:cNvSpPr>
            <a:spLocks noGrp="1"/>
          </p:cNvSpPr>
          <p:nvPr>
            <p:ph type="ftr" sz="quarter" idx="16"/>
          </p:nvPr>
        </p:nvSpPr>
        <p:spPr>
          <a:xfrm>
            <a:off x="608618" y="4789574"/>
            <a:ext cx="2801332" cy="132946"/>
          </a:xfrm>
        </p:spPr>
        <p:txBody>
          <a:bodyPr vert="horz" wrap="none" lIns="0" tIns="0" rIns="0" bIns="0" rtlCol="0" anchor="ctr">
            <a:normAutofit/>
          </a:bodyPr>
          <a:lstStyle/>
          <a:p>
            <a:pPr>
              <a:spcAft>
                <a:spcPts val="600"/>
              </a:spcAft>
            </a:pPr>
            <a:r>
              <a:rPr lang="en-US"/>
              <a:t>World AMR Awareness Week</a:t>
            </a:r>
            <a:endParaRPr lang="en-AU"/>
          </a:p>
        </p:txBody>
      </p:sp>
      <p:sp>
        <p:nvSpPr>
          <p:cNvPr id="4" name="Slide Number Placeholder 3">
            <a:extLst>
              <a:ext uri="{FF2B5EF4-FFF2-40B4-BE49-F238E27FC236}">
                <a16:creationId xmlns:a16="http://schemas.microsoft.com/office/drawing/2014/main" id="{4A6E1D3B-CE5D-AE13-BEE7-F476CEB3EA5A}"/>
              </a:ext>
            </a:extLst>
          </p:cNvPr>
          <p:cNvSpPr>
            <a:spLocks noGrp="1"/>
          </p:cNvSpPr>
          <p:nvPr>
            <p:ph type="sldNum" sz="quarter" idx="17"/>
          </p:nvPr>
        </p:nvSpPr>
        <p:spPr>
          <a:xfrm>
            <a:off x="8429625" y="4789574"/>
            <a:ext cx="226125" cy="132946"/>
          </a:xfrm>
        </p:spPr>
        <p:txBody>
          <a:bodyPr vert="horz" wrap="none" lIns="0" tIns="0" rIns="0" bIns="0" rtlCol="0" anchor="ctr">
            <a:normAutofit/>
          </a:bodyPr>
          <a:lstStyle/>
          <a:p>
            <a:pPr>
              <a:spcAft>
                <a:spcPts val="600"/>
              </a:spcAft>
            </a:pPr>
            <a:fld id="{E6316B6A-336A-44FF-82DA-A4D1594FA055}" type="slidenum">
              <a:rPr lang="en-AU" smtClean="0"/>
              <a:pPr>
                <a:spcAft>
                  <a:spcPts val="600"/>
                </a:spcAft>
              </a:pPr>
              <a:t>14</a:t>
            </a:fld>
            <a:endParaRPr lang="en-AU"/>
          </a:p>
        </p:txBody>
      </p:sp>
      <p:graphicFrame>
        <p:nvGraphicFramePr>
          <p:cNvPr id="6" name="Table 5">
            <a:extLst>
              <a:ext uri="{FF2B5EF4-FFF2-40B4-BE49-F238E27FC236}">
                <a16:creationId xmlns:a16="http://schemas.microsoft.com/office/drawing/2014/main" id="{3842C1DD-FA3E-F694-AFDF-5EE16385FCAC}"/>
              </a:ext>
            </a:extLst>
          </p:cNvPr>
          <p:cNvGraphicFramePr>
            <a:graphicFrameLocks noGrp="1"/>
          </p:cNvGraphicFramePr>
          <p:nvPr>
            <p:extLst>
              <p:ext uri="{D42A27DB-BD31-4B8C-83A1-F6EECF244321}">
                <p14:modId xmlns:p14="http://schemas.microsoft.com/office/powerpoint/2010/main" val="1375174313"/>
              </p:ext>
            </p:extLst>
          </p:nvPr>
        </p:nvGraphicFramePr>
        <p:xfrm>
          <a:off x="4726112" y="1131748"/>
          <a:ext cx="4155765" cy="2909282"/>
        </p:xfrm>
        <a:graphic>
          <a:graphicData uri="http://schemas.openxmlformats.org/drawingml/2006/table">
            <a:tbl>
              <a:tblPr firstRow="1" bandRow="1">
                <a:tableStyleId>{5940675A-B579-460E-94D1-54222C63F5DA}</a:tableStyleId>
              </a:tblPr>
              <a:tblGrid>
                <a:gridCol w="1394763">
                  <a:extLst>
                    <a:ext uri="{9D8B030D-6E8A-4147-A177-3AD203B41FA5}">
                      <a16:colId xmlns:a16="http://schemas.microsoft.com/office/drawing/2014/main" val="4174854023"/>
                    </a:ext>
                  </a:extLst>
                </a:gridCol>
                <a:gridCol w="1394763">
                  <a:extLst>
                    <a:ext uri="{9D8B030D-6E8A-4147-A177-3AD203B41FA5}">
                      <a16:colId xmlns:a16="http://schemas.microsoft.com/office/drawing/2014/main" val="4254346031"/>
                    </a:ext>
                  </a:extLst>
                </a:gridCol>
                <a:gridCol w="1366239">
                  <a:extLst>
                    <a:ext uri="{9D8B030D-6E8A-4147-A177-3AD203B41FA5}">
                      <a16:colId xmlns:a16="http://schemas.microsoft.com/office/drawing/2014/main" val="1409319384"/>
                    </a:ext>
                  </a:extLst>
                </a:gridCol>
              </a:tblGrid>
              <a:tr h="809349">
                <a:tc>
                  <a:txBody>
                    <a:bodyPr/>
                    <a:lstStyle/>
                    <a:p>
                      <a:r>
                        <a:rPr lang="en-AU" sz="1400" b="1"/>
                        <a:t>Bacteria A</a:t>
                      </a:r>
                    </a:p>
                  </a:txBody>
                  <a:tcPr marL="92083" marR="92083" marT="46042" marB="46042"/>
                </a:tc>
                <a:tc>
                  <a:txBody>
                    <a:bodyPr/>
                    <a:lstStyle/>
                    <a:p>
                      <a:r>
                        <a:rPr lang="en-AU" sz="1400" b="1"/>
                        <a:t>Bacteria B</a:t>
                      </a:r>
                    </a:p>
                  </a:txBody>
                  <a:tcPr marL="92083" marR="92083" marT="46042" marB="46042"/>
                </a:tc>
                <a:tc>
                  <a:txBody>
                    <a:bodyPr/>
                    <a:lstStyle/>
                    <a:p>
                      <a:r>
                        <a:rPr lang="en-AU" sz="1400" b="1"/>
                        <a:t>Bacteria C</a:t>
                      </a:r>
                    </a:p>
                  </a:txBody>
                  <a:tcPr marL="92083" marR="92083" marT="46042" marB="46042"/>
                </a:tc>
                <a:extLst>
                  <a:ext uri="{0D108BD9-81ED-4DB2-BD59-A6C34878D82A}">
                    <a16:rowId xmlns:a16="http://schemas.microsoft.com/office/drawing/2014/main" val="307507480"/>
                  </a:ext>
                </a:extLst>
              </a:tr>
              <a:tr h="809349">
                <a:tc>
                  <a:txBody>
                    <a:bodyPr/>
                    <a:lstStyle/>
                    <a:p>
                      <a:r>
                        <a:rPr lang="en-AU" sz="1400"/>
                        <a:t>Antibiotic 1</a:t>
                      </a:r>
                    </a:p>
                  </a:txBody>
                  <a:tcPr marL="92083" marR="92083" marT="46042" marB="46042">
                    <a:solidFill>
                      <a:schemeClr val="accent6">
                        <a:lumMod val="40000"/>
                        <a:lumOff val="60000"/>
                      </a:schemeClr>
                    </a:solidFill>
                  </a:tcPr>
                </a:tc>
                <a:tc>
                  <a:txBody>
                    <a:bodyPr/>
                    <a:lstStyle/>
                    <a:p>
                      <a:endParaRPr lang="en-AU" sz="1400" dirty="0"/>
                    </a:p>
                  </a:txBody>
                  <a:tcPr marL="92083" marR="92083" marT="46042" marB="46042"/>
                </a:tc>
                <a:tc>
                  <a:txBody>
                    <a:bodyPr/>
                    <a:lstStyle/>
                    <a:p>
                      <a:endParaRPr lang="en-AU" sz="1400"/>
                    </a:p>
                  </a:txBody>
                  <a:tcPr marL="92083" marR="92083" marT="46042" marB="46042"/>
                </a:tc>
                <a:extLst>
                  <a:ext uri="{0D108BD9-81ED-4DB2-BD59-A6C34878D82A}">
                    <a16:rowId xmlns:a16="http://schemas.microsoft.com/office/drawing/2014/main" val="3483817627"/>
                  </a:ext>
                </a:extLst>
              </a:tr>
              <a:tr h="809349">
                <a:tc>
                  <a:txBody>
                    <a:bodyPr/>
                    <a:lstStyle/>
                    <a:p>
                      <a:endParaRPr lang="en-AU" sz="1400"/>
                    </a:p>
                  </a:txBody>
                  <a:tcPr marL="92083" marR="92083" marT="46042" marB="46042"/>
                </a:tc>
                <a:tc>
                  <a:txBody>
                    <a:bodyPr/>
                    <a:lstStyle/>
                    <a:p>
                      <a:r>
                        <a:rPr lang="en-AU" sz="1400"/>
                        <a:t>Antibiotic 2</a:t>
                      </a:r>
                    </a:p>
                  </a:txBody>
                  <a:tcPr marL="92083" marR="92083" marT="46042" marB="46042">
                    <a:solidFill>
                      <a:schemeClr val="accent4">
                        <a:lumMod val="40000"/>
                        <a:lumOff val="60000"/>
                      </a:schemeClr>
                    </a:solidFill>
                  </a:tcPr>
                </a:tc>
                <a:tc>
                  <a:txBody>
                    <a:bodyPr/>
                    <a:lstStyle/>
                    <a:p>
                      <a:endParaRPr lang="en-AU" sz="1400"/>
                    </a:p>
                  </a:txBody>
                  <a:tcPr marL="92083" marR="92083" marT="46042" marB="46042"/>
                </a:tc>
                <a:extLst>
                  <a:ext uri="{0D108BD9-81ED-4DB2-BD59-A6C34878D82A}">
                    <a16:rowId xmlns:a16="http://schemas.microsoft.com/office/drawing/2014/main" val="576756058"/>
                  </a:ext>
                </a:extLst>
              </a:tr>
              <a:tr h="481235">
                <a:tc gridSpan="3">
                  <a:txBody>
                    <a:bodyPr/>
                    <a:lstStyle/>
                    <a:p>
                      <a:r>
                        <a:rPr lang="en-AU" sz="1400" dirty="0"/>
                        <a:t>Antibiotic 3</a:t>
                      </a:r>
                    </a:p>
                  </a:txBody>
                  <a:tcPr marL="92083" marR="92083" marT="46042" marB="46042">
                    <a:solidFill>
                      <a:schemeClr val="accent2">
                        <a:lumMod val="40000"/>
                        <a:lumOff val="60000"/>
                      </a:schemeClr>
                    </a:solidFill>
                  </a:tcPr>
                </a:tc>
                <a:tc hMerge="1">
                  <a:txBody>
                    <a:bodyPr/>
                    <a:lstStyle/>
                    <a:p>
                      <a:endParaRPr lang="en-AU" dirty="0"/>
                    </a:p>
                  </a:txBody>
                  <a:tcPr/>
                </a:tc>
                <a:tc hMerge="1">
                  <a:txBody>
                    <a:bodyPr/>
                    <a:lstStyle/>
                    <a:p>
                      <a:endParaRPr lang="en-AU" dirty="0"/>
                    </a:p>
                  </a:txBody>
                  <a:tcPr/>
                </a:tc>
                <a:extLst>
                  <a:ext uri="{0D108BD9-81ED-4DB2-BD59-A6C34878D82A}">
                    <a16:rowId xmlns:a16="http://schemas.microsoft.com/office/drawing/2014/main" val="883940565"/>
                  </a:ext>
                </a:extLst>
              </a:tr>
            </a:tbl>
          </a:graphicData>
        </a:graphic>
      </p:graphicFrame>
    </p:spTree>
    <p:extLst>
      <p:ext uri="{BB962C8B-B14F-4D97-AF65-F5344CB8AC3E}">
        <p14:creationId xmlns:p14="http://schemas.microsoft.com/office/powerpoint/2010/main" val="3713988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2BD3CA-A1BA-CA6E-782F-DF9115833F7D}"/>
              </a:ext>
            </a:extLst>
          </p:cNvPr>
          <p:cNvSpPr>
            <a:spLocks noGrp="1"/>
          </p:cNvSpPr>
          <p:nvPr>
            <p:ph type="body" sz="quarter" idx="13"/>
          </p:nvPr>
        </p:nvSpPr>
        <p:spPr>
          <a:xfrm>
            <a:off x="847940" y="3481508"/>
            <a:ext cx="8039206" cy="1119400"/>
          </a:xfrm>
        </p:spPr>
        <p:txBody>
          <a:bodyPr numCol="2"/>
          <a:lstStyle/>
          <a:p>
            <a:pPr>
              <a:lnSpc>
                <a:spcPct val="100000"/>
              </a:lnSpc>
            </a:pPr>
            <a:r>
              <a:rPr lang="en-AU" dirty="0"/>
              <a:t>More targeted </a:t>
            </a:r>
          </a:p>
          <a:p>
            <a:pPr>
              <a:lnSpc>
                <a:spcPct val="100000"/>
              </a:lnSpc>
            </a:pPr>
            <a:r>
              <a:rPr lang="en-AU" dirty="0"/>
              <a:t>Can only kill a few types of bacteria </a:t>
            </a:r>
          </a:p>
          <a:p>
            <a:pPr>
              <a:lnSpc>
                <a:spcPct val="100000"/>
              </a:lnSpc>
            </a:pPr>
            <a:r>
              <a:rPr lang="en-AU" dirty="0"/>
              <a:t>Contribute less to resistance</a:t>
            </a:r>
          </a:p>
          <a:p>
            <a:pPr>
              <a:lnSpc>
                <a:spcPct val="100000"/>
              </a:lnSpc>
            </a:pPr>
            <a:r>
              <a:rPr lang="en-AU" dirty="0"/>
              <a:t>Can kill many types of bacteria</a:t>
            </a:r>
          </a:p>
          <a:p>
            <a:pPr>
              <a:lnSpc>
                <a:spcPct val="100000"/>
              </a:lnSpc>
            </a:pPr>
            <a:r>
              <a:rPr lang="en-AU" dirty="0"/>
              <a:t>Contribute more to resistance</a:t>
            </a:r>
          </a:p>
          <a:p>
            <a:pPr>
              <a:lnSpc>
                <a:spcPct val="100000"/>
              </a:lnSpc>
            </a:pPr>
            <a:r>
              <a:rPr lang="en-AU" dirty="0"/>
              <a:t>More side effects</a:t>
            </a:r>
          </a:p>
        </p:txBody>
      </p:sp>
      <p:sp>
        <p:nvSpPr>
          <p:cNvPr id="3" name="Title 2">
            <a:extLst>
              <a:ext uri="{FF2B5EF4-FFF2-40B4-BE49-F238E27FC236}">
                <a16:creationId xmlns:a16="http://schemas.microsoft.com/office/drawing/2014/main" id="{68B48897-89C3-5B70-BB18-E51FA3B2806D}"/>
              </a:ext>
            </a:extLst>
          </p:cNvPr>
          <p:cNvSpPr>
            <a:spLocks noGrp="1"/>
          </p:cNvSpPr>
          <p:nvPr>
            <p:ph type="title"/>
          </p:nvPr>
        </p:nvSpPr>
        <p:spPr/>
        <p:txBody>
          <a:bodyPr/>
          <a:lstStyle/>
          <a:p>
            <a:r>
              <a:rPr lang="en-AU" dirty="0"/>
              <a:t>Narrow and broad spectrum antibiotics </a:t>
            </a:r>
          </a:p>
        </p:txBody>
      </p:sp>
      <p:sp>
        <p:nvSpPr>
          <p:cNvPr id="4" name="Slide Number Placeholder 3">
            <a:extLst>
              <a:ext uri="{FF2B5EF4-FFF2-40B4-BE49-F238E27FC236}">
                <a16:creationId xmlns:a16="http://schemas.microsoft.com/office/drawing/2014/main" id="{2707E5BA-92F8-6A7B-06BA-4D6300BF9E52}"/>
              </a:ext>
            </a:extLst>
          </p:cNvPr>
          <p:cNvSpPr>
            <a:spLocks noGrp="1"/>
          </p:cNvSpPr>
          <p:nvPr>
            <p:ph type="sldNum" sz="quarter" idx="10"/>
          </p:nvPr>
        </p:nvSpPr>
        <p:spPr/>
        <p:txBody>
          <a:bodyPr/>
          <a:lstStyle/>
          <a:p>
            <a:fld id="{E6316B6A-336A-44FF-82DA-A4D1594FA055}" type="slidenum">
              <a:rPr lang="en-AU" smtClean="0"/>
              <a:pPr/>
              <a:t>15</a:t>
            </a:fld>
            <a:endParaRPr lang="en-AU"/>
          </a:p>
        </p:txBody>
      </p:sp>
      <p:sp>
        <p:nvSpPr>
          <p:cNvPr id="5" name="Footer Placeholder 4">
            <a:extLst>
              <a:ext uri="{FF2B5EF4-FFF2-40B4-BE49-F238E27FC236}">
                <a16:creationId xmlns:a16="http://schemas.microsoft.com/office/drawing/2014/main" id="{266ED9CA-5D60-4B70-5F97-03A0E2A65D52}"/>
              </a:ext>
            </a:extLst>
          </p:cNvPr>
          <p:cNvSpPr>
            <a:spLocks noGrp="1"/>
          </p:cNvSpPr>
          <p:nvPr>
            <p:ph type="ftr" sz="quarter" idx="11"/>
          </p:nvPr>
        </p:nvSpPr>
        <p:spPr/>
        <p:txBody>
          <a:bodyPr/>
          <a:lstStyle/>
          <a:p>
            <a:r>
              <a:rPr lang="en-US"/>
              <a:t>World AMR Awareness Week</a:t>
            </a:r>
            <a:endParaRPr lang="en-AU"/>
          </a:p>
        </p:txBody>
      </p:sp>
      <p:pic>
        <p:nvPicPr>
          <p:cNvPr id="6" name="Picture 5" descr="A person holding a fishing pole&#10;&#10;Description automatically generated">
            <a:extLst>
              <a:ext uri="{FF2B5EF4-FFF2-40B4-BE49-F238E27FC236}">
                <a16:creationId xmlns:a16="http://schemas.microsoft.com/office/drawing/2014/main" id="{B78C9C86-83A1-58EA-7C85-359161E965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753" y="1659471"/>
            <a:ext cx="2709325" cy="1633371"/>
          </a:xfrm>
          <a:prstGeom prst="rect">
            <a:avLst/>
          </a:prstGeom>
        </p:spPr>
      </p:pic>
      <p:pic>
        <p:nvPicPr>
          <p:cNvPr id="7" name="Picture 6" descr="A person throwing a net in the water&#10;&#10;Description automatically generated">
            <a:extLst>
              <a:ext uri="{FF2B5EF4-FFF2-40B4-BE49-F238E27FC236}">
                <a16:creationId xmlns:a16="http://schemas.microsoft.com/office/drawing/2014/main" id="{9116CE59-8FF8-AA38-04E9-CB8362EC51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8220" y="1659471"/>
            <a:ext cx="2709325" cy="1633371"/>
          </a:xfrm>
          <a:prstGeom prst="rect">
            <a:avLst/>
          </a:prstGeom>
        </p:spPr>
      </p:pic>
    </p:spTree>
    <p:extLst>
      <p:ext uri="{BB962C8B-B14F-4D97-AF65-F5344CB8AC3E}">
        <p14:creationId xmlns:p14="http://schemas.microsoft.com/office/powerpoint/2010/main" val="674070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091FE-14E3-1C8A-9044-E739933FE9B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4ED746-8B86-A059-DAA9-101BE960807C}"/>
              </a:ext>
            </a:extLst>
          </p:cNvPr>
          <p:cNvSpPr>
            <a:spLocks noGrp="1"/>
          </p:cNvSpPr>
          <p:nvPr>
            <p:ph type="title"/>
          </p:nvPr>
        </p:nvSpPr>
        <p:spPr>
          <a:xfrm>
            <a:off x="488250" y="1028942"/>
            <a:ext cx="3600000" cy="1542807"/>
          </a:xfrm>
        </p:spPr>
        <p:txBody>
          <a:bodyPr/>
          <a:lstStyle/>
          <a:p>
            <a:r>
              <a:rPr lang="en-AU" dirty="0"/>
              <a:t>What is antimicrobial resistance?</a:t>
            </a:r>
          </a:p>
        </p:txBody>
      </p:sp>
      <p:pic>
        <p:nvPicPr>
          <p:cNvPr id="5" name="Picture Placeholder 18" descr="A close-up of a bottle&#10;&#10;AI-generated content may be incorrect.">
            <a:extLst>
              <a:ext uri="{FF2B5EF4-FFF2-40B4-BE49-F238E27FC236}">
                <a16:creationId xmlns:a16="http://schemas.microsoft.com/office/drawing/2014/main" id="{999BDA33-D508-7E0C-0E77-4575444691F2}"/>
              </a:ext>
            </a:extLst>
          </p:cNvPr>
          <p:cNvPicPr>
            <a:picLocks noGrp="1" noChangeAspect="1"/>
          </p:cNvPicPr>
          <p:nvPr>
            <p:ph type="pic" sz="quarter" idx="15"/>
          </p:nvPr>
        </p:nvPicPr>
        <p:blipFill rotWithShape="1">
          <a:blip r:embed="rId2"/>
          <a:srcRect l="-20652" t="-5674" r="-12177" b="-17801"/>
          <a:stretch/>
        </p:blipFill>
        <p:spPr>
          <a:xfrm>
            <a:off x="5491137" y="1820364"/>
            <a:ext cx="3284884" cy="3898870"/>
          </a:xfrm>
        </p:spPr>
      </p:pic>
    </p:spTree>
    <p:extLst>
      <p:ext uri="{BB962C8B-B14F-4D97-AF65-F5344CB8AC3E}">
        <p14:creationId xmlns:p14="http://schemas.microsoft.com/office/powerpoint/2010/main" val="648270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ABD9EC-7880-9892-F47F-8DAF1EF6F4BE}"/>
              </a:ext>
            </a:extLst>
          </p:cNvPr>
          <p:cNvSpPr>
            <a:spLocks noGrp="1"/>
          </p:cNvSpPr>
          <p:nvPr>
            <p:ph type="body" sz="quarter" idx="13"/>
          </p:nvPr>
        </p:nvSpPr>
        <p:spPr>
          <a:xfrm>
            <a:off x="488250" y="1736725"/>
            <a:ext cx="4765068" cy="2813050"/>
          </a:xfrm>
        </p:spPr>
        <p:txBody>
          <a:bodyPr/>
          <a:lstStyle/>
          <a:p>
            <a:r>
              <a:rPr lang="en-US" dirty="0"/>
              <a:t>Bacteria change over time in response to the environment</a:t>
            </a:r>
          </a:p>
          <a:p>
            <a:r>
              <a:rPr lang="en-US" dirty="0"/>
              <a:t>These changes allow them to resist antibiotics. This is called </a:t>
            </a:r>
            <a:r>
              <a:rPr lang="en-US" b="1" dirty="0"/>
              <a:t>antibiotic resistance  </a:t>
            </a:r>
          </a:p>
          <a:p>
            <a:r>
              <a:rPr lang="en-US" dirty="0"/>
              <a:t>When antibiotics are overused or used inappropriately, resistance develops more quickly </a:t>
            </a:r>
          </a:p>
          <a:p>
            <a:endParaRPr lang="en-AU" dirty="0"/>
          </a:p>
        </p:txBody>
      </p:sp>
      <p:sp>
        <p:nvSpPr>
          <p:cNvPr id="3" name="Title 2">
            <a:extLst>
              <a:ext uri="{FF2B5EF4-FFF2-40B4-BE49-F238E27FC236}">
                <a16:creationId xmlns:a16="http://schemas.microsoft.com/office/drawing/2014/main" id="{32BA98DD-F19C-ED9B-2EB5-592DAE969553}"/>
              </a:ext>
            </a:extLst>
          </p:cNvPr>
          <p:cNvSpPr>
            <a:spLocks noGrp="1"/>
          </p:cNvSpPr>
          <p:nvPr>
            <p:ph type="title"/>
          </p:nvPr>
        </p:nvSpPr>
        <p:spPr/>
        <p:txBody>
          <a:bodyPr/>
          <a:lstStyle/>
          <a:p>
            <a:r>
              <a:rPr lang="en-AU" dirty="0"/>
              <a:t>Antimicrobial resistance</a:t>
            </a:r>
          </a:p>
        </p:txBody>
      </p:sp>
      <p:sp>
        <p:nvSpPr>
          <p:cNvPr id="4" name="Slide Number Placeholder 3">
            <a:extLst>
              <a:ext uri="{FF2B5EF4-FFF2-40B4-BE49-F238E27FC236}">
                <a16:creationId xmlns:a16="http://schemas.microsoft.com/office/drawing/2014/main" id="{59B8988B-9ED5-964E-9F33-41C01479336D}"/>
              </a:ext>
            </a:extLst>
          </p:cNvPr>
          <p:cNvSpPr>
            <a:spLocks noGrp="1"/>
          </p:cNvSpPr>
          <p:nvPr>
            <p:ph type="sldNum" sz="quarter" idx="10"/>
          </p:nvPr>
        </p:nvSpPr>
        <p:spPr/>
        <p:txBody>
          <a:bodyPr/>
          <a:lstStyle/>
          <a:p>
            <a:fld id="{E6316B6A-336A-44FF-82DA-A4D1594FA055}" type="slidenum">
              <a:rPr lang="en-AU" smtClean="0"/>
              <a:pPr/>
              <a:t>17</a:t>
            </a:fld>
            <a:endParaRPr lang="en-AU"/>
          </a:p>
        </p:txBody>
      </p:sp>
      <p:sp>
        <p:nvSpPr>
          <p:cNvPr id="5" name="Footer Placeholder 4">
            <a:extLst>
              <a:ext uri="{FF2B5EF4-FFF2-40B4-BE49-F238E27FC236}">
                <a16:creationId xmlns:a16="http://schemas.microsoft.com/office/drawing/2014/main" id="{53C69E3E-41AC-B668-CB47-92588CD96EE7}"/>
              </a:ext>
            </a:extLst>
          </p:cNvPr>
          <p:cNvSpPr>
            <a:spLocks noGrp="1"/>
          </p:cNvSpPr>
          <p:nvPr>
            <p:ph type="ftr" sz="quarter" idx="11"/>
          </p:nvPr>
        </p:nvSpPr>
        <p:spPr/>
        <p:txBody>
          <a:bodyPr/>
          <a:lstStyle/>
          <a:p>
            <a:r>
              <a:rPr lang="en-US"/>
              <a:t>World AMR Awareness Week</a:t>
            </a:r>
            <a:endParaRPr lang="en-AU"/>
          </a:p>
        </p:txBody>
      </p:sp>
      <p:pic>
        <p:nvPicPr>
          <p:cNvPr id="6" name="Picture 5" descr="A close-up of a virus&#10;&#10;Description automatically generated">
            <a:extLst>
              <a:ext uri="{FF2B5EF4-FFF2-40B4-BE49-F238E27FC236}">
                <a16:creationId xmlns:a16="http://schemas.microsoft.com/office/drawing/2014/main" id="{E82689EC-F551-A451-9E78-75F52D8519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4272" y="1759042"/>
            <a:ext cx="2768415" cy="2768415"/>
          </a:xfrm>
          <a:prstGeom prst="rect">
            <a:avLst/>
          </a:prstGeom>
        </p:spPr>
      </p:pic>
    </p:spTree>
    <p:extLst>
      <p:ext uri="{BB962C8B-B14F-4D97-AF65-F5344CB8AC3E}">
        <p14:creationId xmlns:p14="http://schemas.microsoft.com/office/powerpoint/2010/main" val="2771453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E5351D-7EBC-6A91-8D2A-F18617E108F1}"/>
              </a:ext>
            </a:extLst>
          </p:cNvPr>
          <p:cNvSpPr>
            <a:spLocks noGrp="1"/>
          </p:cNvSpPr>
          <p:nvPr>
            <p:ph type="body" sz="quarter" idx="13"/>
          </p:nvPr>
        </p:nvSpPr>
        <p:spPr>
          <a:xfrm>
            <a:off x="488250" y="1736725"/>
            <a:ext cx="6244244" cy="2813050"/>
          </a:xfrm>
        </p:spPr>
        <p:txBody>
          <a:bodyPr/>
          <a:lstStyle/>
          <a:p>
            <a:r>
              <a:rPr lang="en-US" dirty="0"/>
              <a:t>Rates of antibiotic resistance are rising</a:t>
            </a:r>
          </a:p>
          <a:p>
            <a:r>
              <a:rPr lang="en-AU" dirty="0">
                <a:ea typeface="Times New Roman" panose="02020603050405020304" pitchFamily="18" charset="0"/>
                <a:cs typeface="Times New Roman" panose="02020603050405020304" pitchFamily="18" charset="0"/>
              </a:rPr>
              <a:t>Hundreds of people in Australia die from antibiotic-resistant infections each year</a:t>
            </a:r>
            <a:endParaRPr lang="en-US" dirty="0"/>
          </a:p>
          <a:p>
            <a:r>
              <a:rPr lang="en-US" dirty="0"/>
              <a:t>Australia uses more antibiotics than many other comparable countries </a:t>
            </a:r>
          </a:p>
          <a:p>
            <a:r>
              <a:rPr lang="en-US" dirty="0"/>
              <a:t>Much of that use is inappropriate</a:t>
            </a:r>
          </a:p>
          <a:p>
            <a:pPr lvl="1"/>
            <a:r>
              <a:rPr lang="en-US" dirty="0"/>
              <a:t>Using antibiotics when not needed</a:t>
            </a:r>
          </a:p>
          <a:p>
            <a:pPr lvl="1"/>
            <a:r>
              <a:rPr lang="en-US" dirty="0"/>
              <a:t>Using antibiotics for too long </a:t>
            </a:r>
          </a:p>
          <a:p>
            <a:r>
              <a:rPr lang="en-US" dirty="0"/>
              <a:t>Few new antibiotics becoming available</a:t>
            </a:r>
          </a:p>
          <a:p>
            <a:endParaRPr lang="en-AU" dirty="0"/>
          </a:p>
        </p:txBody>
      </p:sp>
      <p:sp>
        <p:nvSpPr>
          <p:cNvPr id="3" name="Title 2">
            <a:extLst>
              <a:ext uri="{FF2B5EF4-FFF2-40B4-BE49-F238E27FC236}">
                <a16:creationId xmlns:a16="http://schemas.microsoft.com/office/drawing/2014/main" id="{978A7922-8824-4A8C-9652-DF5D3DB26F13}"/>
              </a:ext>
            </a:extLst>
          </p:cNvPr>
          <p:cNvSpPr>
            <a:spLocks noGrp="1"/>
          </p:cNvSpPr>
          <p:nvPr>
            <p:ph type="title"/>
          </p:nvPr>
        </p:nvSpPr>
        <p:spPr/>
        <p:txBody>
          <a:bodyPr/>
          <a:lstStyle/>
          <a:p>
            <a:r>
              <a:rPr lang="en-AU" dirty="0"/>
              <a:t>Why antimicrobial resistance is a problem</a:t>
            </a:r>
          </a:p>
        </p:txBody>
      </p:sp>
      <p:sp>
        <p:nvSpPr>
          <p:cNvPr id="4" name="Slide Number Placeholder 3">
            <a:extLst>
              <a:ext uri="{FF2B5EF4-FFF2-40B4-BE49-F238E27FC236}">
                <a16:creationId xmlns:a16="http://schemas.microsoft.com/office/drawing/2014/main" id="{BCECFB07-21CB-C3B0-DBA1-A0A25D0B683C}"/>
              </a:ext>
            </a:extLst>
          </p:cNvPr>
          <p:cNvSpPr>
            <a:spLocks noGrp="1"/>
          </p:cNvSpPr>
          <p:nvPr>
            <p:ph type="sldNum" sz="quarter" idx="10"/>
          </p:nvPr>
        </p:nvSpPr>
        <p:spPr/>
        <p:txBody>
          <a:bodyPr/>
          <a:lstStyle/>
          <a:p>
            <a:fld id="{E6316B6A-336A-44FF-82DA-A4D1594FA055}" type="slidenum">
              <a:rPr lang="en-AU" smtClean="0"/>
              <a:pPr/>
              <a:t>18</a:t>
            </a:fld>
            <a:endParaRPr lang="en-AU"/>
          </a:p>
        </p:txBody>
      </p:sp>
      <p:sp>
        <p:nvSpPr>
          <p:cNvPr id="5" name="Footer Placeholder 4">
            <a:extLst>
              <a:ext uri="{FF2B5EF4-FFF2-40B4-BE49-F238E27FC236}">
                <a16:creationId xmlns:a16="http://schemas.microsoft.com/office/drawing/2014/main" id="{A042D6A8-9679-FE1F-03BF-3D699AD89F8C}"/>
              </a:ext>
            </a:extLst>
          </p:cNvPr>
          <p:cNvSpPr>
            <a:spLocks noGrp="1"/>
          </p:cNvSpPr>
          <p:nvPr>
            <p:ph type="ftr" sz="quarter" idx="11"/>
          </p:nvPr>
        </p:nvSpPr>
        <p:spPr/>
        <p:txBody>
          <a:bodyPr/>
          <a:lstStyle/>
          <a:p>
            <a:r>
              <a:rPr lang="en-US"/>
              <a:t>World AMR Awareness Week</a:t>
            </a:r>
            <a:endParaRPr lang="en-AU"/>
          </a:p>
        </p:txBody>
      </p:sp>
      <p:pic>
        <p:nvPicPr>
          <p:cNvPr id="6" name="Picture 5">
            <a:extLst>
              <a:ext uri="{FF2B5EF4-FFF2-40B4-BE49-F238E27FC236}">
                <a16:creationId xmlns:a16="http://schemas.microsoft.com/office/drawing/2014/main" id="{E749897B-C2C1-640C-F2E7-D050B2CB733E}"/>
              </a:ext>
            </a:extLst>
          </p:cNvPr>
          <p:cNvPicPr>
            <a:picLocks noChangeAspect="1"/>
          </p:cNvPicPr>
          <p:nvPr/>
        </p:nvPicPr>
        <p:blipFill>
          <a:blip r:embed="rId3"/>
          <a:stretch>
            <a:fillRect/>
          </a:stretch>
        </p:blipFill>
        <p:spPr>
          <a:xfrm>
            <a:off x="6269865" y="2133600"/>
            <a:ext cx="2545837" cy="1787215"/>
          </a:xfrm>
          <a:prstGeom prst="rect">
            <a:avLst/>
          </a:prstGeom>
        </p:spPr>
      </p:pic>
    </p:spTree>
    <p:extLst>
      <p:ext uri="{BB962C8B-B14F-4D97-AF65-F5344CB8AC3E}">
        <p14:creationId xmlns:p14="http://schemas.microsoft.com/office/powerpoint/2010/main" val="3557026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9605B3-19A4-7864-D703-F125A88F0BB3}"/>
              </a:ext>
            </a:extLst>
          </p:cNvPr>
          <p:cNvSpPr>
            <a:spLocks noGrp="1"/>
          </p:cNvSpPr>
          <p:nvPr>
            <p:ph type="body" sz="quarter" idx="13"/>
          </p:nvPr>
        </p:nvSpPr>
        <p:spPr>
          <a:xfrm>
            <a:off x="488250" y="1736725"/>
            <a:ext cx="4531985" cy="2813050"/>
          </a:xfrm>
        </p:spPr>
        <p:txBody>
          <a:bodyPr/>
          <a:lstStyle/>
          <a:p>
            <a:r>
              <a:rPr lang="en-US" dirty="0"/>
              <a:t>More difficult to treat</a:t>
            </a:r>
          </a:p>
          <a:p>
            <a:r>
              <a:rPr lang="en-AU" dirty="0"/>
              <a:t>Other antibiotics need to be used which may not work as well or can be more toxic</a:t>
            </a:r>
          </a:p>
          <a:p>
            <a:r>
              <a:rPr lang="en-US" dirty="0"/>
              <a:t>Usually require longer hospital stays</a:t>
            </a:r>
          </a:p>
          <a:p>
            <a:r>
              <a:rPr lang="en-US" dirty="0"/>
              <a:t>Can become resistant to all antibiotics </a:t>
            </a:r>
            <a:r>
              <a:rPr lang="en-US" dirty="0">
                <a:sym typeface="Wingdings" pitchFamily="2" charset="2"/>
              </a:rPr>
              <a:t> untreatable</a:t>
            </a:r>
          </a:p>
          <a:p>
            <a:r>
              <a:rPr lang="en-US" dirty="0">
                <a:sym typeface="Wingdings" pitchFamily="2" charset="2"/>
              </a:rPr>
              <a:t>More likely to spread to others</a:t>
            </a:r>
            <a:r>
              <a:rPr lang="en-US" dirty="0"/>
              <a:t> </a:t>
            </a:r>
          </a:p>
          <a:p>
            <a:endParaRPr lang="en-AU" dirty="0"/>
          </a:p>
        </p:txBody>
      </p:sp>
      <p:sp>
        <p:nvSpPr>
          <p:cNvPr id="3" name="Title 2">
            <a:extLst>
              <a:ext uri="{FF2B5EF4-FFF2-40B4-BE49-F238E27FC236}">
                <a16:creationId xmlns:a16="http://schemas.microsoft.com/office/drawing/2014/main" id="{5F0EA6B5-42A1-334C-6040-909B56B78CBD}"/>
              </a:ext>
            </a:extLst>
          </p:cNvPr>
          <p:cNvSpPr>
            <a:spLocks noGrp="1"/>
          </p:cNvSpPr>
          <p:nvPr>
            <p:ph type="title"/>
          </p:nvPr>
        </p:nvSpPr>
        <p:spPr/>
        <p:txBody>
          <a:bodyPr/>
          <a:lstStyle/>
          <a:p>
            <a:r>
              <a:rPr lang="en-AU" dirty="0"/>
              <a:t>Antibiotic resistant infections</a:t>
            </a:r>
          </a:p>
        </p:txBody>
      </p:sp>
      <p:sp>
        <p:nvSpPr>
          <p:cNvPr id="4" name="Slide Number Placeholder 3">
            <a:extLst>
              <a:ext uri="{FF2B5EF4-FFF2-40B4-BE49-F238E27FC236}">
                <a16:creationId xmlns:a16="http://schemas.microsoft.com/office/drawing/2014/main" id="{CA51093F-DC2B-935E-A23A-BC4D56846252}"/>
              </a:ext>
            </a:extLst>
          </p:cNvPr>
          <p:cNvSpPr>
            <a:spLocks noGrp="1"/>
          </p:cNvSpPr>
          <p:nvPr>
            <p:ph type="sldNum" sz="quarter" idx="10"/>
          </p:nvPr>
        </p:nvSpPr>
        <p:spPr/>
        <p:txBody>
          <a:bodyPr/>
          <a:lstStyle/>
          <a:p>
            <a:fld id="{E6316B6A-336A-44FF-82DA-A4D1594FA055}" type="slidenum">
              <a:rPr lang="en-AU" smtClean="0"/>
              <a:pPr/>
              <a:t>19</a:t>
            </a:fld>
            <a:endParaRPr lang="en-AU"/>
          </a:p>
        </p:txBody>
      </p:sp>
      <p:sp>
        <p:nvSpPr>
          <p:cNvPr id="5" name="Footer Placeholder 4">
            <a:extLst>
              <a:ext uri="{FF2B5EF4-FFF2-40B4-BE49-F238E27FC236}">
                <a16:creationId xmlns:a16="http://schemas.microsoft.com/office/drawing/2014/main" id="{3066F41B-83DF-DB7A-592C-8CD958DCA917}"/>
              </a:ext>
            </a:extLst>
          </p:cNvPr>
          <p:cNvSpPr>
            <a:spLocks noGrp="1"/>
          </p:cNvSpPr>
          <p:nvPr>
            <p:ph type="ftr" sz="quarter" idx="11"/>
          </p:nvPr>
        </p:nvSpPr>
        <p:spPr/>
        <p:txBody>
          <a:bodyPr/>
          <a:lstStyle/>
          <a:p>
            <a:r>
              <a:rPr lang="en-US"/>
              <a:t>World AMR Awareness Week</a:t>
            </a:r>
            <a:endParaRPr lang="en-AU"/>
          </a:p>
        </p:txBody>
      </p:sp>
      <p:pic>
        <p:nvPicPr>
          <p:cNvPr id="6" name="Picture 4" descr="What to Expect When Your Loved One Is in the ICU | Wellness | US News">
            <a:extLst>
              <a:ext uri="{FF2B5EF4-FFF2-40B4-BE49-F238E27FC236}">
                <a16:creationId xmlns:a16="http://schemas.microsoft.com/office/drawing/2014/main" id="{B8B3E820-313B-51A7-295E-1BA693BAD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1845" y="1882588"/>
            <a:ext cx="3173905" cy="2082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102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up of a border&#10;&#10;AI-generated content may be incorrect.">
            <a:extLst>
              <a:ext uri="{FF2B5EF4-FFF2-40B4-BE49-F238E27FC236}">
                <a16:creationId xmlns:a16="http://schemas.microsoft.com/office/drawing/2014/main" id="{C27794B3-1B16-EF72-4434-7EA5EB4EBE1F}"/>
              </a:ext>
            </a:extLst>
          </p:cNvPr>
          <p:cNvPicPr>
            <a:picLocks noChangeAspect="1"/>
          </p:cNvPicPr>
          <p:nvPr/>
        </p:nvPicPr>
        <p:blipFill>
          <a:blip r:embed="rId3"/>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C77CDA43-7DE6-5147-6CCB-AB928B24057C}"/>
              </a:ext>
            </a:extLst>
          </p:cNvPr>
          <p:cNvSpPr>
            <a:spLocks noGrp="1"/>
          </p:cNvSpPr>
          <p:nvPr>
            <p:ph type="title"/>
          </p:nvPr>
        </p:nvSpPr>
        <p:spPr/>
        <p:txBody>
          <a:bodyPr/>
          <a:lstStyle/>
          <a:p>
            <a:r>
              <a:rPr lang="en-AU" dirty="0"/>
              <a:t>Acknowledgement of Country</a:t>
            </a:r>
          </a:p>
        </p:txBody>
      </p:sp>
      <p:sp>
        <p:nvSpPr>
          <p:cNvPr id="3" name="Footer Placeholder 2">
            <a:extLst>
              <a:ext uri="{FF2B5EF4-FFF2-40B4-BE49-F238E27FC236}">
                <a16:creationId xmlns:a16="http://schemas.microsoft.com/office/drawing/2014/main" id="{5EB6922B-6ACD-93E0-432C-1C9A59EB2F59}"/>
              </a:ext>
            </a:extLst>
          </p:cNvPr>
          <p:cNvSpPr>
            <a:spLocks noGrp="1"/>
          </p:cNvSpPr>
          <p:nvPr>
            <p:ph type="ftr" sz="quarter" idx="11"/>
          </p:nvPr>
        </p:nvSpPr>
        <p:spPr/>
        <p:txBody>
          <a:bodyPr/>
          <a:lstStyle/>
          <a:p>
            <a:r>
              <a:rPr lang="en-US" noProof="0" dirty="0"/>
              <a:t>World AMR Awareness Week</a:t>
            </a:r>
            <a:endParaRPr lang="en-AU" noProof="0" dirty="0"/>
          </a:p>
        </p:txBody>
      </p:sp>
      <p:sp>
        <p:nvSpPr>
          <p:cNvPr id="4" name="Slide Number Placeholder 3">
            <a:extLst>
              <a:ext uri="{FF2B5EF4-FFF2-40B4-BE49-F238E27FC236}">
                <a16:creationId xmlns:a16="http://schemas.microsoft.com/office/drawing/2014/main" id="{BD9CCBB2-7407-9C47-8D19-770D2888D423}"/>
              </a:ext>
            </a:extLst>
          </p:cNvPr>
          <p:cNvSpPr>
            <a:spLocks noGrp="1"/>
          </p:cNvSpPr>
          <p:nvPr>
            <p:ph type="sldNum" sz="quarter" idx="12"/>
          </p:nvPr>
        </p:nvSpPr>
        <p:spPr/>
        <p:txBody>
          <a:bodyPr/>
          <a:lstStyle/>
          <a:p>
            <a:fld id="{E6316B6A-336A-44FF-82DA-A4D1594FA055}" type="slidenum">
              <a:rPr lang="en-AU" noProof="0" smtClean="0"/>
              <a:t>2</a:t>
            </a:fld>
            <a:endParaRPr lang="en-AU" noProof="0"/>
          </a:p>
        </p:txBody>
      </p:sp>
      <p:sp>
        <p:nvSpPr>
          <p:cNvPr id="7" name="TextBox 6">
            <a:extLst>
              <a:ext uri="{FF2B5EF4-FFF2-40B4-BE49-F238E27FC236}">
                <a16:creationId xmlns:a16="http://schemas.microsoft.com/office/drawing/2014/main" id="{B86C8EAB-A6E4-C9AF-8C1E-9C16B62B535D}"/>
              </a:ext>
            </a:extLst>
          </p:cNvPr>
          <p:cNvSpPr txBox="1"/>
          <p:nvPr/>
        </p:nvSpPr>
        <p:spPr>
          <a:xfrm>
            <a:off x="488250" y="1350142"/>
            <a:ext cx="3898400" cy="1738809"/>
          </a:xfrm>
          <a:prstGeom prst="rect">
            <a:avLst/>
          </a:prstGeom>
          <a:noFill/>
        </p:spPr>
        <p:txBody>
          <a:bodyPr wrap="square" lIns="0" rtlCol="0">
            <a:spAutoFit/>
          </a:bodyPr>
          <a:lstStyle/>
          <a:p>
            <a:pPr>
              <a:lnSpc>
                <a:spcPct val="113000"/>
              </a:lnSpc>
              <a:buNone/>
            </a:pPr>
            <a:r>
              <a:rPr lang="en-AU" sz="1600" dirty="0"/>
              <a:t>I would like to </a:t>
            </a:r>
            <a:r>
              <a:rPr lang="en-AU" sz="1600" dirty="0">
                <a:effectLst/>
              </a:rPr>
              <a:t>pay respect to the Traditional Owners and Custodians of Country where we meet today. We extend that respect to all Aboriginal and Torres Strait Islander peoples, and their deep time connections to land, water and sky.</a:t>
            </a:r>
            <a:endParaRPr lang="en-AU" sz="1600" dirty="0"/>
          </a:p>
        </p:txBody>
      </p:sp>
      <p:sp>
        <p:nvSpPr>
          <p:cNvPr id="8" name="TextBox 7">
            <a:extLst>
              <a:ext uri="{FF2B5EF4-FFF2-40B4-BE49-F238E27FC236}">
                <a16:creationId xmlns:a16="http://schemas.microsoft.com/office/drawing/2014/main" id="{C164811C-CD5C-0284-5043-852E0D923847}"/>
              </a:ext>
            </a:extLst>
          </p:cNvPr>
          <p:cNvSpPr txBox="1"/>
          <p:nvPr/>
        </p:nvSpPr>
        <p:spPr>
          <a:xfrm>
            <a:off x="4644287" y="1350142"/>
            <a:ext cx="3898400" cy="2796343"/>
          </a:xfrm>
          <a:prstGeom prst="rect">
            <a:avLst/>
          </a:prstGeom>
          <a:noFill/>
        </p:spPr>
        <p:txBody>
          <a:bodyPr wrap="square" lIns="0" rIns="0" bIns="0" rtlCol="0">
            <a:spAutoFit/>
          </a:bodyPr>
          <a:lstStyle/>
          <a:p>
            <a:pPr>
              <a:lnSpc>
                <a:spcPct val="113000"/>
              </a:lnSpc>
            </a:pPr>
            <a:r>
              <a:rPr lang="en-AU" sz="1600" dirty="0">
                <a:effectLst/>
              </a:rPr>
              <a:t>We recognise that knowledge about healthy Country, community and culture has been developed by Aboriginal and Torres Strait Islander peoples over tens of thousands of years and has been shared for generations. We are committed to partnering with and learning from Aboriginal and Torres Strait Islander peoples through the work that we do</a:t>
            </a:r>
            <a:r>
              <a:rPr lang="en-AU" sz="1600" dirty="0"/>
              <a:t>.</a:t>
            </a:r>
          </a:p>
          <a:p>
            <a:pPr>
              <a:lnSpc>
                <a:spcPct val="113000"/>
              </a:lnSpc>
            </a:pPr>
            <a:endParaRPr lang="en-AU" sz="1600" dirty="0"/>
          </a:p>
        </p:txBody>
      </p:sp>
    </p:spTree>
    <p:extLst>
      <p:ext uri="{BB962C8B-B14F-4D97-AF65-F5344CB8AC3E}">
        <p14:creationId xmlns:p14="http://schemas.microsoft.com/office/powerpoint/2010/main" val="3748451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imple map and plants">
            <a:extLst>
              <a:ext uri="{FF2B5EF4-FFF2-40B4-BE49-F238E27FC236}">
                <a16:creationId xmlns:a16="http://schemas.microsoft.com/office/drawing/2014/main" id="{A37954F8-AEFC-E1E4-EBF9-B2377D29396E}"/>
              </a:ext>
            </a:extLst>
          </p:cNvPr>
          <p:cNvPicPr>
            <a:picLocks noChangeAspect="1"/>
          </p:cNvPicPr>
          <p:nvPr/>
        </p:nvPicPr>
        <p:blipFill>
          <a:blip r:embed="rId3"/>
          <a:srcRect t="15770" r="3" b="20108"/>
          <a:stretch>
            <a:fillRect/>
          </a:stretch>
        </p:blipFill>
        <p:spPr>
          <a:xfrm>
            <a:off x="488250" y="1131749"/>
            <a:ext cx="3969000" cy="3427695"/>
          </a:xfrm>
          <a:prstGeom prst="rect">
            <a:avLst/>
          </a:prstGeom>
          <a:noFill/>
        </p:spPr>
      </p:pic>
      <p:pic>
        <p:nvPicPr>
          <p:cNvPr id="9" name="Picture 8" descr="Child drawing the earth">
            <a:extLst>
              <a:ext uri="{FF2B5EF4-FFF2-40B4-BE49-F238E27FC236}">
                <a16:creationId xmlns:a16="http://schemas.microsoft.com/office/drawing/2014/main" id="{8602131F-A7AD-92D7-7B2F-D37111C8AF2B}"/>
              </a:ext>
            </a:extLst>
          </p:cNvPr>
          <p:cNvPicPr>
            <a:picLocks noChangeAspect="1"/>
          </p:cNvPicPr>
          <p:nvPr/>
        </p:nvPicPr>
        <p:blipFill>
          <a:blip r:embed="rId4"/>
          <a:srcRect l="7468" r="15530" b="-1"/>
          <a:stretch>
            <a:fillRect/>
          </a:stretch>
        </p:blipFill>
        <p:spPr>
          <a:xfrm>
            <a:off x="4686750" y="1131747"/>
            <a:ext cx="3969000" cy="3427695"/>
          </a:xfrm>
          <a:prstGeom prst="rect">
            <a:avLst/>
          </a:prstGeom>
          <a:noFill/>
        </p:spPr>
      </p:pic>
      <p:sp>
        <p:nvSpPr>
          <p:cNvPr id="5" name="Footer Placeholder 4">
            <a:extLst>
              <a:ext uri="{FF2B5EF4-FFF2-40B4-BE49-F238E27FC236}">
                <a16:creationId xmlns:a16="http://schemas.microsoft.com/office/drawing/2014/main" id="{25172CDA-0A01-2F98-80C5-569F5F44F6DA}"/>
              </a:ext>
            </a:extLst>
          </p:cNvPr>
          <p:cNvSpPr>
            <a:spLocks noGrp="1"/>
          </p:cNvSpPr>
          <p:nvPr>
            <p:ph type="ftr" sz="quarter" idx="11"/>
          </p:nvPr>
        </p:nvSpPr>
        <p:spPr>
          <a:xfrm>
            <a:off x="608618" y="4789574"/>
            <a:ext cx="2801332" cy="132946"/>
          </a:xfrm>
        </p:spPr>
        <p:txBody>
          <a:bodyPr wrap="none" anchor="ctr">
            <a:normAutofit/>
          </a:bodyPr>
          <a:lstStyle/>
          <a:p>
            <a:pPr>
              <a:spcAft>
                <a:spcPts val="600"/>
              </a:spcAft>
            </a:pPr>
            <a:r>
              <a:rPr lang="en-US"/>
              <a:t>World AMR Awareness Week</a:t>
            </a:r>
            <a:endParaRPr lang="en-AU"/>
          </a:p>
        </p:txBody>
      </p:sp>
      <p:sp>
        <p:nvSpPr>
          <p:cNvPr id="4" name="Slide Number Placeholder 3">
            <a:extLst>
              <a:ext uri="{FF2B5EF4-FFF2-40B4-BE49-F238E27FC236}">
                <a16:creationId xmlns:a16="http://schemas.microsoft.com/office/drawing/2014/main" id="{790FDF83-E096-D715-B9C3-34B0E2E157B4}"/>
              </a:ext>
            </a:extLst>
          </p:cNvPr>
          <p:cNvSpPr>
            <a:spLocks noGrp="1"/>
          </p:cNvSpPr>
          <p:nvPr>
            <p:ph type="sldNum" sz="quarter" idx="12"/>
          </p:nvPr>
        </p:nvSpPr>
        <p:spPr>
          <a:xfrm>
            <a:off x="8429625" y="4789574"/>
            <a:ext cx="226125" cy="132946"/>
          </a:xfrm>
        </p:spPr>
        <p:txBody>
          <a:bodyPr wrap="none" anchor="ctr">
            <a:normAutofit/>
          </a:bodyPr>
          <a:lstStyle/>
          <a:p>
            <a:pPr>
              <a:spcAft>
                <a:spcPts val="600"/>
              </a:spcAft>
            </a:pPr>
            <a:fld id="{E6316B6A-336A-44FF-82DA-A4D1594FA055}" type="slidenum">
              <a:rPr lang="en-AU" smtClean="0"/>
              <a:pPr>
                <a:spcAft>
                  <a:spcPts val="600"/>
                </a:spcAft>
              </a:pPr>
              <a:t>20</a:t>
            </a:fld>
            <a:endParaRPr lang="en-AU"/>
          </a:p>
        </p:txBody>
      </p:sp>
      <p:sp>
        <p:nvSpPr>
          <p:cNvPr id="3" name="Title 2">
            <a:extLst>
              <a:ext uri="{FF2B5EF4-FFF2-40B4-BE49-F238E27FC236}">
                <a16:creationId xmlns:a16="http://schemas.microsoft.com/office/drawing/2014/main" id="{607182A1-33FA-C978-5787-DFA3AC35A86D}"/>
              </a:ext>
            </a:extLst>
          </p:cNvPr>
          <p:cNvSpPr>
            <a:spLocks noGrp="1"/>
          </p:cNvSpPr>
          <p:nvPr>
            <p:ph type="title"/>
          </p:nvPr>
        </p:nvSpPr>
        <p:spPr>
          <a:xfrm>
            <a:off x="488250" y="378142"/>
            <a:ext cx="8167500" cy="496989"/>
          </a:xfrm>
        </p:spPr>
        <p:txBody>
          <a:bodyPr anchor="t">
            <a:normAutofit/>
          </a:bodyPr>
          <a:lstStyle/>
          <a:p>
            <a:r>
              <a:rPr lang="en-AU" sz="2800"/>
              <a:t>Antibiotic resistant infections and the environment</a:t>
            </a:r>
          </a:p>
        </p:txBody>
      </p:sp>
    </p:spTree>
    <p:extLst>
      <p:ext uri="{BB962C8B-B14F-4D97-AF65-F5344CB8AC3E}">
        <p14:creationId xmlns:p14="http://schemas.microsoft.com/office/powerpoint/2010/main" val="2781054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55FA0-7C30-5426-4B8A-1099A54E07C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C4B212D-021D-6664-B277-4DDFF8832D25}"/>
              </a:ext>
            </a:extLst>
          </p:cNvPr>
          <p:cNvSpPr>
            <a:spLocks noGrp="1"/>
          </p:cNvSpPr>
          <p:nvPr>
            <p:ph type="title"/>
          </p:nvPr>
        </p:nvSpPr>
        <p:spPr>
          <a:xfrm>
            <a:off x="488250" y="1028942"/>
            <a:ext cx="3600000" cy="1542807"/>
          </a:xfrm>
        </p:spPr>
        <p:txBody>
          <a:bodyPr/>
          <a:lstStyle/>
          <a:p>
            <a:pPr lvl="1">
              <a:lnSpc>
                <a:spcPct val="100000"/>
              </a:lnSpc>
            </a:pPr>
            <a:r>
              <a:rPr lang="en-AU" sz="3000" dirty="0"/>
              <a:t>What are the findings from antimicrobial use in the community in 2024? </a:t>
            </a:r>
          </a:p>
        </p:txBody>
      </p:sp>
      <p:pic>
        <p:nvPicPr>
          <p:cNvPr id="5" name="Picture Placeholder 18" descr="A close-up of a bottle&#10;&#10;AI-generated content may be incorrect.">
            <a:extLst>
              <a:ext uri="{FF2B5EF4-FFF2-40B4-BE49-F238E27FC236}">
                <a16:creationId xmlns:a16="http://schemas.microsoft.com/office/drawing/2014/main" id="{92852222-8198-9985-CA6D-442053FC625D}"/>
              </a:ext>
            </a:extLst>
          </p:cNvPr>
          <p:cNvPicPr>
            <a:picLocks noGrp="1" noChangeAspect="1"/>
          </p:cNvPicPr>
          <p:nvPr>
            <p:ph type="pic" sz="quarter" idx="15"/>
          </p:nvPr>
        </p:nvPicPr>
        <p:blipFill rotWithShape="1">
          <a:blip r:embed="rId3"/>
          <a:srcRect l="-20652" t="-5674" r="-12177" b="-17801"/>
          <a:stretch/>
        </p:blipFill>
        <p:spPr>
          <a:xfrm>
            <a:off x="5491137" y="1820364"/>
            <a:ext cx="3284884" cy="3898870"/>
          </a:xfrm>
        </p:spPr>
      </p:pic>
    </p:spTree>
    <p:extLst>
      <p:ext uri="{BB962C8B-B14F-4D97-AF65-F5344CB8AC3E}">
        <p14:creationId xmlns:p14="http://schemas.microsoft.com/office/powerpoint/2010/main" val="3724356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039857EF-07BD-A398-B21A-30C9C3511A66}"/>
              </a:ext>
            </a:extLst>
          </p:cNvPr>
          <p:cNvSpPr>
            <a:spLocks noGrp="1"/>
          </p:cNvSpPr>
          <p:nvPr>
            <p:ph type="body" sz="quarter" idx="13"/>
          </p:nvPr>
        </p:nvSpPr>
        <p:spPr>
          <a:xfrm>
            <a:off x="403583" y="1665173"/>
            <a:ext cx="8252168" cy="2813050"/>
          </a:xfrm>
        </p:spPr>
        <p:txBody>
          <a:bodyPr/>
          <a:lstStyle/>
          <a:p>
            <a:pPr marL="171450" indent="-171450"/>
            <a:r>
              <a:rPr lang="en-US" sz="1400" dirty="0"/>
              <a:t>The volume of antimicrobials supplied in the community in 2024 has reduced since 2015, but has been gradually trending up from 2022 (see graph)</a:t>
            </a:r>
          </a:p>
          <a:p>
            <a:pPr marL="171450" indent="-171450"/>
            <a:r>
              <a:rPr lang="en-US" sz="1400" dirty="0"/>
              <a:t>There were over 23 million antimicrobial prescriptions supplied in Australia in 2024; one third of Australians had at least one antimicrobial dispensed</a:t>
            </a:r>
          </a:p>
          <a:p>
            <a:r>
              <a:rPr lang="en-AU" sz="1400" dirty="0"/>
              <a:t>Even though there is a smaller population of Australians living in aged care, there are high volumes of antimicrobial use which is trending up faster compared to the overall community</a:t>
            </a:r>
          </a:p>
          <a:p>
            <a:r>
              <a:rPr lang="en-AU" sz="1400" dirty="0"/>
              <a:t>It is important to know prescribing information, so that antimicrobial use among the community can be monitored and reviewed.</a:t>
            </a:r>
          </a:p>
        </p:txBody>
      </p:sp>
      <p:sp>
        <p:nvSpPr>
          <p:cNvPr id="3" name="Title 2">
            <a:extLst>
              <a:ext uri="{FF2B5EF4-FFF2-40B4-BE49-F238E27FC236}">
                <a16:creationId xmlns:a16="http://schemas.microsoft.com/office/drawing/2014/main" id="{0ED4B38E-C3EA-C00D-6FD2-CC95C0AE3BE5}"/>
              </a:ext>
            </a:extLst>
          </p:cNvPr>
          <p:cNvSpPr>
            <a:spLocks noGrp="1"/>
          </p:cNvSpPr>
          <p:nvPr>
            <p:ph type="title"/>
          </p:nvPr>
        </p:nvSpPr>
        <p:spPr>
          <a:xfrm>
            <a:off x="488250" y="352742"/>
            <a:ext cx="8167500" cy="472758"/>
          </a:xfrm>
        </p:spPr>
        <p:txBody>
          <a:bodyPr/>
          <a:lstStyle/>
          <a:p>
            <a:r>
              <a:rPr lang="en-AU" dirty="0"/>
              <a:t>Key findings from antimicrobial use in the community in 2024</a:t>
            </a:r>
          </a:p>
        </p:txBody>
      </p:sp>
      <p:sp>
        <p:nvSpPr>
          <p:cNvPr id="4" name="Slide Number Placeholder 3">
            <a:extLst>
              <a:ext uri="{FF2B5EF4-FFF2-40B4-BE49-F238E27FC236}">
                <a16:creationId xmlns:a16="http://schemas.microsoft.com/office/drawing/2014/main" id="{9D050697-FD42-5F77-F2C3-053134C90A63}"/>
              </a:ext>
            </a:extLst>
          </p:cNvPr>
          <p:cNvSpPr>
            <a:spLocks noGrp="1"/>
          </p:cNvSpPr>
          <p:nvPr>
            <p:ph type="sldNum" sz="quarter" idx="10"/>
          </p:nvPr>
        </p:nvSpPr>
        <p:spPr/>
        <p:txBody>
          <a:bodyPr/>
          <a:lstStyle/>
          <a:p>
            <a:fld id="{E6316B6A-336A-44FF-82DA-A4D1594FA055}" type="slidenum">
              <a:rPr lang="en-AU" smtClean="0"/>
              <a:pPr/>
              <a:t>22</a:t>
            </a:fld>
            <a:endParaRPr lang="en-AU"/>
          </a:p>
        </p:txBody>
      </p:sp>
      <p:sp>
        <p:nvSpPr>
          <p:cNvPr id="5" name="Footer Placeholder 4">
            <a:extLst>
              <a:ext uri="{FF2B5EF4-FFF2-40B4-BE49-F238E27FC236}">
                <a16:creationId xmlns:a16="http://schemas.microsoft.com/office/drawing/2014/main" id="{61249C03-60BB-28D1-11B5-FE14B9255DB3}"/>
              </a:ext>
            </a:extLst>
          </p:cNvPr>
          <p:cNvSpPr>
            <a:spLocks noGrp="1"/>
          </p:cNvSpPr>
          <p:nvPr>
            <p:ph type="ftr" sz="quarter" idx="11"/>
          </p:nvPr>
        </p:nvSpPr>
        <p:spPr/>
        <p:txBody>
          <a:bodyPr/>
          <a:lstStyle/>
          <a:p>
            <a:r>
              <a:rPr lang="en-US"/>
              <a:t>World AMR Awareness Week</a:t>
            </a:r>
            <a:endParaRPr lang="en-AU"/>
          </a:p>
        </p:txBody>
      </p:sp>
      <p:sp>
        <p:nvSpPr>
          <p:cNvPr id="6" name="TextBox 5">
            <a:extLst>
              <a:ext uri="{FF2B5EF4-FFF2-40B4-BE49-F238E27FC236}">
                <a16:creationId xmlns:a16="http://schemas.microsoft.com/office/drawing/2014/main" id="{A87ABFEA-200F-DFDA-578D-8286869A23D1}"/>
              </a:ext>
            </a:extLst>
          </p:cNvPr>
          <p:cNvSpPr txBox="1"/>
          <p:nvPr/>
        </p:nvSpPr>
        <p:spPr>
          <a:xfrm>
            <a:off x="6379925" y="4756019"/>
            <a:ext cx="2155457" cy="200055"/>
          </a:xfrm>
          <a:prstGeom prst="rect">
            <a:avLst/>
          </a:prstGeom>
          <a:noFill/>
        </p:spPr>
        <p:txBody>
          <a:bodyPr wrap="square">
            <a:spAutoFit/>
          </a:bodyPr>
          <a:lstStyle/>
          <a:p>
            <a:r>
              <a:rPr lang="en-AU" sz="700" i="0" dirty="0">
                <a:solidFill>
                  <a:srgbClr val="313131"/>
                </a:solidFill>
                <a:effectLst/>
              </a:rPr>
              <a:t>Source: Antimicrobial use in the community: 2024</a:t>
            </a:r>
            <a:endParaRPr lang="en-AU" sz="700" dirty="0"/>
          </a:p>
        </p:txBody>
      </p:sp>
    </p:spTree>
    <p:extLst>
      <p:ext uri="{BB962C8B-B14F-4D97-AF65-F5344CB8AC3E}">
        <p14:creationId xmlns:p14="http://schemas.microsoft.com/office/powerpoint/2010/main" val="2625433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1251A-0505-5228-69B7-9370DBDCEF0D}"/>
              </a:ext>
            </a:extLst>
          </p:cNvPr>
          <p:cNvSpPr>
            <a:spLocks noGrp="1"/>
          </p:cNvSpPr>
          <p:nvPr>
            <p:ph type="title"/>
          </p:nvPr>
        </p:nvSpPr>
        <p:spPr/>
        <p:txBody>
          <a:bodyPr/>
          <a:lstStyle/>
          <a:p>
            <a:r>
              <a:rPr lang="en-AU" dirty="0"/>
              <a:t>Trends in antimicrobial use in the community, 2015–2024</a:t>
            </a:r>
          </a:p>
        </p:txBody>
      </p:sp>
      <p:sp>
        <p:nvSpPr>
          <p:cNvPr id="3" name="Footer Placeholder 2">
            <a:extLst>
              <a:ext uri="{FF2B5EF4-FFF2-40B4-BE49-F238E27FC236}">
                <a16:creationId xmlns:a16="http://schemas.microsoft.com/office/drawing/2014/main" id="{8375A195-354F-57ED-624F-4599CD308C2A}"/>
              </a:ext>
            </a:extLst>
          </p:cNvPr>
          <p:cNvSpPr>
            <a:spLocks noGrp="1"/>
          </p:cNvSpPr>
          <p:nvPr>
            <p:ph type="ftr" sz="quarter" idx="11"/>
          </p:nvPr>
        </p:nvSpPr>
        <p:spPr/>
        <p:txBody>
          <a:bodyPr/>
          <a:lstStyle/>
          <a:p>
            <a:r>
              <a:rPr lang="en-US" noProof="0"/>
              <a:t>World AMR Awareness Week</a:t>
            </a:r>
            <a:endParaRPr lang="en-AU" noProof="0"/>
          </a:p>
        </p:txBody>
      </p:sp>
      <p:sp>
        <p:nvSpPr>
          <p:cNvPr id="4" name="Slide Number Placeholder 3">
            <a:extLst>
              <a:ext uri="{FF2B5EF4-FFF2-40B4-BE49-F238E27FC236}">
                <a16:creationId xmlns:a16="http://schemas.microsoft.com/office/drawing/2014/main" id="{16588F5B-73DE-FCE7-5634-0FC8F21B7575}"/>
              </a:ext>
            </a:extLst>
          </p:cNvPr>
          <p:cNvSpPr>
            <a:spLocks noGrp="1"/>
          </p:cNvSpPr>
          <p:nvPr>
            <p:ph type="sldNum" sz="quarter" idx="12"/>
          </p:nvPr>
        </p:nvSpPr>
        <p:spPr/>
        <p:txBody>
          <a:bodyPr/>
          <a:lstStyle/>
          <a:p>
            <a:fld id="{E6316B6A-336A-44FF-82DA-A4D1594FA055}" type="slidenum">
              <a:rPr lang="en-AU" noProof="0" smtClean="0"/>
              <a:t>23</a:t>
            </a:fld>
            <a:endParaRPr lang="en-AU" noProof="0"/>
          </a:p>
        </p:txBody>
      </p:sp>
      <p:sp>
        <p:nvSpPr>
          <p:cNvPr id="8" name="TextBox 7">
            <a:extLst>
              <a:ext uri="{FF2B5EF4-FFF2-40B4-BE49-F238E27FC236}">
                <a16:creationId xmlns:a16="http://schemas.microsoft.com/office/drawing/2014/main" id="{5BD38EA1-4FCB-CE0C-7998-C705C534104B}"/>
              </a:ext>
            </a:extLst>
          </p:cNvPr>
          <p:cNvSpPr txBox="1"/>
          <p:nvPr/>
        </p:nvSpPr>
        <p:spPr>
          <a:xfrm>
            <a:off x="608618" y="4346669"/>
            <a:ext cx="7038823" cy="307777"/>
          </a:xfrm>
          <a:prstGeom prst="rect">
            <a:avLst/>
          </a:prstGeom>
          <a:noFill/>
        </p:spPr>
        <p:txBody>
          <a:bodyPr wrap="square">
            <a:spAutoFit/>
          </a:bodyPr>
          <a:lstStyle/>
          <a:p>
            <a:r>
              <a:rPr lang="en-AU" sz="1400" b="1" dirty="0"/>
              <a:t>Figure 1. </a:t>
            </a:r>
            <a:r>
              <a:rPr lang="en-AU" sz="1400" dirty="0"/>
              <a:t>Number of antimicrobial prescriptions, 2015–2024</a:t>
            </a:r>
          </a:p>
        </p:txBody>
      </p:sp>
      <p:pic>
        <p:nvPicPr>
          <p:cNvPr id="10" name="Picture 9" descr="A graph with a line going up&#10;&#10;AI-generated content may be incorrect.">
            <a:extLst>
              <a:ext uri="{FF2B5EF4-FFF2-40B4-BE49-F238E27FC236}">
                <a16:creationId xmlns:a16="http://schemas.microsoft.com/office/drawing/2014/main" id="{AF7659A6-1E35-92AC-F624-FEBC69980A73}"/>
              </a:ext>
            </a:extLst>
          </p:cNvPr>
          <p:cNvPicPr>
            <a:picLocks noChangeAspect="1"/>
          </p:cNvPicPr>
          <p:nvPr/>
        </p:nvPicPr>
        <p:blipFill>
          <a:blip r:embed="rId3"/>
          <a:stretch>
            <a:fillRect/>
          </a:stretch>
        </p:blipFill>
        <p:spPr>
          <a:xfrm>
            <a:off x="488250" y="1318036"/>
            <a:ext cx="7575739" cy="3028633"/>
          </a:xfrm>
          <a:prstGeom prst="rect">
            <a:avLst/>
          </a:prstGeom>
        </p:spPr>
      </p:pic>
      <p:sp>
        <p:nvSpPr>
          <p:cNvPr id="5" name="TextBox 4">
            <a:extLst>
              <a:ext uri="{FF2B5EF4-FFF2-40B4-BE49-F238E27FC236}">
                <a16:creationId xmlns:a16="http://schemas.microsoft.com/office/drawing/2014/main" id="{11436F06-7467-F533-9830-F8A4327F428A}"/>
              </a:ext>
            </a:extLst>
          </p:cNvPr>
          <p:cNvSpPr txBox="1"/>
          <p:nvPr/>
        </p:nvSpPr>
        <p:spPr>
          <a:xfrm>
            <a:off x="6379925" y="4756019"/>
            <a:ext cx="2155457" cy="200055"/>
          </a:xfrm>
          <a:prstGeom prst="rect">
            <a:avLst/>
          </a:prstGeom>
          <a:noFill/>
        </p:spPr>
        <p:txBody>
          <a:bodyPr wrap="square">
            <a:spAutoFit/>
          </a:bodyPr>
          <a:lstStyle/>
          <a:p>
            <a:r>
              <a:rPr lang="en-AU" sz="700" i="0" dirty="0">
                <a:solidFill>
                  <a:srgbClr val="313131"/>
                </a:solidFill>
                <a:effectLst/>
              </a:rPr>
              <a:t>Source: Antimicrobial use in the community: 2024</a:t>
            </a:r>
            <a:endParaRPr lang="en-AU" sz="700" dirty="0"/>
          </a:p>
        </p:txBody>
      </p:sp>
    </p:spTree>
    <p:extLst>
      <p:ext uri="{BB962C8B-B14F-4D97-AF65-F5344CB8AC3E}">
        <p14:creationId xmlns:p14="http://schemas.microsoft.com/office/powerpoint/2010/main" val="3354443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E2E03-7807-F5DC-ED7A-4F09990CEFD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EC228A5-2C9B-6C00-563D-57CE61F98B21}"/>
              </a:ext>
            </a:extLst>
          </p:cNvPr>
          <p:cNvSpPr>
            <a:spLocks noGrp="1"/>
          </p:cNvSpPr>
          <p:nvPr>
            <p:ph type="title"/>
          </p:nvPr>
        </p:nvSpPr>
        <p:spPr>
          <a:xfrm>
            <a:off x="488249" y="1028942"/>
            <a:ext cx="3844853" cy="1542807"/>
          </a:xfrm>
        </p:spPr>
        <p:txBody>
          <a:bodyPr/>
          <a:lstStyle/>
          <a:p>
            <a:pPr lvl="1">
              <a:lnSpc>
                <a:spcPct val="100000"/>
              </a:lnSpc>
            </a:pPr>
            <a:r>
              <a:rPr lang="en-AU" sz="3000" dirty="0"/>
              <a:t>How can antimicrobial resistance be addressed?</a:t>
            </a:r>
          </a:p>
        </p:txBody>
      </p:sp>
      <p:pic>
        <p:nvPicPr>
          <p:cNvPr id="5" name="Picture Placeholder 18" descr="A close-up of a bottle&#10;&#10;AI-generated content may be incorrect.">
            <a:extLst>
              <a:ext uri="{FF2B5EF4-FFF2-40B4-BE49-F238E27FC236}">
                <a16:creationId xmlns:a16="http://schemas.microsoft.com/office/drawing/2014/main" id="{31641251-571A-7DE2-5A4D-821D7C4D97B2}"/>
              </a:ext>
            </a:extLst>
          </p:cNvPr>
          <p:cNvPicPr>
            <a:picLocks noGrp="1" noChangeAspect="1"/>
          </p:cNvPicPr>
          <p:nvPr>
            <p:ph type="pic" sz="quarter" idx="15"/>
          </p:nvPr>
        </p:nvPicPr>
        <p:blipFill rotWithShape="1">
          <a:blip r:embed="rId2"/>
          <a:srcRect l="-20652" t="-5674" r="-12177" b="-17801"/>
          <a:stretch/>
        </p:blipFill>
        <p:spPr>
          <a:xfrm>
            <a:off x="5491137" y="1820364"/>
            <a:ext cx="3284884" cy="3898870"/>
          </a:xfrm>
        </p:spPr>
      </p:pic>
    </p:spTree>
    <p:extLst>
      <p:ext uri="{BB962C8B-B14F-4D97-AF65-F5344CB8AC3E}">
        <p14:creationId xmlns:p14="http://schemas.microsoft.com/office/powerpoint/2010/main" val="1211330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583978-1BD1-29E4-A74A-E202E0B1F7D9}"/>
              </a:ext>
            </a:extLst>
          </p:cNvPr>
          <p:cNvSpPr>
            <a:spLocks noGrp="1"/>
          </p:cNvSpPr>
          <p:nvPr>
            <p:ph type="body" sz="quarter" idx="13"/>
          </p:nvPr>
        </p:nvSpPr>
        <p:spPr>
          <a:xfrm>
            <a:off x="488250" y="1754655"/>
            <a:ext cx="5186409" cy="2700804"/>
          </a:xfrm>
        </p:spPr>
        <p:txBody>
          <a:bodyPr/>
          <a:lstStyle/>
          <a:p>
            <a:r>
              <a:rPr lang="en-AU" dirty="0"/>
              <a:t>A program or approach aimed at using antibiotics in the right way</a:t>
            </a:r>
          </a:p>
          <a:p>
            <a:r>
              <a:rPr lang="en-AU" dirty="0"/>
              <a:t>Goals:</a:t>
            </a:r>
          </a:p>
          <a:p>
            <a:pPr lvl="1"/>
            <a:r>
              <a:rPr lang="en-AU" dirty="0"/>
              <a:t>Preserve the current antibiotics we have </a:t>
            </a:r>
          </a:p>
          <a:p>
            <a:pPr lvl="1"/>
            <a:r>
              <a:rPr lang="en-AU" dirty="0"/>
              <a:t>Encourage doctors to prescribe the right antibiotic</a:t>
            </a:r>
          </a:p>
          <a:p>
            <a:pPr lvl="1"/>
            <a:r>
              <a:rPr lang="en-AU" dirty="0"/>
              <a:t>Protect patients </a:t>
            </a:r>
          </a:p>
          <a:p>
            <a:r>
              <a:rPr lang="en-AU" dirty="0"/>
              <a:t>Involves collaboration between doctors, pharmacists, nurses and patients</a:t>
            </a:r>
          </a:p>
          <a:p>
            <a:pPr marL="0" indent="0">
              <a:buNone/>
            </a:pPr>
            <a:endParaRPr lang="en-AU" dirty="0"/>
          </a:p>
        </p:txBody>
      </p:sp>
      <p:sp>
        <p:nvSpPr>
          <p:cNvPr id="3" name="Title 2">
            <a:extLst>
              <a:ext uri="{FF2B5EF4-FFF2-40B4-BE49-F238E27FC236}">
                <a16:creationId xmlns:a16="http://schemas.microsoft.com/office/drawing/2014/main" id="{FFA2FF19-FE24-8743-801A-77632B91CA55}"/>
              </a:ext>
            </a:extLst>
          </p:cNvPr>
          <p:cNvSpPr>
            <a:spLocks noGrp="1"/>
          </p:cNvSpPr>
          <p:nvPr>
            <p:ph type="title"/>
          </p:nvPr>
        </p:nvSpPr>
        <p:spPr/>
        <p:txBody>
          <a:bodyPr/>
          <a:lstStyle/>
          <a:p>
            <a:r>
              <a:rPr lang="en-AU" dirty="0"/>
              <a:t>Antimicrobial stewardship</a:t>
            </a:r>
          </a:p>
        </p:txBody>
      </p:sp>
      <p:sp>
        <p:nvSpPr>
          <p:cNvPr id="4" name="Slide Number Placeholder 3">
            <a:extLst>
              <a:ext uri="{FF2B5EF4-FFF2-40B4-BE49-F238E27FC236}">
                <a16:creationId xmlns:a16="http://schemas.microsoft.com/office/drawing/2014/main" id="{D9C953B6-B715-4F88-7058-8FDAA6EE857E}"/>
              </a:ext>
            </a:extLst>
          </p:cNvPr>
          <p:cNvSpPr>
            <a:spLocks noGrp="1"/>
          </p:cNvSpPr>
          <p:nvPr>
            <p:ph type="sldNum" sz="quarter" idx="10"/>
          </p:nvPr>
        </p:nvSpPr>
        <p:spPr/>
        <p:txBody>
          <a:bodyPr/>
          <a:lstStyle/>
          <a:p>
            <a:fld id="{E6316B6A-336A-44FF-82DA-A4D1594FA055}" type="slidenum">
              <a:rPr lang="en-AU" smtClean="0"/>
              <a:pPr/>
              <a:t>25</a:t>
            </a:fld>
            <a:endParaRPr lang="en-AU"/>
          </a:p>
        </p:txBody>
      </p:sp>
      <p:sp>
        <p:nvSpPr>
          <p:cNvPr id="5" name="Footer Placeholder 4">
            <a:extLst>
              <a:ext uri="{FF2B5EF4-FFF2-40B4-BE49-F238E27FC236}">
                <a16:creationId xmlns:a16="http://schemas.microsoft.com/office/drawing/2014/main" id="{B6BF88EC-0E0A-B72C-6A2C-D6F8FAEE0BA1}"/>
              </a:ext>
            </a:extLst>
          </p:cNvPr>
          <p:cNvSpPr>
            <a:spLocks noGrp="1"/>
          </p:cNvSpPr>
          <p:nvPr>
            <p:ph type="ftr" sz="quarter" idx="11"/>
          </p:nvPr>
        </p:nvSpPr>
        <p:spPr/>
        <p:txBody>
          <a:bodyPr/>
          <a:lstStyle/>
          <a:p>
            <a:r>
              <a:rPr lang="en-US"/>
              <a:t>World AMR Awareness Week</a:t>
            </a:r>
            <a:endParaRPr lang="en-AU"/>
          </a:p>
        </p:txBody>
      </p:sp>
      <p:pic>
        <p:nvPicPr>
          <p:cNvPr id="7" name="Picture 6">
            <a:extLst>
              <a:ext uri="{FF2B5EF4-FFF2-40B4-BE49-F238E27FC236}">
                <a16:creationId xmlns:a16="http://schemas.microsoft.com/office/drawing/2014/main" id="{AB8FE4A7-B8BF-49C2-0618-CA1609F99363}"/>
              </a:ext>
            </a:extLst>
          </p:cNvPr>
          <p:cNvPicPr>
            <a:picLocks noChangeAspect="1"/>
          </p:cNvPicPr>
          <p:nvPr/>
        </p:nvPicPr>
        <p:blipFill>
          <a:blip r:embed="rId3"/>
          <a:stretch>
            <a:fillRect/>
          </a:stretch>
        </p:blipFill>
        <p:spPr>
          <a:xfrm>
            <a:off x="6277464" y="1332604"/>
            <a:ext cx="2265223" cy="3226453"/>
          </a:xfrm>
          <a:prstGeom prst="rect">
            <a:avLst/>
          </a:prstGeom>
        </p:spPr>
      </p:pic>
    </p:spTree>
    <p:extLst>
      <p:ext uri="{BB962C8B-B14F-4D97-AF65-F5344CB8AC3E}">
        <p14:creationId xmlns:p14="http://schemas.microsoft.com/office/powerpoint/2010/main" val="2278849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A41C369-2D8A-68A8-5FBF-C0245E1472E3}"/>
              </a:ext>
            </a:extLst>
          </p:cNvPr>
          <p:cNvSpPr>
            <a:spLocks noGrp="1"/>
          </p:cNvSpPr>
          <p:nvPr>
            <p:ph type="ftr" sz="quarter" idx="11"/>
          </p:nvPr>
        </p:nvSpPr>
        <p:spPr/>
        <p:txBody>
          <a:bodyPr/>
          <a:lstStyle/>
          <a:p>
            <a:r>
              <a:rPr lang="en-US"/>
              <a:t>World AMR Awareness Week</a:t>
            </a:r>
            <a:endParaRPr lang="en-AU"/>
          </a:p>
        </p:txBody>
      </p:sp>
      <p:sp>
        <p:nvSpPr>
          <p:cNvPr id="4" name="Slide Number Placeholder 3">
            <a:extLst>
              <a:ext uri="{FF2B5EF4-FFF2-40B4-BE49-F238E27FC236}">
                <a16:creationId xmlns:a16="http://schemas.microsoft.com/office/drawing/2014/main" id="{6B8597E8-01B7-E5C5-457D-4B5B5DED59B1}"/>
              </a:ext>
            </a:extLst>
          </p:cNvPr>
          <p:cNvSpPr>
            <a:spLocks noGrp="1"/>
          </p:cNvSpPr>
          <p:nvPr>
            <p:ph type="sldNum" sz="quarter" idx="12"/>
          </p:nvPr>
        </p:nvSpPr>
        <p:spPr/>
        <p:txBody>
          <a:bodyPr/>
          <a:lstStyle/>
          <a:p>
            <a:fld id="{E6316B6A-336A-44FF-82DA-A4D1594FA055}" type="slidenum">
              <a:rPr lang="en-AU" smtClean="0"/>
              <a:pPr/>
              <a:t>26</a:t>
            </a:fld>
            <a:endParaRPr lang="en-AU"/>
          </a:p>
        </p:txBody>
      </p:sp>
      <p:sp>
        <p:nvSpPr>
          <p:cNvPr id="2" name="Text Placeholder 1">
            <a:extLst>
              <a:ext uri="{FF2B5EF4-FFF2-40B4-BE49-F238E27FC236}">
                <a16:creationId xmlns:a16="http://schemas.microsoft.com/office/drawing/2014/main" id="{9F44C8DC-3067-19A3-62FE-CB336A0A4EF4}"/>
              </a:ext>
            </a:extLst>
          </p:cNvPr>
          <p:cNvSpPr>
            <a:spLocks noGrp="1"/>
          </p:cNvSpPr>
          <p:nvPr>
            <p:ph type="body" sz="quarter" idx="4294967295"/>
          </p:nvPr>
        </p:nvSpPr>
        <p:spPr>
          <a:xfrm>
            <a:off x="1847484" y="1296275"/>
            <a:ext cx="5686425" cy="1482725"/>
          </a:xfrm>
        </p:spPr>
        <p:txBody>
          <a:bodyPr/>
          <a:lstStyle/>
          <a:p>
            <a:pPr marL="0" indent="0" algn="ctr">
              <a:buNone/>
            </a:pPr>
            <a:r>
              <a:rPr lang="en-AU" sz="2000" b="1" i="1" dirty="0">
                <a:latin typeface="Arial" panose="020B0604020202020204" pitchFamily="34" charset="0"/>
                <a:cs typeface="Arial" panose="020B0604020202020204" pitchFamily="34" charset="0"/>
              </a:rPr>
              <a:t>It isn’t about “not using antimicrobials” </a:t>
            </a:r>
          </a:p>
          <a:p>
            <a:pPr marL="0" indent="0" algn="ctr">
              <a:buNone/>
            </a:pPr>
            <a:r>
              <a:rPr lang="en-AU" sz="2000" b="1" dirty="0">
                <a:latin typeface="Arial" panose="020B0604020202020204" pitchFamily="34" charset="0"/>
                <a:cs typeface="Arial" panose="020B0604020202020204" pitchFamily="34" charset="0"/>
              </a:rPr>
              <a:t>but rather </a:t>
            </a:r>
          </a:p>
          <a:p>
            <a:pPr marL="0" indent="0" algn="ctr">
              <a:buNone/>
            </a:pPr>
            <a:r>
              <a:rPr lang="en-GB" sz="2000" b="1" i="1" dirty="0">
                <a:latin typeface="Arial" panose="020B0604020202020204" pitchFamily="34" charset="0"/>
                <a:cs typeface="Arial" panose="020B0604020202020204" pitchFamily="34" charset="0"/>
              </a:rPr>
              <a:t>“identify that small group of patients who really need antibiotic treatment and then explain, reassure and educate the large group of patients who don’t.” </a:t>
            </a:r>
          </a:p>
          <a:p>
            <a:endParaRPr lang="en-AU" dirty="0"/>
          </a:p>
        </p:txBody>
      </p:sp>
    </p:spTree>
    <p:extLst>
      <p:ext uri="{BB962C8B-B14F-4D97-AF65-F5344CB8AC3E}">
        <p14:creationId xmlns:p14="http://schemas.microsoft.com/office/powerpoint/2010/main" val="1470575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58ECD1-151C-716B-B80B-9605258073CC}"/>
              </a:ext>
            </a:extLst>
          </p:cNvPr>
          <p:cNvSpPr>
            <a:spLocks noGrp="1"/>
          </p:cNvSpPr>
          <p:nvPr>
            <p:ph type="title"/>
          </p:nvPr>
        </p:nvSpPr>
        <p:spPr/>
        <p:txBody>
          <a:bodyPr/>
          <a:lstStyle/>
          <a:p>
            <a:r>
              <a:rPr lang="en-AU" dirty="0"/>
              <a:t>What can individuals and the community do? </a:t>
            </a:r>
          </a:p>
        </p:txBody>
      </p:sp>
      <p:sp>
        <p:nvSpPr>
          <p:cNvPr id="4" name="Slide Number Placeholder 3">
            <a:extLst>
              <a:ext uri="{FF2B5EF4-FFF2-40B4-BE49-F238E27FC236}">
                <a16:creationId xmlns:a16="http://schemas.microsoft.com/office/drawing/2014/main" id="{14A496BF-8091-8EA3-4F60-9F2693953133}"/>
              </a:ext>
            </a:extLst>
          </p:cNvPr>
          <p:cNvSpPr>
            <a:spLocks noGrp="1"/>
          </p:cNvSpPr>
          <p:nvPr>
            <p:ph type="sldNum" sz="quarter" idx="10"/>
          </p:nvPr>
        </p:nvSpPr>
        <p:spPr/>
        <p:txBody>
          <a:bodyPr/>
          <a:lstStyle/>
          <a:p>
            <a:fld id="{E6316B6A-336A-44FF-82DA-A4D1594FA055}" type="slidenum">
              <a:rPr lang="en-AU" smtClean="0"/>
              <a:pPr/>
              <a:t>27</a:t>
            </a:fld>
            <a:endParaRPr lang="en-AU"/>
          </a:p>
        </p:txBody>
      </p:sp>
      <p:sp>
        <p:nvSpPr>
          <p:cNvPr id="5" name="Footer Placeholder 4">
            <a:extLst>
              <a:ext uri="{FF2B5EF4-FFF2-40B4-BE49-F238E27FC236}">
                <a16:creationId xmlns:a16="http://schemas.microsoft.com/office/drawing/2014/main" id="{21CF7A31-7F4E-32D9-FA99-9C7DFC6C9ECE}"/>
              </a:ext>
            </a:extLst>
          </p:cNvPr>
          <p:cNvSpPr>
            <a:spLocks noGrp="1"/>
          </p:cNvSpPr>
          <p:nvPr>
            <p:ph type="ftr" sz="quarter" idx="11"/>
          </p:nvPr>
        </p:nvSpPr>
        <p:spPr/>
        <p:txBody>
          <a:bodyPr/>
          <a:lstStyle/>
          <a:p>
            <a:r>
              <a:rPr lang="en-US"/>
              <a:t>World AMR Awareness Week</a:t>
            </a:r>
            <a:endParaRPr lang="en-AU"/>
          </a:p>
        </p:txBody>
      </p:sp>
      <p:graphicFrame>
        <p:nvGraphicFramePr>
          <p:cNvPr id="6" name="Diagram 5">
            <a:extLst>
              <a:ext uri="{FF2B5EF4-FFF2-40B4-BE49-F238E27FC236}">
                <a16:creationId xmlns:a16="http://schemas.microsoft.com/office/drawing/2014/main" id="{E02E7F2F-1C3A-62A9-2116-2B1D8A565DCF}"/>
              </a:ext>
            </a:extLst>
          </p:cNvPr>
          <p:cNvGraphicFramePr/>
          <p:nvPr>
            <p:extLst>
              <p:ext uri="{D42A27DB-BD31-4B8C-83A1-F6EECF244321}">
                <p14:modId xmlns:p14="http://schemas.microsoft.com/office/powerpoint/2010/main" val="3929097283"/>
              </p:ext>
            </p:extLst>
          </p:nvPr>
        </p:nvGraphicFramePr>
        <p:xfrm>
          <a:off x="488250" y="1643974"/>
          <a:ext cx="8167500" cy="2897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2599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026544-DD07-E1F9-7641-DC6FFA54E399}"/>
              </a:ext>
            </a:extLst>
          </p:cNvPr>
          <p:cNvSpPr>
            <a:spLocks noGrp="1"/>
          </p:cNvSpPr>
          <p:nvPr>
            <p:ph type="body" sz="quarter" idx="13"/>
          </p:nvPr>
        </p:nvSpPr>
        <p:spPr/>
        <p:txBody>
          <a:bodyPr/>
          <a:lstStyle/>
          <a:p>
            <a:pPr marL="457200" indent="-457200">
              <a:buAutoNum type="arabicPeriod"/>
            </a:pPr>
            <a:r>
              <a:rPr lang="en-AU" dirty="0"/>
              <a:t>Do I need the antibiotic, or will my infection get better without it?</a:t>
            </a:r>
          </a:p>
          <a:p>
            <a:pPr marL="457200" indent="-457200">
              <a:buFont typeface="Arial" panose="020B0604020202020204" pitchFamily="34" charset="0"/>
              <a:buAutoNum type="arabicPeriod"/>
            </a:pPr>
            <a:r>
              <a:rPr lang="en-AU" dirty="0"/>
              <a:t>What are the risks and benefits of me taking antibiotics?</a:t>
            </a:r>
          </a:p>
          <a:p>
            <a:pPr marL="457200" indent="-457200">
              <a:buFont typeface="Arial" panose="020B0604020202020204" pitchFamily="34" charset="0"/>
              <a:buAutoNum type="arabicPeriod"/>
            </a:pPr>
            <a:r>
              <a:rPr lang="en-AU" dirty="0"/>
              <a:t>Do we need to test the cause of my infection?</a:t>
            </a:r>
          </a:p>
          <a:p>
            <a:pPr marL="457200" indent="-457200">
              <a:buFont typeface="Arial" panose="020B0604020202020204" pitchFamily="34" charset="0"/>
              <a:buAutoNum type="arabicPeriod"/>
            </a:pPr>
            <a:r>
              <a:rPr lang="en-AU" dirty="0"/>
              <a:t>How often and how long do I take the antibiotic?</a:t>
            </a:r>
          </a:p>
          <a:p>
            <a:pPr marL="457200" indent="-457200">
              <a:buFont typeface="Arial" panose="020B0604020202020204" pitchFamily="34" charset="0"/>
              <a:buAutoNum type="arabicPeriod"/>
            </a:pPr>
            <a:r>
              <a:rPr lang="en-AU" dirty="0"/>
              <a:t>Will the antibiotic affect my regular medicines? </a:t>
            </a:r>
          </a:p>
          <a:p>
            <a:pPr marL="457200" indent="-457200">
              <a:buFont typeface="Arial" panose="020B0604020202020204" pitchFamily="34" charset="0"/>
              <a:buAutoNum type="arabicPeriod"/>
            </a:pPr>
            <a:r>
              <a:rPr lang="en-AU" dirty="0"/>
              <a:t>How long should my recovery take? </a:t>
            </a:r>
          </a:p>
          <a:p>
            <a:pPr marL="0" indent="0">
              <a:buNone/>
            </a:pPr>
            <a:endParaRPr lang="en-AU" dirty="0"/>
          </a:p>
        </p:txBody>
      </p:sp>
      <p:sp>
        <p:nvSpPr>
          <p:cNvPr id="3" name="Title 2">
            <a:extLst>
              <a:ext uri="{FF2B5EF4-FFF2-40B4-BE49-F238E27FC236}">
                <a16:creationId xmlns:a16="http://schemas.microsoft.com/office/drawing/2014/main" id="{EDC05667-E954-A93D-A5EF-C8A701A09029}"/>
              </a:ext>
            </a:extLst>
          </p:cNvPr>
          <p:cNvSpPr>
            <a:spLocks noGrp="1"/>
          </p:cNvSpPr>
          <p:nvPr>
            <p:ph type="title"/>
          </p:nvPr>
        </p:nvSpPr>
        <p:spPr>
          <a:xfrm>
            <a:off x="488250" y="352742"/>
            <a:ext cx="7093650" cy="496989"/>
          </a:xfrm>
        </p:spPr>
        <p:txBody>
          <a:bodyPr/>
          <a:lstStyle/>
          <a:p>
            <a:r>
              <a:rPr lang="en-AU" dirty="0"/>
              <a:t>If you are prescribed an antibiotic, ask your doctor…</a:t>
            </a:r>
          </a:p>
        </p:txBody>
      </p:sp>
      <p:sp>
        <p:nvSpPr>
          <p:cNvPr id="4" name="Slide Number Placeholder 3">
            <a:extLst>
              <a:ext uri="{FF2B5EF4-FFF2-40B4-BE49-F238E27FC236}">
                <a16:creationId xmlns:a16="http://schemas.microsoft.com/office/drawing/2014/main" id="{C41AF3E9-278C-985A-612F-FA711857CA6E}"/>
              </a:ext>
            </a:extLst>
          </p:cNvPr>
          <p:cNvSpPr>
            <a:spLocks noGrp="1"/>
          </p:cNvSpPr>
          <p:nvPr>
            <p:ph type="sldNum" sz="quarter" idx="10"/>
          </p:nvPr>
        </p:nvSpPr>
        <p:spPr/>
        <p:txBody>
          <a:bodyPr/>
          <a:lstStyle/>
          <a:p>
            <a:fld id="{E6316B6A-336A-44FF-82DA-A4D1594FA055}" type="slidenum">
              <a:rPr lang="en-AU" smtClean="0"/>
              <a:pPr/>
              <a:t>28</a:t>
            </a:fld>
            <a:endParaRPr lang="en-AU"/>
          </a:p>
        </p:txBody>
      </p:sp>
      <p:sp>
        <p:nvSpPr>
          <p:cNvPr id="5" name="Footer Placeholder 4">
            <a:extLst>
              <a:ext uri="{FF2B5EF4-FFF2-40B4-BE49-F238E27FC236}">
                <a16:creationId xmlns:a16="http://schemas.microsoft.com/office/drawing/2014/main" id="{EDEDE57D-8490-ADEE-6AF1-91393308FD62}"/>
              </a:ext>
            </a:extLst>
          </p:cNvPr>
          <p:cNvSpPr>
            <a:spLocks noGrp="1"/>
          </p:cNvSpPr>
          <p:nvPr>
            <p:ph type="ftr" sz="quarter" idx="11"/>
          </p:nvPr>
        </p:nvSpPr>
        <p:spPr/>
        <p:txBody>
          <a:bodyPr/>
          <a:lstStyle/>
          <a:p>
            <a:r>
              <a:rPr lang="en-US"/>
              <a:t>World AMR Awareness Week</a:t>
            </a:r>
            <a:endParaRPr lang="en-AU"/>
          </a:p>
        </p:txBody>
      </p:sp>
    </p:spTree>
    <p:extLst>
      <p:ext uri="{BB962C8B-B14F-4D97-AF65-F5344CB8AC3E}">
        <p14:creationId xmlns:p14="http://schemas.microsoft.com/office/powerpoint/2010/main" val="1363841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A7C76F-528D-82B9-686B-B2EA2FABA8F9}"/>
              </a:ext>
            </a:extLst>
          </p:cNvPr>
          <p:cNvSpPr>
            <a:spLocks noGrp="1"/>
          </p:cNvSpPr>
          <p:nvPr>
            <p:ph idx="1"/>
          </p:nvPr>
        </p:nvSpPr>
        <p:spPr/>
        <p:txBody>
          <a:bodyPr/>
          <a:lstStyle/>
          <a:p>
            <a:r>
              <a:rPr lang="en-AU" dirty="0"/>
              <a:t>Australian Commission on Safety and Quality in Health Care </a:t>
            </a:r>
          </a:p>
          <a:p>
            <a:pPr lvl="1"/>
            <a:r>
              <a:rPr lang="en-AU" dirty="0">
                <a:hlinkClick r:id="rId2"/>
              </a:rPr>
              <a:t>Antimicrobial Stewardship (AMS) resources and links</a:t>
            </a:r>
            <a:r>
              <a:rPr lang="en-AU" dirty="0"/>
              <a:t> </a:t>
            </a:r>
          </a:p>
          <a:p>
            <a:r>
              <a:rPr lang="en-AU" noProof="0" dirty="0"/>
              <a:t>Department of Health</a:t>
            </a:r>
            <a:r>
              <a:rPr lang="en-AU" dirty="0"/>
              <a:t>, Disability and Ageing </a:t>
            </a:r>
          </a:p>
          <a:p>
            <a:pPr lvl="1"/>
            <a:r>
              <a:rPr lang="en-AU" dirty="0">
                <a:hlinkClick r:id="rId3"/>
              </a:rPr>
              <a:t>Antimicrobial resistance</a:t>
            </a:r>
            <a:r>
              <a:rPr lang="en-AU" dirty="0"/>
              <a:t> </a:t>
            </a:r>
            <a:endParaRPr lang="en-AU" noProof="0" dirty="0"/>
          </a:p>
        </p:txBody>
      </p:sp>
      <p:sp>
        <p:nvSpPr>
          <p:cNvPr id="7" name="Picture Placeholder 6">
            <a:extLst>
              <a:ext uri="{FF2B5EF4-FFF2-40B4-BE49-F238E27FC236}">
                <a16:creationId xmlns:a16="http://schemas.microsoft.com/office/drawing/2014/main" id="{12AF2DB2-C572-81CA-6125-9B0C59DE50EB}"/>
              </a:ext>
            </a:extLst>
          </p:cNvPr>
          <p:cNvSpPr>
            <a:spLocks noGrp="1"/>
          </p:cNvSpPr>
          <p:nvPr>
            <p:ph type="pic" sz="quarter" idx="15"/>
          </p:nvPr>
        </p:nvSpPr>
        <p:spPr/>
        <p:txBody>
          <a:bodyPr/>
          <a:lstStyle/>
          <a:p>
            <a:endParaRPr lang="en-AU"/>
          </a:p>
        </p:txBody>
      </p:sp>
      <p:sp>
        <p:nvSpPr>
          <p:cNvPr id="6" name="Title 5">
            <a:extLst>
              <a:ext uri="{FF2B5EF4-FFF2-40B4-BE49-F238E27FC236}">
                <a16:creationId xmlns:a16="http://schemas.microsoft.com/office/drawing/2014/main" id="{EE140289-C5CB-BB5D-EBE6-8A5587CF57CB}"/>
              </a:ext>
            </a:extLst>
          </p:cNvPr>
          <p:cNvSpPr>
            <a:spLocks noGrp="1"/>
          </p:cNvSpPr>
          <p:nvPr>
            <p:ph type="title"/>
          </p:nvPr>
        </p:nvSpPr>
        <p:spPr>
          <a:xfrm>
            <a:off x="488250" y="378142"/>
            <a:ext cx="5245800" cy="436867"/>
          </a:xfrm>
        </p:spPr>
        <p:txBody>
          <a:bodyPr/>
          <a:lstStyle/>
          <a:p>
            <a:r>
              <a:rPr lang="en-AU" noProof="0" dirty="0"/>
              <a:t>Where to find more information</a:t>
            </a:r>
          </a:p>
        </p:txBody>
      </p:sp>
      <p:sp>
        <p:nvSpPr>
          <p:cNvPr id="4" name="Footer Placeholder 3">
            <a:extLst>
              <a:ext uri="{FF2B5EF4-FFF2-40B4-BE49-F238E27FC236}">
                <a16:creationId xmlns:a16="http://schemas.microsoft.com/office/drawing/2014/main" id="{E7F2CCCB-9493-3AA6-E2BF-00EF73BBD8F1}"/>
              </a:ext>
            </a:extLst>
          </p:cNvPr>
          <p:cNvSpPr>
            <a:spLocks noGrp="1"/>
          </p:cNvSpPr>
          <p:nvPr>
            <p:ph type="ftr" sz="quarter" idx="17"/>
          </p:nvPr>
        </p:nvSpPr>
        <p:spPr/>
        <p:txBody>
          <a:bodyPr/>
          <a:lstStyle/>
          <a:p>
            <a:r>
              <a:rPr lang="en-AU" noProof="0"/>
              <a:t>World AMR Awareness Week</a:t>
            </a:r>
          </a:p>
        </p:txBody>
      </p:sp>
      <p:sp>
        <p:nvSpPr>
          <p:cNvPr id="5" name="Slide Number Placeholder 4">
            <a:extLst>
              <a:ext uri="{FF2B5EF4-FFF2-40B4-BE49-F238E27FC236}">
                <a16:creationId xmlns:a16="http://schemas.microsoft.com/office/drawing/2014/main" id="{EA8927F6-848D-67CD-D785-CD8DED5EA362}"/>
              </a:ext>
            </a:extLst>
          </p:cNvPr>
          <p:cNvSpPr>
            <a:spLocks noGrp="1"/>
          </p:cNvSpPr>
          <p:nvPr>
            <p:ph type="sldNum" sz="quarter" idx="18"/>
          </p:nvPr>
        </p:nvSpPr>
        <p:spPr/>
        <p:txBody>
          <a:bodyPr/>
          <a:lstStyle/>
          <a:p>
            <a:fld id="{E6316B6A-336A-44FF-82DA-A4D1594FA055}" type="slidenum">
              <a:rPr lang="en-AU" noProof="0" smtClean="0"/>
              <a:t>29</a:t>
            </a:fld>
            <a:endParaRPr lang="en-AU" noProof="0"/>
          </a:p>
        </p:txBody>
      </p:sp>
      <p:pic>
        <p:nvPicPr>
          <p:cNvPr id="3" name="Picture 2">
            <a:extLst>
              <a:ext uri="{FF2B5EF4-FFF2-40B4-BE49-F238E27FC236}">
                <a16:creationId xmlns:a16="http://schemas.microsoft.com/office/drawing/2014/main" id="{93EE50C8-2C98-EF31-2CAB-968A9BB751B0}"/>
              </a:ext>
            </a:extLst>
          </p:cNvPr>
          <p:cNvPicPr>
            <a:picLocks noChangeAspect="1"/>
          </p:cNvPicPr>
          <p:nvPr/>
        </p:nvPicPr>
        <p:blipFill>
          <a:blip r:embed="rId4"/>
          <a:stretch>
            <a:fillRect/>
          </a:stretch>
        </p:blipFill>
        <p:spPr>
          <a:xfrm>
            <a:off x="4604376" y="957698"/>
            <a:ext cx="2259347" cy="3144075"/>
          </a:xfrm>
          <a:prstGeom prst="rect">
            <a:avLst/>
          </a:prstGeom>
        </p:spPr>
      </p:pic>
      <p:pic>
        <p:nvPicPr>
          <p:cNvPr id="8" name="Picture 7">
            <a:extLst>
              <a:ext uri="{FF2B5EF4-FFF2-40B4-BE49-F238E27FC236}">
                <a16:creationId xmlns:a16="http://schemas.microsoft.com/office/drawing/2014/main" id="{B9CA8625-B155-3BEE-3C1D-BC86A12A1FC2}"/>
              </a:ext>
            </a:extLst>
          </p:cNvPr>
          <p:cNvPicPr>
            <a:picLocks noChangeAspect="1"/>
          </p:cNvPicPr>
          <p:nvPr/>
        </p:nvPicPr>
        <p:blipFill>
          <a:blip r:embed="rId5"/>
          <a:stretch>
            <a:fillRect/>
          </a:stretch>
        </p:blipFill>
        <p:spPr>
          <a:xfrm rot="781514">
            <a:off x="6324318" y="307791"/>
            <a:ext cx="2229414" cy="3211241"/>
          </a:xfrm>
          <a:prstGeom prst="rect">
            <a:avLst/>
          </a:prstGeom>
        </p:spPr>
      </p:pic>
      <p:pic>
        <p:nvPicPr>
          <p:cNvPr id="9" name="Picture 8">
            <a:extLst>
              <a:ext uri="{FF2B5EF4-FFF2-40B4-BE49-F238E27FC236}">
                <a16:creationId xmlns:a16="http://schemas.microsoft.com/office/drawing/2014/main" id="{79F98BF9-2289-61F5-A0EF-7DB3509AD195}"/>
              </a:ext>
            </a:extLst>
          </p:cNvPr>
          <p:cNvPicPr>
            <a:picLocks noChangeAspect="1"/>
          </p:cNvPicPr>
          <p:nvPr/>
        </p:nvPicPr>
        <p:blipFill>
          <a:blip r:embed="rId6"/>
          <a:stretch>
            <a:fillRect/>
          </a:stretch>
        </p:blipFill>
        <p:spPr>
          <a:xfrm>
            <a:off x="6685893" y="1750645"/>
            <a:ext cx="2352466" cy="3294985"/>
          </a:xfrm>
          <a:prstGeom prst="rect">
            <a:avLst/>
          </a:prstGeom>
        </p:spPr>
      </p:pic>
    </p:spTree>
    <p:extLst>
      <p:ext uri="{BB962C8B-B14F-4D97-AF65-F5344CB8AC3E}">
        <p14:creationId xmlns:p14="http://schemas.microsoft.com/office/powerpoint/2010/main" val="808382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A131-8D12-968B-6F0B-8659DD07EEFF}"/>
              </a:ext>
            </a:extLst>
          </p:cNvPr>
          <p:cNvSpPr>
            <a:spLocks noGrp="1"/>
          </p:cNvSpPr>
          <p:nvPr>
            <p:ph type="title"/>
          </p:nvPr>
        </p:nvSpPr>
        <p:spPr/>
        <p:txBody>
          <a:bodyPr/>
          <a:lstStyle/>
          <a:p>
            <a:r>
              <a:rPr lang="en-AU" dirty="0"/>
              <a:t>Learn about </a:t>
            </a:r>
          </a:p>
        </p:txBody>
      </p:sp>
      <p:sp>
        <p:nvSpPr>
          <p:cNvPr id="3" name="Slide Number Placeholder 2">
            <a:extLst>
              <a:ext uri="{FF2B5EF4-FFF2-40B4-BE49-F238E27FC236}">
                <a16:creationId xmlns:a16="http://schemas.microsoft.com/office/drawing/2014/main" id="{E093DFDB-DBC8-252F-66BE-D5510007D560}"/>
              </a:ext>
            </a:extLst>
          </p:cNvPr>
          <p:cNvSpPr>
            <a:spLocks noGrp="1"/>
          </p:cNvSpPr>
          <p:nvPr>
            <p:ph type="sldNum" sz="quarter" idx="10"/>
          </p:nvPr>
        </p:nvSpPr>
        <p:spPr/>
        <p:txBody>
          <a:bodyPr/>
          <a:lstStyle/>
          <a:p>
            <a:fld id="{E6316B6A-336A-44FF-82DA-A4D1594FA055}" type="slidenum">
              <a:rPr lang="en-AU" smtClean="0"/>
              <a:pPr/>
              <a:t>3</a:t>
            </a:fld>
            <a:endParaRPr lang="en-AU"/>
          </a:p>
        </p:txBody>
      </p:sp>
      <p:sp>
        <p:nvSpPr>
          <p:cNvPr id="4" name="Footer Placeholder 3">
            <a:extLst>
              <a:ext uri="{FF2B5EF4-FFF2-40B4-BE49-F238E27FC236}">
                <a16:creationId xmlns:a16="http://schemas.microsoft.com/office/drawing/2014/main" id="{94C20A8F-54B1-8F03-864D-EA0D9D856618}"/>
              </a:ext>
            </a:extLst>
          </p:cNvPr>
          <p:cNvSpPr>
            <a:spLocks noGrp="1"/>
          </p:cNvSpPr>
          <p:nvPr>
            <p:ph type="ftr" sz="quarter" idx="11"/>
          </p:nvPr>
        </p:nvSpPr>
        <p:spPr/>
        <p:txBody>
          <a:bodyPr/>
          <a:lstStyle/>
          <a:p>
            <a:r>
              <a:rPr lang="en-US"/>
              <a:t>World AMR Awareness Week</a:t>
            </a:r>
            <a:endParaRPr lang="en-AU"/>
          </a:p>
        </p:txBody>
      </p:sp>
      <p:sp>
        <p:nvSpPr>
          <p:cNvPr id="5" name="Text Placeholder 4">
            <a:extLst>
              <a:ext uri="{FF2B5EF4-FFF2-40B4-BE49-F238E27FC236}">
                <a16:creationId xmlns:a16="http://schemas.microsoft.com/office/drawing/2014/main" id="{9F42D146-DE9C-D2DC-24C4-29C616949EEC}"/>
              </a:ext>
            </a:extLst>
          </p:cNvPr>
          <p:cNvSpPr>
            <a:spLocks noGrp="1"/>
          </p:cNvSpPr>
          <p:nvPr>
            <p:ph type="body" sz="quarter" idx="13"/>
          </p:nvPr>
        </p:nvSpPr>
        <p:spPr/>
        <p:txBody>
          <a:bodyPr/>
          <a:lstStyle/>
          <a:p>
            <a:pPr marL="285750" indent="-285750">
              <a:lnSpc>
                <a:spcPct val="100000"/>
              </a:lnSpc>
              <a:buFont typeface="Arial" panose="020B0604020202020204" pitchFamily="34" charset="0"/>
              <a:buChar char="•"/>
            </a:pPr>
            <a:r>
              <a:rPr lang="en-AU" b="0" dirty="0"/>
              <a:t>What are microbes? </a:t>
            </a:r>
          </a:p>
          <a:p>
            <a:pPr marL="285750" indent="-285750">
              <a:lnSpc>
                <a:spcPct val="100000"/>
              </a:lnSpc>
              <a:buFont typeface="Arial" panose="020B0604020202020204" pitchFamily="34" charset="0"/>
              <a:buChar char="•"/>
            </a:pPr>
            <a:r>
              <a:rPr lang="en-AU" b="0" dirty="0"/>
              <a:t>What are antimicrobials?</a:t>
            </a:r>
          </a:p>
          <a:p>
            <a:pPr marL="285750" indent="-285750">
              <a:lnSpc>
                <a:spcPct val="100000"/>
              </a:lnSpc>
              <a:buFont typeface="Arial" panose="020B0604020202020204" pitchFamily="34" charset="0"/>
              <a:buChar char="•"/>
            </a:pPr>
            <a:r>
              <a:rPr lang="en-AU" b="0" dirty="0"/>
              <a:t>What are the differences between broad and narrow spectrum antibiotics?</a:t>
            </a:r>
          </a:p>
          <a:p>
            <a:pPr marL="285750" indent="-285750">
              <a:lnSpc>
                <a:spcPct val="100000"/>
              </a:lnSpc>
              <a:buFont typeface="Arial" panose="020B0604020202020204" pitchFamily="34" charset="0"/>
              <a:buChar char="•"/>
            </a:pPr>
            <a:r>
              <a:rPr lang="en-AU" b="0" dirty="0"/>
              <a:t>What is antimicrobial resistance? </a:t>
            </a:r>
          </a:p>
          <a:p>
            <a:pPr lvl="2">
              <a:lnSpc>
                <a:spcPct val="100000"/>
              </a:lnSpc>
            </a:pPr>
            <a:r>
              <a:rPr lang="en-AU" dirty="0"/>
              <a:t>How does antimicrobial resistance occur? </a:t>
            </a:r>
          </a:p>
          <a:p>
            <a:pPr lvl="2">
              <a:lnSpc>
                <a:spcPct val="100000"/>
              </a:lnSpc>
            </a:pPr>
            <a:r>
              <a:rPr lang="en-AU" dirty="0"/>
              <a:t>Why is antimicrobial resistance a problem? </a:t>
            </a:r>
          </a:p>
          <a:p>
            <a:pPr lvl="1">
              <a:lnSpc>
                <a:spcPct val="100000"/>
              </a:lnSpc>
            </a:pPr>
            <a:r>
              <a:rPr lang="en-AU" dirty="0"/>
              <a:t>What are the findings from antimicrobial use in the community in 2024? </a:t>
            </a:r>
          </a:p>
          <a:p>
            <a:pPr lvl="1">
              <a:lnSpc>
                <a:spcPct val="100000"/>
              </a:lnSpc>
            </a:pPr>
            <a:r>
              <a:rPr lang="en-AU" dirty="0"/>
              <a:t>How can antimicrobial resistance be addressed?</a:t>
            </a:r>
          </a:p>
          <a:p>
            <a:endParaRPr lang="en-AU" dirty="0"/>
          </a:p>
        </p:txBody>
      </p:sp>
    </p:spTree>
    <p:extLst>
      <p:ext uri="{BB962C8B-B14F-4D97-AF65-F5344CB8AC3E}">
        <p14:creationId xmlns:p14="http://schemas.microsoft.com/office/powerpoint/2010/main" val="2677055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342AE0-1322-09BF-BB8B-6B5A700F5BFB}"/>
              </a:ext>
            </a:extLst>
          </p:cNvPr>
          <p:cNvSpPr>
            <a:spLocks noGrp="1"/>
          </p:cNvSpPr>
          <p:nvPr>
            <p:ph type="body" idx="16"/>
          </p:nvPr>
        </p:nvSpPr>
        <p:spPr/>
        <p:txBody>
          <a:bodyPr/>
          <a:lstStyle/>
          <a:p>
            <a:r>
              <a:rPr lang="en-AU" dirty="0"/>
              <a:t>T. +61 2 9126 3600</a:t>
            </a:r>
          </a:p>
          <a:p>
            <a:r>
              <a:rPr lang="en-AU" dirty="0"/>
              <a:t>Level 5, 255 Elizabeth St</a:t>
            </a:r>
          </a:p>
          <a:p>
            <a:r>
              <a:rPr lang="en-AU" dirty="0"/>
              <a:t>Sydney NSW 2000 Australia</a:t>
            </a:r>
          </a:p>
          <a:p>
            <a:endParaRPr lang="en-AU" dirty="0"/>
          </a:p>
          <a:p>
            <a:r>
              <a:rPr lang="en-AU" b="1" dirty="0" err="1"/>
              <a:t>safetyandquality.gov.au</a:t>
            </a:r>
            <a:endParaRPr lang="en-AU" b="1" dirty="0"/>
          </a:p>
        </p:txBody>
      </p:sp>
      <p:sp>
        <p:nvSpPr>
          <p:cNvPr id="3" name="Title 2">
            <a:extLst>
              <a:ext uri="{FF2B5EF4-FFF2-40B4-BE49-F238E27FC236}">
                <a16:creationId xmlns:a16="http://schemas.microsoft.com/office/drawing/2014/main" id="{1CE6D10D-101F-EE94-7B41-C916B811AB24}"/>
              </a:ext>
            </a:extLst>
          </p:cNvPr>
          <p:cNvSpPr>
            <a:spLocks noGrp="1"/>
          </p:cNvSpPr>
          <p:nvPr>
            <p:ph type="title"/>
          </p:nvPr>
        </p:nvSpPr>
        <p:spPr/>
        <p:txBody>
          <a:bodyPr/>
          <a:lstStyle/>
          <a:p>
            <a:r>
              <a:rPr lang="en-AU" dirty="0"/>
              <a:t>Thank you</a:t>
            </a:r>
          </a:p>
        </p:txBody>
      </p:sp>
      <p:sp>
        <p:nvSpPr>
          <p:cNvPr id="5" name="Text Placeholder 4">
            <a:extLst>
              <a:ext uri="{FF2B5EF4-FFF2-40B4-BE49-F238E27FC236}">
                <a16:creationId xmlns:a16="http://schemas.microsoft.com/office/drawing/2014/main" id="{DF3A082E-0086-45DA-FDCE-BB5E60C7903C}"/>
              </a:ext>
            </a:extLst>
          </p:cNvPr>
          <p:cNvSpPr>
            <a:spLocks noGrp="1"/>
          </p:cNvSpPr>
          <p:nvPr>
            <p:ph type="body" idx="18"/>
          </p:nvPr>
        </p:nvSpPr>
        <p:spPr/>
        <p:txBody>
          <a:bodyPr/>
          <a:lstStyle/>
          <a:p>
            <a:r>
              <a:rPr lang="en-AU" dirty="0"/>
              <a:t>© Australian Commission on Safety and Quality in Health Care 2025</a:t>
            </a:r>
          </a:p>
        </p:txBody>
      </p:sp>
    </p:spTree>
    <p:extLst>
      <p:ext uri="{BB962C8B-B14F-4D97-AF65-F5344CB8AC3E}">
        <p14:creationId xmlns:p14="http://schemas.microsoft.com/office/powerpoint/2010/main" val="3601794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Ella’s antimicrobial resistance story (AMR)">
            <a:hlinkClick r:id="" action="ppaction://media"/>
            <a:extLst>
              <a:ext uri="{FF2B5EF4-FFF2-40B4-BE49-F238E27FC236}">
                <a16:creationId xmlns:a16="http://schemas.microsoft.com/office/drawing/2014/main" id="{1E4F530C-FCCB-FC37-C8A6-FB8CAD86080C}"/>
              </a:ext>
            </a:extLst>
          </p:cNvPr>
          <p:cNvPicPr>
            <a:picLocks noRot="1" noChangeAspect="1"/>
          </p:cNvPicPr>
          <p:nvPr>
            <a:videoFile r:link="rId1"/>
          </p:nvPr>
        </p:nvPicPr>
        <p:blipFill>
          <a:blip r:embed="rId4"/>
          <a:srcRect b="443"/>
          <a:stretch>
            <a:fillRect/>
          </a:stretch>
        </p:blipFill>
        <p:spPr>
          <a:xfrm>
            <a:off x="20" y="10"/>
            <a:ext cx="9143980" cy="5143490"/>
          </a:xfrm>
          <a:prstGeom prst="rect">
            <a:avLst/>
          </a:prstGeom>
          <a:noFill/>
        </p:spPr>
      </p:pic>
      <p:sp>
        <p:nvSpPr>
          <p:cNvPr id="4" name="Slide Number Placeholder 3" hidden="1">
            <a:extLst>
              <a:ext uri="{FF2B5EF4-FFF2-40B4-BE49-F238E27FC236}">
                <a16:creationId xmlns:a16="http://schemas.microsoft.com/office/drawing/2014/main" id="{0FC4CB1E-FFA6-41D3-7E6C-449BE187F0D4}"/>
              </a:ext>
            </a:extLst>
          </p:cNvPr>
          <p:cNvSpPr>
            <a:spLocks noGrp="1"/>
          </p:cNvSpPr>
          <p:nvPr>
            <p:ph type="sldNum" sz="quarter" idx="12"/>
          </p:nvPr>
        </p:nvSpPr>
        <p:spPr/>
        <p:txBody>
          <a:bodyPr/>
          <a:lstStyle/>
          <a:p>
            <a:pPr>
              <a:spcAft>
                <a:spcPts val="600"/>
              </a:spcAft>
            </a:pPr>
            <a:fld id="{E6316B6A-336A-44FF-82DA-A4D1594FA055}" type="slidenum">
              <a:rPr lang="en-AU" noProof="0" smtClean="0"/>
              <a:pPr>
                <a:spcAft>
                  <a:spcPts val="600"/>
                </a:spcAft>
              </a:pPr>
              <a:t>4</a:t>
            </a:fld>
            <a:endParaRPr lang="en-AU" noProof="0"/>
          </a:p>
        </p:txBody>
      </p:sp>
    </p:spTree>
    <p:extLst>
      <p:ext uri="{BB962C8B-B14F-4D97-AF65-F5344CB8AC3E}">
        <p14:creationId xmlns:p14="http://schemas.microsoft.com/office/powerpoint/2010/main" val="347051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037EA8-8603-E9AB-89D2-F61BAC5BBEB8}"/>
              </a:ext>
            </a:extLst>
          </p:cNvPr>
          <p:cNvSpPr>
            <a:spLocks noGrp="1"/>
          </p:cNvSpPr>
          <p:nvPr>
            <p:ph type="title"/>
          </p:nvPr>
        </p:nvSpPr>
        <p:spPr>
          <a:xfrm>
            <a:off x="488250" y="1028943"/>
            <a:ext cx="3600000" cy="1542807"/>
          </a:xfrm>
        </p:spPr>
        <p:txBody>
          <a:bodyPr/>
          <a:lstStyle/>
          <a:p>
            <a:r>
              <a:rPr lang="en-AU" dirty="0"/>
              <a:t>What are microbes?</a:t>
            </a:r>
          </a:p>
        </p:txBody>
      </p:sp>
      <p:pic>
        <p:nvPicPr>
          <p:cNvPr id="5" name="Picture Placeholder 18" descr="A close-up of a bottle&#10;&#10;AI-generated content may be incorrect.">
            <a:extLst>
              <a:ext uri="{FF2B5EF4-FFF2-40B4-BE49-F238E27FC236}">
                <a16:creationId xmlns:a16="http://schemas.microsoft.com/office/drawing/2014/main" id="{CC3BB635-F1FB-7D24-1E42-2A8E27DBECB0}"/>
              </a:ext>
            </a:extLst>
          </p:cNvPr>
          <p:cNvPicPr>
            <a:picLocks noGrp="1" noChangeAspect="1"/>
          </p:cNvPicPr>
          <p:nvPr>
            <p:ph type="pic" sz="quarter" idx="15"/>
          </p:nvPr>
        </p:nvPicPr>
        <p:blipFill rotWithShape="1">
          <a:blip r:embed="rId2"/>
          <a:srcRect l="-20652" t="-5674" r="-12177" b="-17801"/>
          <a:stretch/>
        </p:blipFill>
        <p:spPr>
          <a:xfrm>
            <a:off x="5491137" y="1820364"/>
            <a:ext cx="3284884" cy="3898870"/>
          </a:xfrm>
        </p:spPr>
      </p:pic>
    </p:spTree>
    <p:extLst>
      <p:ext uri="{BB962C8B-B14F-4D97-AF65-F5344CB8AC3E}">
        <p14:creationId xmlns:p14="http://schemas.microsoft.com/office/powerpoint/2010/main" val="2690683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F24AB1-DBA8-89AC-53E2-2F2F3174124B}"/>
              </a:ext>
            </a:extLst>
          </p:cNvPr>
          <p:cNvSpPr>
            <a:spLocks noGrp="1"/>
          </p:cNvSpPr>
          <p:nvPr>
            <p:ph type="body" sz="quarter" idx="13"/>
          </p:nvPr>
        </p:nvSpPr>
        <p:spPr>
          <a:xfrm>
            <a:off x="488250" y="1736725"/>
            <a:ext cx="7715249" cy="2813050"/>
          </a:xfrm>
        </p:spPr>
        <p:txBody>
          <a:bodyPr/>
          <a:lstStyle/>
          <a:p>
            <a:r>
              <a:rPr lang="en-US" dirty="0"/>
              <a:t>So small a microscope is needed to see them</a:t>
            </a:r>
          </a:p>
          <a:p>
            <a:r>
              <a:rPr lang="en-US" dirty="0"/>
              <a:t>Are found everywhere </a:t>
            </a:r>
          </a:p>
          <a:p>
            <a:r>
              <a:rPr lang="en-US" dirty="0"/>
              <a:t>Can be both helpful and harmful to human health</a:t>
            </a:r>
          </a:p>
          <a:p>
            <a:r>
              <a:rPr lang="en-US" dirty="0"/>
              <a:t>Can cause disease upon entering the body  </a:t>
            </a:r>
          </a:p>
          <a:p>
            <a:endParaRPr lang="en-AU" dirty="0"/>
          </a:p>
        </p:txBody>
      </p:sp>
      <p:sp>
        <p:nvSpPr>
          <p:cNvPr id="3" name="Title 2">
            <a:extLst>
              <a:ext uri="{FF2B5EF4-FFF2-40B4-BE49-F238E27FC236}">
                <a16:creationId xmlns:a16="http://schemas.microsoft.com/office/drawing/2014/main" id="{241B2718-31EF-A379-7B39-FE38DC686FB4}"/>
              </a:ext>
            </a:extLst>
          </p:cNvPr>
          <p:cNvSpPr>
            <a:spLocks noGrp="1"/>
          </p:cNvSpPr>
          <p:nvPr>
            <p:ph type="title"/>
          </p:nvPr>
        </p:nvSpPr>
        <p:spPr/>
        <p:txBody>
          <a:bodyPr/>
          <a:lstStyle/>
          <a:p>
            <a:r>
              <a:rPr lang="en-AU" dirty="0"/>
              <a:t>Microbes or germs</a:t>
            </a:r>
          </a:p>
        </p:txBody>
      </p:sp>
      <p:sp>
        <p:nvSpPr>
          <p:cNvPr id="4" name="Slide Number Placeholder 3">
            <a:extLst>
              <a:ext uri="{FF2B5EF4-FFF2-40B4-BE49-F238E27FC236}">
                <a16:creationId xmlns:a16="http://schemas.microsoft.com/office/drawing/2014/main" id="{9CD37A62-9E66-9559-9678-B4546BFF5F5B}"/>
              </a:ext>
            </a:extLst>
          </p:cNvPr>
          <p:cNvSpPr>
            <a:spLocks noGrp="1"/>
          </p:cNvSpPr>
          <p:nvPr>
            <p:ph type="sldNum" sz="quarter" idx="10"/>
          </p:nvPr>
        </p:nvSpPr>
        <p:spPr/>
        <p:txBody>
          <a:bodyPr/>
          <a:lstStyle/>
          <a:p>
            <a:fld id="{E6316B6A-336A-44FF-82DA-A4D1594FA055}" type="slidenum">
              <a:rPr lang="en-AU" smtClean="0"/>
              <a:pPr/>
              <a:t>6</a:t>
            </a:fld>
            <a:endParaRPr lang="en-AU"/>
          </a:p>
        </p:txBody>
      </p:sp>
      <p:sp>
        <p:nvSpPr>
          <p:cNvPr id="5" name="Footer Placeholder 4">
            <a:extLst>
              <a:ext uri="{FF2B5EF4-FFF2-40B4-BE49-F238E27FC236}">
                <a16:creationId xmlns:a16="http://schemas.microsoft.com/office/drawing/2014/main" id="{E86398B2-F559-C756-C533-A6075419B84A}"/>
              </a:ext>
            </a:extLst>
          </p:cNvPr>
          <p:cNvSpPr>
            <a:spLocks noGrp="1"/>
          </p:cNvSpPr>
          <p:nvPr>
            <p:ph type="ftr" sz="quarter" idx="11"/>
          </p:nvPr>
        </p:nvSpPr>
        <p:spPr/>
        <p:txBody>
          <a:bodyPr/>
          <a:lstStyle/>
          <a:p>
            <a:r>
              <a:rPr lang="en-US" dirty="0"/>
              <a:t>World AMR Awareness Week</a:t>
            </a:r>
            <a:endParaRPr lang="en-AU" dirty="0"/>
          </a:p>
        </p:txBody>
      </p:sp>
    </p:spTree>
    <p:extLst>
      <p:ext uri="{BB962C8B-B14F-4D97-AF65-F5344CB8AC3E}">
        <p14:creationId xmlns:p14="http://schemas.microsoft.com/office/powerpoint/2010/main" val="3318522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5C96D3-935C-2E74-DA7E-BF1A7AE3A2F0}"/>
              </a:ext>
            </a:extLst>
          </p:cNvPr>
          <p:cNvSpPr>
            <a:spLocks noGrp="1"/>
          </p:cNvSpPr>
          <p:nvPr>
            <p:ph type="title"/>
          </p:nvPr>
        </p:nvSpPr>
        <p:spPr/>
        <p:txBody>
          <a:bodyPr/>
          <a:lstStyle/>
          <a:p>
            <a:r>
              <a:rPr lang="en-AU" dirty="0"/>
              <a:t>Types of microbes</a:t>
            </a:r>
          </a:p>
        </p:txBody>
      </p:sp>
      <p:sp>
        <p:nvSpPr>
          <p:cNvPr id="2" name="Text Placeholder 1">
            <a:extLst>
              <a:ext uri="{FF2B5EF4-FFF2-40B4-BE49-F238E27FC236}">
                <a16:creationId xmlns:a16="http://schemas.microsoft.com/office/drawing/2014/main" id="{5074CDC1-672E-80F2-7FE6-5A08019574D2}"/>
              </a:ext>
            </a:extLst>
          </p:cNvPr>
          <p:cNvSpPr>
            <a:spLocks noGrp="1"/>
          </p:cNvSpPr>
          <p:nvPr>
            <p:ph type="body" sz="quarter" idx="14"/>
          </p:nvPr>
        </p:nvSpPr>
        <p:spPr>
          <a:xfrm>
            <a:off x="488249" y="1131749"/>
            <a:ext cx="3217989" cy="3427695"/>
          </a:xfrm>
        </p:spPr>
        <p:txBody>
          <a:bodyPr/>
          <a:lstStyle/>
          <a:p>
            <a:r>
              <a:rPr lang="en-AU" dirty="0"/>
              <a:t>Bacteria </a:t>
            </a:r>
          </a:p>
          <a:p>
            <a:r>
              <a:rPr lang="en-AU" dirty="0"/>
              <a:t>Virus</a:t>
            </a:r>
          </a:p>
          <a:p>
            <a:r>
              <a:rPr lang="en-AU" dirty="0"/>
              <a:t>Fungi </a:t>
            </a:r>
          </a:p>
          <a:p>
            <a:r>
              <a:rPr lang="en-AU" dirty="0"/>
              <a:t>Parasite</a:t>
            </a:r>
          </a:p>
          <a:p>
            <a:endParaRPr lang="en-AU" dirty="0"/>
          </a:p>
          <a:p>
            <a:pPr marL="0" indent="0">
              <a:buNone/>
            </a:pPr>
            <a:endParaRPr lang="en-AU" dirty="0"/>
          </a:p>
          <a:p>
            <a:pPr marL="0" indent="0">
              <a:buNone/>
            </a:pPr>
            <a:r>
              <a:rPr lang="en-AU" b="1" dirty="0"/>
              <a:t>Different types of antimicrobials treat different types of infections </a:t>
            </a:r>
          </a:p>
          <a:p>
            <a:pPr marL="0" indent="0">
              <a:buNone/>
            </a:pPr>
            <a:endParaRPr lang="en-AU" dirty="0"/>
          </a:p>
        </p:txBody>
      </p:sp>
      <p:sp>
        <p:nvSpPr>
          <p:cNvPr id="5" name="Footer Placeholder 4">
            <a:extLst>
              <a:ext uri="{FF2B5EF4-FFF2-40B4-BE49-F238E27FC236}">
                <a16:creationId xmlns:a16="http://schemas.microsoft.com/office/drawing/2014/main" id="{84BC8B26-D4E9-5EC5-76C2-6056663B2F3C}"/>
              </a:ext>
            </a:extLst>
          </p:cNvPr>
          <p:cNvSpPr>
            <a:spLocks noGrp="1"/>
          </p:cNvSpPr>
          <p:nvPr>
            <p:ph type="ftr" sz="quarter" idx="16"/>
          </p:nvPr>
        </p:nvSpPr>
        <p:spPr/>
        <p:txBody>
          <a:bodyPr/>
          <a:lstStyle/>
          <a:p>
            <a:r>
              <a:rPr lang="en-US"/>
              <a:t>World AMR Awareness Week</a:t>
            </a:r>
            <a:endParaRPr lang="en-AU"/>
          </a:p>
        </p:txBody>
      </p:sp>
      <p:sp>
        <p:nvSpPr>
          <p:cNvPr id="4" name="Slide Number Placeholder 3">
            <a:extLst>
              <a:ext uri="{FF2B5EF4-FFF2-40B4-BE49-F238E27FC236}">
                <a16:creationId xmlns:a16="http://schemas.microsoft.com/office/drawing/2014/main" id="{60C5AA97-8C1F-E214-C92D-789B0134FC4C}"/>
              </a:ext>
            </a:extLst>
          </p:cNvPr>
          <p:cNvSpPr>
            <a:spLocks noGrp="1"/>
          </p:cNvSpPr>
          <p:nvPr>
            <p:ph type="sldNum" sz="quarter" idx="17"/>
          </p:nvPr>
        </p:nvSpPr>
        <p:spPr/>
        <p:txBody>
          <a:bodyPr/>
          <a:lstStyle/>
          <a:p>
            <a:fld id="{E6316B6A-336A-44FF-82DA-A4D1594FA055}" type="slidenum">
              <a:rPr lang="en-AU" smtClean="0"/>
              <a:pPr/>
              <a:t>7</a:t>
            </a:fld>
            <a:endParaRPr lang="en-AU"/>
          </a:p>
        </p:txBody>
      </p:sp>
      <p:pic>
        <p:nvPicPr>
          <p:cNvPr id="7" name="Picture 6">
            <a:extLst>
              <a:ext uri="{FF2B5EF4-FFF2-40B4-BE49-F238E27FC236}">
                <a16:creationId xmlns:a16="http://schemas.microsoft.com/office/drawing/2014/main" id="{2D07F297-7B64-EA98-91A4-FB0B629B91E9}"/>
              </a:ext>
            </a:extLst>
          </p:cNvPr>
          <p:cNvPicPr>
            <a:picLocks noChangeAspect="1"/>
          </p:cNvPicPr>
          <p:nvPr/>
        </p:nvPicPr>
        <p:blipFill>
          <a:blip r:embed="rId3"/>
          <a:stretch>
            <a:fillRect/>
          </a:stretch>
        </p:blipFill>
        <p:spPr>
          <a:xfrm>
            <a:off x="4659549" y="378142"/>
            <a:ext cx="4295710" cy="4049463"/>
          </a:xfrm>
          <a:prstGeom prst="rect">
            <a:avLst/>
          </a:prstGeom>
        </p:spPr>
      </p:pic>
    </p:spTree>
    <p:extLst>
      <p:ext uri="{BB962C8B-B14F-4D97-AF65-F5344CB8AC3E}">
        <p14:creationId xmlns:p14="http://schemas.microsoft.com/office/powerpoint/2010/main" val="395266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F3BE8-59B8-95F0-6A20-E2E8C917E38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5DC3BAE-3750-EAD4-F640-7EA264B9B2E7}"/>
              </a:ext>
            </a:extLst>
          </p:cNvPr>
          <p:cNvSpPr>
            <a:spLocks noGrp="1"/>
          </p:cNvSpPr>
          <p:nvPr>
            <p:ph type="title"/>
          </p:nvPr>
        </p:nvSpPr>
        <p:spPr>
          <a:xfrm>
            <a:off x="488250" y="1048960"/>
            <a:ext cx="3284884" cy="1542807"/>
          </a:xfrm>
        </p:spPr>
        <p:txBody>
          <a:bodyPr/>
          <a:lstStyle/>
          <a:p>
            <a:r>
              <a:rPr lang="en-AU" dirty="0"/>
              <a:t>What are antimicrobials?</a:t>
            </a:r>
          </a:p>
        </p:txBody>
      </p:sp>
      <p:pic>
        <p:nvPicPr>
          <p:cNvPr id="5" name="Picture Placeholder 18" descr="A close-up of a bottle&#10;&#10;AI-generated content may be incorrect.">
            <a:extLst>
              <a:ext uri="{FF2B5EF4-FFF2-40B4-BE49-F238E27FC236}">
                <a16:creationId xmlns:a16="http://schemas.microsoft.com/office/drawing/2014/main" id="{EB119A34-2A3A-8E49-CDB1-9801FBC7C69B}"/>
              </a:ext>
            </a:extLst>
          </p:cNvPr>
          <p:cNvPicPr>
            <a:picLocks noGrp="1" noChangeAspect="1"/>
          </p:cNvPicPr>
          <p:nvPr>
            <p:ph type="pic" sz="quarter" idx="15"/>
          </p:nvPr>
        </p:nvPicPr>
        <p:blipFill rotWithShape="1">
          <a:blip r:embed="rId2"/>
          <a:srcRect l="-20652" t="-5674" r="-12177" b="-17801"/>
          <a:stretch/>
        </p:blipFill>
        <p:spPr>
          <a:xfrm>
            <a:off x="5491137" y="1820364"/>
            <a:ext cx="3284884" cy="3898870"/>
          </a:xfrm>
        </p:spPr>
      </p:pic>
    </p:spTree>
    <p:extLst>
      <p:ext uri="{BB962C8B-B14F-4D97-AF65-F5344CB8AC3E}">
        <p14:creationId xmlns:p14="http://schemas.microsoft.com/office/powerpoint/2010/main" val="2163946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0E65B-5882-49FE-A31C-9C9DC1B7307F}"/>
              </a:ext>
            </a:extLst>
          </p:cNvPr>
          <p:cNvSpPr>
            <a:spLocks noGrp="1"/>
          </p:cNvSpPr>
          <p:nvPr>
            <p:ph type="title"/>
          </p:nvPr>
        </p:nvSpPr>
        <p:spPr/>
        <p:txBody>
          <a:bodyPr/>
          <a:lstStyle/>
          <a:p>
            <a:r>
              <a:rPr lang="en-AU" dirty="0"/>
              <a:t>Antimicrobials </a:t>
            </a:r>
          </a:p>
        </p:txBody>
      </p:sp>
      <p:sp>
        <p:nvSpPr>
          <p:cNvPr id="4" name="Slide Number Placeholder 3">
            <a:extLst>
              <a:ext uri="{FF2B5EF4-FFF2-40B4-BE49-F238E27FC236}">
                <a16:creationId xmlns:a16="http://schemas.microsoft.com/office/drawing/2014/main" id="{2BE1CAB1-355D-76CC-4CD8-60313AC1CD1E}"/>
              </a:ext>
            </a:extLst>
          </p:cNvPr>
          <p:cNvSpPr>
            <a:spLocks noGrp="1"/>
          </p:cNvSpPr>
          <p:nvPr>
            <p:ph type="sldNum" sz="quarter" idx="10"/>
          </p:nvPr>
        </p:nvSpPr>
        <p:spPr/>
        <p:txBody>
          <a:bodyPr/>
          <a:lstStyle/>
          <a:p>
            <a:fld id="{E6316B6A-336A-44FF-82DA-A4D1594FA055}" type="slidenum">
              <a:rPr lang="en-AU" noProof="0" smtClean="0"/>
              <a:t>9</a:t>
            </a:fld>
            <a:endParaRPr lang="en-AU" noProof="0"/>
          </a:p>
        </p:txBody>
      </p:sp>
      <p:sp>
        <p:nvSpPr>
          <p:cNvPr id="3" name="Footer Placeholder 2">
            <a:extLst>
              <a:ext uri="{FF2B5EF4-FFF2-40B4-BE49-F238E27FC236}">
                <a16:creationId xmlns:a16="http://schemas.microsoft.com/office/drawing/2014/main" id="{31C75B1A-5B8D-97B4-FF09-ADD030E0A923}"/>
              </a:ext>
            </a:extLst>
          </p:cNvPr>
          <p:cNvSpPr>
            <a:spLocks noGrp="1"/>
          </p:cNvSpPr>
          <p:nvPr>
            <p:ph type="ftr" sz="quarter" idx="11"/>
          </p:nvPr>
        </p:nvSpPr>
        <p:spPr/>
        <p:txBody>
          <a:bodyPr/>
          <a:lstStyle/>
          <a:p>
            <a:r>
              <a:rPr lang="en-US" noProof="0"/>
              <a:t>World AMR Awareness Week</a:t>
            </a:r>
            <a:endParaRPr lang="en-AU" noProof="0"/>
          </a:p>
        </p:txBody>
      </p:sp>
      <p:graphicFrame>
        <p:nvGraphicFramePr>
          <p:cNvPr id="5" name="Table 4">
            <a:extLst>
              <a:ext uri="{FF2B5EF4-FFF2-40B4-BE49-F238E27FC236}">
                <a16:creationId xmlns:a16="http://schemas.microsoft.com/office/drawing/2014/main" id="{824BFEF6-5565-F3F6-9368-C33343BE1C80}"/>
              </a:ext>
            </a:extLst>
          </p:cNvPr>
          <p:cNvGraphicFramePr>
            <a:graphicFrameLocks noGrp="1"/>
          </p:cNvGraphicFramePr>
          <p:nvPr>
            <p:extLst>
              <p:ext uri="{D42A27DB-BD31-4B8C-83A1-F6EECF244321}">
                <p14:modId xmlns:p14="http://schemas.microsoft.com/office/powerpoint/2010/main" val="2076876120"/>
              </p:ext>
            </p:extLst>
          </p:nvPr>
        </p:nvGraphicFramePr>
        <p:xfrm>
          <a:off x="608618" y="2106202"/>
          <a:ext cx="8047131" cy="2321960"/>
        </p:xfrm>
        <a:graphic>
          <a:graphicData uri="http://schemas.openxmlformats.org/drawingml/2006/table">
            <a:tbl>
              <a:tblPr firstRow="1" bandRow="1">
                <a:tableStyleId>{69012ECD-51FC-41F1-AA8D-1B2483CD663E}</a:tableStyleId>
              </a:tblPr>
              <a:tblGrid>
                <a:gridCol w="2682377">
                  <a:extLst>
                    <a:ext uri="{9D8B030D-6E8A-4147-A177-3AD203B41FA5}">
                      <a16:colId xmlns:a16="http://schemas.microsoft.com/office/drawing/2014/main" val="391252067"/>
                    </a:ext>
                  </a:extLst>
                </a:gridCol>
                <a:gridCol w="2682377">
                  <a:extLst>
                    <a:ext uri="{9D8B030D-6E8A-4147-A177-3AD203B41FA5}">
                      <a16:colId xmlns:a16="http://schemas.microsoft.com/office/drawing/2014/main" val="3539140673"/>
                    </a:ext>
                  </a:extLst>
                </a:gridCol>
                <a:gridCol w="2682377">
                  <a:extLst>
                    <a:ext uri="{9D8B030D-6E8A-4147-A177-3AD203B41FA5}">
                      <a16:colId xmlns:a16="http://schemas.microsoft.com/office/drawing/2014/main" val="1468873054"/>
                    </a:ext>
                  </a:extLst>
                </a:gridCol>
              </a:tblGrid>
              <a:tr h="464392">
                <a:tc>
                  <a:txBody>
                    <a:bodyPr/>
                    <a:lstStyle/>
                    <a:p>
                      <a:pPr algn="ctr"/>
                      <a:r>
                        <a:rPr lang="en-AU" sz="1200" dirty="0">
                          <a:latin typeface="Arial" panose="020B0604020202020204" pitchFamily="34" charset="0"/>
                          <a:cs typeface="Arial" panose="020B0604020202020204" pitchFamily="34" charset="0"/>
                        </a:rPr>
                        <a:t>Microorganism</a:t>
                      </a:r>
                    </a:p>
                  </a:txBody>
                  <a:tcPr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6">
                        <a:lumMod val="50000"/>
                      </a:schemeClr>
                    </a:solidFill>
                  </a:tcPr>
                </a:tc>
                <a:tc>
                  <a:txBody>
                    <a:bodyPr/>
                    <a:lstStyle/>
                    <a:p>
                      <a:pPr algn="ctr"/>
                      <a:r>
                        <a:rPr lang="en-AU" sz="1200" dirty="0">
                          <a:latin typeface="Arial" panose="020B0604020202020204" pitchFamily="34" charset="0"/>
                          <a:cs typeface="Arial" panose="020B0604020202020204" pitchFamily="34" charset="0"/>
                        </a:rPr>
                        <a:t>Antimicrobial</a:t>
                      </a:r>
                    </a:p>
                  </a:txBody>
                  <a:tcPr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6">
                        <a:lumMod val="50000"/>
                      </a:schemeClr>
                    </a:solidFill>
                  </a:tcPr>
                </a:tc>
                <a:tc>
                  <a:txBody>
                    <a:bodyPr/>
                    <a:lstStyle/>
                    <a:p>
                      <a:pPr algn="ctr"/>
                      <a:r>
                        <a:rPr lang="en-AU" sz="1200" dirty="0">
                          <a:latin typeface="Arial" panose="020B0604020202020204" pitchFamily="34" charset="0"/>
                          <a:cs typeface="Arial" panose="020B0604020202020204" pitchFamily="34" charset="0"/>
                        </a:rPr>
                        <a:t>Example of infection</a:t>
                      </a:r>
                    </a:p>
                  </a:txBody>
                  <a:tcPr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6">
                        <a:lumMod val="50000"/>
                      </a:schemeClr>
                    </a:solidFill>
                  </a:tcPr>
                </a:tc>
                <a:extLst>
                  <a:ext uri="{0D108BD9-81ED-4DB2-BD59-A6C34878D82A}">
                    <a16:rowId xmlns:a16="http://schemas.microsoft.com/office/drawing/2014/main" val="2255398763"/>
                  </a:ext>
                </a:extLst>
              </a:tr>
              <a:tr h="464392">
                <a:tc>
                  <a:txBody>
                    <a:bodyPr/>
                    <a:lstStyle/>
                    <a:p>
                      <a:pPr algn="ctr"/>
                      <a:r>
                        <a:rPr lang="en-AU" sz="1200" dirty="0">
                          <a:latin typeface="Arial" panose="020B0604020202020204" pitchFamily="34" charset="0"/>
                          <a:cs typeface="Arial" panose="020B0604020202020204" pitchFamily="34" charset="0"/>
                        </a:rPr>
                        <a:t>Bacteria</a:t>
                      </a:r>
                    </a:p>
                  </a:txBody>
                  <a:tcPr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AU" sz="1200" dirty="0">
                          <a:latin typeface="Arial" panose="020B0604020202020204" pitchFamily="34" charset="0"/>
                          <a:cs typeface="Arial" panose="020B0604020202020204" pitchFamily="34" charset="0"/>
                        </a:rPr>
                        <a:t>Antibiotic</a:t>
                      </a:r>
                    </a:p>
                  </a:txBody>
                  <a:tcPr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AU" sz="1200" dirty="0">
                          <a:latin typeface="Arial" panose="020B0604020202020204" pitchFamily="34" charset="0"/>
                          <a:cs typeface="Arial" panose="020B0604020202020204" pitchFamily="34" charset="0"/>
                        </a:rPr>
                        <a:t>Urine infection</a:t>
                      </a:r>
                    </a:p>
                  </a:txBody>
                  <a:tcPr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735488080"/>
                  </a:ext>
                </a:extLst>
              </a:tr>
              <a:tr h="464392">
                <a:tc>
                  <a:txBody>
                    <a:bodyPr/>
                    <a:lstStyle/>
                    <a:p>
                      <a:pPr algn="ctr"/>
                      <a:r>
                        <a:rPr lang="en-AU" sz="1200" dirty="0">
                          <a:latin typeface="Arial" panose="020B0604020202020204" pitchFamily="34" charset="0"/>
                          <a:cs typeface="Arial" panose="020B0604020202020204" pitchFamily="34" charset="0"/>
                        </a:rPr>
                        <a:t>Virus</a:t>
                      </a:r>
                    </a:p>
                  </a:txBody>
                  <a:tcPr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AU" sz="1200" dirty="0">
                          <a:latin typeface="Arial" panose="020B0604020202020204" pitchFamily="34" charset="0"/>
                          <a:cs typeface="Arial" panose="020B0604020202020204" pitchFamily="34" charset="0"/>
                        </a:rPr>
                        <a:t>Antiviral</a:t>
                      </a:r>
                    </a:p>
                  </a:txBody>
                  <a:tcPr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AU" sz="1200" dirty="0">
                          <a:latin typeface="Arial" panose="020B0604020202020204" pitchFamily="34" charset="0"/>
                          <a:cs typeface="Arial" panose="020B0604020202020204" pitchFamily="34" charset="0"/>
                        </a:rPr>
                        <a:t>Influenza (flu)</a:t>
                      </a:r>
                    </a:p>
                  </a:txBody>
                  <a:tcPr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92335624"/>
                  </a:ext>
                </a:extLst>
              </a:tr>
              <a:tr h="464392">
                <a:tc>
                  <a:txBody>
                    <a:bodyPr/>
                    <a:lstStyle/>
                    <a:p>
                      <a:pPr algn="ctr"/>
                      <a:r>
                        <a:rPr lang="en-AU" sz="1200" dirty="0">
                          <a:latin typeface="Arial" panose="020B0604020202020204" pitchFamily="34" charset="0"/>
                          <a:cs typeface="Arial" panose="020B0604020202020204" pitchFamily="34" charset="0"/>
                        </a:rPr>
                        <a:t>Fungi</a:t>
                      </a:r>
                    </a:p>
                  </a:txBody>
                  <a:tcPr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AU" sz="1200" dirty="0">
                          <a:latin typeface="Arial" panose="020B0604020202020204" pitchFamily="34" charset="0"/>
                          <a:cs typeface="Arial" panose="020B0604020202020204" pitchFamily="34" charset="0"/>
                        </a:rPr>
                        <a:t>Antifungal</a:t>
                      </a:r>
                    </a:p>
                  </a:txBody>
                  <a:tcPr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AU" sz="1200" dirty="0">
                          <a:latin typeface="Arial" panose="020B0604020202020204" pitchFamily="34" charset="0"/>
                          <a:cs typeface="Arial" panose="020B0604020202020204" pitchFamily="34" charset="0"/>
                        </a:rPr>
                        <a:t>Thrush</a:t>
                      </a:r>
                    </a:p>
                  </a:txBody>
                  <a:tcPr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880822772"/>
                  </a:ext>
                </a:extLst>
              </a:tr>
              <a:tr h="464392">
                <a:tc>
                  <a:txBody>
                    <a:bodyPr/>
                    <a:lstStyle/>
                    <a:p>
                      <a:pPr algn="ctr"/>
                      <a:r>
                        <a:rPr lang="en-AU" sz="1200" dirty="0">
                          <a:latin typeface="Arial" panose="020B0604020202020204" pitchFamily="34" charset="0"/>
                          <a:cs typeface="Arial" panose="020B0604020202020204" pitchFamily="34" charset="0"/>
                        </a:rPr>
                        <a:t>Parasite</a:t>
                      </a:r>
                    </a:p>
                  </a:txBody>
                  <a:tcPr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AU" sz="1200" dirty="0">
                          <a:latin typeface="Arial" panose="020B0604020202020204" pitchFamily="34" charset="0"/>
                          <a:cs typeface="Arial" panose="020B0604020202020204" pitchFamily="34" charset="0"/>
                        </a:rPr>
                        <a:t>Antiparasitic</a:t>
                      </a:r>
                    </a:p>
                  </a:txBody>
                  <a:tcPr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AU" sz="1200" dirty="0">
                          <a:latin typeface="Arial" panose="020B0604020202020204" pitchFamily="34" charset="0"/>
                          <a:cs typeface="Arial" panose="020B0604020202020204" pitchFamily="34" charset="0"/>
                        </a:rPr>
                        <a:t>Malaria</a:t>
                      </a:r>
                    </a:p>
                  </a:txBody>
                  <a:tcPr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538561501"/>
                  </a:ext>
                </a:extLst>
              </a:tr>
            </a:tbl>
          </a:graphicData>
        </a:graphic>
      </p:graphicFrame>
      <p:sp>
        <p:nvSpPr>
          <p:cNvPr id="7" name="TextBox 6">
            <a:extLst>
              <a:ext uri="{FF2B5EF4-FFF2-40B4-BE49-F238E27FC236}">
                <a16:creationId xmlns:a16="http://schemas.microsoft.com/office/drawing/2014/main" id="{2C36325B-7D21-32CC-A6CA-65231B69BD24}"/>
              </a:ext>
            </a:extLst>
          </p:cNvPr>
          <p:cNvSpPr txBox="1"/>
          <p:nvPr/>
        </p:nvSpPr>
        <p:spPr>
          <a:xfrm>
            <a:off x="488249" y="1731116"/>
            <a:ext cx="7077962" cy="300082"/>
          </a:xfrm>
          <a:prstGeom prst="rect">
            <a:avLst/>
          </a:prstGeom>
          <a:noFill/>
        </p:spPr>
        <p:txBody>
          <a:bodyPr wrap="square">
            <a:spAutoFit/>
          </a:bodyPr>
          <a:lstStyle/>
          <a:p>
            <a:r>
              <a:rPr lang="en-AU" b="1" noProof="0" dirty="0"/>
              <a:t>Figure 1</a:t>
            </a:r>
            <a:r>
              <a:rPr lang="en-AU" b="1" dirty="0"/>
              <a:t>. </a:t>
            </a:r>
            <a:r>
              <a:rPr lang="en-AU" noProof="0" dirty="0"/>
              <a:t>Different types of antimicrobials and the types of infections they treat</a:t>
            </a:r>
            <a:endParaRPr lang="en-AU" b="0" noProof="0" dirty="0"/>
          </a:p>
        </p:txBody>
      </p:sp>
    </p:spTree>
    <p:extLst>
      <p:ext uri="{BB962C8B-B14F-4D97-AF65-F5344CB8AC3E}">
        <p14:creationId xmlns:p14="http://schemas.microsoft.com/office/powerpoint/2010/main" val="1547857150"/>
      </p:ext>
    </p:extLst>
  </p:cSld>
  <p:clrMapOvr>
    <a:masterClrMapping/>
  </p:clrMapOvr>
</p:sld>
</file>

<file path=ppt/theme/theme1.xml><?xml version="1.0" encoding="utf-8"?>
<a:theme xmlns:a="http://schemas.openxmlformats.org/drawingml/2006/main" name="Slide Layouts">
  <a:themeElements>
    <a:clrScheme name="SQH">
      <a:dk1>
        <a:srgbClr val="000000"/>
      </a:dk1>
      <a:lt1>
        <a:srgbClr val="FFFFFF"/>
      </a:lt1>
      <a:dk2>
        <a:srgbClr val="D3BBFD"/>
      </a:dk2>
      <a:lt2>
        <a:srgbClr val="F0E8FE"/>
      </a:lt2>
      <a:accent1>
        <a:srgbClr val="421A75"/>
      </a:accent1>
      <a:accent2>
        <a:srgbClr val="890014"/>
      </a:accent2>
      <a:accent3>
        <a:srgbClr val="004C6E"/>
      </a:accent3>
      <a:accent4>
        <a:srgbClr val="B58EFB"/>
      </a:accent4>
      <a:accent5>
        <a:srgbClr val="FF959A"/>
      </a:accent5>
      <a:accent6>
        <a:srgbClr val="6ECCD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Consumer Presentation - World AMR Awareness Week - Sept 2025.POTX" id="{8D85C2F1-8973-424F-9831-F098FDA484DC}" vid="{937A5FB0-998A-43BD-9D40-95B4F26FD8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498f89d-1eae-456b-90f1-fc78c5fe8b2a" xsi:nil="true"/>
    <lcf76f155ced4ddcb4097134ff3c332f xmlns="ac66711c-8613-4dde-a928-6bd510ab7da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743DCC77DB274DB22D4DDF53FCBF5F" ma:contentTypeVersion="19" ma:contentTypeDescription="Create a new document." ma:contentTypeScope="" ma:versionID="41766abdcb5c2a760298207a2a89c79f">
  <xsd:schema xmlns:xsd="http://www.w3.org/2001/XMLSchema" xmlns:xs="http://www.w3.org/2001/XMLSchema" xmlns:p="http://schemas.microsoft.com/office/2006/metadata/properties" xmlns:ns2="4498f89d-1eae-456b-90f1-fc78c5fe8b2a" xmlns:ns3="ac66711c-8613-4dde-a928-6bd510ab7da4" targetNamespace="http://schemas.microsoft.com/office/2006/metadata/properties" ma:root="true" ma:fieldsID="18ffefc133988b21c37714a1633b3c26" ns2:_="" ns3:_="">
    <xsd:import namespace="4498f89d-1eae-456b-90f1-fc78c5fe8b2a"/>
    <xsd:import namespace="ac66711c-8613-4dde-a928-6bd510ab7d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LengthInSeconds" minOccurs="0"/>
                <xsd:element ref="ns3:MediaServiceDateTaken" minOccurs="0"/>
                <xsd:element ref="ns3:MediaServiceAutoKeyPoints" minOccurs="0"/>
                <xsd:element ref="ns3:MediaServiceKeyPoints" minOccurs="0"/>
                <xsd:element ref="ns3:MediaServiceGenerationTime" minOccurs="0"/>
                <xsd:element ref="ns3:MediaServiceEventHashCode" minOccurs="0"/>
                <xsd:element ref="ns3:MediaServiceOCR"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98f89d-1eae-456b-90f1-fc78c5fe8b2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3bf5309-f60c-4adc-92cd-c2ac96d59903}" ma:internalName="TaxCatchAll" ma:showField="CatchAllData" ma:web="4498f89d-1eae-456b-90f1-fc78c5fe8b2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c66711c-8613-4dde-a928-6bd510ab7d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9927c38-8944-418e-ac9b-4d6e7554302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86488F-F295-457C-89D6-7AD1AD7101B1}">
  <ds:schemaRefs>
    <ds:schemaRef ds:uri="http://purl.org/dc/dcmitype/"/>
    <ds:schemaRef ds:uri="http://schemas.microsoft.com/office/infopath/2007/PartnerControls"/>
    <ds:schemaRef ds:uri="http://schemas.microsoft.com/office/2006/metadata/properties"/>
    <ds:schemaRef ds:uri="http://schemas.microsoft.com/office/2006/documentManagement/types"/>
    <ds:schemaRef ds:uri="http://purl.org/dc/elements/1.1/"/>
    <ds:schemaRef ds:uri="http://www.w3.org/XML/1998/namespace"/>
    <ds:schemaRef ds:uri="http://schemas.openxmlformats.org/package/2006/metadata/core-properties"/>
    <ds:schemaRef ds:uri="ac66711c-8613-4dde-a928-6bd510ab7da4"/>
    <ds:schemaRef ds:uri="4498f89d-1eae-456b-90f1-fc78c5fe8b2a"/>
    <ds:schemaRef ds:uri="http://purl.org/dc/terms/"/>
  </ds:schemaRefs>
</ds:datastoreItem>
</file>

<file path=customXml/itemProps2.xml><?xml version="1.0" encoding="utf-8"?>
<ds:datastoreItem xmlns:ds="http://schemas.openxmlformats.org/officeDocument/2006/customXml" ds:itemID="{40DFBA96-183C-4BCD-BF31-D41304D42161}">
  <ds:schemaRefs>
    <ds:schemaRef ds:uri="4498f89d-1eae-456b-90f1-fc78c5fe8b2a"/>
    <ds:schemaRef ds:uri="ac66711c-8613-4dde-a928-6bd510ab7d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484C265-D133-412B-A8CB-1B3AF3F3A1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Consumer Presentation - World AMR Awareness Week - Sept 2025</Template>
  <TotalTime>74</TotalTime>
  <Words>2516</Words>
  <Application>Microsoft Office PowerPoint</Application>
  <PresentationFormat>On-screen Show (16:9)</PresentationFormat>
  <Paragraphs>310</Paragraphs>
  <Slides>30</Slides>
  <Notes>24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Aptos</vt:lpstr>
      <vt:lpstr>Arial</vt:lpstr>
      <vt:lpstr>Courier New</vt:lpstr>
      <vt:lpstr>Times New Roman</vt:lpstr>
      <vt:lpstr>Wingdings</vt:lpstr>
      <vt:lpstr>Slide Layouts</vt:lpstr>
      <vt:lpstr>World AMR Awareness Week</vt:lpstr>
      <vt:lpstr>Acknowledgement of Country</vt:lpstr>
      <vt:lpstr>Learn about </vt:lpstr>
      <vt:lpstr>PowerPoint Presentation</vt:lpstr>
      <vt:lpstr>What are microbes?</vt:lpstr>
      <vt:lpstr>Microbes or germs</vt:lpstr>
      <vt:lpstr>Types of microbes</vt:lpstr>
      <vt:lpstr>What are antimicrobials?</vt:lpstr>
      <vt:lpstr>Antimicrobials </vt:lpstr>
      <vt:lpstr>Antibiotics</vt:lpstr>
      <vt:lpstr>Antibiotics don’t treat viruses</vt:lpstr>
      <vt:lpstr>Benefits versus risks</vt:lpstr>
      <vt:lpstr>What are the differences between broad and narrow spectrum antibiotics?</vt:lpstr>
      <vt:lpstr>Broad and narrow antibiotics</vt:lpstr>
      <vt:lpstr>Narrow and broad spectrum antibiotics </vt:lpstr>
      <vt:lpstr>What is antimicrobial resistance?</vt:lpstr>
      <vt:lpstr>Antimicrobial resistance</vt:lpstr>
      <vt:lpstr>Why antimicrobial resistance is a problem</vt:lpstr>
      <vt:lpstr>Antibiotic resistant infections</vt:lpstr>
      <vt:lpstr>Antibiotic resistant infections and the environment</vt:lpstr>
      <vt:lpstr>What are the findings from antimicrobial use in the community in 2024? </vt:lpstr>
      <vt:lpstr>Key findings from antimicrobial use in the community in 2024</vt:lpstr>
      <vt:lpstr>Trends in antimicrobial use in the community, 2015–2024</vt:lpstr>
      <vt:lpstr>How can antimicrobial resistance be addressed?</vt:lpstr>
      <vt:lpstr>Antimicrobial stewardship</vt:lpstr>
      <vt:lpstr>PowerPoint Presentation</vt:lpstr>
      <vt:lpstr>What can individuals and the community do? </vt:lpstr>
      <vt:lpstr>If you are prescribed an antibiotic, ask your doctor…</vt:lpstr>
      <vt:lpstr>Where to find more information</vt:lpstr>
      <vt:lpstr>Thank you</vt:lpstr>
    </vt:vector>
  </TitlesOfParts>
  <Company>Department of Health and Aged Care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KEANE, Sally</dc:creator>
  <cp:lastModifiedBy>JESSOP, Tommy</cp:lastModifiedBy>
  <cp:revision>13</cp:revision>
  <dcterms:created xsi:type="dcterms:W3CDTF">2025-10-02T06:08:47Z</dcterms:created>
  <dcterms:modified xsi:type="dcterms:W3CDTF">2025-10-21T04:48:25Z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0x01010028743DCC77DB274DB22D4DDF53FCBF5F</vt:lpwstr>
  </property>
  <property fmtid="{D5CDD505-2E9C-101B-9397-08002B2CF9AE}" pid="3" name="MediaServiceImageTags">
    <vt:lpwstr/>
  </property>
  <property fmtid="{D5CDD505-2E9C-101B-9397-08002B2CF9AE}" pid="4" name="MSIP_Label_edd204cd-6aa2-46a1-bfaf-a0d9bcf7e7ca_Enabled">
    <vt:lpwstr>true</vt:lpwstr>
  </property>
  <property fmtid="{D5CDD505-2E9C-101B-9397-08002B2CF9AE}" pid="5" name="MSIP_Label_edd204cd-6aa2-46a1-bfaf-a0d9bcf7e7ca_SetDate">
    <vt:lpwstr>2025-10-02T06:16:39Z</vt:lpwstr>
  </property>
  <property fmtid="{D5CDD505-2E9C-101B-9397-08002B2CF9AE}" pid="6" name="MSIP_Label_edd204cd-6aa2-46a1-bfaf-a0d9bcf7e7ca_Method">
    <vt:lpwstr>Privileged</vt:lpwstr>
  </property>
  <property fmtid="{D5CDD505-2E9C-101B-9397-08002B2CF9AE}" pid="7" name="MSIP_Label_edd204cd-6aa2-46a1-bfaf-a0d9bcf7e7ca_Name">
    <vt:lpwstr>U</vt:lpwstr>
  </property>
  <property fmtid="{D5CDD505-2E9C-101B-9397-08002B2CF9AE}" pid="8" name="MSIP_Label_edd204cd-6aa2-46a1-bfaf-a0d9bcf7e7ca_SiteId">
    <vt:lpwstr>34a3929c-73cf-4954-abfe-147dc3517892</vt:lpwstr>
  </property>
  <property fmtid="{D5CDD505-2E9C-101B-9397-08002B2CF9AE}" pid="9" name="MSIP_Label_edd204cd-6aa2-46a1-bfaf-a0d9bcf7e7ca_ActionId">
    <vt:lpwstr>303f5109-cf12-419f-b5cc-75dbc0eff397</vt:lpwstr>
  </property>
  <property fmtid="{D5CDD505-2E9C-101B-9397-08002B2CF9AE}" pid="10" name="MSIP_Label_edd204cd-6aa2-46a1-bfaf-a0d9bcf7e7ca_ContentBits">
    <vt:lpwstr>3</vt:lpwstr>
  </property>
  <property fmtid="{D5CDD505-2E9C-101B-9397-08002B2CF9AE}" pid="11" name="MSIP_Label_edd204cd-6aa2-46a1-bfaf-a0d9bcf7e7ca_Tag">
    <vt:lpwstr>10, 0, 1, 1</vt:lpwstr>
  </property>
  <property fmtid="{D5CDD505-2E9C-101B-9397-08002B2CF9AE}" pid="12" name="ClassificationContentMarkingFooterLocations">
    <vt:lpwstr>Slide Layouts:11</vt:lpwstr>
  </property>
  <property fmtid="{D5CDD505-2E9C-101B-9397-08002B2CF9AE}" pid="13" name="ClassificationContentMarkingFooterText">
    <vt:lpwstr>UNOFFICIAL</vt:lpwstr>
  </property>
  <property fmtid="{D5CDD505-2E9C-101B-9397-08002B2CF9AE}" pid="14" name="ClassificationContentMarkingHeaderLocations">
    <vt:lpwstr>Slide Layouts:10</vt:lpwstr>
  </property>
  <property fmtid="{D5CDD505-2E9C-101B-9397-08002B2CF9AE}" pid="15" name="ClassificationContentMarkingHeaderText">
    <vt:lpwstr>UNOFFICIAL</vt:lpwstr>
  </property>
</Properties>
</file>