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06" r:id="rId2"/>
  </p:sldMasterIdLst>
  <p:notesMasterIdLst>
    <p:notesMasterId r:id="rId27"/>
  </p:notesMasterIdLst>
  <p:handoutMasterIdLst>
    <p:handoutMasterId r:id="rId28"/>
  </p:handoutMasterIdLst>
  <p:sldIdLst>
    <p:sldId id="286" r:id="rId3"/>
    <p:sldId id="307" r:id="rId4"/>
    <p:sldId id="308" r:id="rId5"/>
    <p:sldId id="288" r:id="rId6"/>
    <p:sldId id="312" r:id="rId7"/>
    <p:sldId id="301" r:id="rId8"/>
    <p:sldId id="291" r:id="rId9"/>
    <p:sldId id="299" r:id="rId10"/>
    <p:sldId id="314" r:id="rId11"/>
    <p:sldId id="315" r:id="rId12"/>
    <p:sldId id="293" r:id="rId13"/>
    <p:sldId id="305" r:id="rId14"/>
    <p:sldId id="290" r:id="rId15"/>
    <p:sldId id="302" r:id="rId16"/>
    <p:sldId id="303" r:id="rId17"/>
    <p:sldId id="292" r:id="rId18"/>
    <p:sldId id="295" r:id="rId19"/>
    <p:sldId id="296" r:id="rId20"/>
    <p:sldId id="298" r:id="rId21"/>
    <p:sldId id="297" r:id="rId22"/>
    <p:sldId id="306" r:id="rId23"/>
    <p:sldId id="316" r:id="rId24"/>
    <p:sldId id="300" r:id="rId25"/>
    <p:sldId id="284" r:id="rId2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5" userDrawn="1">
          <p15:clr>
            <a:srgbClr val="A4A3A4"/>
          </p15:clr>
        </p15:guide>
        <p15:guide id="3" orient="horz" pos="527" userDrawn="1">
          <p15:clr>
            <a:srgbClr val="A4A3A4"/>
          </p15:clr>
        </p15:guide>
        <p15:guide id="4" orient="horz" pos="395">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D1FD26-CA50-F40E-E9E7-CF9BA5BC348E}" name="Kim Stewart" initials="KS" userId="Kim Stewart" providerId="None"/>
  <p188:author id="{6B0BF740-0B37-3297-2085-EF4F6E80BE40}" name="SMITH, Broni" initials="BS" userId="S::Broni.SMITH@safetyandquality.gov.au::913202c4-5068-49cc-a5c7-7f2a560c9a34" providerId="AD"/>
  <p188:author id="{9A0D12C5-93A5-B68A-BF5F-9114A5EA93CA}" name="NAMIVANDI-ZANGENEH, Rashin" initials="RN" userId="S::Rashin.ZANGENEH@safetyandquality.gov.au::9d668694-5667-4344-9b04-70c5d90f6bbe" providerId="AD"/>
  <p188:author id="{9BF63CF7-C390-C108-271A-F33CB341841A}" name="LALSETA, Sankit" initials="LS" userId="S::Sankit.LALSETA@safetyandquality.gov.au::bddbb6e1-2a33-4811-98d0-9d2e54cd9127" providerId="AD"/>
  <p188:author id="{1E92D4FB-B636-8A2F-A6D0-D54BFC54E42F}" name="TRAN, Kylie" initials="TK" userId="S::Kylie.TRAN@safetyandquality.gov.au::308f4942-6999-4102-8373-dde33f4c55f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LORA, Farzan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178A2"/>
    <a:srgbClr val="005470"/>
    <a:srgbClr val="00A8DE"/>
    <a:srgbClr val="FF5050"/>
    <a:srgbClr val="2B7770"/>
    <a:srgbClr val="00B0F0"/>
    <a:srgbClr val="E69C18"/>
    <a:srgbClr val="00B3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DB0961-D362-4F8D-86F9-35BFE3637A30}" v="3" dt="2024-11-04T23:25:42.2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0165" autoAdjust="0"/>
  </p:normalViewPr>
  <p:slideViewPr>
    <p:cSldViewPr>
      <p:cViewPr varScale="1">
        <p:scale>
          <a:sx n="85" d="100"/>
          <a:sy n="85" d="100"/>
        </p:scale>
        <p:origin x="2346" y="84"/>
      </p:cViewPr>
      <p:guideLst>
        <p:guide pos="385"/>
        <p:guide orient="horz" pos="527"/>
        <p:guide orient="horz" pos="39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76" d="100"/>
          <a:sy n="176" d="100"/>
        </p:scale>
        <p:origin x="464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C2A94E-E58C-472D-A12F-2E826E4E1853}" type="doc">
      <dgm:prSet loTypeId="urn:microsoft.com/office/officeart/2005/8/layout/pList2" loCatId="list" qsTypeId="urn:microsoft.com/office/officeart/2005/8/quickstyle/simple1" qsCatId="simple" csTypeId="urn:microsoft.com/office/officeart/2005/8/colors/accent1_2" csCatId="accent1" phldr="1"/>
      <dgm:spPr/>
    </dgm:pt>
    <dgm:pt modelId="{AEC7FBA8-2FC2-4978-AF9F-46B2429FC18E}">
      <dgm:prSet phldrT="[Text]"/>
      <dgm:spPr/>
      <dgm:t>
        <a:bodyPr/>
        <a:lstStyle/>
        <a:p>
          <a:r>
            <a:rPr lang="en-US" dirty="0">
              <a:latin typeface="Arial" panose="020B0604020202020204" pitchFamily="34" charset="0"/>
              <a:cs typeface="Arial" panose="020B0604020202020204" pitchFamily="34" charset="0"/>
            </a:rPr>
            <a:t>Bacteria, not humans, become antibiotic resistant</a:t>
          </a:r>
        </a:p>
      </dgm:t>
    </dgm:pt>
    <dgm:pt modelId="{8EDCB9DD-04AF-4781-B90F-7D0D152C51F3}" type="parTrans" cxnId="{87E97AD1-C165-4FB9-86A7-524BC93BEC3D}">
      <dgm:prSet/>
      <dgm:spPr/>
      <dgm:t>
        <a:bodyPr/>
        <a:lstStyle/>
        <a:p>
          <a:endParaRPr lang="en-US"/>
        </a:p>
      </dgm:t>
    </dgm:pt>
    <dgm:pt modelId="{27A63706-ADE0-4783-B4AA-39E65D399751}" type="sibTrans" cxnId="{87E97AD1-C165-4FB9-86A7-524BC93BEC3D}">
      <dgm:prSet/>
      <dgm:spPr/>
      <dgm:t>
        <a:bodyPr/>
        <a:lstStyle/>
        <a:p>
          <a:endParaRPr lang="en-US"/>
        </a:p>
      </dgm:t>
    </dgm:pt>
    <dgm:pt modelId="{C1A9EE6B-3684-4544-8617-E6C6ED774DD7}">
      <dgm:prSet phldrT="[Text]"/>
      <dgm:spPr/>
      <dgm:t>
        <a:bodyPr/>
        <a:lstStyle/>
        <a:p>
          <a:r>
            <a:rPr lang="en-US" dirty="0">
              <a:latin typeface="Arial" panose="020B0604020202020204" pitchFamily="34" charset="0"/>
              <a:cs typeface="Arial" panose="020B0604020202020204" pitchFamily="34" charset="0"/>
            </a:rPr>
            <a:t>Resistant bacteria can spread like other germs or microbes </a:t>
          </a:r>
        </a:p>
        <a:p>
          <a:r>
            <a:rPr lang="en-US" dirty="0">
              <a:latin typeface="Arial" panose="020B0604020202020204" pitchFamily="34" charset="0"/>
              <a:cs typeface="Arial" panose="020B0604020202020204" pitchFamily="34" charset="0"/>
            </a:rPr>
            <a:t>For example, by shaking hands </a:t>
          </a:r>
        </a:p>
      </dgm:t>
    </dgm:pt>
    <dgm:pt modelId="{DFF6B9A5-0131-4724-B398-4997ADB77694}" type="parTrans" cxnId="{D6023C07-9EE6-4DBD-A7FC-506BDBCB546A}">
      <dgm:prSet/>
      <dgm:spPr/>
      <dgm:t>
        <a:bodyPr/>
        <a:lstStyle/>
        <a:p>
          <a:endParaRPr lang="en-US"/>
        </a:p>
      </dgm:t>
    </dgm:pt>
    <dgm:pt modelId="{F69A572C-C6B2-4281-97E3-84C92ACDB2C3}" type="sibTrans" cxnId="{D6023C07-9EE6-4DBD-A7FC-506BDBCB546A}">
      <dgm:prSet/>
      <dgm:spPr/>
      <dgm:t>
        <a:bodyPr/>
        <a:lstStyle/>
        <a:p>
          <a:endParaRPr lang="en-US"/>
        </a:p>
      </dgm:t>
    </dgm:pt>
    <dgm:pt modelId="{907DECC5-442F-44F0-B547-359BDD40D81F}">
      <dgm:prSet phldrT="[Text]"/>
      <dgm:spPr/>
      <dgm:t>
        <a:bodyPr/>
        <a:lstStyle/>
        <a:p>
          <a:r>
            <a:rPr lang="en-US" dirty="0">
              <a:latin typeface="Arial" panose="020B0604020202020204" pitchFamily="34" charset="0"/>
              <a:cs typeface="Arial" panose="020B0604020202020204" pitchFamily="34" charset="0"/>
            </a:rPr>
            <a:t>Resistant bacteria can be carried by anyone – healthy or ill</a:t>
          </a:r>
        </a:p>
      </dgm:t>
    </dgm:pt>
    <dgm:pt modelId="{5F5D6B5E-7C49-4D77-8E95-09E78F5C59E8}" type="parTrans" cxnId="{274ED58B-F4C3-450F-9A06-DD4B3988E866}">
      <dgm:prSet/>
      <dgm:spPr/>
      <dgm:t>
        <a:bodyPr/>
        <a:lstStyle/>
        <a:p>
          <a:endParaRPr lang="en-US"/>
        </a:p>
      </dgm:t>
    </dgm:pt>
    <dgm:pt modelId="{7C727B92-D79B-40F2-8DF6-89A31DC149DC}" type="sibTrans" cxnId="{274ED58B-F4C3-450F-9A06-DD4B3988E866}">
      <dgm:prSet/>
      <dgm:spPr/>
      <dgm:t>
        <a:bodyPr/>
        <a:lstStyle/>
        <a:p>
          <a:endParaRPr lang="en-US"/>
        </a:p>
      </dgm:t>
    </dgm:pt>
    <dgm:pt modelId="{0AEEC5B2-DB46-4089-B763-385259E13CFA}">
      <dgm:prSet phldrT="[Text]"/>
      <dgm:spPr/>
      <dgm:t>
        <a:bodyPr/>
        <a:lstStyle/>
        <a:p>
          <a:r>
            <a:rPr lang="en-US" dirty="0">
              <a:latin typeface="Arial" panose="020B0604020202020204" pitchFamily="34" charset="0"/>
              <a:cs typeface="Arial" panose="020B0604020202020204" pitchFamily="34" charset="0"/>
            </a:rPr>
            <a:t>The use of antibiotics in animals and agriculture contributes to the problem but to a lesser extent than human consumption</a:t>
          </a:r>
        </a:p>
      </dgm:t>
    </dgm:pt>
    <dgm:pt modelId="{AA33E798-81C0-43AD-8948-43ABF1E9F4FF}" type="parTrans" cxnId="{C20EF50E-CD79-4C05-A855-5B5B97AA2833}">
      <dgm:prSet/>
      <dgm:spPr/>
      <dgm:t>
        <a:bodyPr/>
        <a:lstStyle/>
        <a:p>
          <a:endParaRPr lang="en-US"/>
        </a:p>
      </dgm:t>
    </dgm:pt>
    <dgm:pt modelId="{9BD2B0C7-C2A2-4C06-8D58-80F18917C703}" type="sibTrans" cxnId="{C20EF50E-CD79-4C05-A855-5B5B97AA2833}">
      <dgm:prSet/>
      <dgm:spPr/>
      <dgm:t>
        <a:bodyPr/>
        <a:lstStyle/>
        <a:p>
          <a:endParaRPr lang="en-US"/>
        </a:p>
      </dgm:t>
    </dgm:pt>
    <dgm:pt modelId="{33072F64-2CC8-4C97-B7DD-42B6A567BEC2}">
      <dgm:prSet phldrT="[Text]"/>
      <dgm:spPr/>
      <dgm:t>
        <a:bodyPr/>
        <a:lstStyle/>
        <a:p>
          <a:r>
            <a:rPr lang="en-AU" dirty="0">
              <a:latin typeface="Arial" panose="020B0604020202020204" pitchFamily="34" charset="0"/>
              <a:cs typeface="Arial" panose="020B0604020202020204" pitchFamily="34" charset="0"/>
            </a:rPr>
            <a:t>The more often or the longer a person takes antibiotics, the more likely they are to carry antibiotic resistant bacteria in their body</a:t>
          </a:r>
          <a:endParaRPr lang="en-US" dirty="0">
            <a:latin typeface="Arial" panose="020B0604020202020204" pitchFamily="34" charset="0"/>
            <a:cs typeface="Arial" panose="020B0604020202020204" pitchFamily="34" charset="0"/>
          </a:endParaRPr>
        </a:p>
      </dgm:t>
    </dgm:pt>
    <dgm:pt modelId="{D66D1120-7411-4698-84B2-50F1019ABC0F}" type="parTrans" cxnId="{E761B285-0C1E-48AE-95E0-35D90AE979AF}">
      <dgm:prSet/>
      <dgm:spPr/>
      <dgm:t>
        <a:bodyPr/>
        <a:lstStyle/>
        <a:p>
          <a:endParaRPr lang="en-US"/>
        </a:p>
      </dgm:t>
    </dgm:pt>
    <dgm:pt modelId="{8C5933E8-9EA2-4FB2-898C-2AD9D3AF0E02}" type="sibTrans" cxnId="{E761B285-0C1E-48AE-95E0-35D90AE979AF}">
      <dgm:prSet/>
      <dgm:spPr/>
      <dgm:t>
        <a:bodyPr/>
        <a:lstStyle/>
        <a:p>
          <a:endParaRPr lang="en-US"/>
        </a:p>
      </dgm:t>
    </dgm:pt>
    <dgm:pt modelId="{6C4D2902-AF5B-43BF-BEF3-C7AE325DDBE1}" type="pres">
      <dgm:prSet presAssocID="{32C2A94E-E58C-472D-A12F-2E826E4E1853}" presName="Name0" presStyleCnt="0">
        <dgm:presLayoutVars>
          <dgm:dir/>
          <dgm:resizeHandles val="exact"/>
        </dgm:presLayoutVars>
      </dgm:prSet>
      <dgm:spPr/>
    </dgm:pt>
    <dgm:pt modelId="{D61EBF45-FB75-437D-A477-F15CFA5E27F9}" type="pres">
      <dgm:prSet presAssocID="{32C2A94E-E58C-472D-A12F-2E826E4E1853}" presName="bkgdShp" presStyleLbl="alignAccFollowNode1" presStyleIdx="0" presStyleCnt="1"/>
      <dgm:spPr/>
    </dgm:pt>
    <dgm:pt modelId="{2B2E4868-2C42-4A3A-908F-284984EA9D8F}" type="pres">
      <dgm:prSet presAssocID="{32C2A94E-E58C-472D-A12F-2E826E4E1853}" presName="linComp" presStyleCnt="0"/>
      <dgm:spPr/>
    </dgm:pt>
    <dgm:pt modelId="{8CBDB1E2-C4CE-445A-9EE9-C64C0D18FA38}" type="pres">
      <dgm:prSet presAssocID="{AEC7FBA8-2FC2-4978-AF9F-46B2429FC18E}" presName="compNode" presStyleCnt="0"/>
      <dgm:spPr/>
    </dgm:pt>
    <dgm:pt modelId="{D2335358-B2F3-4405-88CB-0ED5BA378D04}" type="pres">
      <dgm:prSet presAssocID="{AEC7FBA8-2FC2-4978-AF9F-46B2429FC18E}" presName="node" presStyleLbl="node1" presStyleIdx="0" presStyleCnt="5">
        <dgm:presLayoutVars>
          <dgm:bulletEnabled val="1"/>
        </dgm:presLayoutVars>
      </dgm:prSet>
      <dgm:spPr/>
    </dgm:pt>
    <dgm:pt modelId="{13136D79-BB57-41CE-AC52-B1A92C5FEAA8}" type="pres">
      <dgm:prSet presAssocID="{AEC7FBA8-2FC2-4978-AF9F-46B2429FC18E}" presName="invisiNode" presStyleLbl="node1" presStyleIdx="0" presStyleCnt="5"/>
      <dgm:spPr/>
    </dgm:pt>
    <dgm:pt modelId="{DC6DFED0-5BDA-47EC-B3B5-1F5082968E28}" type="pres">
      <dgm:prSet presAssocID="{AEC7FBA8-2FC2-4978-AF9F-46B2429FC18E}" presName="imagNode" presStyleLbl="fgImgPlace1" presStyleIdx="0" presStyleCnt="5"/>
      <dgm:spPr>
        <a:blipFill rotWithShape="1">
          <a:blip xmlns:r="http://schemas.openxmlformats.org/officeDocument/2006/relationships" r:embed="rId1"/>
          <a:stretch>
            <a:fillRect/>
          </a:stretch>
        </a:blipFill>
      </dgm:spPr>
    </dgm:pt>
    <dgm:pt modelId="{7D861B04-4157-45B3-ACCE-C4D2400F1BDE}" type="pres">
      <dgm:prSet presAssocID="{27A63706-ADE0-4783-B4AA-39E65D399751}" presName="sibTrans" presStyleLbl="sibTrans2D1" presStyleIdx="0" presStyleCnt="0"/>
      <dgm:spPr/>
    </dgm:pt>
    <dgm:pt modelId="{A3830BE5-0678-45AB-B0E7-13AE6275EA4E}" type="pres">
      <dgm:prSet presAssocID="{C1A9EE6B-3684-4544-8617-E6C6ED774DD7}" presName="compNode" presStyleCnt="0"/>
      <dgm:spPr/>
    </dgm:pt>
    <dgm:pt modelId="{880BDB40-C451-46B1-93E3-69A6123A4717}" type="pres">
      <dgm:prSet presAssocID="{C1A9EE6B-3684-4544-8617-E6C6ED774DD7}" presName="node" presStyleLbl="node1" presStyleIdx="1" presStyleCnt="5">
        <dgm:presLayoutVars>
          <dgm:bulletEnabled val="1"/>
        </dgm:presLayoutVars>
      </dgm:prSet>
      <dgm:spPr/>
    </dgm:pt>
    <dgm:pt modelId="{DAD8C46E-C820-40DA-B0F8-700DF9704B7C}" type="pres">
      <dgm:prSet presAssocID="{C1A9EE6B-3684-4544-8617-E6C6ED774DD7}" presName="invisiNode" presStyleLbl="node1" presStyleIdx="1" presStyleCnt="5"/>
      <dgm:spPr/>
    </dgm:pt>
    <dgm:pt modelId="{022E0563-DA46-47A0-816B-6CC09C282384}" type="pres">
      <dgm:prSet presAssocID="{C1A9EE6B-3684-4544-8617-E6C6ED774DD7}" presName="imagNode" presStyleLbl="fgImgPlace1" presStyleIdx="1" presStyleCnt="5"/>
      <dgm:spPr>
        <a:blipFill rotWithShape="1">
          <a:blip xmlns:r="http://schemas.openxmlformats.org/officeDocument/2006/relationships" r:embed="rId2"/>
          <a:stretch>
            <a:fillRect/>
          </a:stretch>
        </a:blipFill>
      </dgm:spPr>
    </dgm:pt>
    <dgm:pt modelId="{67F35172-C5F6-431C-9504-48D342EEF5F0}" type="pres">
      <dgm:prSet presAssocID="{F69A572C-C6B2-4281-97E3-84C92ACDB2C3}" presName="sibTrans" presStyleLbl="sibTrans2D1" presStyleIdx="0" presStyleCnt="0"/>
      <dgm:spPr/>
    </dgm:pt>
    <dgm:pt modelId="{BA27D91C-9E5B-47E3-A99C-0099A01C1441}" type="pres">
      <dgm:prSet presAssocID="{907DECC5-442F-44F0-B547-359BDD40D81F}" presName="compNode" presStyleCnt="0"/>
      <dgm:spPr/>
    </dgm:pt>
    <dgm:pt modelId="{0AB8C757-8FA3-45B5-B7D2-A0AE0098080F}" type="pres">
      <dgm:prSet presAssocID="{907DECC5-442F-44F0-B547-359BDD40D81F}" presName="node" presStyleLbl="node1" presStyleIdx="2" presStyleCnt="5">
        <dgm:presLayoutVars>
          <dgm:bulletEnabled val="1"/>
        </dgm:presLayoutVars>
      </dgm:prSet>
      <dgm:spPr/>
    </dgm:pt>
    <dgm:pt modelId="{2A7C52DC-38DC-470B-B9AC-DC5C5B11B4D8}" type="pres">
      <dgm:prSet presAssocID="{907DECC5-442F-44F0-B547-359BDD40D81F}" presName="invisiNode" presStyleLbl="node1" presStyleIdx="2" presStyleCnt="5"/>
      <dgm:spPr/>
    </dgm:pt>
    <dgm:pt modelId="{14B62D0A-BB2E-49B9-84F5-9D2A8E123D56}" type="pres">
      <dgm:prSet presAssocID="{907DECC5-442F-44F0-B547-359BDD40D81F}" presName="imagNode" presStyleLbl="fgImgPlace1" presStyleIdx="2" presStyleCnt="5"/>
      <dgm:spPr>
        <a:blipFill rotWithShape="1">
          <a:blip xmlns:r="http://schemas.openxmlformats.org/officeDocument/2006/relationships" r:embed="rId3"/>
          <a:stretch>
            <a:fillRect/>
          </a:stretch>
        </a:blipFill>
      </dgm:spPr>
    </dgm:pt>
    <dgm:pt modelId="{1313E3D3-95C9-4C0D-B43C-02489289F5FD}" type="pres">
      <dgm:prSet presAssocID="{7C727B92-D79B-40F2-8DF6-89A31DC149DC}" presName="sibTrans" presStyleLbl="sibTrans2D1" presStyleIdx="0" presStyleCnt="0"/>
      <dgm:spPr/>
    </dgm:pt>
    <dgm:pt modelId="{5FF52D28-4A33-45E2-832D-0F01B57B4AD9}" type="pres">
      <dgm:prSet presAssocID="{0AEEC5B2-DB46-4089-B763-385259E13CFA}" presName="compNode" presStyleCnt="0"/>
      <dgm:spPr/>
    </dgm:pt>
    <dgm:pt modelId="{8DBF4C0E-2546-46CC-8EA1-9DF2E57293EF}" type="pres">
      <dgm:prSet presAssocID="{0AEEC5B2-DB46-4089-B763-385259E13CFA}" presName="node" presStyleLbl="node1" presStyleIdx="3" presStyleCnt="5">
        <dgm:presLayoutVars>
          <dgm:bulletEnabled val="1"/>
        </dgm:presLayoutVars>
      </dgm:prSet>
      <dgm:spPr/>
    </dgm:pt>
    <dgm:pt modelId="{2BA614F4-6B62-4AF1-9EE2-98F5EBB730E5}" type="pres">
      <dgm:prSet presAssocID="{0AEEC5B2-DB46-4089-B763-385259E13CFA}" presName="invisiNode" presStyleLbl="node1" presStyleIdx="3" presStyleCnt="5"/>
      <dgm:spPr/>
    </dgm:pt>
    <dgm:pt modelId="{0DBD3428-08D4-4791-A212-70E6F281865B}" type="pres">
      <dgm:prSet presAssocID="{0AEEC5B2-DB46-4089-B763-385259E13CFA}" presName="imagNode" presStyleLbl="fgImgPlace1" presStyleIdx="3" presStyleCnt="5"/>
      <dgm:spPr>
        <a:blipFill rotWithShape="1">
          <a:blip xmlns:r="http://schemas.openxmlformats.org/officeDocument/2006/relationships" r:embed="rId4"/>
          <a:stretch>
            <a:fillRect/>
          </a:stretch>
        </a:blipFill>
      </dgm:spPr>
    </dgm:pt>
    <dgm:pt modelId="{8A3BA814-EC34-473D-9FD2-86945AC7C6CA}" type="pres">
      <dgm:prSet presAssocID="{9BD2B0C7-C2A2-4C06-8D58-80F18917C703}" presName="sibTrans" presStyleLbl="sibTrans2D1" presStyleIdx="0" presStyleCnt="0"/>
      <dgm:spPr/>
    </dgm:pt>
    <dgm:pt modelId="{C2D7F551-B71B-4348-AFAF-D7F0F4EC7136}" type="pres">
      <dgm:prSet presAssocID="{33072F64-2CC8-4C97-B7DD-42B6A567BEC2}" presName="compNode" presStyleCnt="0"/>
      <dgm:spPr/>
    </dgm:pt>
    <dgm:pt modelId="{9BBEBF00-29FA-4412-8960-B39DC0A50ACE}" type="pres">
      <dgm:prSet presAssocID="{33072F64-2CC8-4C97-B7DD-42B6A567BEC2}" presName="node" presStyleLbl="node1" presStyleIdx="4" presStyleCnt="5">
        <dgm:presLayoutVars>
          <dgm:bulletEnabled val="1"/>
        </dgm:presLayoutVars>
      </dgm:prSet>
      <dgm:spPr/>
    </dgm:pt>
    <dgm:pt modelId="{D5443FAA-1939-4E1B-B22D-BA0882A649CD}" type="pres">
      <dgm:prSet presAssocID="{33072F64-2CC8-4C97-B7DD-42B6A567BEC2}" presName="invisiNode" presStyleLbl="node1" presStyleIdx="4" presStyleCnt="5"/>
      <dgm:spPr/>
    </dgm:pt>
    <dgm:pt modelId="{E8F82C35-5BBE-4429-83D2-46957349EB34}" type="pres">
      <dgm:prSet presAssocID="{33072F64-2CC8-4C97-B7DD-42B6A567BEC2}" presName="imagNode" presStyleLbl="fgImgPlace1" presStyleIdx="4" presStyleCnt="5"/>
      <dgm:spPr>
        <a:blipFill rotWithShape="1">
          <a:blip xmlns:r="http://schemas.openxmlformats.org/officeDocument/2006/relationships" r:embed="rId5"/>
          <a:stretch>
            <a:fillRect/>
          </a:stretch>
        </a:blipFill>
      </dgm:spPr>
    </dgm:pt>
  </dgm:ptLst>
  <dgm:cxnLst>
    <dgm:cxn modelId="{D6023C07-9EE6-4DBD-A7FC-506BDBCB546A}" srcId="{32C2A94E-E58C-472D-A12F-2E826E4E1853}" destId="{C1A9EE6B-3684-4544-8617-E6C6ED774DD7}" srcOrd="1" destOrd="0" parTransId="{DFF6B9A5-0131-4724-B398-4997ADB77694}" sibTransId="{F69A572C-C6B2-4281-97E3-84C92ACDB2C3}"/>
    <dgm:cxn modelId="{C20EF50E-CD79-4C05-A855-5B5B97AA2833}" srcId="{32C2A94E-E58C-472D-A12F-2E826E4E1853}" destId="{0AEEC5B2-DB46-4089-B763-385259E13CFA}" srcOrd="3" destOrd="0" parTransId="{AA33E798-81C0-43AD-8948-43ABF1E9F4FF}" sibTransId="{9BD2B0C7-C2A2-4C06-8D58-80F18917C703}"/>
    <dgm:cxn modelId="{C9F3F714-91E9-4729-AEF4-65D6EB775EC1}" type="presOf" srcId="{907DECC5-442F-44F0-B547-359BDD40D81F}" destId="{0AB8C757-8FA3-45B5-B7D2-A0AE0098080F}" srcOrd="0" destOrd="0" presId="urn:microsoft.com/office/officeart/2005/8/layout/pList2"/>
    <dgm:cxn modelId="{8D00D629-73F2-4393-B7FA-CAAC7A0A2C58}" type="presOf" srcId="{AEC7FBA8-2FC2-4978-AF9F-46B2429FC18E}" destId="{D2335358-B2F3-4405-88CB-0ED5BA378D04}" srcOrd="0" destOrd="0" presId="urn:microsoft.com/office/officeart/2005/8/layout/pList2"/>
    <dgm:cxn modelId="{6D33FA2D-23B9-4ED8-9218-0FB244669830}" type="presOf" srcId="{0AEEC5B2-DB46-4089-B763-385259E13CFA}" destId="{8DBF4C0E-2546-46CC-8EA1-9DF2E57293EF}" srcOrd="0" destOrd="0" presId="urn:microsoft.com/office/officeart/2005/8/layout/pList2"/>
    <dgm:cxn modelId="{FFC60530-8E94-4565-92AE-95D23BC174CB}" type="presOf" srcId="{7C727B92-D79B-40F2-8DF6-89A31DC149DC}" destId="{1313E3D3-95C9-4C0D-B43C-02489289F5FD}" srcOrd="0" destOrd="0" presId="urn:microsoft.com/office/officeart/2005/8/layout/pList2"/>
    <dgm:cxn modelId="{8402B946-6547-42E0-A90A-258A99D72166}" type="presOf" srcId="{32C2A94E-E58C-472D-A12F-2E826E4E1853}" destId="{6C4D2902-AF5B-43BF-BEF3-C7AE325DDBE1}" srcOrd="0" destOrd="0" presId="urn:microsoft.com/office/officeart/2005/8/layout/pList2"/>
    <dgm:cxn modelId="{9581286F-73EE-4971-A2BD-FF7CD254C8C8}" type="presOf" srcId="{27A63706-ADE0-4783-B4AA-39E65D399751}" destId="{7D861B04-4157-45B3-ACCE-C4D2400F1BDE}" srcOrd="0" destOrd="0" presId="urn:microsoft.com/office/officeart/2005/8/layout/pList2"/>
    <dgm:cxn modelId="{2BE0B07D-65B5-4379-A3A2-0628091D343B}" type="presOf" srcId="{33072F64-2CC8-4C97-B7DD-42B6A567BEC2}" destId="{9BBEBF00-29FA-4412-8960-B39DC0A50ACE}" srcOrd="0" destOrd="0" presId="urn:microsoft.com/office/officeart/2005/8/layout/pList2"/>
    <dgm:cxn modelId="{E761B285-0C1E-48AE-95E0-35D90AE979AF}" srcId="{32C2A94E-E58C-472D-A12F-2E826E4E1853}" destId="{33072F64-2CC8-4C97-B7DD-42B6A567BEC2}" srcOrd="4" destOrd="0" parTransId="{D66D1120-7411-4698-84B2-50F1019ABC0F}" sibTransId="{8C5933E8-9EA2-4FB2-898C-2AD9D3AF0E02}"/>
    <dgm:cxn modelId="{274ED58B-F4C3-450F-9A06-DD4B3988E866}" srcId="{32C2A94E-E58C-472D-A12F-2E826E4E1853}" destId="{907DECC5-442F-44F0-B547-359BDD40D81F}" srcOrd="2" destOrd="0" parTransId="{5F5D6B5E-7C49-4D77-8E95-09E78F5C59E8}" sibTransId="{7C727B92-D79B-40F2-8DF6-89A31DC149DC}"/>
    <dgm:cxn modelId="{ADCFEDB1-8406-4934-9806-3858197CFAA0}" type="presOf" srcId="{F69A572C-C6B2-4281-97E3-84C92ACDB2C3}" destId="{67F35172-C5F6-431C-9504-48D342EEF5F0}" srcOrd="0" destOrd="0" presId="urn:microsoft.com/office/officeart/2005/8/layout/pList2"/>
    <dgm:cxn modelId="{44E1FAB7-F9BC-4040-94D0-1FF68D7AC5CC}" type="presOf" srcId="{9BD2B0C7-C2A2-4C06-8D58-80F18917C703}" destId="{8A3BA814-EC34-473D-9FD2-86945AC7C6CA}" srcOrd="0" destOrd="0" presId="urn:microsoft.com/office/officeart/2005/8/layout/pList2"/>
    <dgm:cxn modelId="{A8F935C8-02B3-4E2D-A476-5E3A769FBE5B}" type="presOf" srcId="{C1A9EE6B-3684-4544-8617-E6C6ED774DD7}" destId="{880BDB40-C451-46B1-93E3-69A6123A4717}" srcOrd="0" destOrd="0" presId="urn:microsoft.com/office/officeart/2005/8/layout/pList2"/>
    <dgm:cxn modelId="{87E97AD1-C165-4FB9-86A7-524BC93BEC3D}" srcId="{32C2A94E-E58C-472D-A12F-2E826E4E1853}" destId="{AEC7FBA8-2FC2-4978-AF9F-46B2429FC18E}" srcOrd="0" destOrd="0" parTransId="{8EDCB9DD-04AF-4781-B90F-7D0D152C51F3}" sibTransId="{27A63706-ADE0-4783-B4AA-39E65D399751}"/>
    <dgm:cxn modelId="{9D047604-D431-4888-A65B-46CDA7D1D8F3}" type="presParOf" srcId="{6C4D2902-AF5B-43BF-BEF3-C7AE325DDBE1}" destId="{D61EBF45-FB75-437D-A477-F15CFA5E27F9}" srcOrd="0" destOrd="0" presId="urn:microsoft.com/office/officeart/2005/8/layout/pList2"/>
    <dgm:cxn modelId="{53FE0FBB-5FDE-4F0A-AD0A-402D0F1194E1}" type="presParOf" srcId="{6C4D2902-AF5B-43BF-BEF3-C7AE325DDBE1}" destId="{2B2E4868-2C42-4A3A-908F-284984EA9D8F}" srcOrd="1" destOrd="0" presId="urn:microsoft.com/office/officeart/2005/8/layout/pList2"/>
    <dgm:cxn modelId="{A7D77F3F-8FFF-42A1-B0A3-4BD8D9CC1EF2}" type="presParOf" srcId="{2B2E4868-2C42-4A3A-908F-284984EA9D8F}" destId="{8CBDB1E2-C4CE-445A-9EE9-C64C0D18FA38}" srcOrd="0" destOrd="0" presId="urn:microsoft.com/office/officeart/2005/8/layout/pList2"/>
    <dgm:cxn modelId="{7690B8D7-768E-42D1-A8DC-2EBF783C04BE}" type="presParOf" srcId="{8CBDB1E2-C4CE-445A-9EE9-C64C0D18FA38}" destId="{D2335358-B2F3-4405-88CB-0ED5BA378D04}" srcOrd="0" destOrd="0" presId="urn:microsoft.com/office/officeart/2005/8/layout/pList2"/>
    <dgm:cxn modelId="{E7ECE1AB-A420-48F6-A404-8594C37CB7E2}" type="presParOf" srcId="{8CBDB1E2-C4CE-445A-9EE9-C64C0D18FA38}" destId="{13136D79-BB57-41CE-AC52-B1A92C5FEAA8}" srcOrd="1" destOrd="0" presId="urn:microsoft.com/office/officeart/2005/8/layout/pList2"/>
    <dgm:cxn modelId="{135F9321-43E4-4335-A212-02B1974A7C22}" type="presParOf" srcId="{8CBDB1E2-C4CE-445A-9EE9-C64C0D18FA38}" destId="{DC6DFED0-5BDA-47EC-B3B5-1F5082968E28}" srcOrd="2" destOrd="0" presId="urn:microsoft.com/office/officeart/2005/8/layout/pList2"/>
    <dgm:cxn modelId="{DD5030AE-6C41-4723-B873-3435F147919E}" type="presParOf" srcId="{2B2E4868-2C42-4A3A-908F-284984EA9D8F}" destId="{7D861B04-4157-45B3-ACCE-C4D2400F1BDE}" srcOrd="1" destOrd="0" presId="urn:microsoft.com/office/officeart/2005/8/layout/pList2"/>
    <dgm:cxn modelId="{415FFA22-D468-4A3D-BD66-B8220DFC7B4D}" type="presParOf" srcId="{2B2E4868-2C42-4A3A-908F-284984EA9D8F}" destId="{A3830BE5-0678-45AB-B0E7-13AE6275EA4E}" srcOrd="2" destOrd="0" presId="urn:microsoft.com/office/officeart/2005/8/layout/pList2"/>
    <dgm:cxn modelId="{8A40B5AE-790C-4368-9012-FDFE78718D6C}" type="presParOf" srcId="{A3830BE5-0678-45AB-B0E7-13AE6275EA4E}" destId="{880BDB40-C451-46B1-93E3-69A6123A4717}" srcOrd="0" destOrd="0" presId="urn:microsoft.com/office/officeart/2005/8/layout/pList2"/>
    <dgm:cxn modelId="{4E342AA9-99CF-4343-8B8C-7E5D988AB766}" type="presParOf" srcId="{A3830BE5-0678-45AB-B0E7-13AE6275EA4E}" destId="{DAD8C46E-C820-40DA-B0F8-700DF9704B7C}" srcOrd="1" destOrd="0" presId="urn:microsoft.com/office/officeart/2005/8/layout/pList2"/>
    <dgm:cxn modelId="{289BB194-7FC4-40CD-BC90-E7AD556F9807}" type="presParOf" srcId="{A3830BE5-0678-45AB-B0E7-13AE6275EA4E}" destId="{022E0563-DA46-47A0-816B-6CC09C282384}" srcOrd="2" destOrd="0" presId="urn:microsoft.com/office/officeart/2005/8/layout/pList2"/>
    <dgm:cxn modelId="{128EC7BF-29C5-4AB3-BF18-9F4CA91BA67D}" type="presParOf" srcId="{2B2E4868-2C42-4A3A-908F-284984EA9D8F}" destId="{67F35172-C5F6-431C-9504-48D342EEF5F0}" srcOrd="3" destOrd="0" presId="urn:microsoft.com/office/officeart/2005/8/layout/pList2"/>
    <dgm:cxn modelId="{158DE0D1-4ABA-489A-8D2E-C919A799F5E6}" type="presParOf" srcId="{2B2E4868-2C42-4A3A-908F-284984EA9D8F}" destId="{BA27D91C-9E5B-47E3-A99C-0099A01C1441}" srcOrd="4" destOrd="0" presId="urn:microsoft.com/office/officeart/2005/8/layout/pList2"/>
    <dgm:cxn modelId="{078BB487-7254-4A47-8993-65B75C6321CA}" type="presParOf" srcId="{BA27D91C-9E5B-47E3-A99C-0099A01C1441}" destId="{0AB8C757-8FA3-45B5-B7D2-A0AE0098080F}" srcOrd="0" destOrd="0" presId="urn:microsoft.com/office/officeart/2005/8/layout/pList2"/>
    <dgm:cxn modelId="{F4558150-F0CC-4CA0-B632-D89B08D8576E}" type="presParOf" srcId="{BA27D91C-9E5B-47E3-A99C-0099A01C1441}" destId="{2A7C52DC-38DC-470B-B9AC-DC5C5B11B4D8}" srcOrd="1" destOrd="0" presId="urn:microsoft.com/office/officeart/2005/8/layout/pList2"/>
    <dgm:cxn modelId="{85A60DB3-A746-4AEA-BE70-EA7DC200B94A}" type="presParOf" srcId="{BA27D91C-9E5B-47E3-A99C-0099A01C1441}" destId="{14B62D0A-BB2E-49B9-84F5-9D2A8E123D56}" srcOrd="2" destOrd="0" presId="urn:microsoft.com/office/officeart/2005/8/layout/pList2"/>
    <dgm:cxn modelId="{1AA8FBE5-20BA-4195-8F79-C1E4EEF148D4}" type="presParOf" srcId="{2B2E4868-2C42-4A3A-908F-284984EA9D8F}" destId="{1313E3D3-95C9-4C0D-B43C-02489289F5FD}" srcOrd="5" destOrd="0" presId="urn:microsoft.com/office/officeart/2005/8/layout/pList2"/>
    <dgm:cxn modelId="{B794B57E-65F7-45D0-A1EC-F4FF9C7278C9}" type="presParOf" srcId="{2B2E4868-2C42-4A3A-908F-284984EA9D8F}" destId="{5FF52D28-4A33-45E2-832D-0F01B57B4AD9}" srcOrd="6" destOrd="0" presId="urn:microsoft.com/office/officeart/2005/8/layout/pList2"/>
    <dgm:cxn modelId="{5B3673AE-2D88-4D9E-A059-576E80C4B85A}" type="presParOf" srcId="{5FF52D28-4A33-45E2-832D-0F01B57B4AD9}" destId="{8DBF4C0E-2546-46CC-8EA1-9DF2E57293EF}" srcOrd="0" destOrd="0" presId="urn:microsoft.com/office/officeart/2005/8/layout/pList2"/>
    <dgm:cxn modelId="{E537D97B-BF84-4937-905B-1146D2E3006C}" type="presParOf" srcId="{5FF52D28-4A33-45E2-832D-0F01B57B4AD9}" destId="{2BA614F4-6B62-4AF1-9EE2-98F5EBB730E5}" srcOrd="1" destOrd="0" presId="urn:microsoft.com/office/officeart/2005/8/layout/pList2"/>
    <dgm:cxn modelId="{3EC12ABE-DA80-4DDE-BA58-EB3BB1114543}" type="presParOf" srcId="{5FF52D28-4A33-45E2-832D-0F01B57B4AD9}" destId="{0DBD3428-08D4-4791-A212-70E6F281865B}" srcOrd="2" destOrd="0" presId="urn:microsoft.com/office/officeart/2005/8/layout/pList2"/>
    <dgm:cxn modelId="{474A1647-6BEA-4695-92BF-8D6D0ABD7BB0}" type="presParOf" srcId="{2B2E4868-2C42-4A3A-908F-284984EA9D8F}" destId="{8A3BA814-EC34-473D-9FD2-86945AC7C6CA}" srcOrd="7" destOrd="0" presId="urn:microsoft.com/office/officeart/2005/8/layout/pList2"/>
    <dgm:cxn modelId="{D197F1FB-3D24-4F6C-B8C1-EFBED8207243}" type="presParOf" srcId="{2B2E4868-2C42-4A3A-908F-284984EA9D8F}" destId="{C2D7F551-B71B-4348-AFAF-D7F0F4EC7136}" srcOrd="8" destOrd="0" presId="urn:microsoft.com/office/officeart/2005/8/layout/pList2"/>
    <dgm:cxn modelId="{F1A732E3-98BD-48B6-B46A-80D4CC5554EC}" type="presParOf" srcId="{C2D7F551-B71B-4348-AFAF-D7F0F4EC7136}" destId="{9BBEBF00-29FA-4412-8960-B39DC0A50ACE}" srcOrd="0" destOrd="0" presId="urn:microsoft.com/office/officeart/2005/8/layout/pList2"/>
    <dgm:cxn modelId="{5D5ADAF1-58B0-446D-8C94-B2DF1D720AD0}" type="presParOf" srcId="{C2D7F551-B71B-4348-AFAF-D7F0F4EC7136}" destId="{D5443FAA-1939-4E1B-B22D-BA0882A649CD}" srcOrd="1" destOrd="0" presId="urn:microsoft.com/office/officeart/2005/8/layout/pList2"/>
    <dgm:cxn modelId="{8AF42EC3-C6B9-4800-B170-DAAF2330C8DC}" type="presParOf" srcId="{C2D7F551-B71B-4348-AFAF-D7F0F4EC7136}" destId="{E8F82C35-5BBE-4429-83D2-46957349EB34}"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EBF45-FB75-437D-A477-F15CFA5E27F9}">
      <dsp:nvSpPr>
        <dsp:cNvPr id="0" name=""/>
        <dsp:cNvSpPr/>
      </dsp:nvSpPr>
      <dsp:spPr>
        <a:xfrm>
          <a:off x="0" y="0"/>
          <a:ext cx="7526288" cy="1587776"/>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6DFED0-5BDA-47EC-B3B5-1F5082968E28}">
      <dsp:nvSpPr>
        <dsp:cNvPr id="0" name=""/>
        <dsp:cNvSpPr/>
      </dsp:nvSpPr>
      <dsp:spPr>
        <a:xfrm>
          <a:off x="228206" y="211703"/>
          <a:ext cx="1309236" cy="1164369"/>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335358-B2F3-4405-88CB-0ED5BA378D04}">
      <dsp:nvSpPr>
        <dsp:cNvPr id="0" name=""/>
        <dsp:cNvSpPr/>
      </dsp:nvSpPr>
      <dsp:spPr>
        <a:xfrm rot="10800000">
          <a:off x="228206" y="1587776"/>
          <a:ext cx="1309236" cy="194061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Bacteria, not humans, become antibiotic resistant</a:t>
          </a:r>
        </a:p>
      </dsp:txBody>
      <dsp:txXfrm rot="10800000">
        <a:off x="268470" y="1587776"/>
        <a:ext cx="1228708" cy="1900352"/>
      </dsp:txXfrm>
    </dsp:sp>
    <dsp:sp modelId="{022E0563-DA46-47A0-816B-6CC09C282384}">
      <dsp:nvSpPr>
        <dsp:cNvPr id="0" name=""/>
        <dsp:cNvSpPr/>
      </dsp:nvSpPr>
      <dsp:spPr>
        <a:xfrm>
          <a:off x="1668366" y="211703"/>
          <a:ext cx="1309236" cy="1164369"/>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0BDB40-C451-46B1-93E3-69A6123A4717}">
      <dsp:nvSpPr>
        <dsp:cNvPr id="0" name=""/>
        <dsp:cNvSpPr/>
      </dsp:nvSpPr>
      <dsp:spPr>
        <a:xfrm rot="10800000">
          <a:off x="1668366" y="1587776"/>
          <a:ext cx="1309236" cy="194061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Resistant bacteria can spread like other germs or microbes </a:t>
          </a:r>
        </a:p>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For example, by shaking hands </a:t>
          </a:r>
        </a:p>
      </dsp:txBody>
      <dsp:txXfrm rot="10800000">
        <a:off x="1708630" y="1587776"/>
        <a:ext cx="1228708" cy="1900352"/>
      </dsp:txXfrm>
    </dsp:sp>
    <dsp:sp modelId="{14B62D0A-BB2E-49B9-84F5-9D2A8E123D56}">
      <dsp:nvSpPr>
        <dsp:cNvPr id="0" name=""/>
        <dsp:cNvSpPr/>
      </dsp:nvSpPr>
      <dsp:spPr>
        <a:xfrm>
          <a:off x="3108525" y="211703"/>
          <a:ext cx="1309236" cy="1164369"/>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B8C757-8FA3-45B5-B7D2-A0AE0098080F}">
      <dsp:nvSpPr>
        <dsp:cNvPr id="0" name=""/>
        <dsp:cNvSpPr/>
      </dsp:nvSpPr>
      <dsp:spPr>
        <a:xfrm rot="10800000">
          <a:off x="3108525" y="1587776"/>
          <a:ext cx="1309236" cy="194061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Resistant bacteria can be carried by anyone – healthy or ill</a:t>
          </a:r>
        </a:p>
      </dsp:txBody>
      <dsp:txXfrm rot="10800000">
        <a:off x="3148789" y="1587776"/>
        <a:ext cx="1228708" cy="1900352"/>
      </dsp:txXfrm>
    </dsp:sp>
    <dsp:sp modelId="{0DBD3428-08D4-4791-A212-70E6F281865B}">
      <dsp:nvSpPr>
        <dsp:cNvPr id="0" name=""/>
        <dsp:cNvSpPr/>
      </dsp:nvSpPr>
      <dsp:spPr>
        <a:xfrm>
          <a:off x="4548685" y="211703"/>
          <a:ext cx="1309236" cy="1164369"/>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BF4C0E-2546-46CC-8EA1-9DF2E57293EF}">
      <dsp:nvSpPr>
        <dsp:cNvPr id="0" name=""/>
        <dsp:cNvSpPr/>
      </dsp:nvSpPr>
      <dsp:spPr>
        <a:xfrm rot="10800000">
          <a:off x="4548685" y="1587776"/>
          <a:ext cx="1309236" cy="194061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The use of antibiotics in animals and agriculture contributes to the problem but to a lesser extent than human consumption</a:t>
          </a:r>
        </a:p>
      </dsp:txBody>
      <dsp:txXfrm rot="10800000">
        <a:off x="4588949" y="1587776"/>
        <a:ext cx="1228708" cy="1900352"/>
      </dsp:txXfrm>
    </dsp:sp>
    <dsp:sp modelId="{E8F82C35-5BBE-4429-83D2-46957349EB34}">
      <dsp:nvSpPr>
        <dsp:cNvPr id="0" name=""/>
        <dsp:cNvSpPr/>
      </dsp:nvSpPr>
      <dsp:spPr>
        <a:xfrm>
          <a:off x="5988845" y="211703"/>
          <a:ext cx="1309236" cy="1164369"/>
        </a:xfrm>
        <a:prstGeom prst="roundRect">
          <a:avLst>
            <a:gd name="adj" fmla="val 10000"/>
          </a:avLst>
        </a:prstGeom>
        <a:blipFill rotWithShape="1">
          <a:blip xmlns:r="http://schemas.openxmlformats.org/officeDocument/2006/relationships" r:embed="rId5"/>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BEBF00-29FA-4412-8960-B39DC0A50ACE}">
      <dsp:nvSpPr>
        <dsp:cNvPr id="0" name=""/>
        <dsp:cNvSpPr/>
      </dsp:nvSpPr>
      <dsp:spPr>
        <a:xfrm rot="10800000">
          <a:off x="5988845" y="1587776"/>
          <a:ext cx="1309236" cy="1940616"/>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AU" sz="1200" kern="1200" dirty="0">
              <a:latin typeface="Arial" panose="020B0604020202020204" pitchFamily="34" charset="0"/>
              <a:cs typeface="Arial" panose="020B0604020202020204" pitchFamily="34" charset="0"/>
            </a:rPr>
            <a:t>The more often or the longer a person takes antibiotics, the more likely they are to carry antibiotic resistant bacteria in their body</a:t>
          </a:r>
          <a:endParaRPr lang="en-US" sz="1200" kern="1200" dirty="0">
            <a:latin typeface="Arial" panose="020B0604020202020204" pitchFamily="34" charset="0"/>
            <a:cs typeface="Arial" panose="020B0604020202020204" pitchFamily="34" charset="0"/>
          </a:endParaRPr>
        </a:p>
      </dsp:txBody>
      <dsp:txXfrm rot="10800000">
        <a:off x="6029109" y="1587776"/>
        <a:ext cx="1228708" cy="190035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E68E32-ECC4-F342-A3BD-7D19DDB048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5BB8DDD-C490-814F-8FD3-B0730B876C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4C03B5-7D07-6142-87B9-5C6E10C52C29}" type="datetimeFigureOut">
              <a:rPr lang="en-US" smtClean="0"/>
              <a:t>11/5/2024</a:t>
            </a:fld>
            <a:endParaRPr lang="en-US"/>
          </a:p>
        </p:txBody>
      </p:sp>
      <p:sp>
        <p:nvSpPr>
          <p:cNvPr id="4" name="Footer Placeholder 3">
            <a:extLst>
              <a:ext uri="{FF2B5EF4-FFF2-40B4-BE49-F238E27FC236}">
                <a16:creationId xmlns:a16="http://schemas.microsoft.com/office/drawing/2014/main" id="{B3113038-73C6-D94C-94CA-E19DE9DA61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461265-2436-5647-B5C3-1C224B66F69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1F9C4A-7916-5F45-8BEC-3646CF416BD5}" type="slidenum">
              <a:rPr lang="en-US" smtClean="0"/>
              <a:t>‹#›</a:t>
            </a:fld>
            <a:endParaRPr lang="en-US"/>
          </a:p>
        </p:txBody>
      </p:sp>
    </p:spTree>
    <p:extLst>
      <p:ext uri="{BB962C8B-B14F-4D97-AF65-F5344CB8AC3E}">
        <p14:creationId xmlns:p14="http://schemas.microsoft.com/office/powerpoint/2010/main" val="3251613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Trebuchet MS Regular" panose="020B0603020202020204" pitchFamily="34" charset="0"/>
              </a:defRPr>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Trebuchet MS Regular" panose="020B0603020202020204" pitchFamily="34" charset="0"/>
              </a:defRPr>
            </a:lvl1pPr>
          </a:lstStyle>
          <a:p>
            <a:fld id="{85A4AFB6-7DEA-42A7-8BC5-503BE8A3E058}" type="datetimeFigureOut">
              <a:rPr lang="en-AU" smtClean="0"/>
              <a:pPr/>
              <a:t>5/11/2024</a:t>
            </a:fld>
            <a:endParaRPr lang="en-AU"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Trebuchet MS Regular" panose="020B0603020202020204" pitchFamily="34" charset="0"/>
              </a:defRPr>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Trebuchet MS Regular" panose="020B0603020202020204" pitchFamily="34" charset="0"/>
              </a:defRPr>
            </a:lvl1pPr>
          </a:lstStyle>
          <a:p>
            <a:fld id="{97F8EF85-857E-48BB-85B3-3FE552A3C346}" type="slidenum">
              <a:rPr lang="en-AU" smtClean="0"/>
              <a:pPr/>
              <a:t>‹#›</a:t>
            </a:fld>
            <a:endParaRPr lang="en-AU" dirty="0"/>
          </a:p>
        </p:txBody>
      </p:sp>
    </p:spTree>
    <p:extLst>
      <p:ext uri="{BB962C8B-B14F-4D97-AF65-F5344CB8AC3E}">
        <p14:creationId xmlns:p14="http://schemas.microsoft.com/office/powerpoint/2010/main" val="406422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rebuchet MS Regular" panose="020B0603020202020204" pitchFamily="34" charset="0"/>
        <a:ea typeface="+mn-ea"/>
        <a:cs typeface="+mn-cs"/>
      </a:defRPr>
    </a:lvl1pPr>
    <a:lvl2pPr marL="457200" algn="l" defTabSz="914400" rtl="0" eaLnBrk="1" latinLnBrk="0" hangingPunct="1">
      <a:defRPr sz="1200" b="0" i="0" kern="1200">
        <a:solidFill>
          <a:schemeClr val="tx1"/>
        </a:solidFill>
        <a:latin typeface="Trebuchet MS Regular" panose="020B0603020202020204" pitchFamily="34" charset="0"/>
        <a:ea typeface="+mn-ea"/>
        <a:cs typeface="+mn-cs"/>
      </a:defRPr>
    </a:lvl2pPr>
    <a:lvl3pPr marL="914400" algn="l" defTabSz="914400" rtl="0" eaLnBrk="1" latinLnBrk="0" hangingPunct="1">
      <a:defRPr sz="1200" b="0" i="0" kern="1200">
        <a:solidFill>
          <a:schemeClr val="tx1"/>
        </a:solidFill>
        <a:latin typeface="Trebuchet MS Regular" panose="020B0603020202020204" pitchFamily="34" charset="0"/>
        <a:ea typeface="+mn-ea"/>
        <a:cs typeface="+mn-cs"/>
      </a:defRPr>
    </a:lvl3pPr>
    <a:lvl4pPr marL="1371600" algn="l" defTabSz="914400" rtl="0" eaLnBrk="1" latinLnBrk="0" hangingPunct="1">
      <a:defRPr sz="1200" b="0" i="0" kern="1200">
        <a:solidFill>
          <a:schemeClr val="tx1"/>
        </a:solidFill>
        <a:latin typeface="Trebuchet MS Regular" panose="020B0603020202020204" pitchFamily="34" charset="0"/>
        <a:ea typeface="+mn-ea"/>
        <a:cs typeface="+mn-cs"/>
      </a:defRPr>
    </a:lvl4pPr>
    <a:lvl5pPr marL="1828800" algn="l" defTabSz="914400" rtl="0" eaLnBrk="1" latinLnBrk="0" hangingPunct="1">
      <a:defRPr sz="1200" b="0" i="0" kern="1200">
        <a:solidFill>
          <a:schemeClr val="tx1"/>
        </a:solidFill>
        <a:latin typeface="Trebuchet MS Regular" panose="020B06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afetyandquality.gov.au/"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learnonlinedevelopments.blogspot.com/2013/04/free-people-graphic-image.html" TargetMode="External"/><Relationship Id="rId3" Type="http://schemas.openxmlformats.org/officeDocument/2006/relationships/hyperlink" Target="https://www.gosh.nhs.uk/conditions-and-treatments/general-medical-conditions/resistant-bugs-antibiotic-resistance-and-multidrug-resistant-organisms" TargetMode="External"/><Relationship Id="rId7" Type="http://schemas.openxmlformats.org/officeDocument/2006/relationships/hyperlink" Target="https://www.creativefabrica.com/product/icon-set-time-5-oclock/"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clipart-library.com/free/shaking-hands-clipart-black-and-white.html" TargetMode="External"/><Relationship Id="rId5" Type="http://schemas.openxmlformats.org/officeDocument/2006/relationships/hyperlink" Target="https://lovepik.com/image-400225679/bacteria.html" TargetMode="External"/><Relationship Id="rId4" Type="http://schemas.openxmlformats.org/officeDocument/2006/relationships/hyperlink" Target="https://www.cedars-sinai.org/health-library/diseases-and-conditions/a/antibiotic-resistance.htm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ajp.com.au/columns/opinion/wielding-the-sledgehamme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afetyandquality.cmail20.com/t/j-l-aoltly-jtkttittul-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health.usnews.com/wellness/articles/2016-11-30/what-to-expect-when-your-loved-one-is-in-the-icu"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afetyandquality.gov.au/sites/default/files/2019-06/AURA-2019-Consumer-resource-Trifold-Brochure-Do-I-really-need-Content-from-Literally-Inspired.pdf"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mayoclinic.org/diseases-conditions/infectious-diseases/in-depth/germs/art-20045289#dialogId65139475"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tg.org.au/"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ayoclinic.org/diseases-conditions/infectious-diseases/in-depth/germs/art-20045289"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eactgroup.org/toolbox/understand/antibiotic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ustraliansafetysigns.net.au/products/fire-fire-extinguish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Disclaimer</a:t>
            </a:r>
          </a:p>
          <a:p>
            <a:pPr>
              <a:spcBef>
                <a:spcPts val="600"/>
              </a:spcBef>
              <a:spcAft>
                <a:spcPts val="600"/>
              </a:spcAft>
            </a:pPr>
            <a:r>
              <a:rPr lang="en-AU" sz="1800" b="1" u="sng" dirty="0">
                <a:solidFill>
                  <a:srgbClr val="007EA5"/>
                </a:solidFill>
                <a:effectLst/>
                <a:latin typeface="Arial" panose="020B0604020202020204" pitchFamily="34" charset="0"/>
                <a:ea typeface="Times New Roman" panose="02020603050405020304" pitchFamily="18" charset="0"/>
                <a:cs typeface="Arial" panose="020B0604020202020204" pitchFamily="34" charset="0"/>
                <a:hlinkClick r:id="rId3"/>
              </a:rPr>
              <a:t>safetyandquality.gov.au</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Bef>
                <a:spcPts val="700"/>
              </a:spcBef>
              <a:tabLst>
                <a:tab pos="5671185" algn="r"/>
              </a:tabLst>
            </a:pPr>
            <a:r>
              <a:rPr lang="en-AU" sz="1800" dirty="0">
                <a:effectLst/>
                <a:latin typeface="Arial" panose="020B0604020202020204" pitchFamily="34" charset="0"/>
                <a:ea typeface="MS Gothic" panose="020B0609070205080204" pitchFamily="49" charset="-128"/>
                <a:cs typeface="Times New Roman" panose="02020603050405020304" pitchFamily="18" charset="0"/>
              </a:rPr>
              <a:t>© Australian Commission on </a:t>
            </a:r>
            <a:br>
              <a:rPr lang="en-AU" sz="1800" dirty="0">
                <a:effectLst/>
                <a:latin typeface="Arial" panose="020B0604020202020204" pitchFamily="34" charset="0"/>
                <a:ea typeface="MS Gothic" panose="020B0609070205080204" pitchFamily="49" charset="-128"/>
                <a:cs typeface="Times New Roman" panose="02020603050405020304" pitchFamily="18" charset="0"/>
              </a:rPr>
            </a:br>
            <a:r>
              <a:rPr lang="en-AU" sz="1800" dirty="0">
                <a:effectLst/>
                <a:latin typeface="Arial" panose="020B0604020202020204" pitchFamily="34" charset="0"/>
                <a:ea typeface="MS Gothic" panose="020B0609070205080204" pitchFamily="49" charset="-128"/>
                <a:cs typeface="Times New Roman" panose="02020603050405020304" pitchFamily="18" charset="0"/>
              </a:rPr>
              <a:t>Safety and­­ ­Quality in Health Care 2024</a:t>
            </a:r>
            <a:endParaRPr lang="en-AU"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AU" b="1" dirty="0"/>
          </a:p>
          <a:p>
            <a:endParaRPr lang="en-AU" b="1"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1</a:t>
            </a:fld>
            <a:endParaRPr lang="en-AU" dirty="0"/>
          </a:p>
        </p:txBody>
      </p:sp>
    </p:spTree>
    <p:extLst>
      <p:ext uri="{BB962C8B-B14F-4D97-AF65-F5344CB8AC3E}">
        <p14:creationId xmlns:p14="http://schemas.microsoft.com/office/powerpoint/2010/main" val="1628294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10</a:t>
            </a:fld>
            <a:endParaRPr lang="en-AU" dirty="0"/>
          </a:p>
        </p:txBody>
      </p:sp>
    </p:spTree>
    <p:extLst>
      <p:ext uri="{BB962C8B-B14F-4D97-AF65-F5344CB8AC3E}">
        <p14:creationId xmlns:p14="http://schemas.microsoft.com/office/powerpoint/2010/main" val="1827565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Whilst</a:t>
            </a:r>
            <a:r>
              <a:rPr lang="en-US" baseline="0" dirty="0"/>
              <a:t> bacteria naturally evolve over time, overuse and/or misuse of antibiotics accelerates this. This acceleration costs us precious time whilst we wait for new therapies to be developed. </a:t>
            </a:r>
          </a:p>
          <a:p>
            <a:endParaRPr lang="en-US" baseline="0" dirty="0"/>
          </a:p>
          <a:p>
            <a:r>
              <a:rPr lang="en-US" baseline="0" dirty="0"/>
              <a:t>Reference </a:t>
            </a:r>
          </a:p>
          <a:p>
            <a:r>
              <a:rPr lang="en-US" dirty="0"/>
              <a:t>https://www.who.int/campaigns/world-amr-awareness-week/2024 </a:t>
            </a:r>
          </a:p>
        </p:txBody>
      </p:sp>
      <p:sp>
        <p:nvSpPr>
          <p:cNvPr id="4" name="Slide Number Placeholder 3"/>
          <p:cNvSpPr>
            <a:spLocks noGrp="1"/>
          </p:cNvSpPr>
          <p:nvPr>
            <p:ph type="sldNum" sz="quarter" idx="5"/>
          </p:nvPr>
        </p:nvSpPr>
        <p:spPr/>
        <p:txBody>
          <a:bodyPr/>
          <a:lstStyle/>
          <a:p>
            <a:fld id="{BBD9B41C-DB8A-9240-999E-E81541692FEB}" type="slidenum">
              <a:rPr lang="en-US" smtClean="0"/>
              <a:t>11</a:t>
            </a:fld>
            <a:endParaRPr lang="en-US"/>
          </a:p>
        </p:txBody>
      </p:sp>
    </p:spTree>
    <p:extLst>
      <p:ext uri="{BB962C8B-B14F-4D97-AF65-F5344CB8AC3E}">
        <p14:creationId xmlns:p14="http://schemas.microsoft.com/office/powerpoint/2010/main" val="2148922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All exposure to antibiotics can lead to resistant microbes which can be carried by anyone and passed on in simple ways to anyone who may then become ill. </a:t>
            </a:r>
          </a:p>
          <a:p>
            <a:endParaRPr lang="en-AU" dirty="0"/>
          </a:p>
          <a:p>
            <a:r>
              <a:rPr lang="en-AU" dirty="0"/>
              <a:t>A person can be either ‘colonised’ or ‘infected’ with</a:t>
            </a:r>
            <a:r>
              <a:rPr lang="en-AU" baseline="0" dirty="0"/>
              <a:t> resistant bacteria</a:t>
            </a:r>
            <a:r>
              <a:rPr lang="en-AU" dirty="0"/>
              <a:t>.</a:t>
            </a:r>
          </a:p>
          <a:p>
            <a:endParaRPr lang="en-AU" dirty="0"/>
          </a:p>
          <a:p>
            <a:r>
              <a:rPr lang="en-AU" dirty="0"/>
              <a:t>‘Colonised’ means that a person has the bacteria present on the skin, in body openings or in the gut, but has no signs of infection.</a:t>
            </a:r>
          </a:p>
          <a:p>
            <a:r>
              <a:rPr lang="en-AU" dirty="0"/>
              <a:t>'Infected’ means that a person has signs of an infection, such as fever or pus from a wound.</a:t>
            </a:r>
          </a:p>
          <a:p>
            <a:endParaRPr lang="en-AU" dirty="0"/>
          </a:p>
          <a:p>
            <a:r>
              <a:rPr lang="en-AU" dirty="0"/>
              <a:t>So, a “healthy” person may be colonised with resistant</a:t>
            </a:r>
            <a:r>
              <a:rPr lang="en-AU" baseline="0" dirty="0"/>
              <a:t> bacteria and pass this on to anyone who could develop an infection. Also, if that “healthy” person were to develop an infection themselves, the infection would be more serious as they have resistant bacteria. </a:t>
            </a:r>
          </a:p>
          <a:p>
            <a:endParaRPr lang="en-AU" dirty="0"/>
          </a:p>
          <a:p>
            <a:r>
              <a:rPr lang="en-AU"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hlinkClick r:id="rId3"/>
              </a:rPr>
              <a:t>https://www.gosh.nhs.uk/conditions-and-treatments/general-medical-conditions/resistant-bugs-antibiotic-resistance-and-multidrug-resistant-organisms</a:t>
            </a:r>
            <a:r>
              <a:rPr lang="en-AU"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hlinkClick r:id="rId4"/>
              </a:rPr>
              <a:t>https://www.cedars-sinai.org/health-library/diseases-and-conditions/a/antibiotic-resistance.html</a:t>
            </a:r>
            <a:r>
              <a:rPr lang="en-AU"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Images:</a:t>
            </a:r>
            <a:r>
              <a:rPr lang="en-AU" sz="1200" baseline="0" dirty="0"/>
              <a:t> </a:t>
            </a:r>
            <a:r>
              <a:rPr lang="en-AU" sz="1200" dirty="0">
                <a:hlinkClick r:id="rId5"/>
              </a:rPr>
              <a:t>https://lovepik.com/image-400225679/bacteria.html</a:t>
            </a:r>
            <a:r>
              <a:rPr lang="en-AU" sz="1200" dirty="0"/>
              <a:t> ; </a:t>
            </a:r>
            <a:r>
              <a:rPr lang="en-AU" sz="1200" dirty="0">
                <a:hlinkClick r:id="rId6"/>
              </a:rPr>
              <a:t>http://clipart-library.com/free/shaking-hands-clipart-black-and-white.html</a:t>
            </a:r>
            <a:r>
              <a:rPr lang="en-AU" sz="1200" dirty="0"/>
              <a:t> ; </a:t>
            </a:r>
            <a:r>
              <a:rPr lang="en-AU" sz="1200" dirty="0">
                <a:hlinkClick r:id="rId7"/>
              </a:rPr>
              <a:t>https://www.creativefabrica.com/product/icon-set-time-5-oclock/</a:t>
            </a:r>
            <a:r>
              <a:rPr lang="en-AU" sz="1200" dirty="0"/>
              <a:t> ; </a:t>
            </a:r>
            <a:r>
              <a:rPr lang="en-AU" sz="1200" dirty="0">
                <a:hlinkClick r:id="rId8"/>
              </a:rPr>
              <a:t>http://learnonlinedevelopments.blogspot.com/2013/04/free-people-graphic-image.html</a:t>
            </a:r>
            <a:r>
              <a:rPr lang="en-AU" sz="1200" dirty="0"/>
              <a:t> </a:t>
            </a:r>
          </a:p>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12</a:t>
            </a:fld>
            <a:endParaRPr lang="en-AU" dirty="0"/>
          </a:p>
        </p:txBody>
      </p:sp>
    </p:spTree>
    <p:extLst>
      <p:ext uri="{BB962C8B-B14F-4D97-AF65-F5344CB8AC3E}">
        <p14:creationId xmlns:p14="http://schemas.microsoft.com/office/powerpoint/2010/main" val="2944650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need many different kinds of antibiotics to treat the infections they cause. </a:t>
            </a:r>
          </a:p>
          <a:p>
            <a:endParaRPr lang="en-AU" dirty="0"/>
          </a:p>
          <a:p>
            <a:r>
              <a:rPr lang="en-AU" dirty="0"/>
              <a:t>Antibiotics that treat only one kind of bacteria are called narrow spectrum – these usually have fewer side effects and contribute less to antimicrobial resistance. </a:t>
            </a:r>
          </a:p>
          <a:p>
            <a:r>
              <a:rPr lang="en-AU" dirty="0"/>
              <a:t>Antibiotics that can treat many kinds of bacteria are called broad spectrum – these usually have more side effects and contribute more to antimicrobial resistance. </a:t>
            </a:r>
          </a:p>
          <a:p>
            <a:r>
              <a:rPr lang="en-AU" dirty="0"/>
              <a:t>The diagram shows the range of bacteria that the two types of antibiotics cover, as you can see narrow spectrum antibiotics cover one or two bacteria whilst broad spectrum antibiotics cover a large range of bacteria. </a:t>
            </a:r>
          </a:p>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13</a:t>
            </a:fld>
            <a:endParaRPr lang="en-AU" dirty="0"/>
          </a:p>
        </p:txBody>
      </p:sp>
    </p:spTree>
    <p:extLst>
      <p:ext uri="{BB962C8B-B14F-4D97-AF65-F5344CB8AC3E}">
        <p14:creationId xmlns:p14="http://schemas.microsoft.com/office/powerpoint/2010/main" val="3765727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Narrow-spectrum and broad-spectrum antibiotics can be compared to fishing. Think of narrow-spectrum antibiotics like casting a line to catch a fish. Narrow-spectrum antibiotics can only catch one type of fish. </a:t>
            </a:r>
          </a:p>
        </p:txBody>
      </p:sp>
      <p:sp>
        <p:nvSpPr>
          <p:cNvPr id="4" name="Slide Number Placeholder 3"/>
          <p:cNvSpPr>
            <a:spLocks noGrp="1"/>
          </p:cNvSpPr>
          <p:nvPr>
            <p:ph type="sldNum" sz="quarter" idx="10"/>
          </p:nvPr>
        </p:nvSpPr>
        <p:spPr/>
        <p:txBody>
          <a:bodyPr/>
          <a:lstStyle/>
          <a:p>
            <a:fld id="{97F8EF85-857E-48BB-85B3-3FE552A3C346}" type="slidenum">
              <a:rPr lang="en-AU" smtClean="0"/>
              <a:pPr/>
              <a:t>14</a:t>
            </a:fld>
            <a:endParaRPr lang="en-AU" dirty="0"/>
          </a:p>
        </p:txBody>
      </p:sp>
    </p:spTree>
    <p:extLst>
      <p:ext uri="{BB962C8B-B14F-4D97-AF65-F5344CB8AC3E}">
        <p14:creationId xmlns:p14="http://schemas.microsoft.com/office/powerpoint/2010/main" val="3371618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Whereas broad-spectrum antibiotics can be compared to a fishing net where it will capture a lot of fish. </a:t>
            </a:r>
          </a:p>
          <a:p>
            <a:endParaRPr lang="en-AU" dirty="0"/>
          </a:p>
          <a:p>
            <a:r>
              <a:rPr lang="en-AU" dirty="0"/>
              <a:t>Image - </a:t>
            </a:r>
            <a:r>
              <a:rPr lang="en-AU" sz="1200" dirty="0">
                <a:hlinkClick r:id="rId3"/>
              </a:rPr>
              <a:t>https://ajp.com.au/columns/opinion/wielding-the-sledgehammer/</a:t>
            </a:r>
            <a:r>
              <a:rPr lang="en-AU" sz="1200" dirty="0"/>
              <a:t> </a:t>
            </a:r>
          </a:p>
          <a:p>
            <a:endParaRPr lang="en-AU" sz="1200"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15</a:t>
            </a:fld>
            <a:endParaRPr lang="en-AU" dirty="0"/>
          </a:p>
        </p:txBody>
      </p:sp>
    </p:spTree>
    <p:extLst>
      <p:ext uri="{BB962C8B-B14F-4D97-AF65-F5344CB8AC3E}">
        <p14:creationId xmlns:p14="http://schemas.microsoft.com/office/powerpoint/2010/main" val="1845224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Antibiotics are used in many different situations including human health, veterinary medicine and in agriculture. </a:t>
            </a:r>
          </a:p>
          <a:p>
            <a:r>
              <a:rPr lang="en-US" dirty="0"/>
              <a:t>In human health, antibiotics are used to treat and prevent bacterial infections. An example of antibiotic use for infection prevention is when a patient receives antibiotics before surgery to prevent any bacterial infections that could possibly occur during the procedure. </a:t>
            </a:r>
          </a:p>
          <a:p>
            <a:endParaRPr lang="en-US" dirty="0"/>
          </a:p>
          <a:p>
            <a:r>
              <a:rPr lang="en-US" dirty="0"/>
              <a:t>Antibiotics are used in animal health to treat bacterial infections. Some farms use antibiotics to prevent disease outbreaks especially in settings where there is crowding of animals. In certain countries, antibiotics are used to promote faster growth in livestock. </a:t>
            </a:r>
          </a:p>
          <a:p>
            <a:endParaRPr lang="en-US" dirty="0"/>
          </a:p>
          <a:p>
            <a:r>
              <a:rPr lang="en-US" dirty="0"/>
              <a:t>In agriculture, antibiotics are used to prevent and treat bacterial infections in crops. In fish farming, antibiotics may be given to prevent or treat bacterial infections to ensure the health of fish livestock. </a:t>
            </a:r>
          </a:p>
          <a:p>
            <a:endParaRPr lang="en-US" dirty="0"/>
          </a:p>
          <a:p>
            <a:r>
              <a:rPr lang="en-US" dirty="0"/>
              <a:t>The widespread use of antibiotics in these sectors is a significant factor in the development of antimicrobial resistance. </a:t>
            </a:r>
          </a:p>
        </p:txBody>
      </p:sp>
      <p:sp>
        <p:nvSpPr>
          <p:cNvPr id="4" name="Slide Number Placeholder 3"/>
          <p:cNvSpPr>
            <a:spLocks noGrp="1"/>
          </p:cNvSpPr>
          <p:nvPr>
            <p:ph type="sldNum" sz="quarter" idx="5"/>
          </p:nvPr>
        </p:nvSpPr>
        <p:spPr/>
        <p:txBody>
          <a:bodyPr/>
          <a:lstStyle/>
          <a:p>
            <a:fld id="{BBD9B41C-DB8A-9240-999E-E81541692FEB}" type="slidenum">
              <a:rPr lang="en-US" smtClean="0"/>
              <a:t>16</a:t>
            </a:fld>
            <a:endParaRPr lang="en-US"/>
          </a:p>
        </p:txBody>
      </p:sp>
    </p:spTree>
    <p:extLst>
      <p:ext uri="{BB962C8B-B14F-4D97-AF65-F5344CB8AC3E}">
        <p14:creationId xmlns:p14="http://schemas.microsoft.com/office/powerpoint/2010/main" val="2019052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a:t>
            </a:r>
            <a:r>
              <a:rPr lang="en-AU" baseline="0" dirty="0"/>
              <a:t> are rising rates of resistance in Australia to various bacteria, in some cases resistance is becoming so significant that very few antibiotics are left. </a:t>
            </a:r>
            <a:endParaRPr lang="en-AU" dirty="0"/>
          </a:p>
          <a:p>
            <a:endParaRPr lang="en-AU" dirty="0"/>
          </a:p>
          <a:p>
            <a:r>
              <a:rPr lang="en-AU" dirty="0"/>
              <a:t>It is difficult</a:t>
            </a:r>
            <a:r>
              <a:rPr lang="en-AU" baseline="0" dirty="0"/>
              <a:t> to know why Australia uses more antibiotics than other countries. Australia does use less antibiotics than other countries where antibiotics are available over the counter without a prescription (and the rates of resistance are worse in those countries).  Australia is also very good a recording our antibiotic so we may just be better at capturing the data than some other countries. </a:t>
            </a:r>
          </a:p>
          <a:p>
            <a:endParaRPr lang="en-AU" baseline="0" dirty="0"/>
          </a:p>
          <a:p>
            <a:r>
              <a:rPr lang="en-AU" baseline="0" dirty="0"/>
              <a:t>The Commission compares healthcare variation for many different things including antimicrobial use. </a:t>
            </a:r>
            <a:endParaRPr lang="en-AU" dirty="0"/>
          </a:p>
          <a:p>
            <a:endParaRPr lang="en-AU" dirty="0"/>
          </a:p>
          <a:p>
            <a:r>
              <a:rPr lang="en-AU" dirty="0"/>
              <a:t>Few</a:t>
            </a:r>
            <a:r>
              <a:rPr lang="en-AU" baseline="0" dirty="0"/>
              <a:t> new antibiotics becoming available for many reasons</a:t>
            </a:r>
          </a:p>
          <a:p>
            <a:pPr marL="171450" indent="-171450">
              <a:buFont typeface="Arial" panose="020B0604020202020204" pitchFamily="34" charset="0"/>
              <a:buChar char="•"/>
            </a:pPr>
            <a:r>
              <a:rPr lang="en-AU" baseline="0" dirty="0"/>
              <a:t>Research and development is difficult and expensive</a:t>
            </a:r>
          </a:p>
          <a:p>
            <a:pPr marL="171450" indent="-171450">
              <a:buFont typeface="Arial" panose="020B0604020202020204" pitchFamily="34" charset="0"/>
              <a:buChar char="•"/>
            </a:pPr>
            <a:r>
              <a:rPr lang="en-AU" baseline="0" dirty="0"/>
              <a:t>Antimicrobials don’t make pharmaceutical companies as much money as medicines for chronic illness</a:t>
            </a:r>
          </a:p>
          <a:p>
            <a:pPr marL="628650" lvl="1" indent="-171450">
              <a:buFont typeface="Arial" panose="020B0604020202020204" pitchFamily="34" charset="0"/>
              <a:buChar char="•"/>
            </a:pPr>
            <a:r>
              <a:rPr lang="en-AU" baseline="0" dirty="0"/>
              <a:t>Chronic illness medications are taken ongoing, antimicrobials are only for short durations</a:t>
            </a:r>
          </a:p>
          <a:p>
            <a:pPr marL="628650" lvl="1" indent="-171450">
              <a:buFont typeface="Arial" panose="020B0604020202020204" pitchFamily="34" charset="0"/>
              <a:buChar char="•"/>
            </a:pPr>
            <a:r>
              <a:rPr lang="en-AU" baseline="0" dirty="0"/>
              <a:t>Chronic illness medication don’t develop resistance</a:t>
            </a:r>
          </a:p>
          <a:p>
            <a:pPr marL="628650" lvl="1" indent="-171450">
              <a:buFont typeface="Arial" panose="020B0604020202020204" pitchFamily="34" charset="0"/>
              <a:buChar char="•"/>
            </a:pPr>
            <a:r>
              <a:rPr lang="en-AU" baseline="0" dirty="0"/>
              <a:t>Chronic illness medications are usually indicated for a larger population </a:t>
            </a:r>
          </a:p>
          <a:p>
            <a:pPr marL="628650" lvl="1" indent="-171450">
              <a:buFont typeface="Arial" panose="020B0604020202020204" pitchFamily="34" charset="0"/>
              <a:buChar char="•"/>
            </a:pPr>
            <a:endParaRPr lang="en-AU" baseline="0" dirty="0"/>
          </a:p>
          <a:p>
            <a:pPr marL="0" lvl="0" indent="0">
              <a:buFont typeface="Arial" panose="020B0604020202020204" pitchFamily="34" charset="0"/>
              <a:buNone/>
            </a:pPr>
            <a:r>
              <a:rPr lang="en-AU" baseline="0" dirty="0"/>
              <a:t>Reference: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u="sng" kern="1200" dirty="0">
                <a:solidFill>
                  <a:schemeClr val="tx1"/>
                </a:solidFill>
                <a:effectLst/>
                <a:latin typeface="+mn-lt"/>
                <a:ea typeface="+mn-ea"/>
                <a:cs typeface="+mn-cs"/>
                <a:hlinkClick r:id="rId3"/>
              </a:rPr>
              <a:t>safetyandquality.gov.au/antimicrobials-report-2020</a:t>
            </a:r>
            <a:r>
              <a:rPr lang="en-AU" sz="1200" b="0" u="sng"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u="sng" kern="1200" dirty="0">
              <a:ln>
                <a:noFill/>
              </a:ln>
              <a:solidFill>
                <a:schemeClr val="tx1"/>
              </a:solidFill>
              <a:effectLst/>
              <a:latin typeface="+mn-lt"/>
              <a:ea typeface="+mn-ea"/>
              <a:cs typeface="+mn-cs"/>
            </a:endParaRPr>
          </a:p>
          <a:p>
            <a:pPr marL="0" lvl="0" indent="0">
              <a:buFont typeface="Arial" panose="020B0604020202020204" pitchFamily="34" charset="0"/>
              <a:buNone/>
            </a:pPr>
            <a:endParaRPr lang="en-AU" baseline="0"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17</a:t>
            </a:fld>
            <a:endParaRPr lang="en-AU" dirty="0"/>
          </a:p>
        </p:txBody>
      </p:sp>
    </p:spTree>
    <p:extLst>
      <p:ext uri="{BB962C8B-B14F-4D97-AF65-F5344CB8AC3E}">
        <p14:creationId xmlns:p14="http://schemas.microsoft.com/office/powerpoint/2010/main" val="2611624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difficult to treat because there are not as many options for these types of infections. It may also require a hospital stay rather than being treated in the community because the infection may require intravenous antibiotics and/or be more serious. </a:t>
            </a:r>
          </a:p>
          <a:p>
            <a:r>
              <a:rPr lang="en-US" dirty="0"/>
              <a:t>Because these infections are resistant to the antibiotics that were previously used to treat that infection, there are less choices. The choices that are available might not work as well. They also may be broad spectrum which means that they may have more side effects and can further worsen resistance. </a:t>
            </a:r>
          </a:p>
          <a:p>
            <a:endParaRPr lang="en-AU" dirty="0"/>
          </a:p>
          <a:p>
            <a:r>
              <a:rPr lang="en-AU"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Image - </a:t>
            </a:r>
            <a:r>
              <a:rPr lang="en-AU" sz="1200" dirty="0">
                <a:hlinkClick r:id="rId3"/>
              </a:rPr>
              <a:t>https://health.usnews.com/wellness/articles/2016-11-30/what-to-expect-when-your-loved-one-is-in-the-icu</a:t>
            </a:r>
            <a:r>
              <a:rPr lang="en-AU"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18</a:t>
            </a:fld>
            <a:endParaRPr lang="en-AU" dirty="0"/>
          </a:p>
        </p:txBody>
      </p:sp>
    </p:spTree>
    <p:extLst>
      <p:ext uri="{BB962C8B-B14F-4D97-AF65-F5344CB8AC3E}">
        <p14:creationId xmlns:p14="http://schemas.microsoft.com/office/powerpoint/2010/main" val="1413911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a:t>
            </a:r>
            <a:r>
              <a:rPr lang="en-US" baseline="0" dirty="0"/>
              <a:t> prescribers will give a prescription for antibiotics with a repeat as the prescribing software often defaults with this option. Consumers may then use this unfilled repeat many months later without seeing the doctor again even though this is probably inappropriate. </a:t>
            </a:r>
            <a:endParaRPr lang="en-US" dirty="0"/>
          </a:p>
          <a:p>
            <a:endParaRPr lang="en-US" dirty="0"/>
          </a:p>
          <a:p>
            <a:r>
              <a:rPr lang="en-US" dirty="0"/>
              <a:t>What do</a:t>
            </a:r>
            <a:r>
              <a:rPr lang="en-US" baseline="0" dirty="0"/>
              <a:t> we mean by “personal risk”? Antimicrobials can have adverse effects. Some mild </a:t>
            </a:r>
            <a:r>
              <a:rPr lang="en-US" baseline="0" dirty="0" err="1"/>
              <a:t>ie</a:t>
            </a:r>
            <a:r>
              <a:rPr lang="en-US" baseline="0" dirty="0"/>
              <a:t> nausea and diarrhoea. Others have more significant adverse effects.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0" i="0" dirty="0">
              <a:solidFill>
                <a:srgbClr val="202124"/>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0" i="0" dirty="0">
                <a:solidFill>
                  <a:srgbClr val="202124"/>
                </a:solidFill>
                <a:effectLst/>
                <a:latin typeface="Google Sans"/>
              </a:rPr>
              <a:t>Return Unwanted Medicines (or the RUM Project) is </a:t>
            </a:r>
            <a:r>
              <a:rPr lang="en-AU" b="0" i="0" dirty="0">
                <a:solidFill>
                  <a:srgbClr val="040C28"/>
                </a:solidFill>
                <a:effectLst/>
                <a:latin typeface="Google Sans"/>
              </a:rPr>
              <a:t>one of the first initiatives that provides consumers with a free and convenient way to dispose of expired and unwanted medicines</a:t>
            </a:r>
            <a:endParaRPr lang="en-US" baseline="0" dirty="0"/>
          </a:p>
          <a:p>
            <a:endParaRPr lang="en-US" baseline="0" dirty="0"/>
          </a:p>
          <a:p>
            <a:r>
              <a:rPr lang="en-US" baseline="0" dirty="0"/>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https://www.safetyandquality.gov.au/sites/default/files/2019-06/AURA-2019-Consumer-resource-Trifold-Brochure-Do-I-really-need-Content-from-Literally-Inspired.pdf</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4"/>
              </a:rPr>
              <a:t>https://www.mayoclinic.org/diseases-conditions/infectious-diseases/in-depth/germs/art-20045289#dialogId65139475</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https://returnmed.com.au/about-us/#:~:text=Return%20Unwanted%20Medicines%20(or%20the,for%20safe%20collection%20and%20disposal.</a:t>
            </a:r>
            <a:r>
              <a:rPr lang="en-AU" b="0" i="0" dirty="0">
                <a:solidFill>
                  <a:srgbClr val="040C28"/>
                </a:solidFill>
                <a:effectLst/>
                <a:latin typeface="Google Sans"/>
              </a:rPr>
              <a:t> </a:t>
            </a:r>
            <a:endParaRPr lang="en-AU" dirty="0"/>
          </a:p>
          <a:p>
            <a:r>
              <a:rPr lang="en-US" baseline="0" dirty="0"/>
              <a:t> </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5"/>
          </p:nvPr>
        </p:nvSpPr>
        <p:spPr/>
        <p:txBody>
          <a:bodyPr/>
          <a:lstStyle/>
          <a:p>
            <a:fld id="{BBD9B41C-DB8A-9240-999E-E81541692FEB}" type="slidenum">
              <a:rPr lang="en-US" smtClean="0"/>
              <a:t>19</a:t>
            </a:fld>
            <a:endParaRPr lang="en-US"/>
          </a:p>
        </p:txBody>
      </p:sp>
    </p:spTree>
    <p:extLst>
      <p:ext uri="{BB962C8B-B14F-4D97-AF65-F5344CB8AC3E}">
        <p14:creationId xmlns:p14="http://schemas.microsoft.com/office/powerpoint/2010/main" val="755871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2</a:t>
            </a:fld>
            <a:endParaRPr lang="en-AU" dirty="0"/>
          </a:p>
        </p:txBody>
      </p:sp>
    </p:spTree>
    <p:extLst>
      <p:ext uri="{BB962C8B-B14F-4D97-AF65-F5344CB8AC3E}">
        <p14:creationId xmlns:p14="http://schemas.microsoft.com/office/powerpoint/2010/main" val="261854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Reference:</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a:noFill/>
                </a:ln>
                <a:solidFill>
                  <a:schemeClr val="tx1"/>
                </a:solidFill>
                <a:hlinkClick r:id="rId3"/>
              </a:rPr>
              <a:t>https://www.tg.org.au/</a:t>
            </a:r>
            <a:endParaRPr lang="en-US" sz="1200" b="0" dirty="0">
              <a:ln>
                <a:noFill/>
              </a:ln>
              <a:solidFill>
                <a:schemeClr val="tx1"/>
              </a:solidFill>
            </a:endParaRP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20</a:t>
            </a:fld>
            <a:endParaRPr lang="en-AU" dirty="0"/>
          </a:p>
        </p:txBody>
      </p:sp>
    </p:spTree>
    <p:extLst>
      <p:ext uri="{BB962C8B-B14F-4D97-AF65-F5344CB8AC3E}">
        <p14:creationId xmlns:p14="http://schemas.microsoft.com/office/powerpoint/2010/main" val="1143510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Reference:</a:t>
            </a:r>
          </a:p>
          <a:p>
            <a:r>
              <a:rPr lang="en-AU" dirty="0"/>
              <a:t>https://www.safetyandquality.gov.au/publications-and-resources/resource-library/antimicrobial-stewardship-clinical-care-standard-consumer-guide </a:t>
            </a: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21</a:t>
            </a:fld>
            <a:endParaRPr lang="en-AU" dirty="0"/>
          </a:p>
        </p:txBody>
      </p:sp>
    </p:spTree>
    <p:extLst>
      <p:ext uri="{BB962C8B-B14F-4D97-AF65-F5344CB8AC3E}">
        <p14:creationId xmlns:p14="http://schemas.microsoft.com/office/powerpoint/2010/main" val="777549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References:</a:t>
            </a:r>
          </a:p>
          <a:p>
            <a:r>
              <a:rPr lang="en-AU" dirty="0"/>
              <a:t>Image - https://pngfre.com/question-mark-png/</a:t>
            </a:r>
          </a:p>
          <a:p>
            <a:endParaRPr lang="en-AU" dirty="0"/>
          </a:p>
          <a:p>
            <a:pPr marL="342900" lvl="0" indent="-342900">
              <a:spcBef>
                <a:spcPts val="600"/>
              </a:spcBef>
              <a:spcAft>
                <a:spcPts val="600"/>
              </a:spcAft>
              <a:buFont typeface="+mj-lt"/>
              <a:buAutoNum type="arabicPeriod"/>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 long should my recovery take?</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mj-lt"/>
              <a:buAutoNum type="arabicPeriod"/>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 we need to test the cause of my infection? </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mj-lt"/>
              <a:buAutoNum type="arabicPeriod"/>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are the risks and benefits of me taking antibiotics?</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mj-lt"/>
              <a:buAutoNum type="arabicPeriod"/>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Will the antibiotic affect my regular medicines?</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Bef>
                <a:spcPts val="600"/>
              </a:spcBef>
              <a:spcAft>
                <a:spcPts val="600"/>
              </a:spcAft>
              <a:buFont typeface="+mj-lt"/>
              <a:buAutoNum type="arabicPeriod"/>
            </a:pPr>
            <a:r>
              <a:rPr lang="en-AU"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 often and how long do I take the antibiotic?</a:t>
            </a:r>
          </a:p>
          <a:p>
            <a:pPr marL="342900" lvl="0" indent="-342900">
              <a:spcBef>
                <a:spcPts val="600"/>
              </a:spcBef>
              <a:spcAft>
                <a:spcPts val="600"/>
              </a:spcAft>
              <a:buFont typeface="+mj-lt"/>
              <a:buAutoNum type="arabicPeriod"/>
            </a:pPr>
            <a:r>
              <a:rPr lang="en-AU" sz="1200" dirty="0">
                <a:solidFill>
                  <a:srgbClr val="000000"/>
                </a:solidFill>
                <a:ea typeface="Times New Roman" panose="02020603050405020304" pitchFamily="18" charset="0"/>
              </a:rPr>
              <a:t>Do I need the antibiotic or will my infection get better without it?</a:t>
            </a:r>
            <a:endParaRPr lang="en-AU"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22</a:t>
            </a:fld>
            <a:endParaRPr lang="en-AU" dirty="0"/>
          </a:p>
        </p:txBody>
      </p:sp>
    </p:spTree>
    <p:extLst>
      <p:ext uri="{BB962C8B-B14F-4D97-AF65-F5344CB8AC3E}">
        <p14:creationId xmlns:p14="http://schemas.microsoft.com/office/powerpoint/2010/main" val="1648943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23</a:t>
            </a:fld>
            <a:endParaRPr lang="en-AU" dirty="0"/>
          </a:p>
        </p:txBody>
      </p:sp>
    </p:spTree>
    <p:extLst>
      <p:ext uri="{BB962C8B-B14F-4D97-AF65-F5344CB8AC3E}">
        <p14:creationId xmlns:p14="http://schemas.microsoft.com/office/powerpoint/2010/main" val="3322175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7F8EF85-857E-48BB-85B3-3FE552A3C346}" type="slidenum">
              <a:rPr lang="en-AU" smtClean="0"/>
              <a:pPr/>
              <a:t>24</a:t>
            </a:fld>
            <a:endParaRPr lang="en-AU" dirty="0"/>
          </a:p>
        </p:txBody>
      </p:sp>
    </p:spTree>
    <p:extLst>
      <p:ext uri="{BB962C8B-B14F-4D97-AF65-F5344CB8AC3E}">
        <p14:creationId xmlns:p14="http://schemas.microsoft.com/office/powerpoint/2010/main" val="333054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Play this video - https://www.youtube.com/watch?v=BFYuguuImW8&amp;feature=youtu.be </a:t>
            </a:r>
          </a:p>
          <a:p>
            <a:endParaRPr lang="en-AU" dirty="0"/>
          </a:p>
          <a:p>
            <a:r>
              <a:rPr lang="en-AU" dirty="0"/>
              <a:t>Other consumer</a:t>
            </a:r>
            <a:r>
              <a:rPr lang="en-AU" baseline="0" dirty="0"/>
              <a:t> stories can be found here:</a:t>
            </a:r>
            <a:endParaRPr lang="en-AU" dirty="0"/>
          </a:p>
          <a:p>
            <a:r>
              <a:rPr lang="en-AU" dirty="0"/>
              <a:t>https://www.idsociety.org/public-health/patient-stories/patient-stories/ </a:t>
            </a:r>
          </a:p>
          <a:p>
            <a:r>
              <a:rPr lang="en-AU" dirty="0"/>
              <a:t>https://antibioticguardian.com/stories/stories/</a:t>
            </a:r>
          </a:p>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3</a:t>
            </a:fld>
            <a:endParaRPr lang="en-AU" dirty="0"/>
          </a:p>
        </p:txBody>
      </p:sp>
    </p:spTree>
    <p:extLst>
      <p:ext uri="{BB962C8B-B14F-4D97-AF65-F5344CB8AC3E}">
        <p14:creationId xmlns:p14="http://schemas.microsoft.com/office/powerpoint/2010/main" val="3234010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Germs are also known as micro-organisms, they are so small that you will need a microscope to see them. Germs are found everywhere and can be both helpful and harmful to human health. </a:t>
            </a:r>
          </a:p>
          <a:p>
            <a:r>
              <a:rPr lang="en-US" dirty="0"/>
              <a:t>There are many types of germs, and these include bacteria, viruses, fungi and parasites. </a:t>
            </a:r>
          </a:p>
          <a:p>
            <a:endParaRPr lang="en-US" dirty="0"/>
          </a:p>
          <a:p>
            <a:r>
              <a:rPr lang="en-US" dirty="0"/>
              <a:t>Reference</a:t>
            </a:r>
          </a:p>
          <a:p>
            <a:r>
              <a:rPr lang="en-US" sz="1200" b="0" dirty="0">
                <a:hlinkClick r:id="rId3"/>
              </a:rPr>
              <a:t>https://www.mayoclinic.org/diseases-conditions/infectious-diseases/in-depth/germs/art-20045289</a:t>
            </a:r>
            <a:endParaRPr lang="en-US" sz="1200" b="0" dirty="0"/>
          </a:p>
          <a:p>
            <a:endParaRPr lang="en-US" sz="1200" b="0" dirty="0"/>
          </a:p>
        </p:txBody>
      </p:sp>
      <p:sp>
        <p:nvSpPr>
          <p:cNvPr id="4" name="Slide Number Placeholder 3"/>
          <p:cNvSpPr>
            <a:spLocks noGrp="1"/>
          </p:cNvSpPr>
          <p:nvPr>
            <p:ph type="sldNum" sz="quarter" idx="5"/>
          </p:nvPr>
        </p:nvSpPr>
        <p:spPr/>
        <p:txBody>
          <a:bodyPr/>
          <a:lstStyle/>
          <a:p>
            <a:fld id="{BBD9B41C-DB8A-9240-999E-E81541692FEB}" type="slidenum">
              <a:rPr lang="en-US" smtClean="0"/>
              <a:t>4</a:t>
            </a:fld>
            <a:endParaRPr lang="en-US"/>
          </a:p>
        </p:txBody>
      </p:sp>
    </p:spTree>
    <p:extLst>
      <p:ext uri="{BB962C8B-B14F-4D97-AF65-F5344CB8AC3E}">
        <p14:creationId xmlns:p14="http://schemas.microsoft.com/office/powerpoint/2010/main" val="1825535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Very important to understand</a:t>
            </a:r>
            <a:r>
              <a:rPr lang="en-AU" baseline="0" dirty="0"/>
              <a:t> the four different group as it helps with the understand of why we can’t use antibiotics for viruses etc</a:t>
            </a:r>
          </a:p>
          <a:p>
            <a:endParaRPr lang="en-US" sz="1200" dirty="0"/>
          </a:p>
          <a:p>
            <a:r>
              <a:rPr lang="en-US" sz="1200" dirty="0"/>
              <a:t>Antibiotics are a type of antimicrobial that fight against bacteria</a:t>
            </a:r>
          </a:p>
          <a:p>
            <a:r>
              <a:rPr lang="en-US" sz="1200" dirty="0"/>
              <a:t>Treat bacterial infections by targeting bacteria</a:t>
            </a:r>
          </a:p>
          <a:p>
            <a:r>
              <a:rPr lang="en-US" sz="1200" dirty="0"/>
              <a:t>They don’t cause harm to human cells or work on viruses </a:t>
            </a:r>
          </a:p>
          <a:p>
            <a:r>
              <a:rPr lang="en-US" sz="1200" dirty="0"/>
              <a:t>Can cause side effects, drug interactions, allergies and damage the good bacteria that we carry and need (microbiome)</a:t>
            </a:r>
          </a:p>
          <a:p>
            <a:endParaRPr lang="en-AU" baseline="0" dirty="0"/>
          </a:p>
          <a:p>
            <a:r>
              <a:rPr lang="en-AU" baseline="0"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hlinkClick r:id="rId3"/>
              </a:rPr>
              <a:t>https://www.reactgroup.org/toolbox/understand/antibiotics/</a:t>
            </a:r>
            <a:r>
              <a:rPr lang="en-US" sz="1200" b="0" dirty="0"/>
              <a:t> </a:t>
            </a:r>
          </a:p>
          <a:p>
            <a:r>
              <a:rPr lang="en-AU" baseline="0" dirty="0"/>
              <a:t>https://www.safetyandquality.gov.au/publications-and-resources/resource-library/what-are-antimicrobials-graphic</a:t>
            </a:r>
          </a:p>
          <a:p>
            <a:endParaRPr lang="en-AU" b="1" baseline="0" dirty="0"/>
          </a:p>
          <a:p>
            <a:pPr marL="0" indent="0">
              <a:buFont typeface="Arial" panose="020B0604020202020204" pitchFamily="34" charset="0"/>
              <a:buNone/>
            </a:pPr>
            <a:r>
              <a:rPr lang="en-AU" b="0" baseline="0" dirty="0"/>
              <a:t> </a:t>
            </a:r>
            <a:endParaRPr lang="en-AU" b="0"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5</a:t>
            </a:fld>
            <a:endParaRPr lang="en-AU" dirty="0"/>
          </a:p>
        </p:txBody>
      </p:sp>
    </p:spTree>
    <p:extLst>
      <p:ext uri="{BB962C8B-B14F-4D97-AF65-F5344CB8AC3E}">
        <p14:creationId xmlns:p14="http://schemas.microsoft.com/office/powerpoint/2010/main" val="413232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will focus on antibiotics for this presentation. They are lifesaving medications which should only be used when necessary. </a:t>
            </a:r>
          </a:p>
          <a:p>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6</a:t>
            </a:fld>
            <a:endParaRPr lang="en-AU" dirty="0"/>
          </a:p>
        </p:txBody>
      </p:sp>
    </p:spTree>
    <p:extLst>
      <p:ext uri="{BB962C8B-B14F-4D97-AF65-F5344CB8AC3E}">
        <p14:creationId xmlns:p14="http://schemas.microsoft.com/office/powerpoint/2010/main" val="52403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97F8EF85-857E-48BB-85B3-3FE552A3C346}" type="slidenum">
              <a:rPr lang="en-AU" smtClean="0"/>
              <a:pPr/>
              <a:t>7</a:t>
            </a:fld>
            <a:endParaRPr lang="en-AU" dirty="0"/>
          </a:p>
        </p:txBody>
      </p:sp>
    </p:spTree>
    <p:extLst>
      <p:ext uri="{BB962C8B-B14F-4D97-AF65-F5344CB8AC3E}">
        <p14:creationId xmlns:p14="http://schemas.microsoft.com/office/powerpoint/2010/main" val="2702541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Reference </a:t>
            </a:r>
          </a:p>
          <a:p>
            <a:endParaRPr lang="en-AU" dirty="0"/>
          </a:p>
          <a:p>
            <a:r>
              <a:rPr lang="en-AU" dirty="0"/>
              <a:t>Image - </a:t>
            </a:r>
            <a:r>
              <a:rPr lang="en-US" dirty="0">
                <a:hlinkClick r:id="rId3"/>
              </a:rPr>
              <a:t>https://www.australiansafetysigns.net.au/products/fire-fire-extinguisher</a:t>
            </a:r>
            <a:r>
              <a:rPr lang="en-US" dirty="0"/>
              <a:t> </a:t>
            </a:r>
            <a:endParaRPr lang="en-AU" sz="1200" b="0" dirty="0">
              <a:ln>
                <a:noFill/>
              </a:ln>
              <a:solidFill>
                <a:schemeClr val="tx1"/>
              </a:solidFill>
            </a:endParaRPr>
          </a:p>
        </p:txBody>
      </p:sp>
      <p:sp>
        <p:nvSpPr>
          <p:cNvPr id="4" name="Slide Number Placeholder 3"/>
          <p:cNvSpPr>
            <a:spLocks noGrp="1"/>
          </p:cNvSpPr>
          <p:nvPr>
            <p:ph type="sldNum" sz="quarter" idx="5"/>
          </p:nvPr>
        </p:nvSpPr>
        <p:spPr/>
        <p:txBody>
          <a:bodyPr/>
          <a:lstStyle/>
          <a:p>
            <a:fld id="{97F8EF85-857E-48BB-85B3-3FE552A3C346}" type="slidenum">
              <a:rPr lang="en-AU" smtClean="0"/>
              <a:pPr/>
              <a:t>8</a:t>
            </a:fld>
            <a:endParaRPr lang="en-AU" dirty="0"/>
          </a:p>
        </p:txBody>
      </p:sp>
    </p:spTree>
    <p:extLst>
      <p:ext uri="{BB962C8B-B14F-4D97-AF65-F5344CB8AC3E}">
        <p14:creationId xmlns:p14="http://schemas.microsoft.com/office/powerpoint/2010/main" val="1060723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Antibiotics can kill good bacteria that you keep you healthy. Many of the good bacteria live in the gut and they help our bodies digest food and absorb nutrients. </a:t>
            </a:r>
          </a:p>
          <a:p>
            <a:r>
              <a:rPr lang="en-AU" dirty="0"/>
              <a:t>Like all medicines, antibiotics have side effects. Some patients may experience nausea or diarrhoea when they take them. </a:t>
            </a:r>
          </a:p>
        </p:txBody>
      </p:sp>
      <p:sp>
        <p:nvSpPr>
          <p:cNvPr id="4" name="Slide Number Placeholder 3"/>
          <p:cNvSpPr>
            <a:spLocks noGrp="1"/>
          </p:cNvSpPr>
          <p:nvPr>
            <p:ph type="sldNum" sz="quarter" idx="5"/>
          </p:nvPr>
        </p:nvSpPr>
        <p:spPr/>
        <p:txBody>
          <a:bodyPr/>
          <a:lstStyle/>
          <a:p>
            <a:fld id="{97F8EF85-857E-48BB-85B3-3FE552A3C346}" type="slidenum">
              <a:rPr lang="en-AU" smtClean="0"/>
              <a:pPr/>
              <a:t>9</a:t>
            </a:fld>
            <a:endParaRPr lang="en-AU" dirty="0"/>
          </a:p>
        </p:txBody>
      </p:sp>
    </p:spTree>
    <p:extLst>
      <p:ext uri="{BB962C8B-B14F-4D97-AF65-F5344CB8AC3E}">
        <p14:creationId xmlns:p14="http://schemas.microsoft.com/office/powerpoint/2010/main" val="450612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A17A8A-419D-6D40-A044-64C4E71058A0}"/>
              </a:ext>
            </a:extLst>
          </p:cNvPr>
          <p:cNvSpPr>
            <a:spLocks noGrp="1"/>
          </p:cNvSpPr>
          <p:nvPr>
            <p:ph type="title"/>
          </p:nvPr>
        </p:nvSpPr>
        <p:spPr>
          <a:xfrm>
            <a:off x="611560" y="1763704"/>
            <a:ext cx="7886700" cy="592022"/>
          </a:xfrm>
          <a:prstGeom prst="rect">
            <a:avLst/>
          </a:prstGeom>
        </p:spPr>
        <p:txBody>
          <a:bodyPr lIns="0" tIns="46800" rIns="0">
            <a:spAutoFit/>
          </a:bodyPr>
          <a:lstStyle>
            <a:lvl1pPr marL="0" algn="l" defTabSz="914400" rtl="0" eaLnBrk="1" latinLnBrk="0" hangingPunct="1">
              <a:lnSpc>
                <a:spcPct val="90000"/>
              </a:lnSpc>
              <a:spcBef>
                <a:spcPct val="0"/>
              </a:spcBef>
              <a:buNone/>
              <a:defRPr lang="en-US" sz="3600" b="1" i="0" kern="1200" baseline="0" dirty="0">
                <a:solidFill>
                  <a:srgbClr val="005470"/>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CF5E2F92-08D8-6048-B8C5-E361814A135E}"/>
              </a:ext>
            </a:extLst>
          </p:cNvPr>
          <p:cNvSpPr>
            <a:spLocks noGrp="1"/>
          </p:cNvSpPr>
          <p:nvPr>
            <p:ph type="body" sz="quarter" idx="11" hasCustomPrompt="1"/>
          </p:nvPr>
        </p:nvSpPr>
        <p:spPr>
          <a:xfrm>
            <a:off x="611188" y="2409732"/>
            <a:ext cx="7886700" cy="341632"/>
          </a:xfrm>
          <a:prstGeom prst="rect">
            <a:avLst/>
          </a:prstGeom>
        </p:spPr>
        <p:txBody>
          <a:bodyPr lIns="0">
            <a:spAutoFit/>
          </a:bodyPr>
          <a:lstStyle>
            <a:lvl1pPr marL="0" indent="0">
              <a:buFontTx/>
              <a:buNone/>
              <a:defRPr sz="1800" b="1" i="0">
                <a:latin typeface="Arial" panose="020B0604020202020204" pitchFamily="34" charset="0"/>
                <a:cs typeface="Arial" panose="020B0604020202020204" pitchFamily="34" charset="0"/>
              </a:defRPr>
            </a:lvl1pPr>
          </a:lstStyle>
          <a:p>
            <a:r>
              <a:rPr lang="en-US" dirty="0">
                <a:solidFill>
                  <a:srgbClr val="1178A2"/>
                </a:solidFill>
              </a:rPr>
              <a:t>CLICK TO EDIT MASTER SUBTITLE STYLE</a:t>
            </a:r>
          </a:p>
        </p:txBody>
      </p:sp>
      <p:sp>
        <p:nvSpPr>
          <p:cNvPr id="5" name="Text Placeholder 4">
            <a:extLst>
              <a:ext uri="{FF2B5EF4-FFF2-40B4-BE49-F238E27FC236}">
                <a16:creationId xmlns:a16="http://schemas.microsoft.com/office/drawing/2014/main" id="{7C9EEC38-31C8-F445-9362-57B69C1B2581}"/>
              </a:ext>
            </a:extLst>
          </p:cNvPr>
          <p:cNvSpPr>
            <a:spLocks noGrp="1"/>
          </p:cNvSpPr>
          <p:nvPr>
            <p:ph type="body" sz="quarter" idx="13" hasCustomPrompt="1"/>
          </p:nvPr>
        </p:nvSpPr>
        <p:spPr>
          <a:xfrm>
            <a:off x="611188" y="3813888"/>
            <a:ext cx="5473700" cy="323850"/>
          </a:xfrm>
          <a:prstGeom prst="rect">
            <a:avLst/>
          </a:prstGeom>
        </p:spPr>
        <p:txBody>
          <a:bodyPr lIns="0"/>
          <a:lstStyle>
            <a:lvl1pPr marL="0" indent="0">
              <a:buFontTx/>
              <a:buNone/>
              <a:defRPr sz="1800">
                <a:solidFill>
                  <a:schemeClr val="bg2">
                    <a:lumMod val="50000"/>
                  </a:schemeClr>
                </a:solidFill>
                <a:latin typeface="Arial" panose="020B0604020202020204" pitchFamily="34" charset="0"/>
                <a:cs typeface="Arial" panose="020B0604020202020204" pitchFamily="34" charset="0"/>
              </a:defRPr>
            </a:lvl1pPr>
            <a:lvl2pPr marL="457200" indent="0">
              <a:buFontTx/>
              <a:buNone/>
              <a:defRPr sz="2000">
                <a:solidFill>
                  <a:schemeClr val="bg1">
                    <a:lumMod val="50000"/>
                  </a:schemeClr>
                </a:solidFill>
                <a:latin typeface="+mj-lt"/>
              </a:defRPr>
            </a:lvl2pPr>
            <a:lvl3pPr marL="914400" indent="0">
              <a:buFontTx/>
              <a:buNone/>
              <a:defRPr sz="2000">
                <a:solidFill>
                  <a:schemeClr val="bg1">
                    <a:lumMod val="50000"/>
                  </a:schemeClr>
                </a:solidFill>
                <a:latin typeface="+mj-lt"/>
              </a:defRPr>
            </a:lvl3pPr>
            <a:lvl4pPr marL="1371600" indent="0">
              <a:buFontTx/>
              <a:buNone/>
              <a:defRPr sz="2000">
                <a:solidFill>
                  <a:schemeClr val="bg1">
                    <a:lumMod val="50000"/>
                  </a:schemeClr>
                </a:solidFill>
                <a:latin typeface="+mj-lt"/>
              </a:defRPr>
            </a:lvl4pPr>
            <a:lvl5pPr marL="1828800" indent="0">
              <a:buFontTx/>
              <a:buNone/>
              <a:defRPr sz="2000">
                <a:solidFill>
                  <a:schemeClr val="bg1">
                    <a:lumMod val="50000"/>
                  </a:schemeClr>
                </a:solidFill>
                <a:latin typeface="+mj-lt"/>
              </a:defRPr>
            </a:lvl5pPr>
          </a:lstStyle>
          <a:p>
            <a:pPr lvl="0"/>
            <a:r>
              <a:rPr lang="en-US" dirty="0"/>
              <a:t>Click to edit presenter’s name</a:t>
            </a:r>
          </a:p>
        </p:txBody>
      </p:sp>
      <p:sp>
        <p:nvSpPr>
          <p:cNvPr id="9" name="Date Placeholder 3">
            <a:extLst>
              <a:ext uri="{FF2B5EF4-FFF2-40B4-BE49-F238E27FC236}">
                <a16:creationId xmlns:a16="http://schemas.microsoft.com/office/drawing/2014/main" id="{51594A2E-2D23-2C45-9E10-EB87A1CBC0F8}"/>
              </a:ext>
            </a:extLst>
          </p:cNvPr>
          <p:cNvSpPr>
            <a:spLocks noGrp="1"/>
          </p:cNvSpPr>
          <p:nvPr>
            <p:ph type="dt" sz="half" idx="2"/>
          </p:nvPr>
        </p:nvSpPr>
        <p:spPr>
          <a:xfrm>
            <a:off x="6156176" y="4569972"/>
            <a:ext cx="2341712" cy="273844"/>
          </a:xfrm>
          <a:prstGeom prst="rect">
            <a:avLst/>
          </a:prstGeom>
        </p:spPr>
        <p:txBody>
          <a:bodyPr vert="horz" lIns="91440" tIns="45720" rIns="0" bIns="0" rtlCol="0" anchor="b" anchorCtr="0"/>
          <a:lstStyle>
            <a:lvl1pPr algn="r">
              <a:defRPr sz="1000" b="0" i="0">
                <a:solidFill>
                  <a:schemeClr val="bg1">
                    <a:lumMod val="50000"/>
                  </a:schemeClr>
                </a:solidFill>
                <a:latin typeface="Arial" panose="020B0604020202020204" pitchFamily="34" charset="0"/>
                <a:cs typeface="Arial" panose="020B0604020202020204" pitchFamily="34" charset="0"/>
              </a:defRPr>
            </a:lvl1pPr>
          </a:lstStyle>
          <a:p>
            <a:r>
              <a:rPr lang="en-AU" sz="1100" dirty="0"/>
              <a:t>8 March 2019</a:t>
            </a:r>
            <a:endParaRPr lang="en-US" sz="1100" dirty="0"/>
          </a:p>
        </p:txBody>
      </p:sp>
    </p:spTree>
    <p:extLst>
      <p:ext uri="{BB962C8B-B14F-4D97-AF65-F5344CB8AC3E}">
        <p14:creationId xmlns:p14="http://schemas.microsoft.com/office/powerpoint/2010/main" val="4084714649"/>
      </p:ext>
    </p:extLst>
  </p:cSld>
  <p:clrMapOvr>
    <a:masterClrMapping/>
  </p:clrMapOvr>
  <p:extLst>
    <p:ext uri="{DCECCB84-F9BA-43D5-87BE-67443E8EF086}">
      <p15:sldGuideLst xmlns:p15="http://schemas.microsoft.com/office/powerpoint/2012/main">
        <p15:guide id="1" orient="horz" pos="1344" userDrawn="1">
          <p15:clr>
            <a:srgbClr val="FBAE40"/>
          </p15:clr>
        </p15:guide>
        <p15:guide id="2" pos="38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0BD37AF4-060B-C744-8F29-E939BAFE4326}"/>
              </a:ext>
            </a:extLst>
          </p:cNvPr>
          <p:cNvSpPr>
            <a:spLocks noGrp="1"/>
          </p:cNvSpPr>
          <p:nvPr>
            <p:ph type="title"/>
          </p:nvPr>
        </p:nvSpPr>
        <p:spPr>
          <a:xfrm>
            <a:off x="611188" y="627535"/>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7" name="Date Placeholder 3">
            <a:extLst>
              <a:ext uri="{FF2B5EF4-FFF2-40B4-BE49-F238E27FC236}">
                <a16:creationId xmlns:a16="http://schemas.microsoft.com/office/drawing/2014/main" id="{66A4C864-720A-EF4E-ADF8-2F40DDBB893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9" name="Footer Placeholder 4">
            <a:extLst>
              <a:ext uri="{FF2B5EF4-FFF2-40B4-BE49-F238E27FC236}">
                <a16:creationId xmlns:a16="http://schemas.microsoft.com/office/drawing/2014/main" id="{CE04470D-94B9-E64E-AE2C-47F59367994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BCA6B65C-F14C-D441-BA3D-5787ECB31E3A}"/>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1908247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9AF246-631B-EA42-B621-773962A4AB3B}"/>
              </a:ext>
            </a:extLst>
          </p:cNvPr>
          <p:cNvSpPr>
            <a:spLocks noGrp="1"/>
          </p:cNvSpPr>
          <p:nvPr>
            <p:ph type="body" idx="1" hasCustomPrompt="1"/>
          </p:nvPr>
        </p:nvSpPr>
        <p:spPr>
          <a:xfrm>
            <a:off x="630239" y="1287875"/>
            <a:ext cx="3868737" cy="590931"/>
          </a:xfrm>
          <a:prstGeom prst="rect">
            <a:avLst/>
          </a:prstGeom>
        </p:spPr>
        <p:txBody>
          <a:bodyPr lIns="0" anchor="b">
            <a:spAutoFit/>
          </a:bodyPr>
          <a:lstStyle>
            <a:lvl1pPr marL="0" indent="0">
              <a:buNone/>
              <a:defRPr sz="1800" b="1" i="0">
                <a:solidFill>
                  <a:srgbClr val="1178A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SUBTITLE STYLES</a:t>
            </a:r>
          </a:p>
        </p:txBody>
      </p:sp>
      <p:sp>
        <p:nvSpPr>
          <p:cNvPr id="5" name="Text Placeholder 4">
            <a:extLst>
              <a:ext uri="{FF2B5EF4-FFF2-40B4-BE49-F238E27FC236}">
                <a16:creationId xmlns:a16="http://schemas.microsoft.com/office/drawing/2014/main" id="{4C168D6C-2494-A245-88D7-2840C4C6A1D5}"/>
              </a:ext>
            </a:extLst>
          </p:cNvPr>
          <p:cNvSpPr>
            <a:spLocks noGrp="1" noChangeAspect="1"/>
          </p:cNvSpPr>
          <p:nvPr>
            <p:ph type="body" sz="quarter" idx="3" hasCustomPrompt="1"/>
          </p:nvPr>
        </p:nvSpPr>
        <p:spPr>
          <a:xfrm>
            <a:off x="4629150" y="1287875"/>
            <a:ext cx="3887788" cy="590931"/>
          </a:xfrm>
          <a:prstGeom prst="rect">
            <a:avLst/>
          </a:prstGeom>
        </p:spPr>
        <p:txBody>
          <a:bodyPr anchor="b">
            <a:spAutoFit/>
          </a:bodyPr>
          <a:lstStyle>
            <a:lvl1pPr marL="0" indent="0">
              <a:buNone/>
              <a:defRPr lang="en-US" sz="1800" b="1" i="0" kern="1200" dirty="0">
                <a:solidFill>
                  <a:srgbClr val="1178A2"/>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SUBTITLE STYLES</a:t>
            </a:r>
          </a:p>
        </p:txBody>
      </p:sp>
      <p:sp>
        <p:nvSpPr>
          <p:cNvPr id="13" name="Content Placeholder 2">
            <a:extLst>
              <a:ext uri="{FF2B5EF4-FFF2-40B4-BE49-F238E27FC236}">
                <a16:creationId xmlns:a16="http://schemas.microsoft.com/office/drawing/2014/main" id="{5A936F2D-E01F-5C45-A80B-53C3EA0F6E08}"/>
              </a:ext>
            </a:extLst>
          </p:cNvPr>
          <p:cNvSpPr>
            <a:spLocks noGrp="1"/>
          </p:cNvSpPr>
          <p:nvPr>
            <p:ph idx="13" hasCustomPrompt="1"/>
          </p:nvPr>
        </p:nvSpPr>
        <p:spPr>
          <a:xfrm>
            <a:off x="630238" y="1923678"/>
            <a:ext cx="3879558" cy="1364989"/>
          </a:xfrm>
          <a:prstGeom prst="rect">
            <a:avLst/>
          </a:prstGeom>
        </p:spPr>
        <p:txBody>
          <a:bodyPr lIns="0">
            <a:spAutoFit/>
          </a:bodyPr>
          <a:lstStyle>
            <a:lvl1pPr>
              <a:defRPr sz="2400" b="0" i="0">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2000" b="0" i="0">
                <a:latin typeface="Arial" panose="020B0604020202020204" pitchFamily="34" charset="0"/>
                <a:cs typeface="Arial" panose="020B0604020202020204" pitchFamily="34" charset="0"/>
              </a:defRPr>
            </a:lvl2pPr>
            <a:lvl3pPr marL="1143000" indent="-228600">
              <a:buFont typeface="Wingdings" pitchFamily="2" charset="2"/>
              <a:buChar char="§"/>
              <a:defRPr sz="1800" b="0" i="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6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051D3A3B-EDDF-CE42-BB62-C9FACE103B07}"/>
              </a:ext>
            </a:extLst>
          </p:cNvPr>
          <p:cNvSpPr>
            <a:spLocks noGrp="1"/>
          </p:cNvSpPr>
          <p:nvPr>
            <p:ph idx="14" hasCustomPrompt="1"/>
          </p:nvPr>
        </p:nvSpPr>
        <p:spPr>
          <a:xfrm>
            <a:off x="4636181" y="1923678"/>
            <a:ext cx="3879558" cy="1364989"/>
          </a:xfrm>
          <a:prstGeom prst="rect">
            <a:avLst/>
          </a:prstGeom>
        </p:spPr>
        <p:txBody>
          <a:bodyPr lIns="0">
            <a:spAutoFit/>
          </a:bodyPr>
          <a:lstStyle>
            <a:lvl1pPr>
              <a:defRPr sz="2400" b="0" i="0">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2000" b="0" i="0">
                <a:latin typeface="Arial" panose="020B0604020202020204" pitchFamily="34" charset="0"/>
                <a:cs typeface="Arial" panose="020B0604020202020204" pitchFamily="34" charset="0"/>
              </a:defRPr>
            </a:lvl2pPr>
            <a:lvl3pPr marL="1143000" indent="-228600">
              <a:buFont typeface="Wingdings" pitchFamily="2" charset="2"/>
              <a:buChar char="§"/>
              <a:defRPr sz="1800" b="0" i="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6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5" name="Date Placeholder 3">
            <a:extLst>
              <a:ext uri="{FF2B5EF4-FFF2-40B4-BE49-F238E27FC236}">
                <a16:creationId xmlns:a16="http://schemas.microsoft.com/office/drawing/2014/main" id="{77C4EC66-7ADC-8D47-911C-610FBB793F6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16" name="Footer Placeholder 4">
            <a:extLst>
              <a:ext uri="{FF2B5EF4-FFF2-40B4-BE49-F238E27FC236}">
                <a16:creationId xmlns:a16="http://schemas.microsoft.com/office/drawing/2014/main" id="{1102EF8B-B189-5849-AFC0-419592341B5B}"/>
              </a:ext>
            </a:extLst>
          </p:cNvPr>
          <p:cNvSpPr>
            <a:spLocks noGrp="1"/>
          </p:cNvSpPr>
          <p:nvPr>
            <p:ph type="ftr" sz="quarter" idx="15"/>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7" name="Slide Number Placeholder 5">
            <a:extLst>
              <a:ext uri="{FF2B5EF4-FFF2-40B4-BE49-F238E27FC236}">
                <a16:creationId xmlns:a16="http://schemas.microsoft.com/office/drawing/2014/main" id="{401DE307-BE40-244F-99B8-9157E7543A1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
        <p:nvSpPr>
          <p:cNvPr id="18" name="Title 2">
            <a:extLst>
              <a:ext uri="{FF2B5EF4-FFF2-40B4-BE49-F238E27FC236}">
                <a16:creationId xmlns:a16="http://schemas.microsoft.com/office/drawing/2014/main" id="{A17FFEA0-FA86-BB40-A73E-C9FD99A76AF6}"/>
              </a:ext>
            </a:extLst>
          </p:cNvPr>
          <p:cNvSpPr>
            <a:spLocks noGrp="1"/>
          </p:cNvSpPr>
          <p:nvPr>
            <p:ph type="title"/>
          </p:nvPr>
        </p:nvSpPr>
        <p:spPr>
          <a:xfrm>
            <a:off x="611188" y="627535"/>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31729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37AD8FF2-3F8A-9148-84FB-0F2597500AEC}"/>
              </a:ext>
            </a:extLst>
          </p:cNvPr>
          <p:cNvSpPr>
            <a:spLocks noGrp="1"/>
          </p:cNvSpPr>
          <p:nvPr>
            <p:ph idx="1" hasCustomPrompt="1"/>
          </p:nvPr>
        </p:nvSpPr>
        <p:spPr>
          <a:xfrm>
            <a:off x="628649" y="1369219"/>
            <a:ext cx="3806502" cy="1364989"/>
          </a:xfrm>
          <a:prstGeom prst="rect">
            <a:avLst/>
          </a:prstGeom>
        </p:spPr>
        <p:txBody>
          <a:bodyPr lIns="0">
            <a:spAutoFit/>
          </a:bodyPr>
          <a:lstStyle>
            <a:lvl1pPr>
              <a:defRPr sz="2400" b="0" i="0">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2000" b="0" i="0">
                <a:latin typeface="Arial" panose="020B0604020202020204" pitchFamily="34" charset="0"/>
                <a:cs typeface="Arial" panose="020B0604020202020204" pitchFamily="34" charset="0"/>
              </a:defRPr>
            </a:lvl2pPr>
            <a:lvl3pPr marL="1143000" indent="-228600">
              <a:buFont typeface="Wingdings" pitchFamily="2" charset="2"/>
              <a:buChar char="§"/>
              <a:defRPr sz="1800" b="0" i="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6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5B5352FD-9513-004E-81AB-0E73BEF6F6FB}"/>
              </a:ext>
            </a:extLst>
          </p:cNvPr>
          <p:cNvSpPr>
            <a:spLocks noGrp="1"/>
          </p:cNvSpPr>
          <p:nvPr>
            <p:ph idx="13" hasCustomPrompt="1"/>
          </p:nvPr>
        </p:nvSpPr>
        <p:spPr>
          <a:xfrm>
            <a:off x="4674670" y="1369219"/>
            <a:ext cx="3842269" cy="1364989"/>
          </a:xfrm>
          <a:prstGeom prst="rect">
            <a:avLst/>
          </a:prstGeom>
        </p:spPr>
        <p:txBody>
          <a:bodyPr lIns="0">
            <a:spAutoFit/>
          </a:bodyPr>
          <a:lstStyle>
            <a:lvl1pPr>
              <a:defRPr sz="2400" b="0" i="0">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2000" b="0" i="0">
                <a:latin typeface="Arial" panose="020B0604020202020204" pitchFamily="34" charset="0"/>
                <a:cs typeface="Arial" panose="020B0604020202020204" pitchFamily="34" charset="0"/>
              </a:defRPr>
            </a:lvl2pPr>
            <a:lvl3pPr marL="1143000" indent="-228600">
              <a:buFont typeface="Wingdings" pitchFamily="2" charset="2"/>
              <a:buChar char="§"/>
              <a:defRPr sz="1800" b="0" i="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6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Date Placeholder 3">
            <a:extLst>
              <a:ext uri="{FF2B5EF4-FFF2-40B4-BE49-F238E27FC236}">
                <a16:creationId xmlns:a16="http://schemas.microsoft.com/office/drawing/2014/main" id="{05F8DB0E-A2FD-2349-BA5C-7F2ECD39A38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9" name="Footer Placeholder 4">
            <a:extLst>
              <a:ext uri="{FF2B5EF4-FFF2-40B4-BE49-F238E27FC236}">
                <a16:creationId xmlns:a16="http://schemas.microsoft.com/office/drawing/2014/main" id="{9DFCA8E4-EBE6-C547-A607-743C8DCC81B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A14A2921-B986-F84C-8558-048D5EF6772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
        <p:nvSpPr>
          <p:cNvPr id="11" name="Title 2">
            <a:extLst>
              <a:ext uri="{FF2B5EF4-FFF2-40B4-BE49-F238E27FC236}">
                <a16:creationId xmlns:a16="http://schemas.microsoft.com/office/drawing/2014/main" id="{AF1C0180-C641-584F-A50E-7AFD7C7F6DE7}"/>
              </a:ext>
            </a:extLst>
          </p:cNvPr>
          <p:cNvSpPr>
            <a:spLocks noGrp="1"/>
          </p:cNvSpPr>
          <p:nvPr>
            <p:ph type="title"/>
          </p:nvPr>
        </p:nvSpPr>
        <p:spPr>
          <a:xfrm>
            <a:off x="611188" y="627535"/>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14527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72B63AD0-AF62-1C4D-9CAC-49A4FA3A603A}"/>
              </a:ext>
            </a:extLst>
          </p:cNvPr>
          <p:cNvSpPr>
            <a:spLocks noGrp="1"/>
          </p:cNvSpPr>
          <p:nvPr>
            <p:ph type="body" sz="quarter" idx="13"/>
          </p:nvPr>
        </p:nvSpPr>
        <p:spPr>
          <a:xfrm>
            <a:off x="611188" y="1383618"/>
            <a:ext cx="4896916" cy="424732"/>
          </a:xfrm>
          <a:prstGeom prst="rect">
            <a:avLst/>
          </a:prstGeom>
        </p:spPr>
        <p:txBody>
          <a:bodyPr>
            <a:spAutoFit/>
          </a:bodyPr>
          <a:lstStyle>
            <a:lvl1pPr marL="0" indent="0">
              <a:buFontTx/>
              <a:buNone/>
              <a:defRPr sz="2400">
                <a:latin typeface="Arial" panose="020B0604020202020204" pitchFamily="34" charset="0"/>
                <a:cs typeface="Arial" panose="020B0604020202020204" pitchFamily="34" charset="0"/>
              </a:defRPr>
            </a:lvl1pPr>
          </a:lstStyle>
          <a:p>
            <a:pPr lvl="0"/>
            <a:r>
              <a:rPr lang="en-US" dirty="0"/>
              <a:t>Edit Master text styles</a:t>
            </a:r>
          </a:p>
        </p:txBody>
      </p:sp>
      <p:sp>
        <p:nvSpPr>
          <p:cNvPr id="10" name="Picture Placeholder 2">
            <a:extLst>
              <a:ext uri="{FF2B5EF4-FFF2-40B4-BE49-F238E27FC236}">
                <a16:creationId xmlns:a16="http://schemas.microsoft.com/office/drawing/2014/main" id="{B9641584-AA35-1943-8B7F-C2210544872A}"/>
              </a:ext>
            </a:extLst>
          </p:cNvPr>
          <p:cNvSpPr>
            <a:spLocks noGrp="1"/>
          </p:cNvSpPr>
          <p:nvPr>
            <p:ph type="pic" sz="quarter" idx="16" hasCustomPrompt="1"/>
          </p:nvPr>
        </p:nvSpPr>
        <p:spPr>
          <a:xfrm>
            <a:off x="5724128" y="2895786"/>
            <a:ext cx="2791222" cy="1350151"/>
          </a:xfrm>
          <a:prstGeom prst="rect">
            <a:avLst/>
          </a:prstGeom>
        </p:spPr>
        <p:txBody>
          <a:bodyPr/>
          <a:lstStyle>
            <a:lvl1pPr marL="0" indent="0">
              <a:buFontTx/>
              <a:buNone/>
              <a:defRPr sz="1600">
                <a:latin typeface="Arial" panose="020B0604020202020204" pitchFamily="34" charset="0"/>
                <a:cs typeface="Arial" panose="020B0604020202020204" pitchFamily="34" charset="0"/>
              </a:defRPr>
            </a:lvl1pPr>
          </a:lstStyle>
          <a:p>
            <a:r>
              <a:rPr lang="en-US" sz="1600" dirty="0"/>
              <a:t>Insert picture</a:t>
            </a:r>
            <a:endParaRPr lang="en-US" dirty="0"/>
          </a:p>
        </p:txBody>
      </p:sp>
      <p:sp>
        <p:nvSpPr>
          <p:cNvPr id="11" name="Chart Placeholder 2">
            <a:extLst>
              <a:ext uri="{FF2B5EF4-FFF2-40B4-BE49-F238E27FC236}">
                <a16:creationId xmlns:a16="http://schemas.microsoft.com/office/drawing/2014/main" id="{C316484E-EDC0-9142-91E1-08CF64C7F0F6}"/>
              </a:ext>
            </a:extLst>
          </p:cNvPr>
          <p:cNvSpPr>
            <a:spLocks noGrp="1"/>
          </p:cNvSpPr>
          <p:nvPr>
            <p:ph type="chart" sz="quarter" idx="17" hasCustomPrompt="1"/>
          </p:nvPr>
        </p:nvSpPr>
        <p:spPr>
          <a:xfrm>
            <a:off x="5724129" y="1355774"/>
            <a:ext cx="2790825" cy="1377901"/>
          </a:xfrm>
          <a:prstGeom prst="rect">
            <a:avLst/>
          </a:prstGeom>
        </p:spPr>
        <p:txBody>
          <a:bodyPr/>
          <a:lstStyle>
            <a:lvl1pPr marL="0" indent="0">
              <a:buFontTx/>
              <a:buNone/>
              <a:defRPr sz="1800">
                <a:latin typeface="Arial" panose="020B0604020202020204" pitchFamily="34" charset="0"/>
                <a:cs typeface="Arial" panose="020B0604020202020204" pitchFamily="34" charset="0"/>
              </a:defRPr>
            </a:lvl1pPr>
          </a:lstStyle>
          <a:p>
            <a:r>
              <a:rPr lang="en-US" dirty="0"/>
              <a:t>Insert chart</a:t>
            </a:r>
          </a:p>
        </p:txBody>
      </p:sp>
      <p:sp>
        <p:nvSpPr>
          <p:cNvPr id="13" name="Date Placeholder 3">
            <a:extLst>
              <a:ext uri="{FF2B5EF4-FFF2-40B4-BE49-F238E27FC236}">
                <a16:creationId xmlns:a16="http://schemas.microsoft.com/office/drawing/2014/main" id="{166CB89E-74FF-0244-ABFF-4385F3DC40B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14" name="Footer Placeholder 4">
            <a:extLst>
              <a:ext uri="{FF2B5EF4-FFF2-40B4-BE49-F238E27FC236}">
                <a16:creationId xmlns:a16="http://schemas.microsoft.com/office/drawing/2014/main" id="{37EB5868-8531-794A-94A6-8B264238CBD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6938AAA3-A414-F048-8E1D-4E502B3B3A2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
        <p:nvSpPr>
          <p:cNvPr id="17" name="Title 2">
            <a:extLst>
              <a:ext uri="{FF2B5EF4-FFF2-40B4-BE49-F238E27FC236}">
                <a16:creationId xmlns:a16="http://schemas.microsoft.com/office/drawing/2014/main" id="{13B15BC4-15E0-DE4D-8083-CAF48A603665}"/>
              </a:ext>
            </a:extLst>
          </p:cNvPr>
          <p:cNvSpPr>
            <a:spLocks noGrp="1"/>
          </p:cNvSpPr>
          <p:nvPr>
            <p:ph type="title"/>
          </p:nvPr>
        </p:nvSpPr>
        <p:spPr>
          <a:xfrm>
            <a:off x="611188" y="627535"/>
            <a:ext cx="7886700" cy="590931"/>
          </a:xfrm>
          <a:prstGeom prst="rect">
            <a:avLst/>
          </a:prstGeom>
        </p:spPr>
        <p:txBody>
          <a:bodyPr l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834577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D6B6D-E5BB-8F48-BBD2-1C6331794AD5}"/>
              </a:ext>
            </a:extLst>
          </p:cNvPr>
          <p:cNvSpPr>
            <a:spLocks noGrp="1"/>
          </p:cNvSpPr>
          <p:nvPr>
            <p:ph type="body" sz="half" idx="2" hasCustomPrompt="1"/>
          </p:nvPr>
        </p:nvSpPr>
        <p:spPr>
          <a:xfrm>
            <a:off x="630238" y="1543050"/>
            <a:ext cx="3653730" cy="313932"/>
          </a:xfrm>
          <a:prstGeom prst="rect">
            <a:avLst/>
          </a:prstGeom>
        </p:spPr>
        <p:txBody>
          <a:bodyPr lIns="0">
            <a:sp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Title 1">
            <a:extLst>
              <a:ext uri="{FF2B5EF4-FFF2-40B4-BE49-F238E27FC236}">
                <a16:creationId xmlns:a16="http://schemas.microsoft.com/office/drawing/2014/main" id="{87274511-D8B3-2E4B-916E-9A428FCCB4A4}"/>
              </a:ext>
            </a:extLst>
          </p:cNvPr>
          <p:cNvSpPr txBox="1">
            <a:spLocks/>
          </p:cNvSpPr>
          <p:nvPr userDrawn="1"/>
        </p:nvSpPr>
        <p:spPr>
          <a:xfrm>
            <a:off x="611560" y="495887"/>
            <a:ext cx="3672408" cy="978729"/>
          </a:xfrm>
          <a:prstGeom prst="rect">
            <a:avLst/>
          </a:prstGeom>
        </p:spPr>
        <p:txBody>
          <a:bodyPr wrap="square" lIns="0" rIns="0" anchor="b" anchorCtr="0">
            <a:spAutoFit/>
          </a:bodyPr>
          <a:lstStyle>
            <a:lvl1pPr algn="l" defTabSz="914400" rtl="0" eaLnBrk="1" latinLnBrk="0" hangingPunct="1">
              <a:lnSpc>
                <a:spcPct val="90000"/>
              </a:lnSpc>
              <a:spcBef>
                <a:spcPct val="0"/>
              </a:spcBef>
              <a:buNone/>
              <a:defRPr sz="4000" b="1" i="0" kern="1200">
                <a:solidFill>
                  <a:srgbClr val="1178A2"/>
                </a:solidFill>
                <a:latin typeface="Trebuchet MS" panose="020B0703020202090204" pitchFamily="34" charset="0"/>
                <a:ea typeface="+mj-ea"/>
                <a:cs typeface="+mj-cs"/>
              </a:defRPr>
            </a:lvl1pPr>
          </a:lstStyle>
          <a:p>
            <a:r>
              <a:rPr lang="en-US" sz="3200" dirty="0">
                <a:latin typeface="Arial" panose="020B0604020202020204" pitchFamily="34" charset="0"/>
                <a:cs typeface="Arial" panose="020B0604020202020204" pitchFamily="34" charset="0"/>
              </a:rPr>
              <a:t>Click to edit Master title style</a:t>
            </a:r>
          </a:p>
        </p:txBody>
      </p:sp>
      <p:sp>
        <p:nvSpPr>
          <p:cNvPr id="13" name="Picture Placeholder 2">
            <a:extLst>
              <a:ext uri="{FF2B5EF4-FFF2-40B4-BE49-F238E27FC236}">
                <a16:creationId xmlns:a16="http://schemas.microsoft.com/office/drawing/2014/main" id="{050DA104-2C03-7048-A02B-113AF64E1569}"/>
              </a:ext>
            </a:extLst>
          </p:cNvPr>
          <p:cNvSpPr>
            <a:spLocks noGrp="1"/>
          </p:cNvSpPr>
          <p:nvPr>
            <p:ph type="pic" sz="quarter" idx="15" hasCustomPrompt="1"/>
          </p:nvPr>
        </p:nvSpPr>
        <p:spPr>
          <a:xfrm>
            <a:off x="4643438" y="740569"/>
            <a:ext cx="3871912" cy="3661172"/>
          </a:xfrm>
          <a:prstGeom prst="rect">
            <a:avLst/>
          </a:prstGeom>
        </p:spPr>
        <p:txBody>
          <a:bodyPr/>
          <a:lstStyle>
            <a:lvl1pPr marL="0" indent="0">
              <a:buFontTx/>
              <a:buNone/>
              <a:defRPr sz="1600">
                <a:latin typeface="Arial" panose="020B0604020202020204" pitchFamily="34" charset="0"/>
                <a:cs typeface="Arial" panose="020B0604020202020204" pitchFamily="34" charset="0"/>
              </a:defRPr>
            </a:lvl1pPr>
          </a:lstStyle>
          <a:p>
            <a:r>
              <a:rPr lang="en-US" sz="1600" dirty="0"/>
              <a:t>Insert picture</a:t>
            </a:r>
            <a:endParaRPr lang="en-US" dirty="0"/>
          </a:p>
        </p:txBody>
      </p:sp>
      <p:sp>
        <p:nvSpPr>
          <p:cNvPr id="8" name="Date Placeholder 3">
            <a:extLst>
              <a:ext uri="{FF2B5EF4-FFF2-40B4-BE49-F238E27FC236}">
                <a16:creationId xmlns:a16="http://schemas.microsoft.com/office/drawing/2014/main" id="{8A85FB56-BB12-DE44-B1AC-B1487CFFACBF}"/>
              </a:ext>
            </a:extLst>
          </p:cNvPr>
          <p:cNvSpPr>
            <a:spLocks noGrp="1"/>
          </p:cNvSpPr>
          <p:nvPr>
            <p:ph type="dt" sz="half" idx="16"/>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9" name="Footer Placeholder 4">
            <a:extLst>
              <a:ext uri="{FF2B5EF4-FFF2-40B4-BE49-F238E27FC236}">
                <a16:creationId xmlns:a16="http://schemas.microsoft.com/office/drawing/2014/main" id="{E348E47B-247C-B447-8B4A-34B313E554F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647279D6-30D5-3747-A68B-663EA8E928F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3376901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CD6B6D-E5BB-8F48-BBD2-1C6331794AD5}"/>
              </a:ext>
            </a:extLst>
          </p:cNvPr>
          <p:cNvSpPr>
            <a:spLocks noGrp="1"/>
          </p:cNvSpPr>
          <p:nvPr>
            <p:ph type="body" sz="half" idx="2"/>
          </p:nvPr>
        </p:nvSpPr>
        <p:spPr>
          <a:xfrm>
            <a:off x="630238" y="1543050"/>
            <a:ext cx="3365698" cy="313932"/>
          </a:xfrm>
          <a:prstGeom prst="rect">
            <a:avLst/>
          </a:prstGeom>
        </p:spPr>
        <p:txBody>
          <a:bodyPr lIns="0">
            <a:sp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4">
            <a:extLst>
              <a:ext uri="{FF2B5EF4-FFF2-40B4-BE49-F238E27FC236}">
                <a16:creationId xmlns:a16="http://schemas.microsoft.com/office/drawing/2014/main" id="{073DCD6B-8643-024A-90F3-A33435884B8F}"/>
              </a:ext>
            </a:extLst>
          </p:cNvPr>
          <p:cNvSpPr>
            <a:spLocks noGrp="1" noChangeAspect="1"/>
          </p:cNvSpPr>
          <p:nvPr>
            <p:ph type="body" sz="quarter" idx="3" hasCustomPrompt="1"/>
          </p:nvPr>
        </p:nvSpPr>
        <p:spPr>
          <a:xfrm>
            <a:off x="4629150" y="948131"/>
            <a:ext cx="3887788" cy="341632"/>
          </a:xfrm>
          <a:prstGeom prst="rect">
            <a:avLst/>
          </a:prstGeom>
        </p:spPr>
        <p:txBody>
          <a:bodyPr anchor="b">
            <a:spAutoFit/>
          </a:bodyPr>
          <a:lstStyle>
            <a:lvl1pPr marL="0" indent="0">
              <a:buNone/>
              <a:defRPr lang="en-US" sz="1800" b="1" i="0" kern="1200" dirty="0">
                <a:solidFill>
                  <a:srgbClr val="1178A2"/>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7EA3BA9A-CF68-024A-B96F-821FAE15048F}"/>
              </a:ext>
            </a:extLst>
          </p:cNvPr>
          <p:cNvSpPr>
            <a:spLocks noGrp="1"/>
          </p:cNvSpPr>
          <p:nvPr>
            <p:ph idx="14"/>
          </p:nvPr>
        </p:nvSpPr>
        <p:spPr>
          <a:xfrm>
            <a:off x="4629150" y="1334636"/>
            <a:ext cx="3886200" cy="1364989"/>
          </a:xfrm>
          <a:prstGeom prst="rect">
            <a:avLst/>
          </a:prstGeom>
        </p:spPr>
        <p:txBody>
          <a:bodyPr lIns="0">
            <a:spAutoFit/>
          </a:bodyPr>
          <a:lstStyle>
            <a:lvl1pPr>
              <a:defRPr sz="2400" b="0" i="0">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2000" b="0" i="0">
                <a:latin typeface="Arial" panose="020B0604020202020204" pitchFamily="34" charset="0"/>
                <a:cs typeface="Arial" panose="020B0604020202020204" pitchFamily="34" charset="0"/>
              </a:defRPr>
            </a:lvl2pPr>
            <a:lvl3pPr marL="1143000" indent="-228600">
              <a:buFont typeface="Wingdings" pitchFamily="2" charset="2"/>
              <a:buChar char="§"/>
              <a:defRPr sz="1800" b="0" i="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600" b="0" i="0">
                <a:latin typeface="Arial" panose="020B0604020202020204" pitchFamily="34" charset="0"/>
                <a:cs typeface="Arial" panose="020B060402020202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2" name="Title 1">
            <a:extLst>
              <a:ext uri="{FF2B5EF4-FFF2-40B4-BE49-F238E27FC236}">
                <a16:creationId xmlns:a16="http://schemas.microsoft.com/office/drawing/2014/main" id="{87274511-D8B3-2E4B-916E-9A428FCCB4A4}"/>
              </a:ext>
            </a:extLst>
          </p:cNvPr>
          <p:cNvSpPr txBox="1">
            <a:spLocks/>
          </p:cNvSpPr>
          <p:nvPr userDrawn="1"/>
        </p:nvSpPr>
        <p:spPr>
          <a:xfrm>
            <a:off x="611560" y="495887"/>
            <a:ext cx="3384376" cy="978729"/>
          </a:xfrm>
          <a:prstGeom prst="rect">
            <a:avLst/>
          </a:prstGeom>
        </p:spPr>
        <p:txBody>
          <a:bodyPr lIns="0" rIns="0" anchor="b" anchorCtr="0">
            <a:spAutoFit/>
          </a:bodyPr>
          <a:lstStyle>
            <a:lvl1pPr algn="l" defTabSz="914400" rtl="0" eaLnBrk="1" latinLnBrk="0" hangingPunct="1">
              <a:lnSpc>
                <a:spcPct val="90000"/>
              </a:lnSpc>
              <a:spcBef>
                <a:spcPct val="0"/>
              </a:spcBef>
              <a:buNone/>
              <a:defRPr sz="4000" b="1" i="0" kern="1200">
                <a:solidFill>
                  <a:srgbClr val="1178A2"/>
                </a:solidFill>
                <a:latin typeface="Trebuchet MS" panose="020B0703020202090204" pitchFamily="34" charset="0"/>
                <a:ea typeface="+mj-ea"/>
                <a:cs typeface="+mj-cs"/>
              </a:defRPr>
            </a:lvl1pPr>
          </a:lstStyle>
          <a:p>
            <a:r>
              <a:rPr lang="en-US" sz="3200" dirty="0">
                <a:latin typeface="Arial" panose="020B0604020202020204" pitchFamily="34" charset="0"/>
                <a:cs typeface="Arial" panose="020B0604020202020204" pitchFamily="34" charset="0"/>
              </a:rPr>
              <a:t>Click to edit Master title style</a:t>
            </a:r>
          </a:p>
        </p:txBody>
      </p:sp>
      <p:sp>
        <p:nvSpPr>
          <p:cNvPr id="6" name="Date Placeholder 3">
            <a:extLst>
              <a:ext uri="{FF2B5EF4-FFF2-40B4-BE49-F238E27FC236}">
                <a16:creationId xmlns:a16="http://schemas.microsoft.com/office/drawing/2014/main" id="{8A85FB56-BB12-DE44-B1AC-B1487CFFACBF}"/>
              </a:ext>
            </a:extLst>
          </p:cNvPr>
          <p:cNvSpPr>
            <a:spLocks noGrp="1"/>
          </p:cNvSpPr>
          <p:nvPr>
            <p:ph type="dt" sz="half" idx="16"/>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7" name="Footer Placeholder 4">
            <a:extLst>
              <a:ext uri="{FF2B5EF4-FFF2-40B4-BE49-F238E27FC236}">
                <a16:creationId xmlns:a16="http://schemas.microsoft.com/office/drawing/2014/main" id="{E348E47B-247C-B447-8B4A-34B313E554FF}"/>
              </a:ext>
            </a:extLst>
          </p:cNvPr>
          <p:cNvSpPr>
            <a:spLocks noGrp="1"/>
          </p:cNvSpPr>
          <p:nvPr>
            <p:ph type="ftr" sz="quarter" idx="17"/>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8" name="Slide Number Placeholder 5">
            <a:extLst>
              <a:ext uri="{FF2B5EF4-FFF2-40B4-BE49-F238E27FC236}">
                <a16:creationId xmlns:a16="http://schemas.microsoft.com/office/drawing/2014/main" id="{647279D6-30D5-3747-A68B-663EA8E928F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2131463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C362DE-27AB-264F-BD99-B5B2A2CE9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6881" cy="5164177"/>
          </a:xfrm>
          <a:prstGeom prst="rect">
            <a:avLst/>
          </a:prstGeom>
        </p:spPr>
      </p:pic>
      <p:pic>
        <p:nvPicPr>
          <p:cNvPr id="7" name="Picture 6" descr="ACSQHC.png">
            <a:extLst>
              <a:ext uri="{FF2B5EF4-FFF2-40B4-BE49-F238E27FC236}">
                <a16:creationId xmlns:a16="http://schemas.microsoft.com/office/drawing/2014/main" id="{7029393B-01E7-0C49-A200-2B33538AB519}"/>
              </a:ext>
            </a:extLst>
          </p:cNvPr>
          <p:cNvPicPr>
            <a:picLocks noChangeAspect="1"/>
          </p:cNvPicPr>
          <p:nvPr userDrawn="1"/>
        </p:nvPicPr>
        <p:blipFill>
          <a:blip r:embed="rId3"/>
          <a:stretch>
            <a:fillRect/>
          </a:stretch>
        </p:blipFill>
        <p:spPr>
          <a:xfrm>
            <a:off x="611560" y="4515966"/>
            <a:ext cx="3747128" cy="408921"/>
          </a:xfrm>
          <a:prstGeom prst="rect">
            <a:avLst/>
          </a:prstGeom>
        </p:spPr>
      </p:pic>
      <p:sp>
        <p:nvSpPr>
          <p:cNvPr id="14" name="TextBox 13">
            <a:extLst>
              <a:ext uri="{FF2B5EF4-FFF2-40B4-BE49-F238E27FC236}">
                <a16:creationId xmlns:a16="http://schemas.microsoft.com/office/drawing/2014/main" id="{4CE58B9F-1CB4-6846-83AE-16F28E7CD68D}"/>
              </a:ext>
            </a:extLst>
          </p:cNvPr>
          <p:cNvSpPr txBox="1"/>
          <p:nvPr userDrawn="1"/>
        </p:nvSpPr>
        <p:spPr>
          <a:xfrm>
            <a:off x="1331640" y="843558"/>
            <a:ext cx="3312368" cy="1938992"/>
          </a:xfrm>
          <a:prstGeom prst="rect">
            <a:avLst/>
          </a:prstGeom>
          <a:noFill/>
        </p:spPr>
        <p:txBody>
          <a:bodyPr wrap="square" rtlCol="0">
            <a:spAutoFit/>
          </a:bodyPr>
          <a:lstStyle/>
          <a:p>
            <a:pPr lvl="0">
              <a:spcAft>
                <a:spcPts val="1200"/>
              </a:spcAft>
            </a:pPr>
            <a:r>
              <a:rPr lang="en-US" sz="1600" b="1" dirty="0" err="1">
                <a:solidFill>
                  <a:srgbClr val="1178A2"/>
                </a:solidFill>
                <a:latin typeface="Arial" panose="020B0604020202020204" pitchFamily="34" charset="0"/>
                <a:cs typeface="Arial" panose="020B0604020202020204" pitchFamily="34" charset="0"/>
              </a:rPr>
              <a:t>Safetyandquality.gov.au</a:t>
            </a:r>
            <a:endParaRPr lang="en-US" sz="1600" b="1" dirty="0">
              <a:solidFill>
                <a:srgbClr val="1178A2"/>
              </a:solidFill>
              <a:latin typeface="Arial" panose="020B0604020202020204" pitchFamily="34" charset="0"/>
              <a:cs typeface="Arial" panose="020B0604020202020204" pitchFamily="34" charset="0"/>
            </a:endParaRPr>
          </a:p>
          <a:p>
            <a:pPr lvl="0">
              <a:spcAft>
                <a:spcPts val="1200"/>
              </a:spcAft>
            </a:pPr>
            <a:endParaRPr lang="en-US" sz="1600" b="1" dirty="0">
              <a:latin typeface="Arial" panose="020B0604020202020204" pitchFamily="34" charset="0"/>
              <a:cs typeface="Arial" panose="020B0604020202020204" pitchFamily="34" charset="0"/>
            </a:endParaRPr>
          </a:p>
          <a:p>
            <a:pPr lvl="0">
              <a:spcAft>
                <a:spcPts val="1200"/>
              </a:spcAft>
            </a:pPr>
            <a:r>
              <a:rPr lang="en-US" sz="1600" b="1" dirty="0">
                <a:solidFill>
                  <a:srgbClr val="1178A2"/>
                </a:solidFill>
                <a:latin typeface="Arial" panose="020B0604020202020204" pitchFamily="34" charset="0"/>
                <a:cs typeface="Arial" panose="020B0604020202020204" pitchFamily="34" charset="0"/>
              </a:rPr>
              <a:t>Twitter.com/ACSQHC</a:t>
            </a:r>
          </a:p>
          <a:p>
            <a:pPr lvl="0">
              <a:spcAft>
                <a:spcPts val="1200"/>
              </a:spcAft>
            </a:pPr>
            <a:endParaRPr lang="en-US" sz="1600" b="1" dirty="0">
              <a:latin typeface="Arial" panose="020B0604020202020204" pitchFamily="34" charset="0"/>
              <a:cs typeface="Arial" panose="020B0604020202020204" pitchFamily="34" charset="0"/>
            </a:endParaRPr>
          </a:p>
          <a:p>
            <a:pPr lvl="0">
              <a:spcAft>
                <a:spcPts val="1200"/>
              </a:spcAft>
            </a:pPr>
            <a:r>
              <a:rPr lang="en-US" sz="1600" b="1" dirty="0" err="1">
                <a:solidFill>
                  <a:srgbClr val="1178A2"/>
                </a:solidFill>
                <a:latin typeface="Arial" panose="020B0604020202020204" pitchFamily="34" charset="0"/>
                <a:cs typeface="Arial" panose="020B0604020202020204" pitchFamily="34" charset="0"/>
              </a:rPr>
              <a:t>Youtube.com</a:t>
            </a:r>
            <a:r>
              <a:rPr lang="en-US" sz="1600" b="1" dirty="0">
                <a:solidFill>
                  <a:srgbClr val="1178A2"/>
                </a:solidFill>
                <a:latin typeface="Arial" panose="020B0604020202020204" pitchFamily="34" charset="0"/>
                <a:cs typeface="Arial" panose="020B0604020202020204" pitchFamily="34" charset="0"/>
              </a:rPr>
              <a:t>/user/ACSQHC</a:t>
            </a:r>
          </a:p>
        </p:txBody>
      </p:sp>
      <p:sp>
        <p:nvSpPr>
          <p:cNvPr id="17" name="Text Placeholder 4">
            <a:extLst>
              <a:ext uri="{FF2B5EF4-FFF2-40B4-BE49-F238E27FC236}">
                <a16:creationId xmlns:a16="http://schemas.microsoft.com/office/drawing/2014/main" id="{D56B1EF5-522D-0C42-9BDC-20CCA6633E00}"/>
              </a:ext>
            </a:extLst>
          </p:cNvPr>
          <p:cNvSpPr>
            <a:spLocks noGrp="1"/>
          </p:cNvSpPr>
          <p:nvPr>
            <p:ph type="body" sz="quarter" idx="13" hasCustomPrompt="1"/>
          </p:nvPr>
        </p:nvSpPr>
        <p:spPr>
          <a:xfrm>
            <a:off x="611188" y="3219822"/>
            <a:ext cx="5473700" cy="968470"/>
          </a:xfrm>
          <a:prstGeom prst="rect">
            <a:avLst/>
          </a:prstGeom>
        </p:spPr>
        <p:txBody>
          <a:bodyPr lIns="0" anchor="b" anchorCtr="0">
            <a:spAutoFit/>
          </a:bodyPr>
          <a:lstStyle>
            <a:lvl1pPr marL="0" indent="0">
              <a:spcBef>
                <a:spcPts val="500"/>
              </a:spcBef>
              <a:buFontTx/>
              <a:buNone/>
              <a:defRPr sz="1800">
                <a:solidFill>
                  <a:schemeClr val="tx1">
                    <a:lumMod val="50000"/>
                    <a:lumOff val="50000"/>
                  </a:schemeClr>
                </a:solidFill>
                <a:latin typeface="Arial" panose="020B0604020202020204" pitchFamily="34" charset="0"/>
                <a:cs typeface="Arial" panose="020B0604020202020204" pitchFamily="34" charset="0"/>
              </a:defRPr>
            </a:lvl1pPr>
            <a:lvl2pPr marL="457200" indent="0">
              <a:buFontTx/>
              <a:buNone/>
              <a:defRPr sz="2000">
                <a:solidFill>
                  <a:schemeClr val="bg1">
                    <a:lumMod val="50000"/>
                  </a:schemeClr>
                </a:solidFill>
                <a:latin typeface="+mj-lt"/>
              </a:defRPr>
            </a:lvl2pPr>
            <a:lvl3pPr marL="914400" indent="0">
              <a:buFontTx/>
              <a:buNone/>
              <a:defRPr sz="2000">
                <a:solidFill>
                  <a:schemeClr val="bg1">
                    <a:lumMod val="50000"/>
                  </a:schemeClr>
                </a:solidFill>
                <a:latin typeface="+mj-lt"/>
              </a:defRPr>
            </a:lvl3pPr>
            <a:lvl4pPr marL="1371600" indent="0">
              <a:buFontTx/>
              <a:buNone/>
              <a:defRPr sz="2000">
                <a:solidFill>
                  <a:schemeClr val="bg1">
                    <a:lumMod val="50000"/>
                  </a:schemeClr>
                </a:solidFill>
                <a:latin typeface="+mj-lt"/>
              </a:defRPr>
            </a:lvl4pPr>
            <a:lvl5pPr marL="1828800" indent="0">
              <a:buFontTx/>
              <a:buNone/>
              <a:defRPr sz="2000">
                <a:solidFill>
                  <a:schemeClr val="bg1">
                    <a:lumMod val="50000"/>
                  </a:schemeClr>
                </a:solidFill>
                <a:latin typeface="+mj-lt"/>
              </a:defRPr>
            </a:lvl5pPr>
          </a:lstStyle>
          <a:p>
            <a:pPr lvl="0"/>
            <a:r>
              <a:rPr lang="en-US" dirty="0"/>
              <a:t>Staff name</a:t>
            </a:r>
          </a:p>
          <a:p>
            <a:pPr lvl="0"/>
            <a:r>
              <a:rPr lang="en-US" dirty="0" err="1"/>
              <a:t>staffname@safetyandquality.gov.au</a:t>
            </a:r>
            <a:endParaRPr lang="en-US" dirty="0"/>
          </a:p>
          <a:p>
            <a:pPr lvl="0"/>
            <a:r>
              <a:rPr lang="en-US" dirty="0" err="1"/>
              <a:t>www.safetyandquality.gov.au</a:t>
            </a:r>
            <a:endParaRPr lang="en-US" dirty="0"/>
          </a:p>
        </p:txBody>
      </p:sp>
      <p:pic>
        <p:nvPicPr>
          <p:cNvPr id="22" name="Picture 21">
            <a:extLst>
              <a:ext uri="{FF2B5EF4-FFF2-40B4-BE49-F238E27FC236}">
                <a16:creationId xmlns:a16="http://schemas.microsoft.com/office/drawing/2014/main" id="{40F7320B-D123-5F47-B3EF-286CC1EA8A7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610075" y="773269"/>
            <a:ext cx="602910" cy="2016130"/>
          </a:xfrm>
          <a:prstGeom prst="rect">
            <a:avLst/>
          </a:prstGeom>
        </p:spPr>
      </p:pic>
    </p:spTree>
    <p:extLst>
      <p:ext uri="{BB962C8B-B14F-4D97-AF65-F5344CB8AC3E}">
        <p14:creationId xmlns:p14="http://schemas.microsoft.com/office/powerpoint/2010/main" val="334225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A17A8A-419D-6D40-A044-64C4E71058A0}"/>
              </a:ext>
            </a:extLst>
          </p:cNvPr>
          <p:cNvSpPr>
            <a:spLocks noGrp="1"/>
          </p:cNvSpPr>
          <p:nvPr>
            <p:ph type="title"/>
          </p:nvPr>
        </p:nvSpPr>
        <p:spPr>
          <a:xfrm>
            <a:off x="611560" y="1763704"/>
            <a:ext cx="7886700" cy="592022"/>
          </a:xfrm>
          <a:prstGeom prst="rect">
            <a:avLst/>
          </a:prstGeom>
        </p:spPr>
        <p:txBody>
          <a:bodyPr lIns="0" tIns="46800" rIns="0">
            <a:spAutoFit/>
          </a:bodyPr>
          <a:lstStyle>
            <a:lvl1pPr marL="0" algn="l" defTabSz="914400" rtl="0" eaLnBrk="1" latinLnBrk="0" hangingPunct="1">
              <a:lnSpc>
                <a:spcPct val="90000"/>
              </a:lnSpc>
              <a:spcBef>
                <a:spcPct val="0"/>
              </a:spcBef>
              <a:buNone/>
              <a:defRPr lang="en-US" sz="3600" b="1" i="0" kern="1200" baseline="0" dirty="0">
                <a:solidFill>
                  <a:srgbClr val="005470"/>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CF5E2F92-08D8-6048-B8C5-E361814A135E}"/>
              </a:ext>
            </a:extLst>
          </p:cNvPr>
          <p:cNvSpPr>
            <a:spLocks noGrp="1"/>
          </p:cNvSpPr>
          <p:nvPr>
            <p:ph type="body" sz="quarter" idx="11" hasCustomPrompt="1"/>
          </p:nvPr>
        </p:nvSpPr>
        <p:spPr>
          <a:xfrm>
            <a:off x="611188" y="2409732"/>
            <a:ext cx="7886700" cy="341632"/>
          </a:xfrm>
          <a:prstGeom prst="rect">
            <a:avLst/>
          </a:prstGeom>
        </p:spPr>
        <p:txBody>
          <a:bodyPr lIns="0">
            <a:spAutoFit/>
          </a:bodyPr>
          <a:lstStyle>
            <a:lvl1pPr marL="0" indent="0">
              <a:buFontTx/>
              <a:buNone/>
              <a:defRPr sz="1800" b="1" i="0">
                <a:latin typeface="Arial" panose="020B0604020202020204" pitchFamily="34" charset="0"/>
                <a:cs typeface="Arial" panose="020B0604020202020204" pitchFamily="34" charset="0"/>
              </a:defRPr>
            </a:lvl1pPr>
          </a:lstStyle>
          <a:p>
            <a:r>
              <a:rPr lang="en-US" dirty="0">
                <a:solidFill>
                  <a:srgbClr val="1178A2"/>
                </a:solidFill>
              </a:rPr>
              <a:t>CLICK TO EDIT MASTER SUBTITLE STYLE</a:t>
            </a:r>
          </a:p>
        </p:txBody>
      </p:sp>
      <p:sp>
        <p:nvSpPr>
          <p:cNvPr id="5" name="Text Placeholder 4">
            <a:extLst>
              <a:ext uri="{FF2B5EF4-FFF2-40B4-BE49-F238E27FC236}">
                <a16:creationId xmlns:a16="http://schemas.microsoft.com/office/drawing/2014/main" id="{7C9EEC38-31C8-F445-9362-57B69C1B2581}"/>
              </a:ext>
            </a:extLst>
          </p:cNvPr>
          <p:cNvSpPr>
            <a:spLocks noGrp="1"/>
          </p:cNvSpPr>
          <p:nvPr>
            <p:ph type="body" sz="quarter" idx="13" hasCustomPrompt="1"/>
          </p:nvPr>
        </p:nvSpPr>
        <p:spPr>
          <a:xfrm>
            <a:off x="611188" y="3813888"/>
            <a:ext cx="5473700" cy="323850"/>
          </a:xfrm>
          <a:prstGeom prst="rect">
            <a:avLst/>
          </a:prstGeom>
        </p:spPr>
        <p:txBody>
          <a:bodyPr lIns="0"/>
          <a:lstStyle>
            <a:lvl1pPr marL="0" indent="0">
              <a:buFontTx/>
              <a:buNone/>
              <a:defRPr sz="1800">
                <a:solidFill>
                  <a:schemeClr val="bg2">
                    <a:lumMod val="50000"/>
                  </a:schemeClr>
                </a:solidFill>
                <a:latin typeface="Arial" panose="020B0604020202020204" pitchFamily="34" charset="0"/>
                <a:cs typeface="Arial" panose="020B0604020202020204" pitchFamily="34" charset="0"/>
              </a:defRPr>
            </a:lvl1pPr>
            <a:lvl2pPr marL="457200" indent="0">
              <a:buFontTx/>
              <a:buNone/>
              <a:defRPr sz="2000">
                <a:solidFill>
                  <a:schemeClr val="bg1">
                    <a:lumMod val="50000"/>
                  </a:schemeClr>
                </a:solidFill>
                <a:latin typeface="+mj-lt"/>
              </a:defRPr>
            </a:lvl2pPr>
            <a:lvl3pPr marL="914400" indent="0">
              <a:buFontTx/>
              <a:buNone/>
              <a:defRPr sz="2000">
                <a:solidFill>
                  <a:schemeClr val="bg1">
                    <a:lumMod val="50000"/>
                  </a:schemeClr>
                </a:solidFill>
                <a:latin typeface="+mj-lt"/>
              </a:defRPr>
            </a:lvl3pPr>
            <a:lvl4pPr marL="1371600" indent="0">
              <a:buFontTx/>
              <a:buNone/>
              <a:defRPr sz="2000">
                <a:solidFill>
                  <a:schemeClr val="bg1">
                    <a:lumMod val="50000"/>
                  </a:schemeClr>
                </a:solidFill>
                <a:latin typeface="+mj-lt"/>
              </a:defRPr>
            </a:lvl4pPr>
            <a:lvl5pPr marL="1828800" indent="0">
              <a:buFontTx/>
              <a:buNone/>
              <a:defRPr sz="2000">
                <a:solidFill>
                  <a:schemeClr val="bg1">
                    <a:lumMod val="50000"/>
                  </a:schemeClr>
                </a:solidFill>
                <a:latin typeface="+mj-lt"/>
              </a:defRPr>
            </a:lvl5pPr>
          </a:lstStyle>
          <a:p>
            <a:pPr lvl="0"/>
            <a:r>
              <a:rPr lang="en-US" dirty="0"/>
              <a:t>Click to edit presenter’s name</a:t>
            </a:r>
          </a:p>
        </p:txBody>
      </p:sp>
      <p:sp>
        <p:nvSpPr>
          <p:cNvPr id="9" name="Date Placeholder 3">
            <a:extLst>
              <a:ext uri="{FF2B5EF4-FFF2-40B4-BE49-F238E27FC236}">
                <a16:creationId xmlns:a16="http://schemas.microsoft.com/office/drawing/2014/main" id="{51594A2E-2D23-2C45-9E10-EB87A1CBC0F8}"/>
              </a:ext>
            </a:extLst>
          </p:cNvPr>
          <p:cNvSpPr>
            <a:spLocks noGrp="1"/>
          </p:cNvSpPr>
          <p:nvPr>
            <p:ph type="dt" sz="half" idx="2"/>
          </p:nvPr>
        </p:nvSpPr>
        <p:spPr>
          <a:xfrm>
            <a:off x="6156176" y="4569972"/>
            <a:ext cx="2341712" cy="273844"/>
          </a:xfrm>
          <a:prstGeom prst="rect">
            <a:avLst/>
          </a:prstGeom>
        </p:spPr>
        <p:txBody>
          <a:bodyPr vert="horz" lIns="91440" tIns="45720" rIns="0" bIns="0" rtlCol="0" anchor="b" anchorCtr="0"/>
          <a:lstStyle>
            <a:lvl1pPr algn="r">
              <a:defRPr sz="1000" b="0" i="0">
                <a:solidFill>
                  <a:schemeClr val="bg1">
                    <a:lumMod val="50000"/>
                  </a:schemeClr>
                </a:solidFill>
                <a:latin typeface="Arial" panose="020B0604020202020204" pitchFamily="34" charset="0"/>
                <a:cs typeface="Arial" panose="020B0604020202020204" pitchFamily="34" charset="0"/>
              </a:defRPr>
            </a:lvl1pPr>
          </a:lstStyle>
          <a:p>
            <a:r>
              <a:rPr lang="en-AU" sz="1100" dirty="0"/>
              <a:t>8 March 2019</a:t>
            </a:r>
            <a:endParaRPr lang="en-US" sz="1100" dirty="0"/>
          </a:p>
        </p:txBody>
      </p:sp>
      <p:pic>
        <p:nvPicPr>
          <p:cNvPr id="6" name="Picture 5">
            <a:extLst>
              <a:ext uri="{FF2B5EF4-FFF2-40B4-BE49-F238E27FC236}">
                <a16:creationId xmlns:a16="http://schemas.microsoft.com/office/drawing/2014/main" id="{61729383-60D9-6641-BA84-48AF978A98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4656" y="458797"/>
            <a:ext cx="1587500" cy="571500"/>
          </a:xfrm>
          <a:prstGeom prst="rect">
            <a:avLst/>
          </a:prstGeom>
        </p:spPr>
      </p:pic>
    </p:spTree>
    <p:extLst>
      <p:ext uri="{BB962C8B-B14F-4D97-AF65-F5344CB8AC3E}">
        <p14:creationId xmlns:p14="http://schemas.microsoft.com/office/powerpoint/2010/main" val="885126332"/>
      </p:ext>
    </p:extLst>
  </p:cSld>
  <p:clrMapOvr>
    <a:masterClrMapping/>
  </p:clrMapOvr>
  <p:extLst>
    <p:ext uri="{DCECCB84-F9BA-43D5-87BE-67443E8EF086}">
      <p15:sldGuideLst xmlns:p15="http://schemas.microsoft.com/office/powerpoint/2012/main">
        <p15:guide id="1" orient="horz" pos="1344">
          <p15:clr>
            <a:srgbClr val="FBAE40"/>
          </p15:clr>
        </p15:guide>
        <p15:guide id="2" pos="3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A17A8A-419D-6D40-A044-64C4E71058A0}"/>
              </a:ext>
            </a:extLst>
          </p:cNvPr>
          <p:cNvSpPr>
            <a:spLocks noGrp="1"/>
          </p:cNvSpPr>
          <p:nvPr>
            <p:ph type="title"/>
          </p:nvPr>
        </p:nvSpPr>
        <p:spPr>
          <a:xfrm>
            <a:off x="611560" y="1763704"/>
            <a:ext cx="7886700" cy="592022"/>
          </a:xfrm>
          <a:prstGeom prst="rect">
            <a:avLst/>
          </a:prstGeom>
        </p:spPr>
        <p:txBody>
          <a:bodyPr lIns="0" tIns="46800" rIns="0">
            <a:spAutoFit/>
          </a:bodyPr>
          <a:lstStyle>
            <a:lvl1pPr marL="0" algn="l" defTabSz="914400" rtl="0" eaLnBrk="1" latinLnBrk="0" hangingPunct="1">
              <a:lnSpc>
                <a:spcPct val="90000"/>
              </a:lnSpc>
              <a:spcBef>
                <a:spcPct val="0"/>
              </a:spcBef>
              <a:buNone/>
              <a:defRPr lang="en-US" sz="3600" b="1" i="0" kern="1200" baseline="0" dirty="0">
                <a:solidFill>
                  <a:srgbClr val="005470"/>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CF5E2F92-08D8-6048-B8C5-E361814A135E}"/>
              </a:ext>
            </a:extLst>
          </p:cNvPr>
          <p:cNvSpPr>
            <a:spLocks noGrp="1"/>
          </p:cNvSpPr>
          <p:nvPr>
            <p:ph type="body" sz="quarter" idx="11" hasCustomPrompt="1"/>
          </p:nvPr>
        </p:nvSpPr>
        <p:spPr>
          <a:xfrm>
            <a:off x="611188" y="2409732"/>
            <a:ext cx="7886700" cy="341632"/>
          </a:xfrm>
          <a:prstGeom prst="rect">
            <a:avLst/>
          </a:prstGeom>
        </p:spPr>
        <p:txBody>
          <a:bodyPr lIns="0">
            <a:spAutoFit/>
          </a:bodyPr>
          <a:lstStyle>
            <a:lvl1pPr marL="0" indent="0">
              <a:buFontTx/>
              <a:buNone/>
              <a:defRPr sz="1800" b="1" i="0">
                <a:latin typeface="Arial" panose="020B0604020202020204" pitchFamily="34" charset="0"/>
                <a:cs typeface="Arial" panose="020B0604020202020204" pitchFamily="34" charset="0"/>
              </a:defRPr>
            </a:lvl1pPr>
          </a:lstStyle>
          <a:p>
            <a:r>
              <a:rPr lang="en-US" dirty="0">
                <a:solidFill>
                  <a:srgbClr val="1178A2"/>
                </a:solidFill>
              </a:rPr>
              <a:t>CLICK TO EDIT MASTER SUBTITLE STYLE</a:t>
            </a:r>
          </a:p>
        </p:txBody>
      </p:sp>
      <p:sp>
        <p:nvSpPr>
          <p:cNvPr id="5" name="Text Placeholder 4">
            <a:extLst>
              <a:ext uri="{FF2B5EF4-FFF2-40B4-BE49-F238E27FC236}">
                <a16:creationId xmlns:a16="http://schemas.microsoft.com/office/drawing/2014/main" id="{7C9EEC38-31C8-F445-9362-57B69C1B2581}"/>
              </a:ext>
            </a:extLst>
          </p:cNvPr>
          <p:cNvSpPr>
            <a:spLocks noGrp="1"/>
          </p:cNvSpPr>
          <p:nvPr>
            <p:ph type="body" sz="quarter" idx="13" hasCustomPrompt="1"/>
          </p:nvPr>
        </p:nvSpPr>
        <p:spPr>
          <a:xfrm>
            <a:off x="611188" y="3813888"/>
            <a:ext cx="5473700" cy="323850"/>
          </a:xfrm>
          <a:prstGeom prst="rect">
            <a:avLst/>
          </a:prstGeom>
        </p:spPr>
        <p:txBody>
          <a:bodyPr lIns="0"/>
          <a:lstStyle>
            <a:lvl1pPr marL="0" indent="0">
              <a:buFontTx/>
              <a:buNone/>
              <a:defRPr sz="1800">
                <a:solidFill>
                  <a:schemeClr val="bg2">
                    <a:lumMod val="50000"/>
                  </a:schemeClr>
                </a:solidFill>
                <a:latin typeface="Arial" panose="020B0604020202020204" pitchFamily="34" charset="0"/>
                <a:cs typeface="Arial" panose="020B0604020202020204" pitchFamily="34" charset="0"/>
              </a:defRPr>
            </a:lvl1pPr>
            <a:lvl2pPr marL="457200" indent="0">
              <a:buFontTx/>
              <a:buNone/>
              <a:defRPr sz="2000">
                <a:solidFill>
                  <a:schemeClr val="bg1">
                    <a:lumMod val="50000"/>
                  </a:schemeClr>
                </a:solidFill>
                <a:latin typeface="+mj-lt"/>
              </a:defRPr>
            </a:lvl2pPr>
            <a:lvl3pPr marL="914400" indent="0">
              <a:buFontTx/>
              <a:buNone/>
              <a:defRPr sz="2000">
                <a:solidFill>
                  <a:schemeClr val="bg1">
                    <a:lumMod val="50000"/>
                  </a:schemeClr>
                </a:solidFill>
                <a:latin typeface="+mj-lt"/>
              </a:defRPr>
            </a:lvl3pPr>
            <a:lvl4pPr marL="1371600" indent="0">
              <a:buFontTx/>
              <a:buNone/>
              <a:defRPr sz="2000">
                <a:solidFill>
                  <a:schemeClr val="bg1">
                    <a:lumMod val="50000"/>
                  </a:schemeClr>
                </a:solidFill>
                <a:latin typeface="+mj-lt"/>
              </a:defRPr>
            </a:lvl4pPr>
            <a:lvl5pPr marL="1828800" indent="0">
              <a:buFontTx/>
              <a:buNone/>
              <a:defRPr sz="2000">
                <a:solidFill>
                  <a:schemeClr val="bg1">
                    <a:lumMod val="50000"/>
                  </a:schemeClr>
                </a:solidFill>
                <a:latin typeface="+mj-lt"/>
              </a:defRPr>
            </a:lvl5pPr>
          </a:lstStyle>
          <a:p>
            <a:pPr lvl="0"/>
            <a:r>
              <a:rPr lang="en-US" dirty="0"/>
              <a:t>Click to edit presenter’s name</a:t>
            </a:r>
          </a:p>
        </p:txBody>
      </p:sp>
      <p:sp>
        <p:nvSpPr>
          <p:cNvPr id="9" name="Date Placeholder 3">
            <a:extLst>
              <a:ext uri="{FF2B5EF4-FFF2-40B4-BE49-F238E27FC236}">
                <a16:creationId xmlns:a16="http://schemas.microsoft.com/office/drawing/2014/main" id="{51594A2E-2D23-2C45-9E10-EB87A1CBC0F8}"/>
              </a:ext>
            </a:extLst>
          </p:cNvPr>
          <p:cNvSpPr>
            <a:spLocks noGrp="1"/>
          </p:cNvSpPr>
          <p:nvPr>
            <p:ph type="dt" sz="half" idx="2"/>
          </p:nvPr>
        </p:nvSpPr>
        <p:spPr>
          <a:xfrm>
            <a:off x="6156176" y="4569972"/>
            <a:ext cx="2341712" cy="273844"/>
          </a:xfrm>
          <a:prstGeom prst="rect">
            <a:avLst/>
          </a:prstGeom>
        </p:spPr>
        <p:txBody>
          <a:bodyPr vert="horz" lIns="91440" tIns="45720" rIns="0" bIns="0" rtlCol="0" anchor="b" anchorCtr="0"/>
          <a:lstStyle>
            <a:lvl1pPr algn="r">
              <a:defRPr sz="1000" b="0" i="0">
                <a:solidFill>
                  <a:schemeClr val="bg1">
                    <a:lumMod val="50000"/>
                  </a:schemeClr>
                </a:solidFill>
                <a:latin typeface="Arial" panose="020B0604020202020204" pitchFamily="34" charset="0"/>
                <a:cs typeface="Arial" panose="020B0604020202020204" pitchFamily="34" charset="0"/>
              </a:defRPr>
            </a:lvl1pPr>
          </a:lstStyle>
          <a:p>
            <a:r>
              <a:rPr lang="en-AU" sz="1100" dirty="0"/>
              <a:t>8 March 2019</a:t>
            </a:r>
            <a:endParaRPr lang="en-US" sz="1100" dirty="0"/>
          </a:p>
        </p:txBody>
      </p:sp>
      <p:pic>
        <p:nvPicPr>
          <p:cNvPr id="4" name="Picture 3">
            <a:extLst>
              <a:ext uri="{FF2B5EF4-FFF2-40B4-BE49-F238E27FC236}">
                <a16:creationId xmlns:a16="http://schemas.microsoft.com/office/drawing/2014/main" id="{BD4AC93B-4D86-2C45-A7E9-3B67E2CCFB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6403" y="476160"/>
            <a:ext cx="1594069" cy="450040"/>
          </a:xfrm>
          <a:prstGeom prst="rect">
            <a:avLst/>
          </a:prstGeom>
        </p:spPr>
      </p:pic>
    </p:spTree>
    <p:extLst>
      <p:ext uri="{BB962C8B-B14F-4D97-AF65-F5344CB8AC3E}">
        <p14:creationId xmlns:p14="http://schemas.microsoft.com/office/powerpoint/2010/main" val="1673056931"/>
      </p:ext>
    </p:extLst>
  </p:cSld>
  <p:clrMapOvr>
    <a:masterClrMapping/>
  </p:clrMapOvr>
  <p:extLst>
    <p:ext uri="{DCECCB84-F9BA-43D5-87BE-67443E8EF086}">
      <p15:sldGuideLst xmlns:p15="http://schemas.microsoft.com/office/powerpoint/2012/main">
        <p15:guide id="1" orient="horz" pos="1344">
          <p15:clr>
            <a:srgbClr val="FBAE40"/>
          </p15:clr>
        </p15:guide>
        <p15:guide id="2" pos="38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A17A8A-419D-6D40-A044-64C4E71058A0}"/>
              </a:ext>
            </a:extLst>
          </p:cNvPr>
          <p:cNvSpPr>
            <a:spLocks noGrp="1"/>
          </p:cNvSpPr>
          <p:nvPr>
            <p:ph type="title"/>
          </p:nvPr>
        </p:nvSpPr>
        <p:spPr>
          <a:xfrm>
            <a:off x="611560" y="1763704"/>
            <a:ext cx="7886700" cy="592022"/>
          </a:xfrm>
          <a:prstGeom prst="rect">
            <a:avLst/>
          </a:prstGeom>
        </p:spPr>
        <p:txBody>
          <a:bodyPr lIns="0" tIns="46800" rIns="0">
            <a:spAutoFit/>
          </a:bodyPr>
          <a:lstStyle>
            <a:lvl1pPr marL="0" algn="l" defTabSz="914400" rtl="0" eaLnBrk="1" latinLnBrk="0" hangingPunct="1">
              <a:lnSpc>
                <a:spcPct val="90000"/>
              </a:lnSpc>
              <a:spcBef>
                <a:spcPct val="0"/>
              </a:spcBef>
              <a:buNone/>
              <a:defRPr lang="en-US" sz="3600" b="1" i="0" kern="1200" baseline="0" dirty="0">
                <a:solidFill>
                  <a:srgbClr val="005470"/>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CF5E2F92-08D8-6048-B8C5-E361814A135E}"/>
              </a:ext>
            </a:extLst>
          </p:cNvPr>
          <p:cNvSpPr>
            <a:spLocks noGrp="1"/>
          </p:cNvSpPr>
          <p:nvPr>
            <p:ph type="body" sz="quarter" idx="11" hasCustomPrompt="1"/>
          </p:nvPr>
        </p:nvSpPr>
        <p:spPr>
          <a:xfrm>
            <a:off x="611188" y="2409732"/>
            <a:ext cx="7886700" cy="341632"/>
          </a:xfrm>
          <a:prstGeom prst="rect">
            <a:avLst/>
          </a:prstGeom>
        </p:spPr>
        <p:txBody>
          <a:bodyPr lIns="0">
            <a:spAutoFit/>
          </a:bodyPr>
          <a:lstStyle>
            <a:lvl1pPr marL="0" indent="0">
              <a:buFontTx/>
              <a:buNone/>
              <a:defRPr sz="1800" b="1" i="0">
                <a:latin typeface="Arial" panose="020B0604020202020204" pitchFamily="34" charset="0"/>
                <a:cs typeface="Arial" panose="020B0604020202020204" pitchFamily="34" charset="0"/>
              </a:defRPr>
            </a:lvl1pPr>
          </a:lstStyle>
          <a:p>
            <a:r>
              <a:rPr lang="en-US" dirty="0">
                <a:solidFill>
                  <a:srgbClr val="1178A2"/>
                </a:solidFill>
              </a:rPr>
              <a:t>CLICK TO EDIT MASTER SUBTITLE STYLE</a:t>
            </a:r>
          </a:p>
        </p:txBody>
      </p:sp>
      <p:sp>
        <p:nvSpPr>
          <p:cNvPr id="5" name="Text Placeholder 4">
            <a:extLst>
              <a:ext uri="{FF2B5EF4-FFF2-40B4-BE49-F238E27FC236}">
                <a16:creationId xmlns:a16="http://schemas.microsoft.com/office/drawing/2014/main" id="{7C9EEC38-31C8-F445-9362-57B69C1B2581}"/>
              </a:ext>
            </a:extLst>
          </p:cNvPr>
          <p:cNvSpPr>
            <a:spLocks noGrp="1"/>
          </p:cNvSpPr>
          <p:nvPr>
            <p:ph type="body" sz="quarter" idx="13" hasCustomPrompt="1"/>
          </p:nvPr>
        </p:nvSpPr>
        <p:spPr>
          <a:xfrm>
            <a:off x="611188" y="3813888"/>
            <a:ext cx="5473700" cy="323850"/>
          </a:xfrm>
          <a:prstGeom prst="rect">
            <a:avLst/>
          </a:prstGeom>
        </p:spPr>
        <p:txBody>
          <a:bodyPr lIns="0"/>
          <a:lstStyle>
            <a:lvl1pPr marL="0" indent="0">
              <a:buFontTx/>
              <a:buNone/>
              <a:defRPr sz="1800">
                <a:solidFill>
                  <a:schemeClr val="bg2">
                    <a:lumMod val="50000"/>
                  </a:schemeClr>
                </a:solidFill>
                <a:latin typeface="Arial" panose="020B0604020202020204" pitchFamily="34" charset="0"/>
                <a:cs typeface="Arial" panose="020B0604020202020204" pitchFamily="34" charset="0"/>
              </a:defRPr>
            </a:lvl1pPr>
            <a:lvl2pPr marL="457200" indent="0">
              <a:buFontTx/>
              <a:buNone/>
              <a:defRPr sz="2000">
                <a:solidFill>
                  <a:schemeClr val="bg1">
                    <a:lumMod val="50000"/>
                  </a:schemeClr>
                </a:solidFill>
                <a:latin typeface="+mj-lt"/>
              </a:defRPr>
            </a:lvl2pPr>
            <a:lvl3pPr marL="914400" indent="0">
              <a:buFontTx/>
              <a:buNone/>
              <a:defRPr sz="2000">
                <a:solidFill>
                  <a:schemeClr val="bg1">
                    <a:lumMod val="50000"/>
                  </a:schemeClr>
                </a:solidFill>
                <a:latin typeface="+mj-lt"/>
              </a:defRPr>
            </a:lvl3pPr>
            <a:lvl4pPr marL="1371600" indent="0">
              <a:buFontTx/>
              <a:buNone/>
              <a:defRPr sz="2000">
                <a:solidFill>
                  <a:schemeClr val="bg1">
                    <a:lumMod val="50000"/>
                  </a:schemeClr>
                </a:solidFill>
                <a:latin typeface="+mj-lt"/>
              </a:defRPr>
            </a:lvl4pPr>
            <a:lvl5pPr marL="1828800" indent="0">
              <a:buFontTx/>
              <a:buNone/>
              <a:defRPr sz="2000">
                <a:solidFill>
                  <a:schemeClr val="bg1">
                    <a:lumMod val="50000"/>
                  </a:schemeClr>
                </a:solidFill>
                <a:latin typeface="+mj-lt"/>
              </a:defRPr>
            </a:lvl5pPr>
          </a:lstStyle>
          <a:p>
            <a:pPr lvl="0"/>
            <a:r>
              <a:rPr lang="en-US" dirty="0"/>
              <a:t>Click to edit presenter’s name</a:t>
            </a:r>
          </a:p>
        </p:txBody>
      </p:sp>
      <p:sp>
        <p:nvSpPr>
          <p:cNvPr id="9" name="Date Placeholder 3">
            <a:extLst>
              <a:ext uri="{FF2B5EF4-FFF2-40B4-BE49-F238E27FC236}">
                <a16:creationId xmlns:a16="http://schemas.microsoft.com/office/drawing/2014/main" id="{51594A2E-2D23-2C45-9E10-EB87A1CBC0F8}"/>
              </a:ext>
            </a:extLst>
          </p:cNvPr>
          <p:cNvSpPr>
            <a:spLocks noGrp="1"/>
          </p:cNvSpPr>
          <p:nvPr>
            <p:ph type="dt" sz="half" idx="2"/>
          </p:nvPr>
        </p:nvSpPr>
        <p:spPr>
          <a:xfrm>
            <a:off x="6156176" y="4569972"/>
            <a:ext cx="2341712" cy="273844"/>
          </a:xfrm>
          <a:prstGeom prst="rect">
            <a:avLst/>
          </a:prstGeom>
        </p:spPr>
        <p:txBody>
          <a:bodyPr vert="horz" lIns="91440" tIns="45720" rIns="0" bIns="0" rtlCol="0" anchor="b" anchorCtr="0"/>
          <a:lstStyle>
            <a:lvl1pPr algn="r">
              <a:defRPr sz="1000" b="0" i="0">
                <a:solidFill>
                  <a:schemeClr val="bg1">
                    <a:lumMod val="50000"/>
                  </a:schemeClr>
                </a:solidFill>
                <a:latin typeface="Arial" panose="020B0604020202020204" pitchFamily="34" charset="0"/>
                <a:cs typeface="Arial" panose="020B0604020202020204" pitchFamily="34" charset="0"/>
              </a:defRPr>
            </a:lvl1pPr>
          </a:lstStyle>
          <a:p>
            <a:r>
              <a:rPr lang="en-AU" sz="1100" dirty="0"/>
              <a:t>8 March 2019</a:t>
            </a:r>
            <a:endParaRPr lang="en-US" sz="1100"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43477" y="483518"/>
            <a:ext cx="2268581" cy="360040"/>
          </a:xfrm>
          <a:prstGeom prst="rect">
            <a:avLst/>
          </a:prstGeom>
        </p:spPr>
      </p:pic>
    </p:spTree>
    <p:extLst>
      <p:ext uri="{BB962C8B-B14F-4D97-AF65-F5344CB8AC3E}">
        <p14:creationId xmlns:p14="http://schemas.microsoft.com/office/powerpoint/2010/main" val="583088878"/>
      </p:ext>
    </p:extLst>
  </p:cSld>
  <p:clrMapOvr>
    <a:masterClrMapping/>
  </p:clrMapOvr>
  <p:extLst>
    <p:ext uri="{DCECCB84-F9BA-43D5-87BE-67443E8EF086}">
      <p15:sldGuideLst xmlns:p15="http://schemas.microsoft.com/office/powerpoint/2012/main">
        <p15:guide id="1" orient="horz" pos="1344">
          <p15:clr>
            <a:srgbClr val="FBAE40"/>
          </p15:clr>
        </p15:guide>
        <p15:guide id="2" pos="38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1EA924-DF15-4140-95AC-C4DDA4990AF2}"/>
              </a:ext>
            </a:extLst>
          </p:cNvPr>
          <p:cNvSpPr>
            <a:spLocks noGrp="1"/>
          </p:cNvSpPr>
          <p:nvPr>
            <p:ph idx="1" hasCustomPrompt="1"/>
          </p:nvPr>
        </p:nvSpPr>
        <p:spPr>
          <a:xfrm>
            <a:off x="611560" y="2355726"/>
            <a:ext cx="7886700" cy="1364989"/>
          </a:xfrm>
          <a:prstGeom prst="rect">
            <a:avLst/>
          </a:prstGeom>
        </p:spPr>
        <p:txBody>
          <a:bodyPr lIns="0">
            <a:spAutoFit/>
          </a:bodyPr>
          <a:lstStyle>
            <a:lvl1pPr>
              <a:defRPr sz="2400" b="0" i="0">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2000" b="0" i="0">
                <a:latin typeface="Arial" panose="020B0604020202020204" pitchFamily="34" charset="0"/>
                <a:cs typeface="Arial" panose="020B0604020202020204" pitchFamily="34" charset="0"/>
              </a:defRPr>
            </a:lvl2pPr>
            <a:lvl3pPr marL="1143000" indent="-228600">
              <a:buFont typeface="Wingdings" pitchFamily="2" charset="2"/>
              <a:buChar char="§"/>
              <a:defRPr sz="1800" b="0" i="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6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9" name="Date Placeholder 3">
            <a:extLst>
              <a:ext uri="{FF2B5EF4-FFF2-40B4-BE49-F238E27FC236}">
                <a16:creationId xmlns:a16="http://schemas.microsoft.com/office/drawing/2014/main" id="{478A943B-B381-944A-AC17-F268A1DAE59A}"/>
              </a:ext>
            </a:extLst>
          </p:cNvPr>
          <p:cNvSpPr>
            <a:spLocks noGrp="1"/>
          </p:cNvSpPr>
          <p:nvPr>
            <p:ph type="dt" sz="half" idx="2"/>
          </p:nvPr>
        </p:nvSpPr>
        <p:spPr>
          <a:xfrm>
            <a:off x="6156176" y="4569972"/>
            <a:ext cx="2341712" cy="273844"/>
          </a:xfrm>
          <a:prstGeom prst="rect">
            <a:avLst/>
          </a:prstGeom>
        </p:spPr>
        <p:txBody>
          <a:bodyPr vert="horz" lIns="91440" tIns="45720" rIns="0" bIns="0" rtlCol="0" anchor="b" anchorCtr="0"/>
          <a:lstStyle>
            <a:lvl1pPr algn="r">
              <a:defRPr sz="1000" b="0" i="0">
                <a:solidFill>
                  <a:schemeClr val="bg1">
                    <a:lumMod val="50000"/>
                  </a:schemeClr>
                </a:solidFill>
                <a:latin typeface="Arial" panose="020B0604020202020204" pitchFamily="34" charset="0"/>
                <a:cs typeface="Arial" panose="020B0604020202020204" pitchFamily="34" charset="0"/>
              </a:defRPr>
            </a:lvl1pPr>
          </a:lstStyle>
          <a:p>
            <a:r>
              <a:rPr lang="en-AU" sz="1100" dirty="0"/>
              <a:t>8 March 2019</a:t>
            </a:r>
            <a:endParaRPr lang="en-US" sz="1100" dirty="0"/>
          </a:p>
        </p:txBody>
      </p:sp>
      <p:sp>
        <p:nvSpPr>
          <p:cNvPr id="6" name="Title 2">
            <a:extLst>
              <a:ext uri="{FF2B5EF4-FFF2-40B4-BE49-F238E27FC236}">
                <a16:creationId xmlns:a16="http://schemas.microsoft.com/office/drawing/2014/main" id="{7AA17A8A-419D-6D40-A044-64C4E71058A0}"/>
              </a:ext>
            </a:extLst>
          </p:cNvPr>
          <p:cNvSpPr>
            <a:spLocks noGrp="1"/>
          </p:cNvSpPr>
          <p:nvPr>
            <p:ph type="title"/>
          </p:nvPr>
        </p:nvSpPr>
        <p:spPr>
          <a:xfrm>
            <a:off x="611560" y="1763704"/>
            <a:ext cx="7886700" cy="592022"/>
          </a:xfrm>
          <a:prstGeom prst="rect">
            <a:avLst/>
          </a:prstGeom>
        </p:spPr>
        <p:txBody>
          <a:bodyPr lIns="0" tIns="46800" rIns="0">
            <a:spAutoFit/>
          </a:bodyPr>
          <a:lstStyle>
            <a:lvl1pPr marL="0" algn="l" defTabSz="914400" rtl="0" eaLnBrk="1" latinLnBrk="0" hangingPunct="1">
              <a:lnSpc>
                <a:spcPct val="90000"/>
              </a:lnSpc>
              <a:spcBef>
                <a:spcPct val="0"/>
              </a:spcBef>
              <a:buNone/>
              <a:defRPr lang="en-US" sz="3600" b="1" i="0" kern="1200" baseline="0" dirty="0">
                <a:solidFill>
                  <a:srgbClr val="005470"/>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4541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8A652448-ED6A-8A40-9228-101F4C7AD60A}"/>
              </a:ext>
            </a:extLst>
          </p:cNvPr>
          <p:cNvSpPr>
            <a:spLocks noGrp="1"/>
          </p:cNvSpPr>
          <p:nvPr>
            <p:ph type="body" sz="quarter" idx="10" hasCustomPrompt="1"/>
          </p:nvPr>
        </p:nvSpPr>
        <p:spPr>
          <a:xfrm>
            <a:off x="611188" y="2355727"/>
            <a:ext cx="7886700" cy="341632"/>
          </a:xfrm>
          <a:prstGeom prst="rect">
            <a:avLst/>
          </a:prstGeom>
        </p:spPr>
        <p:txBody>
          <a:bodyPr lIns="0">
            <a:spAutoFit/>
          </a:bodyPr>
          <a:lstStyle>
            <a:lvl1pPr marL="0" indent="0">
              <a:buFontTx/>
              <a:buNone/>
              <a:defRPr sz="1800">
                <a:solidFill>
                  <a:srgbClr val="1178A2"/>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8" name="Date Placeholder 3">
            <a:extLst>
              <a:ext uri="{FF2B5EF4-FFF2-40B4-BE49-F238E27FC236}">
                <a16:creationId xmlns:a16="http://schemas.microsoft.com/office/drawing/2014/main" id="{6EA8A563-6749-E545-B250-FF5D15F10C0A}"/>
              </a:ext>
            </a:extLst>
          </p:cNvPr>
          <p:cNvSpPr>
            <a:spLocks noGrp="1"/>
          </p:cNvSpPr>
          <p:nvPr>
            <p:ph type="dt" sz="half" idx="2"/>
          </p:nvPr>
        </p:nvSpPr>
        <p:spPr>
          <a:xfrm>
            <a:off x="6156176" y="4569972"/>
            <a:ext cx="2341712" cy="273844"/>
          </a:xfrm>
          <a:prstGeom prst="rect">
            <a:avLst/>
          </a:prstGeom>
        </p:spPr>
        <p:txBody>
          <a:bodyPr vert="horz" lIns="91440" tIns="45720" rIns="0" bIns="0" rtlCol="0" anchor="b" anchorCtr="0"/>
          <a:lstStyle>
            <a:lvl1pPr algn="r">
              <a:defRPr sz="1000" b="0" i="0">
                <a:solidFill>
                  <a:schemeClr val="bg1">
                    <a:lumMod val="50000"/>
                  </a:schemeClr>
                </a:solidFill>
                <a:latin typeface="Arial" panose="020B0604020202020204" pitchFamily="34" charset="0"/>
                <a:cs typeface="Arial" panose="020B0604020202020204" pitchFamily="34" charset="0"/>
              </a:defRPr>
            </a:lvl1pPr>
          </a:lstStyle>
          <a:p>
            <a:r>
              <a:rPr lang="en-AU" sz="1100" dirty="0"/>
              <a:t>8 March 2019</a:t>
            </a:r>
            <a:endParaRPr lang="en-US" sz="1100" dirty="0"/>
          </a:p>
        </p:txBody>
      </p:sp>
      <p:sp>
        <p:nvSpPr>
          <p:cNvPr id="7" name="Title 2">
            <a:extLst>
              <a:ext uri="{FF2B5EF4-FFF2-40B4-BE49-F238E27FC236}">
                <a16:creationId xmlns:a16="http://schemas.microsoft.com/office/drawing/2014/main" id="{7AA17A8A-419D-6D40-A044-64C4E71058A0}"/>
              </a:ext>
            </a:extLst>
          </p:cNvPr>
          <p:cNvSpPr>
            <a:spLocks noGrp="1"/>
          </p:cNvSpPr>
          <p:nvPr>
            <p:ph type="title"/>
          </p:nvPr>
        </p:nvSpPr>
        <p:spPr>
          <a:xfrm>
            <a:off x="611560" y="1763704"/>
            <a:ext cx="7886700" cy="592022"/>
          </a:xfrm>
          <a:prstGeom prst="rect">
            <a:avLst/>
          </a:prstGeom>
        </p:spPr>
        <p:txBody>
          <a:bodyPr lIns="0" tIns="46800" rIns="0">
            <a:spAutoFit/>
          </a:bodyPr>
          <a:lstStyle>
            <a:lvl1pPr marL="0" algn="l" defTabSz="914400" rtl="0" eaLnBrk="1" latinLnBrk="0" hangingPunct="1">
              <a:lnSpc>
                <a:spcPct val="90000"/>
              </a:lnSpc>
              <a:spcBef>
                <a:spcPct val="0"/>
              </a:spcBef>
              <a:buNone/>
              <a:defRPr lang="en-US" sz="3600" b="1" i="0" kern="1200" baseline="0" dirty="0">
                <a:solidFill>
                  <a:srgbClr val="005470"/>
                </a:solidFill>
                <a:latin typeface="Arial" panose="020B0604020202020204" pitchFamily="34" charset="0"/>
                <a:ea typeface="+mj-ea"/>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9690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93826A2E-E6FC-8A48-8FF1-9FCDA5DAFDE1}"/>
              </a:ext>
            </a:extLst>
          </p:cNvPr>
          <p:cNvSpPr>
            <a:spLocks noGrp="1"/>
          </p:cNvSpPr>
          <p:nvPr>
            <p:ph type="title"/>
          </p:nvPr>
        </p:nvSpPr>
        <p:spPr>
          <a:xfrm>
            <a:off x="611188" y="627535"/>
            <a:ext cx="7886700" cy="590931"/>
          </a:xfrm>
          <a:prstGeom prst="rect">
            <a:avLst/>
          </a:prstGeom>
        </p:spPr>
        <p:txBody>
          <a:bodyPr lIns="0" r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12" name="Text Placeholder 2">
            <a:extLst>
              <a:ext uri="{FF2B5EF4-FFF2-40B4-BE49-F238E27FC236}">
                <a16:creationId xmlns:a16="http://schemas.microsoft.com/office/drawing/2014/main" id="{9E67337A-22F7-C447-862E-B67C2F74465E}"/>
              </a:ext>
            </a:extLst>
          </p:cNvPr>
          <p:cNvSpPr>
            <a:spLocks noGrp="1"/>
          </p:cNvSpPr>
          <p:nvPr>
            <p:ph type="body" sz="quarter" idx="13"/>
          </p:nvPr>
        </p:nvSpPr>
        <p:spPr>
          <a:xfrm>
            <a:off x="611188" y="1869672"/>
            <a:ext cx="7886700" cy="369332"/>
          </a:xfrm>
          <a:prstGeom prst="rect">
            <a:avLst/>
          </a:prstGeom>
        </p:spPr>
        <p:txBody>
          <a:bodyPr lIns="0">
            <a:spAutoFit/>
          </a:bodyPr>
          <a:lstStyle>
            <a:lvl1pPr marL="0" indent="0">
              <a:buFontTx/>
              <a:buNone/>
              <a:defRPr sz="2000">
                <a:latin typeface="Arial" panose="020B0604020202020204" pitchFamily="34" charset="0"/>
                <a:cs typeface="Arial" panose="020B0604020202020204" pitchFamily="34" charset="0"/>
              </a:defRPr>
            </a:lvl1pPr>
          </a:lstStyle>
          <a:p>
            <a:pPr lvl="0"/>
            <a:r>
              <a:rPr lang="en-US" dirty="0"/>
              <a:t>Edit Master text styles</a:t>
            </a:r>
          </a:p>
        </p:txBody>
      </p:sp>
      <p:sp>
        <p:nvSpPr>
          <p:cNvPr id="9" name="Text Placeholder 2">
            <a:extLst>
              <a:ext uri="{FF2B5EF4-FFF2-40B4-BE49-F238E27FC236}">
                <a16:creationId xmlns:a16="http://schemas.microsoft.com/office/drawing/2014/main" id="{8F850901-9D8B-9044-9C15-354145AF5740}"/>
              </a:ext>
            </a:extLst>
          </p:cNvPr>
          <p:cNvSpPr>
            <a:spLocks noGrp="1"/>
          </p:cNvSpPr>
          <p:nvPr>
            <p:ph type="body" idx="1" hasCustomPrompt="1"/>
          </p:nvPr>
        </p:nvSpPr>
        <p:spPr>
          <a:xfrm>
            <a:off x="611188" y="1372991"/>
            <a:ext cx="7867650" cy="341632"/>
          </a:xfrm>
          <a:prstGeom prst="rect">
            <a:avLst/>
          </a:prstGeom>
        </p:spPr>
        <p:txBody>
          <a:bodyPr wrap="square" lIns="0" anchor="b">
            <a:spAutoFit/>
          </a:bodyPr>
          <a:lstStyle>
            <a:lvl1pPr marL="0" indent="0">
              <a:buNone/>
              <a:defRPr sz="1800" b="1" i="0">
                <a:solidFill>
                  <a:srgbClr val="1178A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SUBTITLE STYLES</a:t>
            </a:r>
          </a:p>
        </p:txBody>
      </p:sp>
      <p:sp>
        <p:nvSpPr>
          <p:cNvPr id="10" name="Date Placeholder 3">
            <a:extLst>
              <a:ext uri="{FF2B5EF4-FFF2-40B4-BE49-F238E27FC236}">
                <a16:creationId xmlns:a16="http://schemas.microsoft.com/office/drawing/2014/main" id="{8413BB1C-162E-4D41-8B60-5EF3369D792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11" name="Footer Placeholder 4">
            <a:extLst>
              <a:ext uri="{FF2B5EF4-FFF2-40B4-BE49-F238E27FC236}">
                <a16:creationId xmlns:a16="http://schemas.microsoft.com/office/drawing/2014/main" id="{71B6FA11-9F7D-8743-BE8D-609E699C952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6" name="Slide Number Placeholder 5">
            <a:extLst>
              <a:ext uri="{FF2B5EF4-FFF2-40B4-BE49-F238E27FC236}">
                <a16:creationId xmlns:a16="http://schemas.microsoft.com/office/drawing/2014/main" id="{17234A42-F8B0-E142-8819-9AE03EEA6F6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173151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9E67337A-22F7-C447-862E-B67C2F74465E}"/>
              </a:ext>
            </a:extLst>
          </p:cNvPr>
          <p:cNvSpPr>
            <a:spLocks noGrp="1"/>
          </p:cNvSpPr>
          <p:nvPr>
            <p:ph type="body" sz="quarter" idx="13"/>
          </p:nvPr>
        </p:nvSpPr>
        <p:spPr>
          <a:xfrm>
            <a:off x="611188" y="1437624"/>
            <a:ext cx="7886700" cy="424732"/>
          </a:xfrm>
          <a:prstGeom prst="rect">
            <a:avLst/>
          </a:prstGeom>
        </p:spPr>
        <p:txBody>
          <a:bodyPr lIns="0" rIns="90000">
            <a:spAutoFit/>
          </a:bodyPr>
          <a:lstStyle>
            <a:lvl1pPr marL="0" indent="0">
              <a:buFontTx/>
              <a:buNone/>
              <a:defRPr sz="2400">
                <a:latin typeface="Arial" panose="020B0604020202020204" pitchFamily="34" charset="0"/>
                <a:cs typeface="Arial" panose="020B0604020202020204" pitchFamily="34" charset="0"/>
              </a:defRPr>
            </a:lvl1pPr>
          </a:lstStyle>
          <a:p>
            <a:pPr lvl="0"/>
            <a:r>
              <a:rPr lang="en-US" dirty="0"/>
              <a:t>Edit Master text styles</a:t>
            </a:r>
          </a:p>
        </p:txBody>
      </p:sp>
      <p:sp>
        <p:nvSpPr>
          <p:cNvPr id="9" name="Title 2">
            <a:extLst>
              <a:ext uri="{FF2B5EF4-FFF2-40B4-BE49-F238E27FC236}">
                <a16:creationId xmlns:a16="http://schemas.microsoft.com/office/drawing/2014/main" id="{35D60D2A-DD7A-B444-BFBF-0E1639D3712E}"/>
              </a:ext>
            </a:extLst>
          </p:cNvPr>
          <p:cNvSpPr>
            <a:spLocks noGrp="1"/>
          </p:cNvSpPr>
          <p:nvPr>
            <p:ph type="title"/>
          </p:nvPr>
        </p:nvSpPr>
        <p:spPr>
          <a:xfrm>
            <a:off x="611188" y="627535"/>
            <a:ext cx="7886700" cy="590931"/>
          </a:xfrm>
          <a:prstGeom prst="rect">
            <a:avLst/>
          </a:prstGeom>
        </p:spPr>
        <p:txBody>
          <a:bodyPr lIns="0" r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7" name="Date Placeholder 3">
            <a:extLst>
              <a:ext uri="{FF2B5EF4-FFF2-40B4-BE49-F238E27FC236}">
                <a16:creationId xmlns:a16="http://schemas.microsoft.com/office/drawing/2014/main" id="{4196B17F-A7E0-6543-B316-0B79681D75C3}"/>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8" name="Footer Placeholder 4">
            <a:extLst>
              <a:ext uri="{FF2B5EF4-FFF2-40B4-BE49-F238E27FC236}">
                <a16:creationId xmlns:a16="http://schemas.microsoft.com/office/drawing/2014/main" id="{6A30BA15-A937-8146-89C5-47C487CEC10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A9D25DAB-05BA-9343-8E7A-8028D372538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138349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9DFEB3C6-813E-9E4A-9266-FA299C5BC06A}"/>
              </a:ext>
            </a:extLst>
          </p:cNvPr>
          <p:cNvSpPr>
            <a:spLocks noGrp="1"/>
          </p:cNvSpPr>
          <p:nvPr>
            <p:ph idx="1" hasCustomPrompt="1"/>
          </p:nvPr>
        </p:nvSpPr>
        <p:spPr>
          <a:xfrm>
            <a:off x="611560" y="1437624"/>
            <a:ext cx="7886700" cy="1364989"/>
          </a:xfrm>
          <a:prstGeom prst="rect">
            <a:avLst/>
          </a:prstGeom>
        </p:spPr>
        <p:txBody>
          <a:bodyPr lIns="0">
            <a:spAutoFit/>
          </a:bodyPr>
          <a:lstStyle>
            <a:lvl1pPr>
              <a:defRPr sz="2400" b="0" i="0">
                <a:latin typeface="Arial" panose="020B0604020202020204" pitchFamily="34" charset="0"/>
                <a:cs typeface="Arial" panose="020B0604020202020204" pitchFamily="34" charset="0"/>
              </a:defRPr>
            </a:lvl1pPr>
            <a:lvl2pPr marL="685800" indent="-228600">
              <a:buFont typeface="AppleSymbols" panose="02000000000000000000" pitchFamily="2" charset="-79"/>
              <a:buChar char="⎻"/>
              <a:defRPr sz="2000" b="0" i="0">
                <a:latin typeface="Arial" panose="020B0604020202020204" pitchFamily="34" charset="0"/>
                <a:cs typeface="Arial" panose="020B0604020202020204" pitchFamily="34" charset="0"/>
              </a:defRPr>
            </a:lvl2pPr>
            <a:lvl3pPr marL="1143000" indent="-228600">
              <a:buFont typeface="Wingdings" pitchFamily="2" charset="2"/>
              <a:buChar char="§"/>
              <a:defRPr sz="1800" b="0" i="0">
                <a:latin typeface="Arial" panose="020B0604020202020204" pitchFamily="34" charset="0"/>
                <a:cs typeface="Arial" panose="020B0604020202020204" pitchFamily="34" charset="0"/>
              </a:defRPr>
            </a:lvl3pPr>
            <a:lvl4pPr marL="1600200" indent="-228600">
              <a:buFont typeface="Courier New" panose="02070309020205020404" pitchFamily="49" charset="0"/>
              <a:buChar char="o"/>
              <a:defRPr sz="1600" b="0" i="0">
                <a:latin typeface="Arial" panose="020B0604020202020204" pitchFamily="34" charset="0"/>
                <a:cs typeface="Arial" panose="020B0604020202020204" pitchFamily="34" charset="0"/>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7" name="Title 2">
            <a:extLst>
              <a:ext uri="{FF2B5EF4-FFF2-40B4-BE49-F238E27FC236}">
                <a16:creationId xmlns:a16="http://schemas.microsoft.com/office/drawing/2014/main" id="{6009CD25-577F-3343-A6D7-8667675A55CA}"/>
              </a:ext>
            </a:extLst>
          </p:cNvPr>
          <p:cNvSpPr>
            <a:spLocks noGrp="1"/>
          </p:cNvSpPr>
          <p:nvPr>
            <p:ph type="title"/>
          </p:nvPr>
        </p:nvSpPr>
        <p:spPr>
          <a:xfrm>
            <a:off x="611188" y="627535"/>
            <a:ext cx="7886700" cy="590931"/>
          </a:xfrm>
          <a:prstGeom prst="rect">
            <a:avLst/>
          </a:prstGeom>
        </p:spPr>
        <p:txBody>
          <a:bodyPr lIns="0" rIns="0">
            <a:spAutoFit/>
          </a:bodyPr>
          <a:lstStyle>
            <a:lvl1pPr marL="0" algn="l" defTabSz="914400" rtl="0" eaLnBrk="1" latinLnBrk="0" hangingPunct="1">
              <a:lnSpc>
                <a:spcPct val="90000"/>
              </a:lnSpc>
              <a:spcBef>
                <a:spcPct val="0"/>
              </a:spcBef>
              <a:buNone/>
              <a:defRPr lang="en-US" sz="3600" b="1" i="0" kern="1200" baseline="0" dirty="0">
                <a:solidFill>
                  <a:srgbClr val="1178A2"/>
                </a:solidFill>
                <a:latin typeface="Arial" panose="020B0604020202020204" pitchFamily="34" charset="0"/>
                <a:ea typeface="+mj-ea"/>
                <a:cs typeface="Arial" panose="020B0604020202020204" pitchFamily="34" charset="0"/>
              </a:defRPr>
            </a:lvl1pPr>
          </a:lstStyle>
          <a:p>
            <a:r>
              <a:rPr lang="en-US" dirty="0"/>
              <a:t>Click to edit Master title style</a:t>
            </a:r>
          </a:p>
        </p:txBody>
      </p:sp>
      <p:sp>
        <p:nvSpPr>
          <p:cNvPr id="8" name="Date Placeholder 3">
            <a:extLst>
              <a:ext uri="{FF2B5EF4-FFF2-40B4-BE49-F238E27FC236}">
                <a16:creationId xmlns:a16="http://schemas.microsoft.com/office/drawing/2014/main" id="{A5C5D1E6-5E56-FC48-9DE7-E1720A037F3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9" name="Footer Placeholder 4">
            <a:extLst>
              <a:ext uri="{FF2B5EF4-FFF2-40B4-BE49-F238E27FC236}">
                <a16:creationId xmlns:a16="http://schemas.microsoft.com/office/drawing/2014/main" id="{382ACCF5-5C53-6C4D-A5B9-4605D83578C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10" name="Slide Number Placeholder 5">
            <a:extLst>
              <a:ext uri="{FF2B5EF4-FFF2-40B4-BE49-F238E27FC236}">
                <a16:creationId xmlns:a16="http://schemas.microsoft.com/office/drawing/2014/main" id="{E7193B6E-76A4-CA4C-8A6F-852C50797C8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spTree>
    <p:extLst>
      <p:ext uri="{BB962C8B-B14F-4D97-AF65-F5344CB8AC3E}">
        <p14:creationId xmlns:p14="http://schemas.microsoft.com/office/powerpoint/2010/main" val="1421015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6.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CSQHC.png">
            <a:extLst>
              <a:ext uri="{FF2B5EF4-FFF2-40B4-BE49-F238E27FC236}">
                <a16:creationId xmlns:a16="http://schemas.microsoft.com/office/drawing/2014/main" id="{41AA49B3-9526-ED42-9661-41FB512025C8}"/>
              </a:ext>
            </a:extLst>
          </p:cNvPr>
          <p:cNvPicPr>
            <a:picLocks noChangeAspect="1"/>
          </p:cNvPicPr>
          <p:nvPr/>
        </p:nvPicPr>
        <p:blipFill>
          <a:blip r:embed="rId8"/>
          <a:stretch>
            <a:fillRect/>
          </a:stretch>
        </p:blipFill>
        <p:spPr>
          <a:xfrm>
            <a:off x="611560" y="4515966"/>
            <a:ext cx="3747128" cy="408921"/>
          </a:xfrm>
          <a:prstGeom prst="rect">
            <a:avLst/>
          </a:prstGeom>
        </p:spPr>
      </p:pic>
      <p:pic>
        <p:nvPicPr>
          <p:cNvPr id="3" name="Picture 2">
            <a:extLst>
              <a:ext uri="{FF2B5EF4-FFF2-40B4-BE49-F238E27FC236}">
                <a16:creationId xmlns:a16="http://schemas.microsoft.com/office/drawing/2014/main" id="{89EB8C52-99FE-1F44-B952-48546A2E512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9144000" cy="1676400"/>
          </a:xfrm>
          <a:prstGeom prst="rect">
            <a:avLst/>
          </a:prstGeom>
        </p:spPr>
      </p:pic>
    </p:spTree>
    <p:extLst>
      <p:ext uri="{BB962C8B-B14F-4D97-AF65-F5344CB8AC3E}">
        <p14:creationId xmlns:p14="http://schemas.microsoft.com/office/powerpoint/2010/main" val="2785808907"/>
      </p:ext>
    </p:extLst>
  </p:cSld>
  <p:clrMap bg1="lt1" tx1="dk1" bg2="lt2" tx2="dk2" accent1="accent1" accent2="accent2" accent3="accent3" accent4="accent4" accent5="accent5" accent6="accent6" hlink="hlink" folHlink="folHlink"/>
  <p:sldLayoutIdLst>
    <p:sldLayoutId id="2147483694" r:id="rId1"/>
    <p:sldLayoutId id="2147483723" r:id="rId2"/>
    <p:sldLayoutId id="2147483724" r:id="rId3"/>
    <p:sldLayoutId id="2147483725" r:id="rId4"/>
    <p:sldLayoutId id="2147483695" r:id="rId5"/>
    <p:sldLayoutId id="214748370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FD470BF-63D5-8B4B-B7F6-7E4B9AD5097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6731C801-442D-3445-89B1-17C5491956E9}" type="datetimeFigureOut">
              <a:rPr lang="en-US" smtClean="0"/>
              <a:pPr/>
              <a:t>11/5/2024</a:t>
            </a:fld>
            <a:endParaRPr lang="en-US" dirty="0"/>
          </a:p>
        </p:txBody>
      </p:sp>
      <p:sp>
        <p:nvSpPr>
          <p:cNvPr id="5" name="Footer Placeholder 4">
            <a:extLst>
              <a:ext uri="{FF2B5EF4-FFF2-40B4-BE49-F238E27FC236}">
                <a16:creationId xmlns:a16="http://schemas.microsoft.com/office/drawing/2014/main" id="{9B34F6D1-E2D4-2B4D-AFE6-BB0AB0CCF39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000" b="0" i="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7D3ABDE9-CB4E-7A42-938D-4466B34CDD0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00" b="0" i="0">
                <a:solidFill>
                  <a:schemeClr val="tx1">
                    <a:lumMod val="50000"/>
                    <a:lumOff val="50000"/>
                  </a:schemeClr>
                </a:solidFill>
                <a:latin typeface="Arial" panose="020B0604020202020204" pitchFamily="34" charset="0"/>
                <a:cs typeface="Arial" panose="020B0604020202020204" pitchFamily="34" charset="0"/>
              </a:defRPr>
            </a:lvl1pPr>
          </a:lstStyle>
          <a:p>
            <a:fld id="{98DE03F7-F82B-894C-A633-2EAA8A79CA00}" type="slidenum">
              <a:rPr lang="en-US" smtClean="0"/>
              <a:pPr/>
              <a:t>‹#›</a:t>
            </a:fld>
            <a:endParaRPr lang="en-US" dirty="0"/>
          </a:p>
        </p:txBody>
      </p:sp>
      <p:pic>
        <p:nvPicPr>
          <p:cNvPr id="3" name="Picture 2">
            <a:extLst>
              <a:ext uri="{FF2B5EF4-FFF2-40B4-BE49-F238E27FC236}">
                <a16:creationId xmlns:a16="http://schemas.microsoft.com/office/drawing/2014/main" id="{4168F968-738F-C440-9827-479A6817AB4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0"/>
            <a:ext cx="9144000" cy="195263"/>
          </a:xfrm>
          <a:prstGeom prst="rect">
            <a:avLst/>
          </a:prstGeom>
        </p:spPr>
      </p:pic>
    </p:spTree>
    <p:extLst>
      <p:ext uri="{BB962C8B-B14F-4D97-AF65-F5344CB8AC3E}">
        <p14:creationId xmlns:p14="http://schemas.microsoft.com/office/powerpoint/2010/main" val="1804440424"/>
      </p:ext>
    </p:extLst>
  </p:cSld>
  <p:clrMap bg1="lt1" tx1="dk1" bg2="lt2" tx2="dk2" accent1="accent1" accent2="accent2" accent3="accent3" accent4="accent4" accent5="accent5" accent6="accent6" hlink="hlink" folHlink="folHlink"/>
  <p:sldLayoutIdLst>
    <p:sldLayoutId id="2147483719" r:id="rId1"/>
    <p:sldLayoutId id="2147483721" r:id="rId2"/>
    <p:sldLayoutId id="2147483708" r:id="rId3"/>
    <p:sldLayoutId id="2147483707" r:id="rId4"/>
    <p:sldLayoutId id="2147483711" r:id="rId5"/>
    <p:sldLayoutId id="2147483710" r:id="rId6"/>
    <p:sldLayoutId id="2147483720" r:id="rId7"/>
    <p:sldLayoutId id="2147483718" r:id="rId8"/>
    <p:sldLayoutId id="2147483714" r:id="rId9"/>
    <p:sldLayoutId id="2147483722"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Regular"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Regular"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Regular"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Regular"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www.safetyandquality.gov.au/our-work/antimicrobial-stewardship/antimicrobial-stewardship-ams-resources-and-links" TargetMode="External"/><Relationship Id="rId7"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www.amr.gov.au/"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video" Target="https://www.youtube.com/embed/BFYuguuImW8"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6133862-27FD-394C-AC99-295B846BC534}"/>
              </a:ext>
            </a:extLst>
          </p:cNvPr>
          <p:cNvSpPr>
            <a:spLocks noGrp="1"/>
          </p:cNvSpPr>
          <p:nvPr>
            <p:ph type="title"/>
          </p:nvPr>
        </p:nvSpPr>
        <p:spPr>
          <a:xfrm>
            <a:off x="448042" y="1676930"/>
            <a:ext cx="8529583" cy="979820"/>
          </a:xfrm>
        </p:spPr>
        <p:txBody>
          <a:bodyPr/>
          <a:lstStyle/>
          <a:p>
            <a:r>
              <a:rPr lang="en-US" sz="3200" dirty="0"/>
              <a:t>Understanding the importance of antimicrobial resistance</a:t>
            </a:r>
          </a:p>
        </p:txBody>
      </p:sp>
      <p:sp>
        <p:nvSpPr>
          <p:cNvPr id="10" name="Text Placeholder 9">
            <a:extLst>
              <a:ext uri="{FF2B5EF4-FFF2-40B4-BE49-F238E27FC236}">
                <a16:creationId xmlns:a16="http://schemas.microsoft.com/office/drawing/2014/main" id="{F6115F4E-948C-FA4C-85FF-C109FBBE9686}"/>
              </a:ext>
            </a:extLst>
          </p:cNvPr>
          <p:cNvSpPr>
            <a:spLocks noGrp="1"/>
          </p:cNvSpPr>
          <p:nvPr>
            <p:ph type="body" sz="quarter" idx="11"/>
          </p:nvPr>
        </p:nvSpPr>
        <p:spPr>
          <a:xfrm>
            <a:off x="455816" y="2628584"/>
            <a:ext cx="5616624" cy="480131"/>
          </a:xfrm>
        </p:spPr>
        <p:txBody>
          <a:bodyPr/>
          <a:lstStyle/>
          <a:p>
            <a:r>
              <a:rPr lang="en-US" sz="2800" dirty="0"/>
              <a:t>Information for consumers</a:t>
            </a:r>
          </a:p>
        </p:txBody>
      </p:sp>
      <p:sp>
        <p:nvSpPr>
          <p:cNvPr id="4" name="TextBox 3">
            <a:extLst>
              <a:ext uri="{FF2B5EF4-FFF2-40B4-BE49-F238E27FC236}">
                <a16:creationId xmlns:a16="http://schemas.microsoft.com/office/drawing/2014/main" id="{EAC17144-63F8-144B-235D-FF92B23B68FD}"/>
              </a:ext>
            </a:extLst>
          </p:cNvPr>
          <p:cNvSpPr txBox="1"/>
          <p:nvPr/>
        </p:nvSpPr>
        <p:spPr>
          <a:xfrm>
            <a:off x="7046515" y="765790"/>
            <a:ext cx="1675361" cy="276999"/>
          </a:xfrm>
          <a:prstGeom prst="rect">
            <a:avLst/>
          </a:prstGeom>
          <a:noFill/>
        </p:spPr>
        <p:txBody>
          <a:bodyPr wrap="square" rtlCol="0">
            <a:spAutoFit/>
          </a:bodyPr>
          <a:lstStyle/>
          <a:p>
            <a:pPr algn="ctr"/>
            <a:r>
              <a:rPr lang="en-AU" sz="1200" dirty="0">
                <a:latin typeface="Calibri" panose="020F0502020204030204" pitchFamily="34" charset="0"/>
                <a:cs typeface="Calibri" panose="020F0502020204030204" pitchFamily="34" charset="0"/>
              </a:rPr>
              <a:t>D24-54142</a:t>
            </a:r>
            <a:endParaRPr lang="en-AU"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6592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E1D5B8-C77F-45BF-B91A-8E3BDBF8B5E7}"/>
              </a:ext>
            </a:extLst>
          </p:cNvPr>
          <p:cNvSpPr>
            <a:spLocks noGrp="1"/>
          </p:cNvSpPr>
          <p:nvPr>
            <p:ph idx="1"/>
          </p:nvPr>
        </p:nvSpPr>
        <p:spPr>
          <a:xfrm>
            <a:off x="611188" y="1275606"/>
            <a:ext cx="7886700" cy="2996205"/>
          </a:xfrm>
        </p:spPr>
        <p:txBody>
          <a:bodyPr/>
          <a:lstStyle/>
          <a:p>
            <a:r>
              <a:rPr lang="en-AU" sz="1800" dirty="0">
                <a:effectLst/>
                <a:latin typeface="Arial" panose="020B0604020202020204" pitchFamily="34" charset="0"/>
                <a:ea typeface="Times New Roman" panose="02020603050405020304" pitchFamily="18" charset="0"/>
                <a:cs typeface="Times New Roman" panose="02020603050405020304" pitchFamily="18" charset="0"/>
              </a:rPr>
              <a:t>Antibiotics only work for infections caused by bacteria.</a:t>
            </a:r>
          </a:p>
          <a:p>
            <a:r>
              <a:rPr lang="en-AU" sz="1800" dirty="0">
                <a:cs typeface="Times New Roman" panose="02020603050405020304" pitchFamily="18" charset="0"/>
              </a:rPr>
              <a:t>They don’t treat infections caused by viruses, such as:</a:t>
            </a:r>
          </a:p>
          <a:p>
            <a:pPr lvl="1"/>
            <a:r>
              <a:rPr lang="en-AU" sz="1800" dirty="0">
                <a:cs typeface="Times New Roman" panose="02020603050405020304" pitchFamily="18" charset="0"/>
              </a:rPr>
              <a:t>Coughs and colds</a:t>
            </a:r>
          </a:p>
          <a:p>
            <a:pPr lvl="1"/>
            <a:r>
              <a:rPr lang="en-AU" sz="1800" dirty="0">
                <a:cs typeface="Times New Roman" panose="02020603050405020304" pitchFamily="18" charset="0"/>
              </a:rPr>
              <a:t>Flu and COVID-19</a:t>
            </a:r>
          </a:p>
          <a:p>
            <a:pPr lvl="1"/>
            <a:r>
              <a:rPr lang="en-AU" sz="1800" dirty="0">
                <a:cs typeface="Times New Roman" panose="02020603050405020304" pitchFamily="18" charset="0"/>
              </a:rPr>
              <a:t>Most sore throats and ear infections</a:t>
            </a:r>
          </a:p>
          <a:p>
            <a:r>
              <a:rPr lang="en-AU" sz="1800" dirty="0">
                <a:effectLst/>
              </a:rPr>
              <a:t>You may feel better when you take antibiotics, even when they’re not needed. This is because your immune system is working to fight the infection for you. </a:t>
            </a:r>
          </a:p>
          <a:p>
            <a:pPr marL="0" indent="0">
              <a:buNone/>
            </a:pPr>
            <a:endParaRPr lang="en-AU" dirty="0"/>
          </a:p>
        </p:txBody>
      </p:sp>
      <p:sp>
        <p:nvSpPr>
          <p:cNvPr id="3" name="Title 2">
            <a:extLst>
              <a:ext uri="{FF2B5EF4-FFF2-40B4-BE49-F238E27FC236}">
                <a16:creationId xmlns:a16="http://schemas.microsoft.com/office/drawing/2014/main" id="{72201B37-B922-ED0B-D643-407B82F756E1}"/>
              </a:ext>
            </a:extLst>
          </p:cNvPr>
          <p:cNvSpPr>
            <a:spLocks noGrp="1"/>
          </p:cNvSpPr>
          <p:nvPr>
            <p:ph type="title"/>
          </p:nvPr>
        </p:nvSpPr>
        <p:spPr/>
        <p:txBody>
          <a:bodyPr/>
          <a:lstStyle/>
          <a:p>
            <a:r>
              <a:rPr lang="en-AU" dirty="0"/>
              <a:t>Antibiotics don’t treat viruses</a:t>
            </a:r>
          </a:p>
        </p:txBody>
      </p:sp>
    </p:spTree>
    <p:extLst>
      <p:ext uri="{BB962C8B-B14F-4D97-AF65-F5344CB8AC3E}">
        <p14:creationId xmlns:p14="http://schemas.microsoft.com/office/powerpoint/2010/main" val="4257051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A4914-2CDB-7442-9B2B-DD4BC7372E24}"/>
              </a:ext>
            </a:extLst>
          </p:cNvPr>
          <p:cNvSpPr>
            <a:spLocks noGrp="1"/>
          </p:cNvSpPr>
          <p:nvPr>
            <p:ph type="title"/>
          </p:nvPr>
        </p:nvSpPr>
        <p:spPr>
          <a:xfrm>
            <a:off x="486696" y="471950"/>
            <a:ext cx="5813496" cy="1216741"/>
          </a:xfrm>
        </p:spPr>
        <p:txBody>
          <a:bodyPr>
            <a:normAutofit/>
          </a:bodyPr>
          <a:lstStyle/>
          <a:p>
            <a:r>
              <a:rPr lang="en-US" dirty="0"/>
              <a:t>Antimicrobial resistance</a:t>
            </a:r>
          </a:p>
        </p:txBody>
      </p:sp>
      <p:sp>
        <p:nvSpPr>
          <p:cNvPr id="3" name="Content Placeholder 2">
            <a:extLst>
              <a:ext uri="{FF2B5EF4-FFF2-40B4-BE49-F238E27FC236}">
                <a16:creationId xmlns:a16="http://schemas.microsoft.com/office/drawing/2014/main" id="{EF5BD90C-84C0-D44C-A8AD-70385D9407FC}"/>
              </a:ext>
            </a:extLst>
          </p:cNvPr>
          <p:cNvSpPr>
            <a:spLocks noGrp="1"/>
          </p:cNvSpPr>
          <p:nvPr>
            <p:ph idx="1"/>
          </p:nvPr>
        </p:nvSpPr>
        <p:spPr>
          <a:xfrm>
            <a:off x="486696" y="1356741"/>
            <a:ext cx="4301326" cy="3364966"/>
          </a:xfrm>
        </p:spPr>
        <p:txBody>
          <a:bodyPr>
            <a:noAutofit/>
          </a:bodyPr>
          <a:lstStyle/>
          <a:p>
            <a:r>
              <a:rPr lang="en-US" sz="1800" dirty="0"/>
              <a:t>Bacteria change over time in response to the environment</a:t>
            </a:r>
          </a:p>
          <a:p>
            <a:r>
              <a:rPr lang="en-US" sz="1800" dirty="0"/>
              <a:t>These changes allow them to resist antibiotics. This is called </a:t>
            </a:r>
            <a:r>
              <a:rPr lang="en-US" sz="1800" b="1" dirty="0"/>
              <a:t>antibiotic resistance  </a:t>
            </a:r>
          </a:p>
          <a:p>
            <a:r>
              <a:rPr lang="en-US" sz="1800" dirty="0"/>
              <a:t>When antibiotics are overused or used when they are not needed, resistance develops more quickly </a:t>
            </a:r>
          </a:p>
        </p:txBody>
      </p:sp>
      <p:pic>
        <p:nvPicPr>
          <p:cNvPr id="5" name="Picture 4" descr="A close-up of a virus&#10;&#10;Description automatically generated">
            <a:extLst>
              <a:ext uri="{FF2B5EF4-FFF2-40B4-BE49-F238E27FC236}">
                <a16:creationId xmlns:a16="http://schemas.microsoft.com/office/drawing/2014/main" id="{913439AB-B8D6-0766-8905-988F2A83B8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2926" y="1203598"/>
            <a:ext cx="3384378" cy="3384378"/>
          </a:xfrm>
          <a:prstGeom prst="rect">
            <a:avLst/>
          </a:prstGeom>
        </p:spPr>
      </p:pic>
    </p:spTree>
    <p:extLst>
      <p:ext uri="{BB962C8B-B14F-4D97-AF65-F5344CB8AC3E}">
        <p14:creationId xmlns:p14="http://schemas.microsoft.com/office/powerpoint/2010/main" val="2871650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92024536"/>
              </p:ext>
            </p:extLst>
          </p:nvPr>
        </p:nvGraphicFramePr>
        <p:xfrm>
          <a:off x="958020" y="1419622"/>
          <a:ext cx="7526288" cy="352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7A504598-9F2A-6DA1-860C-A99E1EE28475}"/>
              </a:ext>
            </a:extLst>
          </p:cNvPr>
          <p:cNvSpPr txBox="1"/>
          <p:nvPr/>
        </p:nvSpPr>
        <p:spPr>
          <a:xfrm>
            <a:off x="651709" y="483518"/>
            <a:ext cx="7851776" cy="646331"/>
          </a:xfrm>
          <a:prstGeom prst="rect">
            <a:avLst/>
          </a:prstGeom>
          <a:noFill/>
        </p:spPr>
        <p:txBody>
          <a:bodyPr wrap="square">
            <a:spAutoFit/>
          </a:bodyPr>
          <a:lstStyle/>
          <a:p>
            <a:r>
              <a:rPr kumimoji="0" lang="en-US" sz="3600" b="1" i="0" u="none" strike="noStrike" kern="1200" cap="none" spc="0" normalizeH="0" baseline="0" noProof="0" dirty="0">
                <a:ln>
                  <a:noFill/>
                </a:ln>
                <a:solidFill>
                  <a:srgbClr val="1178A2"/>
                </a:solidFill>
                <a:effectLst/>
                <a:uLnTx/>
                <a:uFillTx/>
                <a:latin typeface="Arial" panose="020B0604020202020204" pitchFamily="34" charset="0"/>
                <a:ea typeface="+mj-ea"/>
                <a:cs typeface="Arial" panose="020B0604020202020204" pitchFamily="34" charset="0"/>
              </a:rPr>
              <a:t>Antimicrobial resistance</a:t>
            </a:r>
            <a:endParaRPr lang="en-AU" dirty="0"/>
          </a:p>
        </p:txBody>
      </p:sp>
    </p:spTree>
    <p:extLst>
      <p:ext uri="{BB962C8B-B14F-4D97-AF65-F5344CB8AC3E}">
        <p14:creationId xmlns:p14="http://schemas.microsoft.com/office/powerpoint/2010/main" val="875464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F77FD-194D-E342-91AF-579CE2247071}"/>
              </a:ext>
            </a:extLst>
          </p:cNvPr>
          <p:cNvSpPr>
            <a:spLocks noGrp="1"/>
          </p:cNvSpPr>
          <p:nvPr>
            <p:ph type="title"/>
          </p:nvPr>
        </p:nvSpPr>
        <p:spPr>
          <a:xfrm>
            <a:off x="451650" y="605570"/>
            <a:ext cx="5472608" cy="994172"/>
          </a:xfrm>
        </p:spPr>
        <p:txBody>
          <a:bodyPr>
            <a:normAutofit/>
          </a:bodyPr>
          <a:lstStyle/>
          <a:p>
            <a:r>
              <a:rPr lang="en-US" dirty="0"/>
              <a:t>How antibiotics work</a:t>
            </a:r>
          </a:p>
        </p:txBody>
      </p:sp>
      <p:sp>
        <p:nvSpPr>
          <p:cNvPr id="6" name="TextBox 5">
            <a:extLst>
              <a:ext uri="{FF2B5EF4-FFF2-40B4-BE49-F238E27FC236}">
                <a16:creationId xmlns:a16="http://schemas.microsoft.com/office/drawing/2014/main" id="{C17D9983-D2E0-52F5-7B87-AAC76CEAEF3F}"/>
              </a:ext>
            </a:extLst>
          </p:cNvPr>
          <p:cNvSpPr txBox="1"/>
          <p:nvPr/>
        </p:nvSpPr>
        <p:spPr>
          <a:xfrm>
            <a:off x="6948264" y="3939902"/>
            <a:ext cx="1944216" cy="369332"/>
          </a:xfrm>
          <a:prstGeom prst="rect">
            <a:avLst/>
          </a:prstGeom>
          <a:solidFill>
            <a:schemeClr val="accent1">
              <a:lumMod val="60000"/>
              <a:lumOff val="40000"/>
            </a:schemeClr>
          </a:solidFill>
        </p:spPr>
        <p:txBody>
          <a:bodyPr wrap="square" rtlCol="0">
            <a:spAutoFit/>
          </a:bodyPr>
          <a:lstStyle/>
          <a:p>
            <a:r>
              <a:rPr lang="en-AU" dirty="0">
                <a:latin typeface="Arial" panose="020B0604020202020204" pitchFamily="34" charset="0"/>
                <a:cs typeface="Arial" panose="020B0604020202020204" pitchFamily="34" charset="0"/>
              </a:rPr>
              <a:t>Broad spectrum</a:t>
            </a:r>
          </a:p>
        </p:txBody>
      </p:sp>
      <p:graphicFrame>
        <p:nvGraphicFramePr>
          <p:cNvPr id="7" name="Table 6">
            <a:extLst>
              <a:ext uri="{FF2B5EF4-FFF2-40B4-BE49-F238E27FC236}">
                <a16:creationId xmlns:a16="http://schemas.microsoft.com/office/drawing/2014/main" id="{903B801D-B910-5954-1337-9EE91708DC5C}"/>
              </a:ext>
            </a:extLst>
          </p:cNvPr>
          <p:cNvGraphicFramePr>
            <a:graphicFrameLocks noGrp="1"/>
          </p:cNvGraphicFramePr>
          <p:nvPr>
            <p:extLst>
              <p:ext uri="{D42A27DB-BD31-4B8C-83A1-F6EECF244321}">
                <p14:modId xmlns:p14="http://schemas.microsoft.com/office/powerpoint/2010/main" val="3462741206"/>
              </p:ext>
            </p:extLst>
          </p:nvPr>
        </p:nvGraphicFramePr>
        <p:xfrm>
          <a:off x="467544" y="1429310"/>
          <a:ext cx="5616624" cy="3108620"/>
        </p:xfrm>
        <a:graphic>
          <a:graphicData uri="http://schemas.openxmlformats.org/drawingml/2006/table">
            <a:tbl>
              <a:tblPr firstRow="1" bandRow="1">
                <a:tableStyleId>{5940675A-B579-460E-94D1-54222C63F5DA}</a:tableStyleId>
              </a:tblPr>
              <a:tblGrid>
                <a:gridCol w="1872208">
                  <a:extLst>
                    <a:ext uri="{9D8B030D-6E8A-4147-A177-3AD203B41FA5}">
                      <a16:colId xmlns:a16="http://schemas.microsoft.com/office/drawing/2014/main" val="418970060"/>
                    </a:ext>
                  </a:extLst>
                </a:gridCol>
                <a:gridCol w="1872208">
                  <a:extLst>
                    <a:ext uri="{9D8B030D-6E8A-4147-A177-3AD203B41FA5}">
                      <a16:colId xmlns:a16="http://schemas.microsoft.com/office/drawing/2014/main" val="2615617517"/>
                    </a:ext>
                  </a:extLst>
                </a:gridCol>
                <a:gridCol w="1872208">
                  <a:extLst>
                    <a:ext uri="{9D8B030D-6E8A-4147-A177-3AD203B41FA5}">
                      <a16:colId xmlns:a16="http://schemas.microsoft.com/office/drawing/2014/main" val="3022603928"/>
                    </a:ext>
                  </a:extLst>
                </a:gridCol>
              </a:tblGrid>
              <a:tr h="777155">
                <a:tc>
                  <a:txBody>
                    <a:bodyPr/>
                    <a:lstStyle/>
                    <a:p>
                      <a:r>
                        <a:rPr lang="en-AU" b="1" dirty="0"/>
                        <a:t>Bacteria A</a:t>
                      </a:r>
                    </a:p>
                  </a:txBody>
                  <a:tcPr/>
                </a:tc>
                <a:tc>
                  <a:txBody>
                    <a:bodyPr/>
                    <a:lstStyle/>
                    <a:p>
                      <a:r>
                        <a:rPr lang="en-AU" b="1" dirty="0"/>
                        <a:t>Bacteria B</a:t>
                      </a:r>
                    </a:p>
                  </a:txBody>
                  <a:tcPr/>
                </a:tc>
                <a:tc>
                  <a:txBody>
                    <a:bodyPr/>
                    <a:lstStyle/>
                    <a:p>
                      <a:r>
                        <a:rPr lang="en-AU" b="1" dirty="0"/>
                        <a:t>Bacteria C</a:t>
                      </a:r>
                    </a:p>
                  </a:txBody>
                  <a:tcPr/>
                </a:tc>
                <a:extLst>
                  <a:ext uri="{0D108BD9-81ED-4DB2-BD59-A6C34878D82A}">
                    <a16:rowId xmlns:a16="http://schemas.microsoft.com/office/drawing/2014/main" val="2547012137"/>
                  </a:ext>
                </a:extLst>
              </a:tr>
              <a:tr h="777155">
                <a:tc>
                  <a:txBody>
                    <a:bodyPr/>
                    <a:lstStyle/>
                    <a:p>
                      <a:r>
                        <a:rPr lang="en-AU" dirty="0"/>
                        <a:t>Antibiotic 1</a:t>
                      </a:r>
                    </a:p>
                  </a:txBody>
                  <a:tcPr>
                    <a:solidFill>
                      <a:schemeClr val="accent6">
                        <a:lumMod val="40000"/>
                        <a:lumOff val="60000"/>
                      </a:schemeClr>
                    </a:solidFill>
                  </a:tcPr>
                </a:tc>
                <a:tc>
                  <a:txBody>
                    <a:bodyPr/>
                    <a:lstStyle/>
                    <a:p>
                      <a:endParaRPr lang="en-AU"/>
                    </a:p>
                  </a:txBody>
                  <a:tcPr/>
                </a:tc>
                <a:tc>
                  <a:txBody>
                    <a:bodyPr/>
                    <a:lstStyle/>
                    <a:p>
                      <a:endParaRPr lang="en-AU" dirty="0"/>
                    </a:p>
                  </a:txBody>
                  <a:tcPr/>
                </a:tc>
                <a:extLst>
                  <a:ext uri="{0D108BD9-81ED-4DB2-BD59-A6C34878D82A}">
                    <a16:rowId xmlns:a16="http://schemas.microsoft.com/office/drawing/2014/main" val="1396661753"/>
                  </a:ext>
                </a:extLst>
              </a:tr>
              <a:tr h="777155">
                <a:tc>
                  <a:txBody>
                    <a:bodyPr/>
                    <a:lstStyle/>
                    <a:p>
                      <a:endParaRPr lang="en-AU" dirty="0"/>
                    </a:p>
                  </a:txBody>
                  <a:tcPr/>
                </a:tc>
                <a:tc>
                  <a:txBody>
                    <a:bodyPr/>
                    <a:lstStyle/>
                    <a:p>
                      <a:r>
                        <a:rPr lang="en-AU" dirty="0"/>
                        <a:t>Antibiotic 2</a:t>
                      </a:r>
                    </a:p>
                  </a:txBody>
                  <a:tcPr>
                    <a:solidFill>
                      <a:schemeClr val="accent4">
                        <a:lumMod val="40000"/>
                        <a:lumOff val="60000"/>
                      </a:schemeClr>
                    </a:solidFill>
                  </a:tcPr>
                </a:tc>
                <a:tc>
                  <a:txBody>
                    <a:bodyPr/>
                    <a:lstStyle/>
                    <a:p>
                      <a:endParaRPr lang="en-AU" dirty="0"/>
                    </a:p>
                  </a:txBody>
                  <a:tcPr/>
                </a:tc>
                <a:extLst>
                  <a:ext uri="{0D108BD9-81ED-4DB2-BD59-A6C34878D82A}">
                    <a16:rowId xmlns:a16="http://schemas.microsoft.com/office/drawing/2014/main" val="2400510839"/>
                  </a:ext>
                </a:extLst>
              </a:tr>
              <a:tr h="777155">
                <a:tc gridSpan="3">
                  <a:txBody>
                    <a:bodyPr/>
                    <a:lstStyle/>
                    <a:p>
                      <a:r>
                        <a:rPr lang="en-AU" dirty="0"/>
                        <a:t>Antibiotic 3</a:t>
                      </a:r>
                    </a:p>
                  </a:txBody>
                  <a:tcPr>
                    <a:solidFill>
                      <a:schemeClr val="accent2">
                        <a:lumMod val="40000"/>
                        <a:lumOff val="60000"/>
                      </a:schemeClr>
                    </a:solidFill>
                  </a:tcPr>
                </a:tc>
                <a:tc hMerge="1">
                  <a:txBody>
                    <a:bodyPr/>
                    <a:lstStyle/>
                    <a:p>
                      <a:endParaRPr lang="en-AU" dirty="0"/>
                    </a:p>
                  </a:txBody>
                  <a:tcPr/>
                </a:tc>
                <a:tc hMerge="1">
                  <a:txBody>
                    <a:bodyPr/>
                    <a:lstStyle/>
                    <a:p>
                      <a:endParaRPr lang="en-AU" dirty="0"/>
                    </a:p>
                  </a:txBody>
                  <a:tcPr/>
                </a:tc>
                <a:extLst>
                  <a:ext uri="{0D108BD9-81ED-4DB2-BD59-A6C34878D82A}">
                    <a16:rowId xmlns:a16="http://schemas.microsoft.com/office/drawing/2014/main" val="3328033140"/>
                  </a:ext>
                </a:extLst>
              </a:tr>
            </a:tbl>
          </a:graphicData>
        </a:graphic>
      </p:graphicFrame>
      <p:sp>
        <p:nvSpPr>
          <p:cNvPr id="12" name="TextBox 11">
            <a:extLst>
              <a:ext uri="{FF2B5EF4-FFF2-40B4-BE49-F238E27FC236}">
                <a16:creationId xmlns:a16="http://schemas.microsoft.com/office/drawing/2014/main" id="{5F31F31D-3968-8F9F-018D-53A5B9952CD5}"/>
              </a:ext>
            </a:extLst>
          </p:cNvPr>
          <p:cNvSpPr txBox="1"/>
          <p:nvPr/>
        </p:nvSpPr>
        <p:spPr>
          <a:xfrm>
            <a:off x="6948264" y="2798954"/>
            <a:ext cx="1944216" cy="369332"/>
          </a:xfrm>
          <a:prstGeom prst="rect">
            <a:avLst/>
          </a:prstGeom>
          <a:solidFill>
            <a:schemeClr val="accent1">
              <a:lumMod val="60000"/>
              <a:lumOff val="40000"/>
            </a:schemeClr>
          </a:solidFill>
        </p:spPr>
        <p:txBody>
          <a:bodyPr wrap="square" rtlCol="0">
            <a:spAutoFit/>
          </a:bodyPr>
          <a:lstStyle/>
          <a:p>
            <a:r>
              <a:rPr lang="en-AU" dirty="0">
                <a:latin typeface="Arial" panose="020B0604020202020204" pitchFamily="34" charset="0"/>
                <a:cs typeface="Arial" panose="020B0604020202020204" pitchFamily="34" charset="0"/>
              </a:rPr>
              <a:t>Narrow spectrum</a:t>
            </a:r>
          </a:p>
        </p:txBody>
      </p:sp>
      <p:sp>
        <p:nvSpPr>
          <p:cNvPr id="9" name="Right Brace 8">
            <a:extLst>
              <a:ext uri="{FF2B5EF4-FFF2-40B4-BE49-F238E27FC236}">
                <a16:creationId xmlns:a16="http://schemas.microsoft.com/office/drawing/2014/main" id="{C09C00EC-CC25-C689-2050-BBBE2684B495}"/>
              </a:ext>
            </a:extLst>
          </p:cNvPr>
          <p:cNvSpPr/>
          <p:nvPr/>
        </p:nvSpPr>
        <p:spPr>
          <a:xfrm>
            <a:off x="6228184" y="2443560"/>
            <a:ext cx="576064" cy="108012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11" name="Straight Arrow Connector 10">
            <a:extLst>
              <a:ext uri="{FF2B5EF4-FFF2-40B4-BE49-F238E27FC236}">
                <a16:creationId xmlns:a16="http://schemas.microsoft.com/office/drawing/2014/main" id="{7DD2A2BF-B7DA-01B4-BECE-D647DE3C49E6}"/>
              </a:ext>
            </a:extLst>
          </p:cNvPr>
          <p:cNvCxnSpPr/>
          <p:nvPr/>
        </p:nvCxnSpPr>
        <p:spPr>
          <a:xfrm flipH="1">
            <a:off x="6228184" y="4155926"/>
            <a:ext cx="57606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2535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437624"/>
            <a:ext cx="4248472" cy="1678408"/>
          </a:xfrm>
        </p:spPr>
        <p:txBody>
          <a:bodyPr/>
          <a:lstStyle/>
          <a:p>
            <a:r>
              <a:rPr lang="en-US" dirty="0"/>
              <a:t>More targeted</a:t>
            </a:r>
          </a:p>
          <a:p>
            <a:r>
              <a:rPr lang="en-US" dirty="0"/>
              <a:t>Can only kill a few types of bacteria (Antibiotic 1 and 2) </a:t>
            </a:r>
          </a:p>
          <a:p>
            <a:endParaRPr lang="en-AU" dirty="0"/>
          </a:p>
        </p:txBody>
      </p:sp>
      <p:sp>
        <p:nvSpPr>
          <p:cNvPr id="3" name="Title 2"/>
          <p:cNvSpPr>
            <a:spLocks noGrp="1"/>
          </p:cNvSpPr>
          <p:nvPr>
            <p:ph type="title"/>
          </p:nvPr>
        </p:nvSpPr>
        <p:spPr/>
        <p:txBody>
          <a:bodyPr/>
          <a:lstStyle/>
          <a:p>
            <a:r>
              <a:rPr lang="en-US" dirty="0"/>
              <a:t>Narrow-spectrum antibiotics</a:t>
            </a:r>
            <a:endParaRPr lang="en-AU" dirty="0"/>
          </a:p>
        </p:txBody>
      </p:sp>
      <p:sp>
        <p:nvSpPr>
          <p:cNvPr id="5" name="TextBox 4">
            <a:extLst>
              <a:ext uri="{FF2B5EF4-FFF2-40B4-BE49-F238E27FC236}">
                <a16:creationId xmlns:a16="http://schemas.microsoft.com/office/drawing/2014/main" id="{84DDD4FD-BBB3-514D-A88D-26398BED32FC}"/>
              </a:ext>
            </a:extLst>
          </p:cNvPr>
          <p:cNvSpPr txBox="1"/>
          <p:nvPr/>
        </p:nvSpPr>
        <p:spPr>
          <a:xfrm>
            <a:off x="683568" y="3576269"/>
            <a:ext cx="3524250" cy="1010533"/>
          </a:xfrm>
          <a:prstGeom prst="rect">
            <a:avLst/>
          </a:prstGeom>
          <a:noFill/>
        </p:spPr>
        <p:txBody>
          <a:bodyPr wrap="square" rtlCol="0">
            <a:spAutoFit/>
          </a:bodyPr>
          <a:lstStyle/>
          <a:p>
            <a:pPr algn="ctr">
              <a:spcAft>
                <a:spcPts val="450"/>
              </a:spcAft>
            </a:pPr>
            <a:r>
              <a:rPr lang="en-US" sz="2100" dirty="0"/>
              <a:t>Narrow-spectrum antibiotics contribute </a:t>
            </a:r>
            <a:r>
              <a:rPr lang="en-US" sz="2100" b="1" u="sng" dirty="0"/>
              <a:t>less</a:t>
            </a:r>
            <a:r>
              <a:rPr lang="en-US" sz="2100" dirty="0"/>
              <a:t> to resistance </a:t>
            </a:r>
          </a:p>
          <a:p>
            <a:pPr>
              <a:spcAft>
                <a:spcPts val="450"/>
              </a:spcAft>
            </a:pPr>
            <a:endParaRPr lang="en-US" sz="1350" dirty="0"/>
          </a:p>
        </p:txBody>
      </p:sp>
      <p:pic>
        <p:nvPicPr>
          <p:cNvPr id="6" name="Picture 5" descr="A person holding a fishing pole&#10;&#10;Description automatically generated">
            <a:extLst>
              <a:ext uri="{FF2B5EF4-FFF2-40B4-BE49-F238E27FC236}">
                <a16:creationId xmlns:a16="http://schemas.microsoft.com/office/drawing/2014/main" id="{2AA18753-4887-262B-91E7-5C1D4F2EB8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9820" y="1403881"/>
            <a:ext cx="4051633" cy="2700855"/>
          </a:xfrm>
          <a:prstGeom prst="rect">
            <a:avLst/>
          </a:prstGeom>
        </p:spPr>
      </p:pic>
    </p:spTree>
    <p:extLst>
      <p:ext uri="{BB962C8B-B14F-4D97-AF65-F5344CB8AC3E}">
        <p14:creationId xmlns:p14="http://schemas.microsoft.com/office/powerpoint/2010/main" val="1767153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188" y="1517761"/>
            <a:ext cx="3744416" cy="1550168"/>
          </a:xfrm>
        </p:spPr>
        <p:txBody>
          <a:bodyPr/>
          <a:lstStyle/>
          <a:p>
            <a:r>
              <a:rPr lang="en-US" dirty="0"/>
              <a:t>Can kill many different types of bacteria (Antibiotic 3) </a:t>
            </a:r>
          </a:p>
          <a:p>
            <a:pPr marL="0" indent="0">
              <a:buNone/>
            </a:pPr>
            <a:endParaRPr lang="en-AU" dirty="0"/>
          </a:p>
        </p:txBody>
      </p:sp>
      <p:sp>
        <p:nvSpPr>
          <p:cNvPr id="3" name="Title 2"/>
          <p:cNvSpPr>
            <a:spLocks noGrp="1"/>
          </p:cNvSpPr>
          <p:nvPr>
            <p:ph type="title"/>
          </p:nvPr>
        </p:nvSpPr>
        <p:spPr/>
        <p:txBody>
          <a:bodyPr/>
          <a:lstStyle/>
          <a:p>
            <a:r>
              <a:rPr lang="en-US" dirty="0"/>
              <a:t>Broad-spectrum antibiotics</a:t>
            </a:r>
            <a:endParaRPr lang="en-AU" dirty="0"/>
          </a:p>
        </p:txBody>
      </p:sp>
      <p:sp>
        <p:nvSpPr>
          <p:cNvPr id="4" name="TextBox 3">
            <a:extLst>
              <a:ext uri="{FF2B5EF4-FFF2-40B4-BE49-F238E27FC236}">
                <a16:creationId xmlns:a16="http://schemas.microsoft.com/office/drawing/2014/main" id="{84DDD4FD-BBB3-514D-A88D-26398BED32FC}"/>
              </a:ext>
            </a:extLst>
          </p:cNvPr>
          <p:cNvSpPr txBox="1"/>
          <p:nvPr/>
        </p:nvSpPr>
        <p:spPr>
          <a:xfrm>
            <a:off x="395536" y="3367224"/>
            <a:ext cx="3797901" cy="1333698"/>
          </a:xfrm>
          <a:prstGeom prst="rect">
            <a:avLst/>
          </a:prstGeom>
          <a:noFill/>
        </p:spPr>
        <p:txBody>
          <a:bodyPr wrap="square" rtlCol="0">
            <a:spAutoFit/>
          </a:bodyPr>
          <a:lstStyle/>
          <a:p>
            <a:pPr algn="ctr">
              <a:spcAft>
                <a:spcPts val="450"/>
              </a:spcAft>
            </a:pPr>
            <a:r>
              <a:rPr lang="en-US" sz="2100" dirty="0"/>
              <a:t>BUT – Broad-spectrum antibiotics contribute </a:t>
            </a:r>
            <a:r>
              <a:rPr lang="en-US" sz="2100" b="1" u="sng" dirty="0"/>
              <a:t>more</a:t>
            </a:r>
            <a:r>
              <a:rPr lang="en-US" sz="2100" dirty="0"/>
              <a:t> to resistance </a:t>
            </a:r>
          </a:p>
          <a:p>
            <a:pPr>
              <a:spcAft>
                <a:spcPts val="450"/>
              </a:spcAft>
            </a:pPr>
            <a:endParaRPr lang="en-US" sz="1350" dirty="0"/>
          </a:p>
        </p:txBody>
      </p:sp>
      <p:pic>
        <p:nvPicPr>
          <p:cNvPr id="8" name="Picture 7" descr="A person throwing a net in the water&#10;&#10;Description automatically generated">
            <a:extLst>
              <a:ext uri="{FF2B5EF4-FFF2-40B4-BE49-F238E27FC236}">
                <a16:creationId xmlns:a16="http://schemas.microsoft.com/office/drawing/2014/main" id="{EEF52EF6-44F8-73AE-C0F8-88482F59F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4755" y="1347614"/>
            <a:ext cx="4613709" cy="3075806"/>
          </a:xfrm>
          <a:prstGeom prst="rect">
            <a:avLst/>
          </a:prstGeom>
        </p:spPr>
      </p:pic>
    </p:spTree>
    <p:extLst>
      <p:ext uri="{BB962C8B-B14F-4D97-AF65-F5344CB8AC3E}">
        <p14:creationId xmlns:p14="http://schemas.microsoft.com/office/powerpoint/2010/main" val="737105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64E32-A1C0-BC44-BAE8-AC5D9CCB59C3}"/>
              </a:ext>
            </a:extLst>
          </p:cNvPr>
          <p:cNvSpPr>
            <a:spLocks noGrp="1"/>
          </p:cNvSpPr>
          <p:nvPr>
            <p:ph type="title"/>
          </p:nvPr>
        </p:nvSpPr>
        <p:spPr>
          <a:xfrm>
            <a:off x="611188" y="627535"/>
            <a:ext cx="7057156" cy="590931"/>
          </a:xfrm>
        </p:spPr>
        <p:txBody>
          <a:bodyPr/>
          <a:lstStyle/>
          <a:p>
            <a:r>
              <a:rPr lang="en-US" dirty="0"/>
              <a:t>Where do we use antibiotics?</a:t>
            </a:r>
          </a:p>
        </p:txBody>
      </p:sp>
      <p:sp>
        <p:nvSpPr>
          <p:cNvPr id="3" name="Content Placeholder 2">
            <a:extLst>
              <a:ext uri="{FF2B5EF4-FFF2-40B4-BE49-F238E27FC236}">
                <a16:creationId xmlns:a16="http://schemas.microsoft.com/office/drawing/2014/main" id="{2F34B885-75C8-C846-A45F-62A555C64505}"/>
              </a:ext>
            </a:extLst>
          </p:cNvPr>
          <p:cNvSpPr>
            <a:spLocks noGrp="1"/>
          </p:cNvSpPr>
          <p:nvPr>
            <p:ph idx="1"/>
          </p:nvPr>
        </p:nvSpPr>
        <p:spPr>
          <a:xfrm>
            <a:off x="598907" y="1419622"/>
            <a:ext cx="7886700" cy="3198824"/>
          </a:xfrm>
        </p:spPr>
        <p:txBody>
          <a:bodyPr/>
          <a:lstStyle/>
          <a:p>
            <a:r>
              <a:rPr lang="en-US" sz="2000" dirty="0"/>
              <a:t>Humans</a:t>
            </a:r>
          </a:p>
          <a:p>
            <a:pPr lvl="1"/>
            <a:r>
              <a:rPr lang="en-US" dirty="0"/>
              <a:t>Community</a:t>
            </a:r>
          </a:p>
          <a:p>
            <a:pPr lvl="1"/>
            <a:r>
              <a:rPr lang="en-US" dirty="0"/>
              <a:t>Hospital</a:t>
            </a:r>
          </a:p>
          <a:p>
            <a:r>
              <a:rPr lang="en-US" sz="2000" dirty="0"/>
              <a:t>Animals</a:t>
            </a:r>
          </a:p>
          <a:p>
            <a:pPr lvl="1"/>
            <a:r>
              <a:rPr lang="en-US" dirty="0"/>
              <a:t>Pets</a:t>
            </a:r>
          </a:p>
          <a:p>
            <a:pPr lvl="1"/>
            <a:r>
              <a:rPr lang="en-US" dirty="0"/>
              <a:t>Livestock</a:t>
            </a:r>
          </a:p>
          <a:p>
            <a:r>
              <a:rPr lang="en-US" sz="2000" dirty="0"/>
              <a:t>Agriculture</a:t>
            </a:r>
          </a:p>
          <a:p>
            <a:pPr lvl="1"/>
            <a:r>
              <a:rPr lang="en-US" dirty="0"/>
              <a:t>Crops</a:t>
            </a:r>
          </a:p>
          <a:p>
            <a:pPr lvl="1"/>
            <a:r>
              <a:rPr lang="en-US" dirty="0"/>
              <a:t>Aquaculture </a:t>
            </a:r>
          </a:p>
        </p:txBody>
      </p:sp>
    </p:spTree>
    <p:extLst>
      <p:ext uri="{BB962C8B-B14F-4D97-AF65-F5344CB8AC3E}">
        <p14:creationId xmlns:p14="http://schemas.microsoft.com/office/powerpoint/2010/main" val="2415385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EF0E4-14F5-7A4C-B920-C291FE884F05}"/>
              </a:ext>
            </a:extLst>
          </p:cNvPr>
          <p:cNvSpPr>
            <a:spLocks noGrp="1"/>
          </p:cNvSpPr>
          <p:nvPr>
            <p:ph type="title"/>
          </p:nvPr>
        </p:nvSpPr>
        <p:spPr/>
        <p:txBody>
          <a:bodyPr/>
          <a:lstStyle/>
          <a:p>
            <a:r>
              <a:rPr lang="en-US" dirty="0"/>
              <a:t>Why is resistance a problem?	</a:t>
            </a:r>
          </a:p>
        </p:txBody>
      </p:sp>
      <p:sp>
        <p:nvSpPr>
          <p:cNvPr id="3" name="Content Placeholder 2">
            <a:extLst>
              <a:ext uri="{FF2B5EF4-FFF2-40B4-BE49-F238E27FC236}">
                <a16:creationId xmlns:a16="http://schemas.microsoft.com/office/drawing/2014/main" id="{AB3C6E34-5245-5944-B2FC-D40E966B2D70}"/>
              </a:ext>
            </a:extLst>
          </p:cNvPr>
          <p:cNvSpPr>
            <a:spLocks noGrp="1"/>
          </p:cNvSpPr>
          <p:nvPr>
            <p:ph idx="1"/>
          </p:nvPr>
        </p:nvSpPr>
        <p:spPr>
          <a:xfrm>
            <a:off x="609918" y="1347614"/>
            <a:ext cx="4034090" cy="3456384"/>
          </a:xfrm>
        </p:spPr>
        <p:txBody>
          <a:bodyPr>
            <a:normAutofit fontScale="92500" lnSpcReduction="10000"/>
          </a:bodyPr>
          <a:lstStyle/>
          <a:p>
            <a:r>
              <a:rPr lang="en-US" sz="1900" dirty="0"/>
              <a:t>Rates of antibiotic resistance are rising</a:t>
            </a:r>
          </a:p>
          <a:p>
            <a:r>
              <a:rPr lang="en-AU" sz="1900" dirty="0">
                <a:effectLst/>
                <a:latin typeface="Arial" panose="020B0604020202020204" pitchFamily="34" charset="0"/>
                <a:ea typeface="Times New Roman" panose="02020603050405020304" pitchFamily="18" charset="0"/>
                <a:cs typeface="Times New Roman" panose="02020603050405020304" pitchFamily="18" charset="0"/>
              </a:rPr>
              <a:t>Hundreds of people in Australia die from antibiotic-resistant infections each year</a:t>
            </a:r>
            <a:endParaRPr lang="en-US" sz="1900" dirty="0"/>
          </a:p>
          <a:p>
            <a:r>
              <a:rPr lang="en-US" sz="1900" dirty="0"/>
              <a:t>Australia uses more antibiotics than many other comparable countries </a:t>
            </a:r>
          </a:p>
          <a:p>
            <a:r>
              <a:rPr lang="en-US" sz="1900" dirty="0"/>
              <a:t>Much of that use is inappropriate</a:t>
            </a:r>
          </a:p>
          <a:p>
            <a:pPr lvl="1"/>
            <a:r>
              <a:rPr lang="en-US" sz="1600" dirty="0"/>
              <a:t>Using antibiotics when not needed</a:t>
            </a:r>
          </a:p>
          <a:p>
            <a:pPr lvl="1"/>
            <a:r>
              <a:rPr lang="en-US" sz="1600" dirty="0"/>
              <a:t>Using antibiotics for too long </a:t>
            </a:r>
          </a:p>
          <a:p>
            <a:r>
              <a:rPr lang="en-US" sz="1900" dirty="0"/>
              <a:t>Few new antibiotics becoming available</a:t>
            </a:r>
          </a:p>
        </p:txBody>
      </p:sp>
      <p:pic>
        <p:nvPicPr>
          <p:cNvPr id="5" name="Picture 4">
            <a:extLst>
              <a:ext uri="{FF2B5EF4-FFF2-40B4-BE49-F238E27FC236}">
                <a16:creationId xmlns:a16="http://schemas.microsoft.com/office/drawing/2014/main" id="{72054066-1567-88C9-BED3-48CC4A21001A}"/>
              </a:ext>
            </a:extLst>
          </p:cNvPr>
          <p:cNvPicPr>
            <a:picLocks noChangeAspect="1"/>
          </p:cNvPicPr>
          <p:nvPr/>
        </p:nvPicPr>
        <p:blipFill>
          <a:blip r:embed="rId3"/>
          <a:stretch>
            <a:fillRect/>
          </a:stretch>
        </p:blipFill>
        <p:spPr>
          <a:xfrm>
            <a:off x="4731931" y="1635646"/>
            <a:ext cx="3765957" cy="2643758"/>
          </a:xfrm>
          <a:prstGeom prst="rect">
            <a:avLst/>
          </a:prstGeom>
        </p:spPr>
      </p:pic>
    </p:spTree>
    <p:extLst>
      <p:ext uri="{BB962C8B-B14F-4D97-AF65-F5344CB8AC3E}">
        <p14:creationId xmlns:p14="http://schemas.microsoft.com/office/powerpoint/2010/main" val="455154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6E83-7396-EB4B-BB81-6220027410EB}"/>
              </a:ext>
            </a:extLst>
          </p:cNvPr>
          <p:cNvSpPr>
            <a:spLocks noGrp="1"/>
          </p:cNvSpPr>
          <p:nvPr>
            <p:ph type="title"/>
          </p:nvPr>
        </p:nvSpPr>
        <p:spPr>
          <a:xfrm>
            <a:off x="539552" y="568805"/>
            <a:ext cx="7886700" cy="590931"/>
          </a:xfrm>
        </p:spPr>
        <p:txBody>
          <a:bodyPr/>
          <a:lstStyle/>
          <a:p>
            <a:r>
              <a:rPr lang="en-US" dirty="0"/>
              <a:t>Antibiotic-resistant infections</a:t>
            </a:r>
          </a:p>
        </p:txBody>
      </p:sp>
      <p:sp>
        <p:nvSpPr>
          <p:cNvPr id="3" name="Content Placeholder 2">
            <a:extLst>
              <a:ext uri="{FF2B5EF4-FFF2-40B4-BE49-F238E27FC236}">
                <a16:creationId xmlns:a16="http://schemas.microsoft.com/office/drawing/2014/main" id="{FAFFB0F5-40FD-2B4F-A2F7-E30F577A3019}"/>
              </a:ext>
            </a:extLst>
          </p:cNvPr>
          <p:cNvSpPr>
            <a:spLocks noGrp="1"/>
          </p:cNvSpPr>
          <p:nvPr>
            <p:ph idx="1"/>
          </p:nvPr>
        </p:nvSpPr>
        <p:spPr>
          <a:xfrm>
            <a:off x="539552" y="1241777"/>
            <a:ext cx="4004172" cy="3490213"/>
          </a:xfrm>
        </p:spPr>
        <p:txBody>
          <a:bodyPr/>
          <a:lstStyle/>
          <a:p>
            <a:r>
              <a:rPr lang="en-US" sz="1900" dirty="0"/>
              <a:t>More difficult to treat</a:t>
            </a:r>
          </a:p>
          <a:p>
            <a:r>
              <a:rPr lang="en-AU" sz="1900" dirty="0"/>
              <a:t>Other antibiotics need to be used which may not work as well or can be more toxic</a:t>
            </a:r>
          </a:p>
          <a:p>
            <a:r>
              <a:rPr lang="en-US" sz="1900" dirty="0"/>
              <a:t>Usually require longer hospital stays</a:t>
            </a:r>
          </a:p>
          <a:p>
            <a:r>
              <a:rPr lang="en-US" sz="1900" dirty="0"/>
              <a:t>Can become resistant to all antibiotics </a:t>
            </a:r>
            <a:r>
              <a:rPr lang="en-US" sz="1900" dirty="0">
                <a:sym typeface="Wingdings" pitchFamily="2" charset="2"/>
              </a:rPr>
              <a:t> untreatable</a:t>
            </a:r>
          </a:p>
          <a:p>
            <a:r>
              <a:rPr lang="en-US" sz="1900" dirty="0">
                <a:sym typeface="Wingdings" pitchFamily="2" charset="2"/>
              </a:rPr>
              <a:t>More likely to spread to others</a:t>
            </a:r>
            <a:r>
              <a:rPr lang="en-US" sz="1900" dirty="0"/>
              <a:t> </a:t>
            </a:r>
          </a:p>
          <a:p>
            <a:endParaRPr lang="en-US" dirty="0"/>
          </a:p>
        </p:txBody>
      </p:sp>
      <p:pic>
        <p:nvPicPr>
          <p:cNvPr id="3076" name="Picture 4" descr="What to Expect When Your Loved One Is in the ICU | Wellness | US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2761" y="1437624"/>
            <a:ext cx="4330063" cy="2841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642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6AB6C-E6AC-2B4B-82B4-588F038A4917}"/>
              </a:ext>
            </a:extLst>
          </p:cNvPr>
          <p:cNvSpPr>
            <a:spLocks noGrp="1"/>
          </p:cNvSpPr>
          <p:nvPr>
            <p:ph type="title"/>
          </p:nvPr>
        </p:nvSpPr>
        <p:spPr>
          <a:xfrm>
            <a:off x="400101" y="555526"/>
            <a:ext cx="8343798" cy="790079"/>
          </a:xfrm>
        </p:spPr>
        <p:txBody>
          <a:bodyPr>
            <a:normAutofit/>
          </a:bodyPr>
          <a:lstStyle/>
          <a:p>
            <a:r>
              <a:rPr lang="en-US" sz="3000" dirty="0"/>
              <a:t>What can individuals and the community do?</a:t>
            </a:r>
          </a:p>
        </p:txBody>
      </p:sp>
      <p:sp>
        <p:nvSpPr>
          <p:cNvPr id="3" name="Content Placeholder 2">
            <a:extLst>
              <a:ext uri="{FF2B5EF4-FFF2-40B4-BE49-F238E27FC236}">
                <a16:creationId xmlns:a16="http://schemas.microsoft.com/office/drawing/2014/main" id="{E4356E69-CD62-BC4A-AEFF-D444AA5C5140}"/>
              </a:ext>
            </a:extLst>
          </p:cNvPr>
          <p:cNvSpPr>
            <a:spLocks noGrp="1"/>
          </p:cNvSpPr>
          <p:nvPr>
            <p:ph idx="1"/>
          </p:nvPr>
        </p:nvSpPr>
        <p:spPr>
          <a:xfrm>
            <a:off x="260650" y="1131590"/>
            <a:ext cx="3591270" cy="3833507"/>
          </a:xfrm>
        </p:spPr>
        <p:txBody>
          <a:bodyPr>
            <a:noAutofit/>
          </a:bodyPr>
          <a:lstStyle/>
          <a:p>
            <a:r>
              <a:rPr lang="en-US" sz="1600" dirty="0"/>
              <a:t>Prevent infections</a:t>
            </a:r>
          </a:p>
          <a:p>
            <a:pPr lvl="1"/>
            <a:r>
              <a:rPr lang="en-US" sz="1600" dirty="0"/>
              <a:t>Hand washing and using alcohol-based hand sanitiser</a:t>
            </a:r>
          </a:p>
          <a:p>
            <a:pPr lvl="1"/>
            <a:r>
              <a:rPr lang="en-US" sz="1600" dirty="0"/>
              <a:t>Keeping vaccinations up-to-date</a:t>
            </a:r>
          </a:p>
          <a:p>
            <a:pPr lvl="1"/>
            <a:r>
              <a:rPr lang="en-US" sz="1600" dirty="0"/>
              <a:t>Preventive medicine e.g., malaria medication when in high-risk areas</a:t>
            </a:r>
          </a:p>
          <a:p>
            <a:r>
              <a:rPr lang="en-US" sz="1600" dirty="0"/>
              <a:t>Don’t request antibiotics for coughs, cold and flu</a:t>
            </a:r>
          </a:p>
          <a:p>
            <a:pPr lvl="1"/>
            <a:r>
              <a:rPr lang="en-US" sz="1600" dirty="0"/>
              <a:t>These are caused by viruses, antibiotics </a:t>
            </a:r>
            <a:r>
              <a:rPr lang="en-US" sz="1600" u="sng" dirty="0"/>
              <a:t>will not work</a:t>
            </a:r>
          </a:p>
          <a:p>
            <a:pPr lvl="1"/>
            <a:r>
              <a:rPr lang="en-US" sz="1600" dirty="0"/>
              <a:t>Antibiotics are not without </a:t>
            </a:r>
            <a:r>
              <a:rPr lang="en-US" sz="1600" u="sng" dirty="0"/>
              <a:t>personal</a:t>
            </a:r>
            <a:r>
              <a:rPr lang="en-US" sz="1600" dirty="0"/>
              <a:t> risk and side effects</a:t>
            </a:r>
          </a:p>
          <a:p>
            <a:endParaRPr lang="en-US" sz="1400" dirty="0"/>
          </a:p>
        </p:txBody>
      </p:sp>
      <p:sp>
        <p:nvSpPr>
          <p:cNvPr id="4" name="TextBox 3">
            <a:extLst>
              <a:ext uri="{FF2B5EF4-FFF2-40B4-BE49-F238E27FC236}">
                <a16:creationId xmlns:a16="http://schemas.microsoft.com/office/drawing/2014/main" id="{D786FFD1-3A58-84AA-B59D-E15C9877F4A0}"/>
              </a:ext>
            </a:extLst>
          </p:cNvPr>
          <p:cNvSpPr txBox="1"/>
          <p:nvPr/>
        </p:nvSpPr>
        <p:spPr>
          <a:xfrm>
            <a:off x="4427984" y="1131590"/>
            <a:ext cx="3960440" cy="3077766"/>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Take antibiotics exactly as prescribed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Do not share antibiotics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Do not take previously prescribed antibiotics (for example, an old repeat) for a different illness </a:t>
            </a:r>
          </a:p>
          <a:p>
            <a:pPr marL="285750"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Return unused antibiotics to the pharmacy for disposal</a:t>
            </a:r>
          </a:p>
          <a:p>
            <a:pPr marL="742950" lvl="1"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Return Unwanted Medicines (or the RUM Project)</a:t>
            </a:r>
          </a:p>
          <a:p>
            <a:pPr marL="742950" lvl="1" indent="-285750">
              <a:buFont typeface="Arial" panose="020B0604020202020204" pitchFamily="34" charset="0"/>
              <a:buChar char="–"/>
            </a:pPr>
            <a:r>
              <a:rPr lang="en-AU" sz="1600" dirty="0">
                <a:latin typeface="Arial" panose="020B0604020202020204" pitchFamily="34" charset="0"/>
                <a:cs typeface="Arial" panose="020B0604020202020204" pitchFamily="34" charset="0"/>
              </a:rPr>
              <a:t>Do not put them in regular waste or down the sink</a:t>
            </a:r>
          </a:p>
          <a:p>
            <a:endParaRPr lang="en-AU" dirty="0"/>
          </a:p>
        </p:txBody>
      </p:sp>
    </p:spTree>
    <p:extLst>
      <p:ext uri="{BB962C8B-B14F-4D97-AF65-F5344CB8AC3E}">
        <p14:creationId xmlns:p14="http://schemas.microsoft.com/office/powerpoint/2010/main" val="1235814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49" y="1369219"/>
            <a:ext cx="4591423" cy="2744787"/>
          </a:xfrm>
        </p:spPr>
        <p:txBody>
          <a:bodyPr>
            <a:noAutofit/>
          </a:bodyPr>
          <a:lstStyle/>
          <a:p>
            <a:r>
              <a:rPr lang="en-AU" sz="2000" dirty="0"/>
              <a:t>What is antimicrobial resistance (AMR)?</a:t>
            </a:r>
          </a:p>
          <a:p>
            <a:r>
              <a:rPr lang="en-AU" sz="2000" dirty="0"/>
              <a:t>Why is antimicrobial resistance a problem?</a:t>
            </a:r>
          </a:p>
          <a:p>
            <a:r>
              <a:rPr lang="en-AU" sz="2000" dirty="0"/>
              <a:t>How does antimicrobial resistance occur?</a:t>
            </a:r>
          </a:p>
          <a:p>
            <a:r>
              <a:rPr lang="en-AU" sz="2000" dirty="0"/>
              <a:t>What is the difference between broad and narrow spectrum antibiotics?</a:t>
            </a:r>
          </a:p>
          <a:p>
            <a:r>
              <a:rPr lang="en-AU" sz="2000" dirty="0"/>
              <a:t>How can antimicrobial resistance be addressed? </a:t>
            </a:r>
          </a:p>
        </p:txBody>
      </p:sp>
      <p:pic>
        <p:nvPicPr>
          <p:cNvPr id="4" name="Picture 3">
            <a:extLst>
              <a:ext uri="{FF2B5EF4-FFF2-40B4-BE49-F238E27FC236}">
                <a16:creationId xmlns:a16="http://schemas.microsoft.com/office/drawing/2014/main" id="{24CE2929-A261-7BF7-3F57-6ED8314C08AE}"/>
              </a:ext>
            </a:extLst>
          </p:cNvPr>
          <p:cNvPicPr>
            <a:picLocks noChangeAspect="1"/>
          </p:cNvPicPr>
          <p:nvPr/>
        </p:nvPicPr>
        <p:blipFill>
          <a:blip r:embed="rId3"/>
          <a:stretch>
            <a:fillRect/>
          </a:stretch>
        </p:blipFill>
        <p:spPr>
          <a:xfrm>
            <a:off x="5364088" y="1202661"/>
            <a:ext cx="3596803" cy="3596803"/>
          </a:xfrm>
          <a:prstGeom prst="rect">
            <a:avLst/>
          </a:prstGeom>
          <a:noFill/>
        </p:spPr>
      </p:pic>
      <p:sp>
        <p:nvSpPr>
          <p:cNvPr id="3" name="Title 2"/>
          <p:cNvSpPr>
            <a:spLocks noGrp="1"/>
          </p:cNvSpPr>
          <p:nvPr>
            <p:ph type="title"/>
          </p:nvPr>
        </p:nvSpPr>
        <p:spPr>
          <a:xfrm>
            <a:off x="611188" y="627535"/>
            <a:ext cx="7886700" cy="590931"/>
          </a:xfrm>
        </p:spPr>
        <p:txBody>
          <a:bodyPr>
            <a:normAutofit/>
          </a:bodyPr>
          <a:lstStyle/>
          <a:p>
            <a:r>
              <a:rPr lang="en-AU" dirty="0"/>
              <a:t>Learn about</a:t>
            </a:r>
          </a:p>
        </p:txBody>
      </p:sp>
    </p:spTree>
    <p:extLst>
      <p:ext uri="{BB962C8B-B14F-4D97-AF65-F5344CB8AC3E}">
        <p14:creationId xmlns:p14="http://schemas.microsoft.com/office/powerpoint/2010/main" val="2549775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B6884-CB77-DC47-B09E-8FB8D3FD1A84}"/>
              </a:ext>
            </a:extLst>
          </p:cNvPr>
          <p:cNvSpPr>
            <a:spLocks noGrp="1"/>
          </p:cNvSpPr>
          <p:nvPr>
            <p:ph type="title"/>
          </p:nvPr>
        </p:nvSpPr>
        <p:spPr>
          <a:xfrm>
            <a:off x="611188" y="627535"/>
            <a:ext cx="7886700" cy="507831"/>
          </a:xfrm>
        </p:spPr>
        <p:txBody>
          <a:bodyPr/>
          <a:lstStyle/>
          <a:p>
            <a:r>
              <a:rPr lang="en-US" sz="3000" dirty="0"/>
              <a:t>What can your health professional do? </a:t>
            </a:r>
          </a:p>
        </p:txBody>
      </p:sp>
      <p:sp>
        <p:nvSpPr>
          <p:cNvPr id="3" name="Content Placeholder 2">
            <a:extLst>
              <a:ext uri="{FF2B5EF4-FFF2-40B4-BE49-F238E27FC236}">
                <a16:creationId xmlns:a16="http://schemas.microsoft.com/office/drawing/2014/main" id="{3CCC9A1C-1CEC-1F48-B63D-156EFC083F71}"/>
              </a:ext>
            </a:extLst>
          </p:cNvPr>
          <p:cNvSpPr>
            <a:spLocks noGrp="1"/>
          </p:cNvSpPr>
          <p:nvPr>
            <p:ph idx="1"/>
          </p:nvPr>
        </p:nvSpPr>
        <p:spPr>
          <a:xfrm>
            <a:off x="611188" y="1225997"/>
            <a:ext cx="6769124" cy="2691506"/>
          </a:xfrm>
        </p:spPr>
        <p:txBody>
          <a:bodyPr/>
          <a:lstStyle/>
          <a:p>
            <a:r>
              <a:rPr lang="en-US" sz="1600" dirty="0"/>
              <a:t>Take measures to prevent and control infections: </a:t>
            </a:r>
          </a:p>
          <a:p>
            <a:pPr lvl="1"/>
            <a:r>
              <a:rPr lang="en-US" sz="1600" dirty="0"/>
              <a:t>Clean shared patient equipment between each use </a:t>
            </a:r>
          </a:p>
          <a:p>
            <a:pPr lvl="1"/>
            <a:r>
              <a:rPr lang="en-US" sz="1600" dirty="0"/>
              <a:t>Practice hand hygiene </a:t>
            </a:r>
          </a:p>
          <a:p>
            <a:pPr lvl="1"/>
            <a:r>
              <a:rPr lang="en-US" sz="1600" dirty="0"/>
              <a:t>Promote and educate patients on vaccination </a:t>
            </a:r>
          </a:p>
          <a:p>
            <a:pPr lvl="1"/>
            <a:r>
              <a:rPr lang="en-US" sz="1600" dirty="0"/>
              <a:t>Use personal protective equipment (PPE) effectively </a:t>
            </a:r>
          </a:p>
          <a:p>
            <a:r>
              <a:rPr lang="en-US" sz="1600" dirty="0"/>
              <a:t>Follow Australian guidelines when prescribing antibiotics ensures</a:t>
            </a:r>
          </a:p>
          <a:p>
            <a:pPr lvl="1"/>
            <a:r>
              <a:rPr lang="en-US" sz="1600" dirty="0"/>
              <a:t>Antibiotics have the best chance of working effectively and safely </a:t>
            </a:r>
          </a:p>
          <a:p>
            <a:pPr lvl="1"/>
            <a:r>
              <a:rPr lang="en-US" sz="1600" dirty="0"/>
              <a:t>Reduces the chance of creating resistance </a:t>
            </a:r>
          </a:p>
          <a:p>
            <a:pPr lvl="1">
              <a:buFont typeface="Arial" panose="020B0604020202020204" pitchFamily="34" charset="0"/>
              <a:buChar char="•"/>
            </a:pPr>
            <a:endParaRPr lang="en-US" sz="1800" dirty="0"/>
          </a:p>
        </p:txBody>
      </p:sp>
      <p:pic>
        <p:nvPicPr>
          <p:cNvPr id="5" name="Picture 4">
            <a:extLst>
              <a:ext uri="{FF2B5EF4-FFF2-40B4-BE49-F238E27FC236}">
                <a16:creationId xmlns:a16="http://schemas.microsoft.com/office/drawing/2014/main" id="{89D08DD8-0843-8AAC-C31C-7210660C5D56}"/>
              </a:ext>
            </a:extLst>
          </p:cNvPr>
          <p:cNvPicPr>
            <a:picLocks noChangeAspect="1"/>
          </p:cNvPicPr>
          <p:nvPr/>
        </p:nvPicPr>
        <p:blipFill>
          <a:blip r:embed="rId3"/>
          <a:stretch>
            <a:fillRect/>
          </a:stretch>
        </p:blipFill>
        <p:spPr>
          <a:xfrm>
            <a:off x="1187624" y="3579862"/>
            <a:ext cx="7070490" cy="1563638"/>
          </a:xfrm>
          <a:prstGeom prst="rect">
            <a:avLst/>
          </a:prstGeom>
        </p:spPr>
      </p:pic>
    </p:spTree>
    <p:extLst>
      <p:ext uri="{BB962C8B-B14F-4D97-AF65-F5344CB8AC3E}">
        <p14:creationId xmlns:p14="http://schemas.microsoft.com/office/powerpoint/2010/main" val="756418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8178" y="1339820"/>
            <a:ext cx="5720625" cy="2949525"/>
          </a:xfrm>
        </p:spPr>
        <p:txBody>
          <a:bodyPr/>
          <a:lstStyle/>
          <a:p>
            <a:r>
              <a:rPr lang="en-AU" sz="1400" dirty="0"/>
              <a:t>A program or approach aimed at using antibiotics in the right way</a:t>
            </a:r>
          </a:p>
          <a:p>
            <a:r>
              <a:rPr lang="en-AU" sz="1400" dirty="0"/>
              <a:t>Using antimicrobial medicines only when they are needed, and using them correctly, is important to stop the spread of antimicrobial resistance</a:t>
            </a:r>
          </a:p>
          <a:p>
            <a:r>
              <a:rPr lang="en-AU" sz="1400" dirty="0"/>
              <a:t>Goals:</a:t>
            </a:r>
          </a:p>
          <a:p>
            <a:pPr lvl="1"/>
            <a:r>
              <a:rPr lang="en-AU" sz="1400" dirty="0"/>
              <a:t>Preserve the current antibiotics we have </a:t>
            </a:r>
          </a:p>
          <a:p>
            <a:pPr lvl="1"/>
            <a:r>
              <a:rPr lang="en-AU" sz="1400" dirty="0"/>
              <a:t>Encourage doctors to prescribe the right antibiotic</a:t>
            </a:r>
          </a:p>
          <a:p>
            <a:pPr lvl="1"/>
            <a:r>
              <a:rPr lang="en-AU" sz="1400" dirty="0"/>
              <a:t>Protect patients </a:t>
            </a:r>
          </a:p>
          <a:p>
            <a:r>
              <a:rPr lang="en-AU" sz="1400" dirty="0"/>
              <a:t>Involves collaboration between doctors, pharmacists, nurses and patients</a:t>
            </a:r>
          </a:p>
          <a:p>
            <a:pPr marL="457200" lvl="1" indent="0">
              <a:buNone/>
            </a:pPr>
            <a:endParaRPr lang="en-AU" dirty="0"/>
          </a:p>
        </p:txBody>
      </p:sp>
      <p:sp>
        <p:nvSpPr>
          <p:cNvPr id="3" name="Title 2"/>
          <p:cNvSpPr>
            <a:spLocks noGrp="1"/>
          </p:cNvSpPr>
          <p:nvPr>
            <p:ph type="title"/>
          </p:nvPr>
        </p:nvSpPr>
        <p:spPr/>
        <p:txBody>
          <a:bodyPr/>
          <a:lstStyle/>
          <a:p>
            <a:r>
              <a:rPr lang="en-US" dirty="0"/>
              <a:t>What is antimicrobial stewardship</a:t>
            </a:r>
            <a:endParaRPr lang="en-AU" dirty="0"/>
          </a:p>
        </p:txBody>
      </p:sp>
      <p:pic>
        <p:nvPicPr>
          <p:cNvPr id="5" name="Picture 4"/>
          <p:cNvPicPr>
            <a:picLocks noChangeAspect="1"/>
          </p:cNvPicPr>
          <p:nvPr/>
        </p:nvPicPr>
        <p:blipFill rotWithShape="1">
          <a:blip r:embed="rId3"/>
          <a:srcRect l="26774" t="12912" r="40151" b="4301"/>
          <a:stretch/>
        </p:blipFill>
        <p:spPr>
          <a:xfrm rot="20670572">
            <a:off x="6630762" y="1253539"/>
            <a:ext cx="2136062" cy="3007475"/>
          </a:xfrm>
          <a:prstGeom prst="rect">
            <a:avLst/>
          </a:prstGeom>
        </p:spPr>
      </p:pic>
      <p:pic>
        <p:nvPicPr>
          <p:cNvPr id="4" name="Picture 3">
            <a:extLst>
              <a:ext uri="{FF2B5EF4-FFF2-40B4-BE49-F238E27FC236}">
                <a16:creationId xmlns:a16="http://schemas.microsoft.com/office/drawing/2014/main" id="{FD4AF8D2-6164-B45C-7703-4ED8A381F91D}"/>
              </a:ext>
            </a:extLst>
          </p:cNvPr>
          <p:cNvPicPr>
            <a:picLocks noChangeAspect="1"/>
          </p:cNvPicPr>
          <p:nvPr/>
        </p:nvPicPr>
        <p:blipFill>
          <a:blip r:embed="rId4"/>
          <a:stretch>
            <a:fillRect/>
          </a:stretch>
        </p:blipFill>
        <p:spPr>
          <a:xfrm>
            <a:off x="7020272" y="2421506"/>
            <a:ext cx="1943240" cy="2705505"/>
          </a:xfrm>
          <a:prstGeom prst="rect">
            <a:avLst/>
          </a:prstGeom>
        </p:spPr>
      </p:pic>
      <p:sp>
        <p:nvSpPr>
          <p:cNvPr id="7" name="TextBox 6">
            <a:extLst>
              <a:ext uri="{FF2B5EF4-FFF2-40B4-BE49-F238E27FC236}">
                <a16:creationId xmlns:a16="http://schemas.microsoft.com/office/drawing/2014/main" id="{212A994C-E813-A517-AEB4-8306B6643220}"/>
              </a:ext>
            </a:extLst>
          </p:cNvPr>
          <p:cNvSpPr txBox="1"/>
          <p:nvPr/>
        </p:nvSpPr>
        <p:spPr>
          <a:xfrm>
            <a:off x="1047180" y="3774259"/>
            <a:ext cx="4779846" cy="1092607"/>
          </a:xfrm>
          <a:prstGeom prst="rect">
            <a:avLst/>
          </a:prstGeom>
          <a:noFill/>
        </p:spPr>
        <p:txBody>
          <a:bodyPr wrap="square">
            <a:spAutoFit/>
          </a:bodyPr>
          <a:lstStyle/>
          <a:p>
            <a:pPr algn="ctr"/>
            <a:r>
              <a:rPr lang="en-AU" sz="1300" b="1" i="1" dirty="0">
                <a:latin typeface="Arial" panose="020B0604020202020204" pitchFamily="34" charset="0"/>
                <a:cs typeface="Arial" panose="020B0604020202020204" pitchFamily="34" charset="0"/>
              </a:rPr>
              <a:t>It isn’t about “not using antimicrobials” </a:t>
            </a:r>
          </a:p>
          <a:p>
            <a:pPr algn="ctr"/>
            <a:r>
              <a:rPr lang="en-AU" sz="1300" b="1" dirty="0">
                <a:latin typeface="Arial" panose="020B0604020202020204" pitchFamily="34" charset="0"/>
                <a:cs typeface="Arial" panose="020B0604020202020204" pitchFamily="34" charset="0"/>
              </a:rPr>
              <a:t>but rather </a:t>
            </a:r>
          </a:p>
          <a:p>
            <a:pPr algn="ctr"/>
            <a:r>
              <a:rPr lang="en-GB" sz="1300" b="1" i="1" dirty="0">
                <a:latin typeface="Arial" panose="020B0604020202020204" pitchFamily="34" charset="0"/>
                <a:cs typeface="Arial" panose="020B0604020202020204" pitchFamily="34" charset="0"/>
              </a:rPr>
              <a:t>“identify that small group of patients who really need antibiotic treatment and then explain, reassure and educate the large group of patients who don’t.” </a:t>
            </a:r>
          </a:p>
        </p:txBody>
      </p:sp>
    </p:spTree>
    <p:extLst>
      <p:ext uri="{BB962C8B-B14F-4D97-AF65-F5344CB8AC3E}">
        <p14:creationId xmlns:p14="http://schemas.microsoft.com/office/powerpoint/2010/main" val="2330928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A3292A-564D-A88D-70FC-0A4ACA21B4C9}"/>
              </a:ext>
            </a:extLst>
          </p:cNvPr>
          <p:cNvSpPr>
            <a:spLocks noGrp="1"/>
          </p:cNvSpPr>
          <p:nvPr>
            <p:ph idx="1"/>
          </p:nvPr>
        </p:nvSpPr>
        <p:spPr>
          <a:xfrm>
            <a:off x="623583" y="1779662"/>
            <a:ext cx="8052873" cy="3853363"/>
          </a:xfrm>
        </p:spPr>
        <p:txBody>
          <a:bodyPr/>
          <a:lstStyle/>
          <a:p>
            <a:pPr marL="457200" indent="-457200">
              <a:buAutoNum type="arabicPeriod"/>
            </a:pPr>
            <a:r>
              <a:rPr lang="en-AU" dirty="0"/>
              <a:t>Do I need the antibiotic, or will my infection get better without it?</a:t>
            </a:r>
          </a:p>
          <a:p>
            <a:pPr marL="457200" indent="-457200">
              <a:buFont typeface="Arial" panose="020B0604020202020204" pitchFamily="34" charset="0"/>
              <a:buAutoNum type="arabicPeriod"/>
            </a:pPr>
            <a:r>
              <a:rPr lang="en-AU" dirty="0"/>
              <a:t>What are the risks and benefits of me taking antibiotics?</a:t>
            </a:r>
          </a:p>
          <a:p>
            <a:pPr marL="457200" indent="-457200">
              <a:buFont typeface="Arial" panose="020B0604020202020204" pitchFamily="34" charset="0"/>
              <a:buAutoNum type="arabicPeriod"/>
            </a:pPr>
            <a:r>
              <a:rPr lang="en-AU" dirty="0"/>
              <a:t>Do we need to test the cause of my infection?</a:t>
            </a:r>
          </a:p>
          <a:p>
            <a:pPr marL="457200" indent="-457200">
              <a:buFont typeface="Arial" panose="020B0604020202020204" pitchFamily="34" charset="0"/>
              <a:buAutoNum type="arabicPeriod"/>
            </a:pPr>
            <a:r>
              <a:rPr lang="en-AU" dirty="0"/>
              <a:t>How often and how long do I take the antibiotic?</a:t>
            </a:r>
          </a:p>
          <a:p>
            <a:pPr marL="457200" indent="-457200">
              <a:buFont typeface="Arial" panose="020B0604020202020204" pitchFamily="34" charset="0"/>
              <a:buAutoNum type="arabicPeriod"/>
            </a:pPr>
            <a:r>
              <a:rPr lang="en-AU" dirty="0"/>
              <a:t>Will the antibiotic affect my regular medicines? </a:t>
            </a:r>
          </a:p>
          <a:p>
            <a:pPr marL="457200" indent="-457200">
              <a:buFont typeface="Arial" panose="020B0604020202020204" pitchFamily="34" charset="0"/>
              <a:buAutoNum type="arabicPeriod"/>
            </a:pPr>
            <a:r>
              <a:rPr lang="en-AU" dirty="0"/>
              <a:t>How long should my recovery take? </a:t>
            </a:r>
          </a:p>
          <a:p>
            <a:pPr marL="457200" indent="-457200">
              <a:buFont typeface="Arial" panose="020B0604020202020204" pitchFamily="34" charset="0"/>
              <a:buAutoNum type="arabicPeriod"/>
            </a:pPr>
            <a:endParaRPr lang="en-AU" dirty="0"/>
          </a:p>
        </p:txBody>
      </p:sp>
      <p:sp>
        <p:nvSpPr>
          <p:cNvPr id="3" name="Title 2">
            <a:extLst>
              <a:ext uri="{FF2B5EF4-FFF2-40B4-BE49-F238E27FC236}">
                <a16:creationId xmlns:a16="http://schemas.microsoft.com/office/drawing/2014/main" id="{9D1F3168-0198-D780-9246-9E5309E2A148}"/>
              </a:ext>
            </a:extLst>
          </p:cNvPr>
          <p:cNvSpPr>
            <a:spLocks noGrp="1"/>
          </p:cNvSpPr>
          <p:nvPr>
            <p:ph type="title"/>
          </p:nvPr>
        </p:nvSpPr>
        <p:spPr>
          <a:xfrm>
            <a:off x="611188" y="627535"/>
            <a:ext cx="7886700" cy="1089529"/>
          </a:xfrm>
        </p:spPr>
        <p:txBody>
          <a:bodyPr/>
          <a:lstStyle/>
          <a:p>
            <a:r>
              <a:rPr lang="en-AU" dirty="0"/>
              <a:t>If you are prescribed an antibiotic – ask your doctor…</a:t>
            </a:r>
          </a:p>
        </p:txBody>
      </p:sp>
    </p:spTree>
    <p:extLst>
      <p:ext uri="{BB962C8B-B14F-4D97-AF65-F5344CB8AC3E}">
        <p14:creationId xmlns:p14="http://schemas.microsoft.com/office/powerpoint/2010/main" val="3734489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560" y="1588916"/>
            <a:ext cx="3960440" cy="1965666"/>
          </a:xfrm>
        </p:spPr>
        <p:txBody>
          <a:bodyPr/>
          <a:lstStyle/>
          <a:p>
            <a:r>
              <a:rPr lang="en-AU" sz="1800" dirty="0"/>
              <a:t>Commission resources for consumers -</a:t>
            </a:r>
            <a:r>
              <a:rPr lang="en-AU" sz="1800" dirty="0">
                <a:hlinkClick r:id="rId3"/>
              </a:rPr>
              <a:t>https://www.safetyandquality.gov.au/our-work/antimicrobial-stewardship/antimicrobial-stewardship-ams-resources-and-links</a:t>
            </a:r>
            <a:r>
              <a:rPr lang="en-AU" sz="1800" dirty="0"/>
              <a:t> </a:t>
            </a:r>
          </a:p>
          <a:p>
            <a:r>
              <a:rPr lang="en-AU" sz="1800" dirty="0"/>
              <a:t>Department of Health and Aged Care - </a:t>
            </a:r>
            <a:r>
              <a:rPr lang="en-AU" sz="1800" dirty="0">
                <a:hlinkClick r:id="rId4"/>
              </a:rPr>
              <a:t>https://www.amr.gov.au/</a:t>
            </a:r>
            <a:endParaRPr lang="en-AU" sz="1800" dirty="0"/>
          </a:p>
        </p:txBody>
      </p:sp>
      <p:sp>
        <p:nvSpPr>
          <p:cNvPr id="3" name="Title 2"/>
          <p:cNvSpPr>
            <a:spLocks noGrp="1"/>
          </p:cNvSpPr>
          <p:nvPr>
            <p:ph type="title"/>
          </p:nvPr>
        </p:nvSpPr>
        <p:spPr/>
        <p:txBody>
          <a:bodyPr/>
          <a:lstStyle/>
          <a:p>
            <a:r>
              <a:rPr lang="en-AU" dirty="0"/>
              <a:t>Where to find more information</a:t>
            </a:r>
          </a:p>
        </p:txBody>
      </p:sp>
      <p:pic>
        <p:nvPicPr>
          <p:cNvPr id="5" name="Picture 4">
            <a:extLst>
              <a:ext uri="{FF2B5EF4-FFF2-40B4-BE49-F238E27FC236}">
                <a16:creationId xmlns:a16="http://schemas.microsoft.com/office/drawing/2014/main" id="{3E6DDAB9-861C-A826-E94D-E057DC6CFBD1}"/>
              </a:ext>
            </a:extLst>
          </p:cNvPr>
          <p:cNvPicPr>
            <a:picLocks noChangeAspect="1"/>
          </p:cNvPicPr>
          <p:nvPr/>
        </p:nvPicPr>
        <p:blipFill>
          <a:blip r:embed="rId5"/>
          <a:stretch>
            <a:fillRect/>
          </a:stretch>
        </p:blipFill>
        <p:spPr>
          <a:xfrm>
            <a:off x="4558522" y="1216582"/>
            <a:ext cx="2040811" cy="2839963"/>
          </a:xfrm>
          <a:prstGeom prst="rect">
            <a:avLst/>
          </a:prstGeom>
        </p:spPr>
      </p:pic>
      <p:pic>
        <p:nvPicPr>
          <p:cNvPr id="9" name="Picture 8">
            <a:extLst>
              <a:ext uri="{FF2B5EF4-FFF2-40B4-BE49-F238E27FC236}">
                <a16:creationId xmlns:a16="http://schemas.microsoft.com/office/drawing/2014/main" id="{C50BBDB6-F7BC-07F1-8B8E-8EACB58B4B6C}"/>
              </a:ext>
            </a:extLst>
          </p:cNvPr>
          <p:cNvPicPr>
            <a:picLocks noChangeAspect="1"/>
          </p:cNvPicPr>
          <p:nvPr/>
        </p:nvPicPr>
        <p:blipFill>
          <a:blip r:embed="rId6"/>
          <a:stretch>
            <a:fillRect/>
          </a:stretch>
        </p:blipFill>
        <p:spPr>
          <a:xfrm rot="327615">
            <a:off x="5270525" y="1693365"/>
            <a:ext cx="2352466" cy="3294985"/>
          </a:xfrm>
          <a:prstGeom prst="rect">
            <a:avLst/>
          </a:prstGeom>
        </p:spPr>
      </p:pic>
      <p:pic>
        <p:nvPicPr>
          <p:cNvPr id="7" name="Picture 6">
            <a:extLst>
              <a:ext uri="{FF2B5EF4-FFF2-40B4-BE49-F238E27FC236}">
                <a16:creationId xmlns:a16="http://schemas.microsoft.com/office/drawing/2014/main" id="{B3BCEA3D-7E32-5E68-2DB5-3FB86E43BD03}"/>
              </a:ext>
            </a:extLst>
          </p:cNvPr>
          <p:cNvPicPr>
            <a:picLocks noChangeAspect="1"/>
          </p:cNvPicPr>
          <p:nvPr/>
        </p:nvPicPr>
        <p:blipFill>
          <a:blip r:embed="rId7"/>
          <a:stretch>
            <a:fillRect/>
          </a:stretch>
        </p:blipFill>
        <p:spPr>
          <a:xfrm rot="781514">
            <a:off x="6713612" y="1220870"/>
            <a:ext cx="1875703" cy="2701757"/>
          </a:xfrm>
          <a:prstGeom prst="rect">
            <a:avLst/>
          </a:prstGeom>
        </p:spPr>
      </p:pic>
    </p:spTree>
    <p:extLst>
      <p:ext uri="{BB962C8B-B14F-4D97-AF65-F5344CB8AC3E}">
        <p14:creationId xmlns:p14="http://schemas.microsoft.com/office/powerpoint/2010/main" val="1390373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191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90BD031-2EE1-D546-96E4-E09FCB8EE40A}"/>
              </a:ext>
            </a:extLst>
          </p:cNvPr>
          <p:cNvSpPr>
            <a:spLocks noGrp="1"/>
          </p:cNvSpPr>
          <p:nvPr>
            <p:ph type="title"/>
          </p:nvPr>
        </p:nvSpPr>
        <p:spPr>
          <a:xfrm>
            <a:off x="486697" y="471950"/>
            <a:ext cx="4661367" cy="1216741"/>
          </a:xfrm>
        </p:spPr>
        <p:txBody>
          <a:bodyPr>
            <a:normAutofit/>
          </a:bodyPr>
          <a:lstStyle/>
          <a:p>
            <a:r>
              <a:rPr lang="en-US" dirty="0"/>
              <a:t>A consumer story	</a:t>
            </a:r>
          </a:p>
        </p:txBody>
      </p:sp>
      <p:pic>
        <p:nvPicPr>
          <p:cNvPr id="9" name="BFYuguuImW8"/>
          <p:cNvPicPr>
            <a:picLocks noGrp="1" noRot="1" noChangeAspect="1"/>
          </p:cNvPicPr>
          <p:nvPr>
            <p:ph idx="1"/>
            <a:videoFile r:link="rId1"/>
          </p:nvPr>
        </p:nvPicPr>
        <p:blipFill>
          <a:blip r:embed="rId4"/>
          <a:stretch>
            <a:fillRect/>
          </a:stretch>
        </p:blipFill>
        <p:spPr>
          <a:xfrm>
            <a:off x="1494217" y="1203598"/>
            <a:ext cx="6283580" cy="3534514"/>
          </a:xfrm>
          <a:prstGeom prst="rect">
            <a:avLst/>
          </a:prstGeom>
        </p:spPr>
      </p:pic>
    </p:spTree>
    <p:extLst>
      <p:ext uri="{BB962C8B-B14F-4D97-AF65-F5344CB8AC3E}">
        <p14:creationId xmlns:p14="http://schemas.microsoft.com/office/powerpoint/2010/main" val="2502794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BD031-2EE1-D546-96E4-E09FCB8EE40A}"/>
              </a:ext>
            </a:extLst>
          </p:cNvPr>
          <p:cNvSpPr>
            <a:spLocks noGrp="1"/>
          </p:cNvSpPr>
          <p:nvPr>
            <p:ph type="title"/>
          </p:nvPr>
        </p:nvSpPr>
        <p:spPr>
          <a:xfrm>
            <a:off x="385519" y="611966"/>
            <a:ext cx="3869279" cy="1216741"/>
          </a:xfrm>
        </p:spPr>
        <p:txBody>
          <a:bodyPr>
            <a:normAutofit/>
          </a:bodyPr>
          <a:lstStyle/>
          <a:p>
            <a:r>
              <a:rPr lang="en-US" dirty="0"/>
              <a:t>Microbes/Germs	</a:t>
            </a:r>
          </a:p>
        </p:txBody>
      </p:sp>
      <p:sp>
        <p:nvSpPr>
          <p:cNvPr id="3" name="Content Placeholder 2">
            <a:extLst>
              <a:ext uri="{FF2B5EF4-FFF2-40B4-BE49-F238E27FC236}">
                <a16:creationId xmlns:a16="http://schemas.microsoft.com/office/drawing/2014/main" id="{F913B71F-13C1-8649-8591-D24CDFC9640F}"/>
              </a:ext>
            </a:extLst>
          </p:cNvPr>
          <p:cNvSpPr>
            <a:spLocks noGrp="1"/>
          </p:cNvSpPr>
          <p:nvPr>
            <p:ph idx="1"/>
          </p:nvPr>
        </p:nvSpPr>
        <p:spPr>
          <a:xfrm>
            <a:off x="486698" y="1275606"/>
            <a:ext cx="3221206" cy="3392259"/>
          </a:xfrm>
        </p:spPr>
        <p:txBody>
          <a:bodyPr>
            <a:noAutofit/>
          </a:bodyPr>
          <a:lstStyle/>
          <a:p>
            <a:r>
              <a:rPr lang="en-US" sz="1600" dirty="0"/>
              <a:t>Also known as microorganisms</a:t>
            </a:r>
          </a:p>
          <a:p>
            <a:r>
              <a:rPr lang="en-US" sz="1600" dirty="0"/>
              <a:t>So small a microscope is needed to see them</a:t>
            </a:r>
          </a:p>
          <a:p>
            <a:r>
              <a:rPr lang="en-US" sz="1600" dirty="0"/>
              <a:t>Are found everywhere </a:t>
            </a:r>
          </a:p>
          <a:p>
            <a:r>
              <a:rPr lang="en-US" sz="1600" dirty="0"/>
              <a:t>Can be both helpful and harmful to human health </a:t>
            </a:r>
          </a:p>
          <a:p>
            <a:pPr lvl="1"/>
            <a:r>
              <a:rPr lang="en-US" sz="1600" dirty="0"/>
              <a:t>Most are helpful</a:t>
            </a:r>
          </a:p>
          <a:p>
            <a:r>
              <a:rPr lang="en-US" sz="1600" dirty="0"/>
              <a:t>Types</a:t>
            </a:r>
          </a:p>
          <a:p>
            <a:pPr lvl="1"/>
            <a:r>
              <a:rPr lang="en-US" sz="1600" dirty="0"/>
              <a:t>Bacteria</a:t>
            </a:r>
          </a:p>
          <a:p>
            <a:pPr lvl="1"/>
            <a:r>
              <a:rPr lang="en-US" sz="1600" dirty="0"/>
              <a:t>Viruses</a:t>
            </a:r>
          </a:p>
          <a:p>
            <a:pPr lvl="1"/>
            <a:r>
              <a:rPr lang="en-US" sz="1600" dirty="0"/>
              <a:t>Fungi </a:t>
            </a:r>
          </a:p>
          <a:p>
            <a:pPr lvl="1"/>
            <a:r>
              <a:rPr lang="en-US" sz="1600" dirty="0"/>
              <a:t>Parasites </a:t>
            </a:r>
          </a:p>
        </p:txBody>
      </p:sp>
      <p:pic>
        <p:nvPicPr>
          <p:cNvPr id="10" name="Picture 9">
            <a:extLst>
              <a:ext uri="{FF2B5EF4-FFF2-40B4-BE49-F238E27FC236}">
                <a16:creationId xmlns:a16="http://schemas.microsoft.com/office/drawing/2014/main" id="{4F201A6E-65DF-276E-0FA1-371423B7D5AF}"/>
              </a:ext>
            </a:extLst>
          </p:cNvPr>
          <p:cNvPicPr>
            <a:picLocks noChangeAspect="1"/>
          </p:cNvPicPr>
          <p:nvPr/>
        </p:nvPicPr>
        <p:blipFill>
          <a:blip r:embed="rId3"/>
          <a:stretch>
            <a:fillRect/>
          </a:stretch>
        </p:blipFill>
        <p:spPr>
          <a:xfrm>
            <a:off x="4254798" y="844442"/>
            <a:ext cx="2313895" cy="1704975"/>
          </a:xfrm>
          <a:prstGeom prst="rect">
            <a:avLst/>
          </a:prstGeom>
        </p:spPr>
      </p:pic>
      <p:pic>
        <p:nvPicPr>
          <p:cNvPr id="12" name="Picture 11">
            <a:extLst>
              <a:ext uri="{FF2B5EF4-FFF2-40B4-BE49-F238E27FC236}">
                <a16:creationId xmlns:a16="http://schemas.microsoft.com/office/drawing/2014/main" id="{3E984820-AB41-65F5-8650-1811FF8D2F67}"/>
              </a:ext>
            </a:extLst>
          </p:cNvPr>
          <p:cNvPicPr>
            <a:picLocks noChangeAspect="1"/>
          </p:cNvPicPr>
          <p:nvPr/>
        </p:nvPicPr>
        <p:blipFill>
          <a:blip r:embed="rId4"/>
          <a:stretch>
            <a:fillRect/>
          </a:stretch>
        </p:blipFill>
        <p:spPr>
          <a:xfrm>
            <a:off x="6702078" y="844442"/>
            <a:ext cx="1955224" cy="1704976"/>
          </a:xfrm>
          <a:prstGeom prst="rect">
            <a:avLst/>
          </a:prstGeom>
        </p:spPr>
      </p:pic>
      <p:pic>
        <p:nvPicPr>
          <p:cNvPr id="14" name="Picture 13">
            <a:extLst>
              <a:ext uri="{FF2B5EF4-FFF2-40B4-BE49-F238E27FC236}">
                <a16:creationId xmlns:a16="http://schemas.microsoft.com/office/drawing/2014/main" id="{47D31454-5C50-51DC-E1E1-26ECB04AF313}"/>
              </a:ext>
            </a:extLst>
          </p:cNvPr>
          <p:cNvPicPr>
            <a:picLocks noChangeAspect="1"/>
          </p:cNvPicPr>
          <p:nvPr/>
        </p:nvPicPr>
        <p:blipFill>
          <a:blip r:embed="rId5"/>
          <a:stretch>
            <a:fillRect/>
          </a:stretch>
        </p:blipFill>
        <p:spPr>
          <a:xfrm>
            <a:off x="4254798" y="2743643"/>
            <a:ext cx="2313895" cy="1704975"/>
          </a:xfrm>
          <a:prstGeom prst="rect">
            <a:avLst/>
          </a:prstGeom>
        </p:spPr>
      </p:pic>
      <p:pic>
        <p:nvPicPr>
          <p:cNvPr id="16" name="Picture 15">
            <a:extLst>
              <a:ext uri="{FF2B5EF4-FFF2-40B4-BE49-F238E27FC236}">
                <a16:creationId xmlns:a16="http://schemas.microsoft.com/office/drawing/2014/main" id="{A42A13D6-8416-AC76-FF5B-DA0AA13D0214}"/>
              </a:ext>
            </a:extLst>
          </p:cNvPr>
          <p:cNvPicPr>
            <a:picLocks noChangeAspect="1"/>
          </p:cNvPicPr>
          <p:nvPr/>
        </p:nvPicPr>
        <p:blipFill>
          <a:blip r:embed="rId6"/>
          <a:stretch>
            <a:fillRect/>
          </a:stretch>
        </p:blipFill>
        <p:spPr>
          <a:xfrm>
            <a:off x="6702078" y="2747703"/>
            <a:ext cx="1955225" cy="1704976"/>
          </a:xfrm>
          <a:prstGeom prst="rect">
            <a:avLst/>
          </a:prstGeom>
        </p:spPr>
      </p:pic>
    </p:spTree>
    <p:extLst>
      <p:ext uri="{BB962C8B-B14F-4D97-AF65-F5344CB8AC3E}">
        <p14:creationId xmlns:p14="http://schemas.microsoft.com/office/powerpoint/2010/main" val="3999146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F34FED-3D2D-4651-A386-1BDC4F54A744}"/>
              </a:ext>
            </a:extLst>
          </p:cNvPr>
          <p:cNvSpPr/>
          <p:nvPr/>
        </p:nvSpPr>
        <p:spPr>
          <a:xfrm>
            <a:off x="-44943" y="1277636"/>
            <a:ext cx="8532440" cy="400110"/>
          </a:xfrm>
          <a:prstGeom prst="rect">
            <a:avLst/>
          </a:prstGeom>
        </p:spPr>
        <p:txBody>
          <a:bodyPr wrap="square">
            <a:spAutoFit/>
          </a:bodyPr>
          <a:lstStyle/>
          <a:p>
            <a:pPr algn="ctr"/>
            <a:r>
              <a:rPr lang="en-AU" sz="2000" b="1" dirty="0">
                <a:solidFill>
                  <a:srgbClr val="2B2B2B"/>
                </a:solidFill>
                <a:latin typeface="Arial" panose="020B0604020202020204" pitchFamily="34" charset="0"/>
                <a:cs typeface="Arial" panose="020B0604020202020204" pitchFamily="34" charset="0"/>
              </a:rPr>
              <a:t>Different types of antimicrobials treat different infections</a:t>
            </a:r>
            <a:endParaRPr lang="en-AU" sz="20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AA8C0C7-246E-267D-8991-688E31985330}"/>
              </a:ext>
            </a:extLst>
          </p:cNvPr>
          <p:cNvSpPr txBox="1"/>
          <p:nvPr/>
        </p:nvSpPr>
        <p:spPr>
          <a:xfrm>
            <a:off x="683568" y="555526"/>
            <a:ext cx="4572000" cy="646331"/>
          </a:xfrm>
          <a:prstGeom prst="rect">
            <a:avLst/>
          </a:prstGeom>
          <a:noFill/>
        </p:spPr>
        <p:txBody>
          <a:bodyPr wrap="square">
            <a:spAutoFit/>
          </a:bodyPr>
          <a:lstStyle/>
          <a:p>
            <a:r>
              <a:rPr kumimoji="0" lang="en-AU" sz="3600" b="1" i="0" u="none" strike="noStrike" kern="1200" cap="none" spc="0" normalizeH="0" baseline="0" noProof="0" dirty="0">
                <a:ln>
                  <a:noFill/>
                </a:ln>
                <a:solidFill>
                  <a:srgbClr val="1178A2"/>
                </a:solidFill>
                <a:effectLst/>
                <a:uLnTx/>
                <a:uFillTx/>
                <a:latin typeface="Arial" panose="020B0604020202020204" pitchFamily="34" charset="0"/>
                <a:ea typeface="+mj-ea"/>
                <a:cs typeface="Arial" panose="020B0604020202020204" pitchFamily="34" charset="0"/>
              </a:rPr>
              <a:t>Antimicrobials</a:t>
            </a:r>
            <a:endParaRPr lang="en-AU" dirty="0"/>
          </a:p>
        </p:txBody>
      </p:sp>
      <p:graphicFrame>
        <p:nvGraphicFramePr>
          <p:cNvPr id="7" name="Table 6">
            <a:extLst>
              <a:ext uri="{FF2B5EF4-FFF2-40B4-BE49-F238E27FC236}">
                <a16:creationId xmlns:a16="http://schemas.microsoft.com/office/drawing/2014/main" id="{A0EDBF46-B4AF-1543-B7BE-EE29BA27229F}"/>
              </a:ext>
            </a:extLst>
          </p:cNvPr>
          <p:cNvGraphicFramePr>
            <a:graphicFrameLocks noGrp="1"/>
          </p:cNvGraphicFramePr>
          <p:nvPr>
            <p:extLst>
              <p:ext uri="{D42A27DB-BD31-4B8C-83A1-F6EECF244321}">
                <p14:modId xmlns:p14="http://schemas.microsoft.com/office/powerpoint/2010/main" val="1122737557"/>
              </p:ext>
            </p:extLst>
          </p:nvPr>
        </p:nvGraphicFramePr>
        <p:xfrm>
          <a:off x="827584" y="1923678"/>
          <a:ext cx="7632848" cy="2365240"/>
        </p:xfrm>
        <a:graphic>
          <a:graphicData uri="http://schemas.openxmlformats.org/drawingml/2006/table">
            <a:tbl>
              <a:tblPr firstRow="1" bandRow="1">
                <a:tableStyleId>{5C22544A-7EE6-4342-B048-85BDC9FD1C3A}</a:tableStyleId>
              </a:tblPr>
              <a:tblGrid>
                <a:gridCol w="2584042">
                  <a:extLst>
                    <a:ext uri="{9D8B030D-6E8A-4147-A177-3AD203B41FA5}">
                      <a16:colId xmlns:a16="http://schemas.microsoft.com/office/drawing/2014/main" val="2519400251"/>
                    </a:ext>
                  </a:extLst>
                </a:gridCol>
                <a:gridCol w="2524403">
                  <a:extLst>
                    <a:ext uri="{9D8B030D-6E8A-4147-A177-3AD203B41FA5}">
                      <a16:colId xmlns:a16="http://schemas.microsoft.com/office/drawing/2014/main" val="391390743"/>
                    </a:ext>
                  </a:extLst>
                </a:gridCol>
                <a:gridCol w="2524403">
                  <a:extLst>
                    <a:ext uri="{9D8B030D-6E8A-4147-A177-3AD203B41FA5}">
                      <a16:colId xmlns:a16="http://schemas.microsoft.com/office/drawing/2014/main" val="2061552009"/>
                    </a:ext>
                  </a:extLst>
                </a:gridCol>
              </a:tblGrid>
              <a:tr h="504056">
                <a:tc>
                  <a:txBody>
                    <a:bodyPr/>
                    <a:lstStyle/>
                    <a:p>
                      <a:r>
                        <a:rPr lang="en-AU" dirty="0">
                          <a:latin typeface="Arial" panose="020B0604020202020204" pitchFamily="34" charset="0"/>
                          <a:cs typeface="Arial" panose="020B0604020202020204" pitchFamily="34" charset="0"/>
                        </a:rPr>
                        <a:t>Antimicrobial</a:t>
                      </a:r>
                    </a:p>
                  </a:txBody>
                  <a:tcPr/>
                </a:tc>
                <a:tc>
                  <a:txBody>
                    <a:bodyPr/>
                    <a:lstStyle/>
                    <a:p>
                      <a:r>
                        <a:rPr lang="en-AU" dirty="0">
                          <a:latin typeface="Arial" panose="020B0604020202020204" pitchFamily="34" charset="0"/>
                          <a:cs typeface="Arial" panose="020B0604020202020204" pitchFamily="34" charset="0"/>
                        </a:rPr>
                        <a:t>Microbe/germ</a:t>
                      </a:r>
                    </a:p>
                  </a:txBody>
                  <a:tcPr/>
                </a:tc>
                <a:tc>
                  <a:txBody>
                    <a:bodyPr/>
                    <a:lstStyle/>
                    <a:p>
                      <a:r>
                        <a:rPr lang="en-AU" dirty="0">
                          <a:latin typeface="Arial" panose="020B0604020202020204" pitchFamily="34" charset="0"/>
                          <a:cs typeface="Arial" panose="020B0604020202020204" pitchFamily="34" charset="0"/>
                        </a:rPr>
                        <a:t>Example of infection</a:t>
                      </a:r>
                    </a:p>
                  </a:txBody>
                  <a:tcPr/>
                </a:tc>
                <a:extLst>
                  <a:ext uri="{0D108BD9-81ED-4DB2-BD59-A6C34878D82A}">
                    <a16:rowId xmlns:a16="http://schemas.microsoft.com/office/drawing/2014/main" val="3226476824"/>
                  </a:ext>
                </a:extLst>
              </a:tr>
              <a:tr h="465296">
                <a:tc>
                  <a:txBody>
                    <a:bodyPr/>
                    <a:lstStyle/>
                    <a:p>
                      <a:r>
                        <a:rPr lang="en-AU" dirty="0">
                          <a:latin typeface="Arial" panose="020B0604020202020204" pitchFamily="34" charset="0"/>
                          <a:cs typeface="Arial" panose="020B0604020202020204" pitchFamily="34" charset="0"/>
                        </a:rPr>
                        <a:t>Antibiotic</a:t>
                      </a:r>
                    </a:p>
                  </a:txBody>
                  <a:tcPr/>
                </a:tc>
                <a:tc>
                  <a:txBody>
                    <a:bodyPr/>
                    <a:lstStyle/>
                    <a:p>
                      <a:r>
                        <a:rPr lang="en-AU" dirty="0">
                          <a:latin typeface="Arial" panose="020B0604020202020204" pitchFamily="34" charset="0"/>
                          <a:cs typeface="Arial" panose="020B0604020202020204" pitchFamily="34" charset="0"/>
                        </a:rPr>
                        <a:t>Bacterium</a:t>
                      </a:r>
                    </a:p>
                  </a:txBody>
                  <a:tcPr/>
                </a:tc>
                <a:tc>
                  <a:txBody>
                    <a:bodyPr/>
                    <a:lstStyle/>
                    <a:p>
                      <a:r>
                        <a:rPr lang="en-AU" dirty="0">
                          <a:latin typeface="Arial" panose="020B0604020202020204" pitchFamily="34" charset="0"/>
                          <a:cs typeface="Arial" panose="020B0604020202020204" pitchFamily="34" charset="0"/>
                        </a:rPr>
                        <a:t>Urine infection</a:t>
                      </a:r>
                    </a:p>
                  </a:txBody>
                  <a:tcPr/>
                </a:tc>
                <a:extLst>
                  <a:ext uri="{0D108BD9-81ED-4DB2-BD59-A6C34878D82A}">
                    <a16:rowId xmlns:a16="http://schemas.microsoft.com/office/drawing/2014/main" val="897949717"/>
                  </a:ext>
                </a:extLst>
              </a:tr>
              <a:tr h="465296">
                <a:tc>
                  <a:txBody>
                    <a:bodyPr/>
                    <a:lstStyle/>
                    <a:p>
                      <a:r>
                        <a:rPr lang="en-AU" dirty="0">
                          <a:latin typeface="Arial" panose="020B0604020202020204" pitchFamily="34" charset="0"/>
                          <a:cs typeface="Arial" panose="020B0604020202020204" pitchFamily="34" charset="0"/>
                        </a:rPr>
                        <a:t>Antiviral</a:t>
                      </a:r>
                    </a:p>
                  </a:txBody>
                  <a:tcPr/>
                </a:tc>
                <a:tc>
                  <a:txBody>
                    <a:bodyPr/>
                    <a:lstStyle/>
                    <a:p>
                      <a:r>
                        <a:rPr lang="en-AU" dirty="0">
                          <a:latin typeface="Arial" panose="020B0604020202020204" pitchFamily="34" charset="0"/>
                          <a:cs typeface="Arial" panose="020B0604020202020204" pitchFamily="34" charset="0"/>
                        </a:rPr>
                        <a:t>Virus</a:t>
                      </a:r>
                    </a:p>
                  </a:txBody>
                  <a:tcPr/>
                </a:tc>
                <a:tc>
                  <a:txBody>
                    <a:bodyPr/>
                    <a:lstStyle/>
                    <a:p>
                      <a:r>
                        <a:rPr lang="en-AU" dirty="0">
                          <a:latin typeface="Arial" panose="020B0604020202020204" pitchFamily="34" charset="0"/>
                          <a:cs typeface="Arial" panose="020B0604020202020204" pitchFamily="34" charset="0"/>
                        </a:rPr>
                        <a:t>Influenza (flu)</a:t>
                      </a:r>
                    </a:p>
                  </a:txBody>
                  <a:tcPr/>
                </a:tc>
                <a:extLst>
                  <a:ext uri="{0D108BD9-81ED-4DB2-BD59-A6C34878D82A}">
                    <a16:rowId xmlns:a16="http://schemas.microsoft.com/office/drawing/2014/main" val="2998845142"/>
                  </a:ext>
                </a:extLst>
              </a:tr>
              <a:tr h="465296">
                <a:tc>
                  <a:txBody>
                    <a:bodyPr/>
                    <a:lstStyle/>
                    <a:p>
                      <a:r>
                        <a:rPr lang="en-AU" dirty="0">
                          <a:latin typeface="Arial" panose="020B0604020202020204" pitchFamily="34" charset="0"/>
                          <a:cs typeface="Arial" panose="020B0604020202020204" pitchFamily="34" charset="0"/>
                        </a:rPr>
                        <a:t>Antifungal</a:t>
                      </a:r>
                    </a:p>
                  </a:txBody>
                  <a:tcPr/>
                </a:tc>
                <a:tc>
                  <a:txBody>
                    <a:bodyPr/>
                    <a:lstStyle/>
                    <a:p>
                      <a:r>
                        <a:rPr lang="en-AU" dirty="0">
                          <a:latin typeface="Arial" panose="020B0604020202020204" pitchFamily="34" charset="0"/>
                          <a:cs typeface="Arial" panose="020B0604020202020204" pitchFamily="34" charset="0"/>
                        </a:rPr>
                        <a:t>Fungi</a:t>
                      </a:r>
                    </a:p>
                  </a:txBody>
                  <a:tcPr/>
                </a:tc>
                <a:tc>
                  <a:txBody>
                    <a:bodyPr/>
                    <a:lstStyle/>
                    <a:p>
                      <a:r>
                        <a:rPr lang="en-AU" dirty="0">
                          <a:latin typeface="Arial" panose="020B0604020202020204" pitchFamily="34" charset="0"/>
                          <a:cs typeface="Arial" panose="020B0604020202020204" pitchFamily="34" charset="0"/>
                        </a:rPr>
                        <a:t>Thrush</a:t>
                      </a:r>
                    </a:p>
                  </a:txBody>
                  <a:tcPr/>
                </a:tc>
                <a:extLst>
                  <a:ext uri="{0D108BD9-81ED-4DB2-BD59-A6C34878D82A}">
                    <a16:rowId xmlns:a16="http://schemas.microsoft.com/office/drawing/2014/main" val="3933824867"/>
                  </a:ext>
                </a:extLst>
              </a:tr>
              <a:tr h="465296">
                <a:tc>
                  <a:txBody>
                    <a:bodyPr/>
                    <a:lstStyle/>
                    <a:p>
                      <a:r>
                        <a:rPr lang="en-AU" dirty="0">
                          <a:latin typeface="Arial" panose="020B0604020202020204" pitchFamily="34" charset="0"/>
                          <a:cs typeface="Arial" panose="020B0604020202020204" pitchFamily="34" charset="0"/>
                        </a:rPr>
                        <a:t>Antiparasitic</a:t>
                      </a:r>
                    </a:p>
                  </a:txBody>
                  <a:tcPr/>
                </a:tc>
                <a:tc>
                  <a:txBody>
                    <a:bodyPr/>
                    <a:lstStyle/>
                    <a:p>
                      <a:r>
                        <a:rPr lang="en-AU" dirty="0">
                          <a:latin typeface="Arial" panose="020B0604020202020204" pitchFamily="34" charset="0"/>
                          <a:cs typeface="Arial" panose="020B0604020202020204" pitchFamily="34" charset="0"/>
                        </a:rPr>
                        <a:t>Parasite</a:t>
                      </a:r>
                    </a:p>
                  </a:txBody>
                  <a:tcPr/>
                </a:tc>
                <a:tc>
                  <a:txBody>
                    <a:bodyPr/>
                    <a:lstStyle/>
                    <a:p>
                      <a:r>
                        <a:rPr lang="en-AU" dirty="0">
                          <a:latin typeface="Arial" panose="020B0604020202020204" pitchFamily="34" charset="0"/>
                          <a:cs typeface="Arial" panose="020B0604020202020204" pitchFamily="34" charset="0"/>
                        </a:rPr>
                        <a:t>Malaria</a:t>
                      </a:r>
                    </a:p>
                  </a:txBody>
                  <a:tcPr/>
                </a:tc>
                <a:extLst>
                  <a:ext uri="{0D108BD9-81ED-4DB2-BD59-A6C34878D82A}">
                    <a16:rowId xmlns:a16="http://schemas.microsoft.com/office/drawing/2014/main" val="764666258"/>
                  </a:ext>
                </a:extLst>
              </a:tr>
            </a:tbl>
          </a:graphicData>
        </a:graphic>
      </p:graphicFrame>
    </p:spTree>
    <p:extLst>
      <p:ext uri="{BB962C8B-B14F-4D97-AF65-F5344CB8AC3E}">
        <p14:creationId xmlns:p14="http://schemas.microsoft.com/office/powerpoint/2010/main" val="3501851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188" y="1347614"/>
            <a:ext cx="7886700" cy="2932085"/>
          </a:xfrm>
        </p:spPr>
        <p:txBody>
          <a:bodyPr/>
          <a:lstStyle/>
          <a:p>
            <a:r>
              <a:rPr lang="en-AU" dirty="0"/>
              <a:t>Antibiotics are a type of antimicrobial that treat infections caused by bacteria</a:t>
            </a:r>
          </a:p>
          <a:p>
            <a:r>
              <a:rPr lang="en-AU" dirty="0"/>
              <a:t>They are lifesaving medications</a:t>
            </a:r>
          </a:p>
          <a:p>
            <a:r>
              <a:rPr lang="en-AU" dirty="0"/>
              <a:t>Should only be used when necessary</a:t>
            </a:r>
          </a:p>
          <a:p>
            <a:r>
              <a:rPr lang="en-AU" dirty="0"/>
              <a:t>The right antibiotic should be chosen to treat the type of bacteria causing the infection</a:t>
            </a:r>
          </a:p>
          <a:p>
            <a:pPr marL="0" indent="0">
              <a:buNone/>
            </a:pPr>
            <a:endParaRPr lang="en-AU" dirty="0"/>
          </a:p>
        </p:txBody>
      </p:sp>
      <p:sp>
        <p:nvSpPr>
          <p:cNvPr id="3" name="Title 2"/>
          <p:cNvSpPr>
            <a:spLocks noGrp="1"/>
          </p:cNvSpPr>
          <p:nvPr>
            <p:ph type="title"/>
          </p:nvPr>
        </p:nvSpPr>
        <p:spPr/>
        <p:txBody>
          <a:bodyPr/>
          <a:lstStyle/>
          <a:p>
            <a:r>
              <a:rPr lang="en-AU" dirty="0"/>
              <a:t>Antibiotics</a:t>
            </a:r>
          </a:p>
        </p:txBody>
      </p:sp>
    </p:spTree>
    <p:extLst>
      <p:ext uri="{BB962C8B-B14F-4D97-AF65-F5344CB8AC3E}">
        <p14:creationId xmlns:p14="http://schemas.microsoft.com/office/powerpoint/2010/main" val="1679346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567D1-247E-204F-ACA5-9D99FBF42DB6}"/>
              </a:ext>
            </a:extLst>
          </p:cNvPr>
          <p:cNvSpPr>
            <a:spLocks noGrp="1"/>
          </p:cNvSpPr>
          <p:nvPr>
            <p:ph type="title"/>
          </p:nvPr>
        </p:nvSpPr>
        <p:spPr/>
        <p:txBody>
          <a:bodyPr/>
          <a:lstStyle/>
          <a:p>
            <a:r>
              <a:rPr lang="en-US" dirty="0"/>
              <a:t>Antibiotics – benefits </a:t>
            </a:r>
          </a:p>
        </p:txBody>
      </p:sp>
      <p:sp>
        <p:nvSpPr>
          <p:cNvPr id="3" name="Content Placeholder 2">
            <a:extLst>
              <a:ext uri="{FF2B5EF4-FFF2-40B4-BE49-F238E27FC236}">
                <a16:creationId xmlns:a16="http://schemas.microsoft.com/office/drawing/2014/main" id="{55CEBC85-15C1-014D-AAFF-51237D518F88}"/>
              </a:ext>
            </a:extLst>
          </p:cNvPr>
          <p:cNvSpPr>
            <a:spLocks noGrp="1"/>
          </p:cNvSpPr>
          <p:nvPr>
            <p:ph idx="1"/>
          </p:nvPr>
        </p:nvSpPr>
        <p:spPr>
          <a:xfrm>
            <a:off x="611560" y="1437624"/>
            <a:ext cx="7886700" cy="2305246"/>
          </a:xfrm>
        </p:spPr>
        <p:txBody>
          <a:bodyPr/>
          <a:lstStyle/>
          <a:p>
            <a:r>
              <a:rPr lang="en-US" dirty="0"/>
              <a:t>Kill harmful bacteria that make you sick</a:t>
            </a:r>
          </a:p>
          <a:p>
            <a:r>
              <a:rPr lang="en-US" dirty="0"/>
              <a:t>Many infections that could not be treated before can now be treated</a:t>
            </a:r>
          </a:p>
          <a:p>
            <a:r>
              <a:rPr lang="en-US" dirty="0"/>
              <a:t>Minimise the infection risk of modern medicine </a:t>
            </a:r>
          </a:p>
          <a:p>
            <a:pPr lvl="2">
              <a:buFont typeface="Arial" panose="020B0604020202020204" pitchFamily="34" charset="0"/>
              <a:buChar char="–"/>
            </a:pPr>
            <a:r>
              <a:rPr lang="en-US" dirty="0"/>
              <a:t>During some types of surgery </a:t>
            </a:r>
          </a:p>
          <a:p>
            <a:pPr lvl="2">
              <a:buFont typeface="Arial" panose="020B0604020202020204" pitchFamily="34" charset="0"/>
              <a:buChar char="–"/>
            </a:pPr>
            <a:r>
              <a:rPr lang="en-US" dirty="0"/>
              <a:t>When cancer treatments weaken immune system </a:t>
            </a:r>
          </a:p>
        </p:txBody>
      </p:sp>
    </p:spTree>
    <p:extLst>
      <p:ext uri="{BB962C8B-B14F-4D97-AF65-F5344CB8AC3E}">
        <p14:creationId xmlns:p14="http://schemas.microsoft.com/office/powerpoint/2010/main" val="679956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9552" y="699543"/>
            <a:ext cx="5616624" cy="4815677"/>
          </a:xfrm>
        </p:spPr>
        <p:txBody>
          <a:bodyPr/>
          <a:lstStyle/>
          <a:p>
            <a:pPr marL="0" indent="0">
              <a:buNone/>
            </a:pPr>
            <a:r>
              <a:rPr lang="en-AU" sz="3600" dirty="0"/>
              <a:t>“Antibiotics are like fire extinguishers. </a:t>
            </a:r>
          </a:p>
          <a:p>
            <a:pPr marL="0" indent="0">
              <a:buNone/>
            </a:pPr>
            <a:r>
              <a:rPr lang="en-AU" sz="3600" dirty="0"/>
              <a:t>We don’t want to use them all the time, but we are happy we have them on the wall.”</a:t>
            </a:r>
          </a:p>
          <a:p>
            <a:pPr marL="0" indent="0">
              <a:buNone/>
            </a:pPr>
            <a:endParaRPr lang="en-AU" sz="3600" dirty="0"/>
          </a:p>
          <a:p>
            <a:pPr marL="0" indent="0">
              <a:buNone/>
            </a:pPr>
            <a:r>
              <a:rPr lang="en-AU" sz="2800" dirty="0"/>
              <a:t>John Rex</a:t>
            </a:r>
          </a:p>
          <a:p>
            <a:pPr marL="0" indent="0">
              <a:buNone/>
            </a:pPr>
            <a:endParaRPr lang="en-AU" dirty="0"/>
          </a:p>
        </p:txBody>
      </p:sp>
      <p:pic>
        <p:nvPicPr>
          <p:cNvPr id="8" name="Picture 7"/>
          <p:cNvPicPr>
            <a:picLocks noChangeAspect="1"/>
          </p:cNvPicPr>
          <p:nvPr/>
        </p:nvPicPr>
        <p:blipFill>
          <a:blip r:embed="rId3"/>
          <a:stretch>
            <a:fillRect/>
          </a:stretch>
        </p:blipFill>
        <p:spPr>
          <a:xfrm>
            <a:off x="6135341" y="879562"/>
            <a:ext cx="2534347" cy="3384376"/>
          </a:xfrm>
          <a:prstGeom prst="rect">
            <a:avLst/>
          </a:prstGeom>
        </p:spPr>
      </p:pic>
    </p:spTree>
    <p:extLst>
      <p:ext uri="{BB962C8B-B14F-4D97-AF65-F5344CB8AC3E}">
        <p14:creationId xmlns:p14="http://schemas.microsoft.com/office/powerpoint/2010/main" val="3103909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6950D8-CCE8-7D4D-0D0D-21833AF5D076}"/>
              </a:ext>
            </a:extLst>
          </p:cNvPr>
          <p:cNvSpPr>
            <a:spLocks noGrp="1"/>
          </p:cNvSpPr>
          <p:nvPr>
            <p:ph idx="1"/>
          </p:nvPr>
        </p:nvSpPr>
        <p:spPr>
          <a:xfrm>
            <a:off x="611560" y="1437624"/>
            <a:ext cx="7886700" cy="3725122"/>
          </a:xfrm>
        </p:spPr>
        <p:txBody>
          <a:bodyPr/>
          <a:lstStyle/>
          <a:p>
            <a:r>
              <a:rPr lang="en-US" dirty="0"/>
              <a:t>They kill good bacteria that keep you healthy</a:t>
            </a:r>
          </a:p>
          <a:p>
            <a:r>
              <a:rPr lang="en-US" dirty="0"/>
              <a:t>Side effects such as nausea or diarrhoea</a:t>
            </a:r>
          </a:p>
          <a:p>
            <a:r>
              <a:rPr lang="en-AU"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Giving antibiotics to infants and children can create a higher risk of chronic disease as an adult</a:t>
            </a:r>
            <a:endParaRPr lang="en-US" dirty="0"/>
          </a:p>
          <a:p>
            <a:r>
              <a:rPr lang="en-US" dirty="0"/>
              <a:t>Antibiotics have an impact not just for t</a:t>
            </a:r>
            <a:r>
              <a:rPr lang="en-AU" dirty="0"/>
              <a:t>he person taking them, but also the broader community because of antibiotic resistance</a:t>
            </a:r>
          </a:p>
          <a:p>
            <a:pPr marL="0" indent="0">
              <a:buNone/>
            </a:pPr>
            <a:endParaRPr lang="en-US" dirty="0"/>
          </a:p>
          <a:p>
            <a:endParaRPr lang="en-AU" dirty="0"/>
          </a:p>
        </p:txBody>
      </p:sp>
      <p:sp>
        <p:nvSpPr>
          <p:cNvPr id="3" name="Title 2">
            <a:extLst>
              <a:ext uri="{FF2B5EF4-FFF2-40B4-BE49-F238E27FC236}">
                <a16:creationId xmlns:a16="http://schemas.microsoft.com/office/drawing/2014/main" id="{5847BF67-237E-F40E-B963-DBE097ADE89B}"/>
              </a:ext>
            </a:extLst>
          </p:cNvPr>
          <p:cNvSpPr>
            <a:spLocks noGrp="1"/>
          </p:cNvSpPr>
          <p:nvPr>
            <p:ph type="title"/>
          </p:nvPr>
        </p:nvSpPr>
        <p:spPr/>
        <p:txBody>
          <a:bodyPr/>
          <a:lstStyle/>
          <a:p>
            <a:r>
              <a:rPr lang="en-AU" dirty="0"/>
              <a:t>Antibiotics - risks</a:t>
            </a:r>
          </a:p>
        </p:txBody>
      </p:sp>
    </p:spTree>
    <p:extLst>
      <p:ext uri="{BB962C8B-B14F-4D97-AF65-F5344CB8AC3E}">
        <p14:creationId xmlns:p14="http://schemas.microsoft.com/office/powerpoint/2010/main" val="3875344169"/>
      </p:ext>
    </p:extLst>
  </p:cSld>
  <p:clrMapOvr>
    <a:masterClrMapping/>
  </p:clrMapOvr>
</p:sld>
</file>

<file path=ppt/theme/theme1.xml><?xml version="1.0" encoding="utf-8"?>
<a:theme xmlns:a="http://schemas.openxmlformats.org/drawingml/2006/main" name="Presentation no logo">
  <a:themeElements>
    <a:clrScheme name="ACSQHC">
      <a:dk1>
        <a:srgbClr val="1178A2"/>
      </a:dk1>
      <a:lt1>
        <a:srgbClr val="FFFFFF"/>
      </a:lt1>
      <a:dk2>
        <a:srgbClr val="005470"/>
      </a:dk2>
      <a:lt2>
        <a:srgbClr val="E7E6E6"/>
      </a:lt2>
      <a:accent1>
        <a:srgbClr val="00A9DD"/>
      </a:accent1>
      <a:accent2>
        <a:srgbClr val="2C9941"/>
      </a:accent2>
      <a:accent3>
        <a:srgbClr val="E07C00"/>
      </a:accent3>
      <a:accent4>
        <a:srgbClr val="F2CD00"/>
      </a:accent4>
      <a:accent5>
        <a:srgbClr val="8E8E89"/>
      </a:accent5>
      <a:accent6>
        <a:srgbClr val="3CAE2B"/>
      </a:accent6>
      <a:hlink>
        <a:srgbClr val="00B5CC"/>
      </a:hlink>
      <a:folHlink>
        <a:srgbClr val="954F72"/>
      </a:folHlink>
    </a:clrScheme>
    <a:fontScheme name="Cambria">
      <a:maj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February 2021.PPTX" id="{E635A899-F685-4B9C-8872-453CE4467C30}" vid="{B628903C-0606-4EA0-8F10-13FD211431E2}"/>
    </a:ext>
  </a:extLst>
</a:theme>
</file>

<file path=ppt/theme/theme2.xml><?xml version="1.0" encoding="utf-8"?>
<a:theme xmlns:a="http://schemas.openxmlformats.org/drawingml/2006/main" name="1_Custom Design">
  <a:themeElements>
    <a:clrScheme name="ACSQH dark blu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February 2021.PPTX" id="{E635A899-F685-4B9C-8872-453CE4467C30}" vid="{0E196C85-660B-4A43-A16D-A25C2830059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t000EVXE</Template>
  <TotalTime>979</TotalTime>
  <Words>2594</Words>
  <Application>Microsoft Office PowerPoint</Application>
  <PresentationFormat>On-screen Show (16:9)</PresentationFormat>
  <Paragraphs>294</Paragraphs>
  <Slides>24</Slides>
  <Notes>24</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AppleSymbols</vt:lpstr>
      <vt:lpstr>Arial</vt:lpstr>
      <vt:lpstr>Calibri</vt:lpstr>
      <vt:lpstr>Courier New</vt:lpstr>
      <vt:lpstr>Google Sans</vt:lpstr>
      <vt:lpstr>Times New Roman</vt:lpstr>
      <vt:lpstr>Trebuchet MS Regular</vt:lpstr>
      <vt:lpstr>Wingdings</vt:lpstr>
      <vt:lpstr>Presentation no logo</vt:lpstr>
      <vt:lpstr>1_Custom Design</vt:lpstr>
      <vt:lpstr>Understanding the importance of antimicrobial resistance</vt:lpstr>
      <vt:lpstr>Learn about</vt:lpstr>
      <vt:lpstr>A consumer story </vt:lpstr>
      <vt:lpstr>Microbes/Germs </vt:lpstr>
      <vt:lpstr>PowerPoint Presentation</vt:lpstr>
      <vt:lpstr>Antibiotics</vt:lpstr>
      <vt:lpstr>Antibiotics – benefits </vt:lpstr>
      <vt:lpstr>PowerPoint Presentation</vt:lpstr>
      <vt:lpstr>Antibiotics - risks</vt:lpstr>
      <vt:lpstr>Antibiotics don’t treat viruses</vt:lpstr>
      <vt:lpstr>Antimicrobial resistance</vt:lpstr>
      <vt:lpstr>PowerPoint Presentation</vt:lpstr>
      <vt:lpstr>How antibiotics work</vt:lpstr>
      <vt:lpstr>Narrow-spectrum antibiotics</vt:lpstr>
      <vt:lpstr>Broad-spectrum antibiotics</vt:lpstr>
      <vt:lpstr>Where do we use antibiotics?</vt:lpstr>
      <vt:lpstr>Why is resistance a problem? </vt:lpstr>
      <vt:lpstr>Antibiotic-resistant infections</vt:lpstr>
      <vt:lpstr>What can individuals and the community do?</vt:lpstr>
      <vt:lpstr>What can your health professional do? </vt:lpstr>
      <vt:lpstr>What is antimicrobial stewardship</vt:lpstr>
      <vt:lpstr>If you are prescribed an antibiotic – ask your doctor…</vt:lpstr>
      <vt:lpstr>Where to find more information</vt:lpstr>
      <vt:lpstr>PowerPoint Presentation</vt:lpstr>
    </vt:vector>
  </TitlesOfParts>
  <Company>Australian Commission on Safety and Quality in Health 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AMR Awareness Week Consumer Presentation</dc:title>
  <dc:creator>XENOS, Kristin</dc:creator>
  <cp:lastModifiedBy>ZHAO, Denise</cp:lastModifiedBy>
  <cp:revision>72</cp:revision>
  <dcterms:created xsi:type="dcterms:W3CDTF">2023-10-05T22:12:56Z</dcterms:created>
  <dcterms:modified xsi:type="dcterms:W3CDTF">2024-11-04T23:25:46Z</dcterms:modified>
</cp:coreProperties>
</file>